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80" r:id="rId5"/>
    <p:sldId id="262" r:id="rId6"/>
    <p:sldId id="264" r:id="rId7"/>
    <p:sldId id="281" r:id="rId8"/>
    <p:sldId id="284" r:id="rId9"/>
    <p:sldId id="286" r:id="rId10"/>
    <p:sldId id="287" r:id="rId11"/>
    <p:sldId id="291" r:id="rId12"/>
    <p:sldId id="292" r:id="rId13"/>
    <p:sldId id="293" r:id="rId14"/>
    <p:sldId id="290" r:id="rId15"/>
    <p:sldId id="29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Lee" initials="KL" lastIdx="53" clrIdx="0">
    <p:extLst>
      <p:ext uri="{19B8F6BF-5375-455C-9EA6-DF929625EA0E}">
        <p15:presenceInfo xmlns:p15="http://schemas.microsoft.com/office/powerpoint/2012/main" userId="S-1-5-21-1950013574-131367414-288270589-70963" providerId="AD"/>
      </p:ext>
    </p:extLst>
  </p:cmAuthor>
  <p:cmAuthor id="2" name="Mark Arnott (WorkSafe)" initials="MA(" lastIdx="13" clrIdx="1">
    <p:extLst>
      <p:ext uri="{19B8F6BF-5375-455C-9EA6-DF929625EA0E}">
        <p15:presenceInfo xmlns:p15="http://schemas.microsoft.com/office/powerpoint/2012/main" userId="S-1-5-21-1950013574-131367414-28827058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138"/>
    <a:srgbClr val="6388B4"/>
    <a:srgbClr val="3C6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87270" autoAdjust="0"/>
  </p:normalViewPr>
  <p:slideViewPr>
    <p:cSldViewPr snapToGrid="0">
      <p:cViewPr varScale="1">
        <p:scale>
          <a:sx n="82" d="100"/>
          <a:sy n="82" d="100"/>
        </p:scale>
        <p:origin x="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5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A4CF7-9883-7542-8774-50E62ADBD84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A80CD-AE39-0C4B-A880-515F813E0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1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73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73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39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3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2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2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7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0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55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7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6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A80CD-AE39-0C4B-A880-515F813E08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1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5113-57A5-9394-9EAC-AE049E0FC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003" y="3702358"/>
            <a:ext cx="6571317" cy="780120"/>
          </a:xfrm>
        </p:spPr>
        <p:txBody>
          <a:bodyPr anchor="t" anchorCtr="0"/>
          <a:lstStyle>
            <a:lvl1pPr algn="l">
              <a:defRPr sz="35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D9585-239A-5710-5FBB-F38F3137D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357" y="4488870"/>
            <a:ext cx="6566752" cy="1598604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7C687F61-C361-715E-64E1-F940513FF331}"/>
              </a:ext>
            </a:extLst>
          </p:cNvPr>
          <p:cNvSpPr/>
          <p:nvPr/>
        </p:nvSpPr>
        <p:spPr>
          <a:xfrm>
            <a:off x="333637" y="298711"/>
            <a:ext cx="4232364" cy="2633050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bg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21332-E814-972E-C4E3-95339D348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28068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Cop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2" y="269600"/>
            <a:ext cx="7132401" cy="3159399"/>
          </a:xfrm>
        </p:spPr>
        <p:txBody>
          <a:bodyPr/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Graphic 9">
            <a:extLst>
              <a:ext uri="{FF2B5EF4-FFF2-40B4-BE49-F238E27FC236}">
                <a16:creationId xmlns:a16="http://schemas.microsoft.com/office/drawing/2014/main" id="{9B1AB03E-57D3-D012-D1A8-49BD6BF75415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bg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1C67D6-C5B6-BEE1-88C5-321259FD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3BF3A9-891A-B059-29FB-D64323A90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05241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43568E-B69F-31A9-5D84-5E0B7D27CE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1493113"/>
            <a:ext cx="430099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Graphic 9">
            <a:extLst>
              <a:ext uri="{FF2B5EF4-FFF2-40B4-BE49-F238E27FC236}">
                <a16:creationId xmlns:a16="http://schemas.microsoft.com/office/drawing/2014/main" id="{07DE4BE4-C52D-8163-E612-5CD7219CE49C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accent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9C72DD-B617-4FC7-362F-A99AF8E75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8530" y="6417425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tx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126030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5" y="1468061"/>
            <a:ext cx="7545236" cy="425119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Graphic 9">
            <a:extLst>
              <a:ext uri="{FF2B5EF4-FFF2-40B4-BE49-F238E27FC236}">
                <a16:creationId xmlns:a16="http://schemas.microsoft.com/office/drawing/2014/main" id="{07DE4BE4-C52D-8163-E612-5CD7219CE49C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accent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E709DD-B4DF-F760-665E-1764DED43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80284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4" y="1493113"/>
            <a:ext cx="4300995" cy="4256334"/>
          </a:xfrm>
        </p:spPr>
        <p:txBody>
          <a:bodyPr/>
          <a:lstStyle>
            <a:lvl1pPr>
              <a:spcBef>
                <a:spcPts val="18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 marL="0" indent="0">
              <a:buNone/>
              <a:defRPr>
                <a:solidFill>
                  <a:schemeClr val="accent3"/>
                </a:solidFill>
              </a:defRPr>
            </a:lvl2pPr>
            <a:lvl3pPr marL="355600" indent="-355600">
              <a:tabLst/>
              <a:defRPr>
                <a:solidFill>
                  <a:schemeClr val="accent3"/>
                </a:solidFill>
              </a:defRPr>
            </a:lvl3pPr>
            <a:lvl4pPr marL="712788" indent="-357188">
              <a:tabLst/>
              <a:defRPr>
                <a:solidFill>
                  <a:schemeClr val="accent3"/>
                </a:solidFill>
              </a:defRPr>
            </a:lvl4pPr>
            <a:lvl5pPr marL="1068388" indent="-355600">
              <a:tabLst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Graphic 9">
            <a:extLst>
              <a:ext uri="{FF2B5EF4-FFF2-40B4-BE49-F238E27FC236}">
                <a16:creationId xmlns:a16="http://schemas.microsoft.com/office/drawing/2014/main" id="{07DE4BE4-C52D-8163-E612-5CD7219CE49C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accent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B5E96-C20E-3582-E8AB-6D2499FB1A3C}"/>
              </a:ext>
            </a:extLst>
          </p:cNvPr>
          <p:cNvSpPr txBox="1">
            <a:spLocks/>
          </p:cNvSpPr>
          <p:nvPr userDrawn="1"/>
        </p:nvSpPr>
        <p:spPr>
          <a:xfrm>
            <a:off x="13995253" y="622215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accent3"/>
                </a:solidFill>
                <a:latin typeface="ABC Oracle Medium" panose="020B050404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1E9FC3-FD80-6B63-EDE0-8BCF742EDE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31904" y="1493113"/>
            <a:ext cx="4300995" cy="4256334"/>
          </a:xfrm>
        </p:spPr>
        <p:txBody>
          <a:bodyPr/>
          <a:lstStyle>
            <a:lvl1pPr>
              <a:spcBef>
                <a:spcPts val="18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1pPr>
            <a:lvl2pPr marL="0" indent="0">
              <a:buNone/>
              <a:defRPr>
                <a:solidFill>
                  <a:schemeClr val="accent3"/>
                </a:solidFill>
              </a:defRPr>
            </a:lvl2pPr>
            <a:lvl3pPr marL="355600" indent="-355600">
              <a:tabLst/>
              <a:defRPr>
                <a:solidFill>
                  <a:schemeClr val="accent3"/>
                </a:solidFill>
              </a:defRPr>
            </a:lvl3pPr>
            <a:lvl4pPr marL="712788" indent="-357188">
              <a:tabLst/>
              <a:defRPr>
                <a:solidFill>
                  <a:schemeClr val="accent3"/>
                </a:solidFill>
              </a:defRPr>
            </a:lvl4pPr>
            <a:lvl5pPr marL="1068388" indent="-355600">
              <a:tabLst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E1AFF1-83F6-B417-3FB2-F082A2B78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tx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124739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300915"/>
            <a:ext cx="5403810" cy="1232435"/>
          </a:xfr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693" y="304974"/>
            <a:ext cx="3125157" cy="120332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 marL="0" indent="0">
              <a:buNone/>
              <a:defRPr sz="900">
                <a:solidFill>
                  <a:schemeClr val="tx1"/>
                </a:solidFill>
              </a:defRPr>
            </a:lvl2pPr>
            <a:lvl3pPr marL="180975" indent="-180975">
              <a:tabLst/>
              <a:defRPr sz="900">
                <a:solidFill>
                  <a:schemeClr val="tx1"/>
                </a:solidFill>
              </a:defRPr>
            </a:lvl3pPr>
            <a:lvl4pPr marL="355600" indent="-174625">
              <a:tabLst/>
              <a:defRPr sz="900">
                <a:solidFill>
                  <a:schemeClr val="tx1"/>
                </a:solidFill>
              </a:defRPr>
            </a:lvl4pPr>
            <a:lvl5pPr marL="536575" indent="-180975">
              <a:tabLst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B5E96-C20E-3582-E8AB-6D2499FB1A3C}"/>
              </a:ext>
            </a:extLst>
          </p:cNvPr>
          <p:cNvSpPr txBox="1">
            <a:spLocks/>
          </p:cNvSpPr>
          <p:nvPr userDrawn="1"/>
        </p:nvSpPr>
        <p:spPr>
          <a:xfrm>
            <a:off x="13995253" y="622215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accent3"/>
                </a:solidFill>
                <a:latin typeface="ABC Oracle Medium" panose="020B050404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EEC9F0-F2E5-04D3-6E4F-6FD5A88849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520824"/>
            <a:ext cx="11528425" cy="5027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4FAA58-F1B4-531A-061A-6D4457DF3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tx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48809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>
            <a:lvl1pPr>
              <a:defRPr sz="3000" b="0" i="0">
                <a:solidFill>
                  <a:schemeClr val="accent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693" y="304974"/>
            <a:ext cx="3125157" cy="120332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 marL="0" indent="0">
              <a:buNone/>
              <a:defRPr sz="900">
                <a:solidFill>
                  <a:schemeClr val="tx1"/>
                </a:solidFill>
              </a:defRPr>
            </a:lvl2pPr>
            <a:lvl3pPr marL="180975" indent="-180975">
              <a:tabLst/>
              <a:defRPr sz="900">
                <a:solidFill>
                  <a:schemeClr val="tx1"/>
                </a:solidFill>
              </a:defRPr>
            </a:lvl3pPr>
            <a:lvl4pPr marL="355600" indent="-174625">
              <a:tabLst/>
              <a:defRPr sz="900">
                <a:solidFill>
                  <a:schemeClr val="tx1"/>
                </a:solidFill>
              </a:defRPr>
            </a:lvl4pPr>
            <a:lvl5pPr marL="536575" indent="-180975">
              <a:tabLst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B5E96-C20E-3582-E8AB-6D2499FB1A3C}"/>
              </a:ext>
            </a:extLst>
          </p:cNvPr>
          <p:cNvSpPr txBox="1">
            <a:spLocks/>
          </p:cNvSpPr>
          <p:nvPr userDrawn="1"/>
        </p:nvSpPr>
        <p:spPr>
          <a:xfrm>
            <a:off x="13995253" y="622215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accent3"/>
                </a:solidFill>
                <a:latin typeface="ABC Oracle Medium" panose="020B050404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EEC9F0-F2E5-04D3-6E4F-6FD5A88849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520824"/>
            <a:ext cx="11528425" cy="502761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E8D23D-CB16-3CD8-EC66-E391FD4D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accent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713542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>
            <a:lvl1pPr>
              <a:defRPr sz="3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693" y="304974"/>
            <a:ext cx="3125157" cy="120332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</a:defRPr>
            </a:lvl1pPr>
            <a:lvl2pPr marL="0" indent="0">
              <a:buNone/>
              <a:defRPr sz="900">
                <a:solidFill>
                  <a:schemeClr val="bg1"/>
                </a:solidFill>
              </a:defRPr>
            </a:lvl2pPr>
            <a:lvl3pPr marL="180975" indent="-180975">
              <a:tabLst/>
              <a:defRPr sz="900">
                <a:solidFill>
                  <a:schemeClr val="bg1"/>
                </a:solidFill>
              </a:defRPr>
            </a:lvl3pPr>
            <a:lvl4pPr marL="355600" indent="-174625">
              <a:tabLst/>
              <a:defRPr sz="900">
                <a:solidFill>
                  <a:schemeClr val="bg1"/>
                </a:solidFill>
              </a:defRPr>
            </a:lvl4pPr>
            <a:lvl5pPr marL="536575" indent="-180975">
              <a:tabLst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B5E96-C20E-3582-E8AB-6D2499FB1A3C}"/>
              </a:ext>
            </a:extLst>
          </p:cNvPr>
          <p:cNvSpPr txBox="1">
            <a:spLocks/>
          </p:cNvSpPr>
          <p:nvPr userDrawn="1"/>
        </p:nvSpPr>
        <p:spPr>
          <a:xfrm>
            <a:off x="13995253" y="622215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accent3"/>
                </a:solidFill>
                <a:latin typeface="ABC Oracle Medium" panose="020B050404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EEC9F0-F2E5-04D3-6E4F-6FD5A88849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520824"/>
            <a:ext cx="11528425" cy="50276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B5B446-BF61-9273-73C2-7E54AB446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26863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>
            <a:lvl1pPr>
              <a:defRPr sz="3000" b="0" i="0">
                <a:solidFill>
                  <a:schemeClr val="accent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693" y="304974"/>
            <a:ext cx="3125157" cy="120332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</a:defRPr>
            </a:lvl1pPr>
            <a:lvl2pPr marL="0" indent="0">
              <a:buNone/>
              <a:defRPr sz="900">
                <a:solidFill>
                  <a:schemeClr val="tx1"/>
                </a:solidFill>
              </a:defRPr>
            </a:lvl2pPr>
            <a:lvl3pPr marL="180975" indent="-180975">
              <a:tabLst/>
              <a:defRPr sz="900">
                <a:solidFill>
                  <a:schemeClr val="tx1"/>
                </a:solidFill>
              </a:defRPr>
            </a:lvl3pPr>
            <a:lvl4pPr marL="355600" indent="-174625">
              <a:tabLst/>
              <a:defRPr sz="900">
                <a:solidFill>
                  <a:schemeClr val="tx1"/>
                </a:solidFill>
              </a:defRPr>
            </a:lvl4pPr>
            <a:lvl5pPr marL="536575" indent="-180975">
              <a:tabLst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B5E96-C20E-3582-E8AB-6D2499FB1A3C}"/>
              </a:ext>
            </a:extLst>
          </p:cNvPr>
          <p:cNvSpPr txBox="1">
            <a:spLocks/>
          </p:cNvSpPr>
          <p:nvPr userDrawn="1"/>
        </p:nvSpPr>
        <p:spPr>
          <a:xfrm>
            <a:off x="13995253" y="622215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accent3"/>
                </a:solidFill>
                <a:latin typeface="ABC Oracle Medium" panose="020B050404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BEEC9F0-F2E5-04D3-6E4F-6FD5A88849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425" y="1520824"/>
            <a:ext cx="11528425" cy="50276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60D2EA-6D20-7E9D-AE74-606945F6F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tx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915598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D12EF5E7-BD8E-CAB9-E725-345E21653ECD}"/>
              </a:ext>
            </a:extLst>
          </p:cNvPr>
          <p:cNvGrpSpPr/>
          <p:nvPr userDrawn="1"/>
        </p:nvGrpSpPr>
        <p:grpSpPr>
          <a:xfrm>
            <a:off x="417526" y="387280"/>
            <a:ext cx="11340345" cy="6075045"/>
            <a:chOff x="417526" y="387280"/>
            <a:chExt cx="11340345" cy="6075045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B6E64BA-5E3F-0B13-F3BD-289BBB0BEB04}"/>
                </a:ext>
              </a:extLst>
            </p:cNvPr>
            <p:cNvSpPr/>
            <p:nvPr/>
          </p:nvSpPr>
          <p:spPr>
            <a:xfrm>
              <a:off x="3627164" y="1507599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342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2A486A8-CC89-9FB4-E3D0-C4E0732EE99F}"/>
                </a:ext>
              </a:extLst>
            </p:cNvPr>
            <p:cNvSpPr/>
            <p:nvPr/>
          </p:nvSpPr>
          <p:spPr>
            <a:xfrm>
              <a:off x="3627164" y="387280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342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CA9702C-BF9A-D515-F12E-47B1496EE8EC}"/>
                </a:ext>
              </a:extLst>
            </p:cNvPr>
            <p:cNvSpPr/>
            <p:nvPr/>
          </p:nvSpPr>
          <p:spPr>
            <a:xfrm>
              <a:off x="5405447" y="387280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9A48810-A754-BB60-394F-F89ACC86D4CA}"/>
                </a:ext>
              </a:extLst>
            </p:cNvPr>
            <p:cNvSpPr/>
            <p:nvPr/>
          </p:nvSpPr>
          <p:spPr>
            <a:xfrm>
              <a:off x="5405447" y="786973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EE001CF-9FFD-81C1-7F2E-67002CD750B6}"/>
                </a:ext>
              </a:extLst>
            </p:cNvPr>
            <p:cNvSpPr/>
            <p:nvPr/>
          </p:nvSpPr>
          <p:spPr>
            <a:xfrm>
              <a:off x="5405447" y="2255371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9DB2B16-09E4-D9CA-D412-561D7B44E1D1}"/>
                </a:ext>
              </a:extLst>
            </p:cNvPr>
            <p:cNvSpPr/>
            <p:nvPr/>
          </p:nvSpPr>
          <p:spPr>
            <a:xfrm>
              <a:off x="5761121" y="2255371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64C8EF0-BEAE-EEA6-3638-EFD85102CE66}"/>
                </a:ext>
              </a:extLst>
            </p:cNvPr>
            <p:cNvSpPr/>
            <p:nvPr/>
          </p:nvSpPr>
          <p:spPr>
            <a:xfrm>
              <a:off x="5761121" y="1894969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AE7F640-C6DF-4ECA-F9CC-28501FA4871F}"/>
                </a:ext>
              </a:extLst>
            </p:cNvPr>
            <p:cNvSpPr/>
            <p:nvPr/>
          </p:nvSpPr>
          <p:spPr>
            <a:xfrm>
              <a:off x="5761121" y="2627917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ACD68CA-0CCD-3986-6D30-A2131CBDF46C}"/>
                </a:ext>
              </a:extLst>
            </p:cNvPr>
            <p:cNvSpPr/>
            <p:nvPr/>
          </p:nvSpPr>
          <p:spPr>
            <a:xfrm>
              <a:off x="5761121" y="408854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A2CB4B6-6677-A64D-63E7-03B73A82ECE5}"/>
                </a:ext>
              </a:extLst>
            </p:cNvPr>
            <p:cNvSpPr/>
            <p:nvPr/>
          </p:nvSpPr>
          <p:spPr>
            <a:xfrm>
              <a:off x="6828145" y="4088546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342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24DCD34-ECC1-F0D7-5D6A-E29C268BE537}"/>
                </a:ext>
              </a:extLst>
            </p:cNvPr>
            <p:cNvSpPr/>
            <p:nvPr/>
          </p:nvSpPr>
          <p:spPr>
            <a:xfrm>
              <a:off x="7539493" y="3291304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25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7876098-EBCB-8E16-72E4-9E8F6D4E4118}"/>
                </a:ext>
              </a:extLst>
            </p:cNvPr>
            <p:cNvSpPr/>
            <p:nvPr/>
          </p:nvSpPr>
          <p:spPr>
            <a:xfrm>
              <a:off x="4338513" y="4821852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25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0949F5A-DD1D-2EF7-285F-0C44C58CEA32}"/>
                </a:ext>
              </a:extLst>
            </p:cNvPr>
            <p:cNvSpPr/>
            <p:nvPr/>
          </p:nvSpPr>
          <p:spPr>
            <a:xfrm>
              <a:off x="4338513" y="5183147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25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19BFF03-D109-FF17-C56C-B815AB9CAAC8}"/>
                </a:ext>
              </a:extLst>
            </p:cNvPr>
            <p:cNvSpPr/>
            <p:nvPr/>
          </p:nvSpPr>
          <p:spPr>
            <a:xfrm>
              <a:off x="6828145" y="4453413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C5E1BFD-6710-4C5F-1411-5CDF3F443D1E}"/>
                </a:ext>
              </a:extLst>
            </p:cNvPr>
            <p:cNvSpPr/>
            <p:nvPr/>
          </p:nvSpPr>
          <p:spPr>
            <a:xfrm>
              <a:off x="6472470" y="5903773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0 h 180201"/>
                <a:gd name="connsiteX2" fmla="*/ 90057 w 180113"/>
                <a:gd name="connsiteY2" fmla="*/ 0 h 180201"/>
                <a:gd name="connsiteX3" fmla="*/ 0 w 180113"/>
                <a:gd name="connsiteY3" fmla="*/ 90100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0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0"/>
                  </a:cubicBezTo>
                  <a:cubicBezTo>
                    <a:pt x="0" y="139839"/>
                    <a:pt x="4034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61663C6-E7AA-643E-F135-F7DB591F6F9F}"/>
                </a:ext>
              </a:extLst>
            </p:cNvPr>
            <p:cNvSpPr/>
            <p:nvPr/>
          </p:nvSpPr>
          <p:spPr>
            <a:xfrm>
              <a:off x="6472470" y="6282124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0 h 180201"/>
                <a:gd name="connsiteX2" fmla="*/ 90057 w 180113"/>
                <a:gd name="connsiteY2" fmla="*/ 0 h 180201"/>
                <a:gd name="connsiteX3" fmla="*/ 0 w 180113"/>
                <a:gd name="connsiteY3" fmla="*/ 90100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0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0"/>
                  </a:cubicBezTo>
                  <a:cubicBezTo>
                    <a:pt x="0" y="139928"/>
                    <a:pt x="4034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ADB5E5F-0B4D-1C4E-9A4A-8AE4310BC757}"/>
                </a:ext>
              </a:extLst>
            </p:cNvPr>
            <p:cNvSpPr/>
            <p:nvPr/>
          </p:nvSpPr>
          <p:spPr>
            <a:xfrm>
              <a:off x="7183819" y="4453413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253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CE42CE8-2C56-6D65-4C6E-808C01DE8557}"/>
                </a:ext>
              </a:extLst>
            </p:cNvPr>
            <p:cNvSpPr/>
            <p:nvPr/>
          </p:nvSpPr>
          <p:spPr>
            <a:xfrm>
              <a:off x="5049773" y="4088546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89" y="139928"/>
                    <a:pt x="40342" y="180201"/>
                    <a:pt x="90056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ECEF3F9-E201-ED82-5EE4-9C586FC397F7}"/>
                </a:ext>
              </a:extLst>
            </p:cNvPr>
            <p:cNvSpPr/>
            <p:nvPr/>
          </p:nvSpPr>
          <p:spPr>
            <a:xfrm>
              <a:off x="4694187" y="408854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253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FC331F8-1856-1489-5EBF-61E86CBF999F}"/>
                </a:ext>
              </a:extLst>
            </p:cNvPr>
            <p:cNvSpPr/>
            <p:nvPr/>
          </p:nvSpPr>
          <p:spPr>
            <a:xfrm>
              <a:off x="3627164" y="408854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342" y="180201"/>
                    <a:pt x="90057" y="180201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24F144B-A8C9-957F-42D1-5C7F03594357}"/>
                </a:ext>
              </a:extLst>
            </p:cNvPr>
            <p:cNvSpPr/>
            <p:nvPr/>
          </p:nvSpPr>
          <p:spPr>
            <a:xfrm>
              <a:off x="3982838" y="408854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C7D9CFF-5F9A-B8E8-DFE8-B02805F21ADC}"/>
                </a:ext>
              </a:extLst>
            </p:cNvPr>
            <p:cNvSpPr/>
            <p:nvPr/>
          </p:nvSpPr>
          <p:spPr>
            <a:xfrm>
              <a:off x="3982838" y="3701533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5787E0B-4B27-2DDE-D56F-44B4911970ED}"/>
                </a:ext>
              </a:extLst>
            </p:cNvPr>
            <p:cNvSpPr/>
            <p:nvPr/>
          </p:nvSpPr>
          <p:spPr>
            <a:xfrm>
              <a:off x="3627164" y="118657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63AB14F-473B-DBE7-371F-85CDAF84173B}"/>
                </a:ext>
              </a:extLst>
            </p:cNvPr>
            <p:cNvSpPr/>
            <p:nvPr/>
          </p:nvSpPr>
          <p:spPr>
            <a:xfrm>
              <a:off x="3627164" y="786973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A7AB4D39-853E-82D5-F4D8-2E20931ABBE8}"/>
                </a:ext>
              </a:extLst>
            </p:cNvPr>
            <p:cNvSpPr/>
            <p:nvPr/>
          </p:nvSpPr>
          <p:spPr>
            <a:xfrm>
              <a:off x="4338513" y="408854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25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7118E5C-0400-89B1-21D3-F2735918DA42}"/>
                </a:ext>
              </a:extLst>
            </p:cNvPr>
            <p:cNvSpPr/>
            <p:nvPr/>
          </p:nvSpPr>
          <p:spPr>
            <a:xfrm>
              <a:off x="5405447" y="4088546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D8E17917-3F18-CF01-2254-FB2FF3511951}"/>
                </a:ext>
              </a:extLst>
            </p:cNvPr>
            <p:cNvSpPr/>
            <p:nvPr/>
          </p:nvSpPr>
          <p:spPr>
            <a:xfrm>
              <a:off x="5405447" y="2627917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2C53243-6C12-76FC-D26E-1326E8C86796}"/>
                </a:ext>
              </a:extLst>
            </p:cNvPr>
            <p:cNvSpPr/>
            <p:nvPr/>
          </p:nvSpPr>
          <p:spPr>
            <a:xfrm>
              <a:off x="5405447" y="1894969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8CABC40-E5E3-7D61-9129-E4670F1152B1}"/>
                </a:ext>
              </a:extLst>
            </p:cNvPr>
            <p:cNvSpPr/>
            <p:nvPr/>
          </p:nvSpPr>
          <p:spPr>
            <a:xfrm>
              <a:off x="5405447" y="1507599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08EBC01-DE94-7581-D107-A02F4B39FC9E}"/>
                </a:ext>
              </a:extLst>
            </p:cNvPr>
            <p:cNvSpPr/>
            <p:nvPr/>
          </p:nvSpPr>
          <p:spPr>
            <a:xfrm>
              <a:off x="5405447" y="1186576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96A0112-2400-63F5-2E19-6B65A40492F0}"/>
                </a:ext>
              </a:extLst>
            </p:cNvPr>
            <p:cNvSpPr/>
            <p:nvPr/>
          </p:nvSpPr>
          <p:spPr>
            <a:xfrm>
              <a:off x="773201" y="5183147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14D029F-F993-724E-ECFF-246202FE8391}"/>
                </a:ext>
              </a:extLst>
            </p:cNvPr>
            <p:cNvSpPr/>
            <p:nvPr/>
          </p:nvSpPr>
          <p:spPr>
            <a:xfrm>
              <a:off x="773201" y="4783544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273"/>
                    <a:pt x="139771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76053E68-2382-F6EF-F1C7-B4BAF6385D82}"/>
                </a:ext>
              </a:extLst>
            </p:cNvPr>
            <p:cNvSpPr/>
            <p:nvPr/>
          </p:nvSpPr>
          <p:spPr>
            <a:xfrm>
              <a:off x="773201" y="3315146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273"/>
                    <a:pt x="139771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FD4B44E-5AA3-540A-352F-D3289BBAF420}"/>
                </a:ext>
              </a:extLst>
            </p:cNvPr>
            <p:cNvSpPr/>
            <p:nvPr/>
          </p:nvSpPr>
          <p:spPr>
            <a:xfrm>
              <a:off x="417526" y="3315146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273"/>
                    <a:pt x="139860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93F22E3-2B5D-DDD5-6A28-26A119DF55DD}"/>
                </a:ext>
              </a:extLst>
            </p:cNvPr>
            <p:cNvSpPr/>
            <p:nvPr/>
          </p:nvSpPr>
          <p:spPr>
            <a:xfrm>
              <a:off x="417526" y="3675459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860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97E4A854-E7FD-A195-8D97-E5460BD3CA99}"/>
                </a:ext>
              </a:extLst>
            </p:cNvPr>
            <p:cNvSpPr/>
            <p:nvPr/>
          </p:nvSpPr>
          <p:spPr>
            <a:xfrm>
              <a:off x="417526" y="2942510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860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2866FD6-F652-AB58-ABA3-8C1EDFFB1D6D}"/>
                </a:ext>
              </a:extLst>
            </p:cNvPr>
            <p:cNvSpPr/>
            <p:nvPr/>
          </p:nvSpPr>
          <p:spPr>
            <a:xfrm>
              <a:off x="773201" y="2942510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41A88025-5747-CC7C-DDBE-340C4298564F}"/>
                </a:ext>
              </a:extLst>
            </p:cNvPr>
            <p:cNvSpPr/>
            <p:nvPr/>
          </p:nvSpPr>
          <p:spPr>
            <a:xfrm>
              <a:off x="773201" y="3675459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481CBF7-D355-0B88-27C8-6F801D9EBFC7}"/>
                </a:ext>
              </a:extLst>
            </p:cNvPr>
            <p:cNvSpPr/>
            <p:nvPr/>
          </p:nvSpPr>
          <p:spPr>
            <a:xfrm>
              <a:off x="773201" y="4062829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94B7063A-4105-2DEE-00FA-7A2935F2B9C1}"/>
                </a:ext>
              </a:extLst>
            </p:cNvPr>
            <p:cNvSpPr/>
            <p:nvPr/>
          </p:nvSpPr>
          <p:spPr>
            <a:xfrm>
              <a:off x="773201" y="4383851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62E92CFC-ED66-1C32-253A-16338CDB913D}"/>
                </a:ext>
              </a:extLst>
            </p:cNvPr>
            <p:cNvSpPr/>
            <p:nvPr/>
          </p:nvSpPr>
          <p:spPr>
            <a:xfrm>
              <a:off x="6116796" y="4088546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1 h 180201"/>
                <a:gd name="connsiteX2" fmla="*/ 90056 w 180113"/>
                <a:gd name="connsiteY2" fmla="*/ 0 h 180201"/>
                <a:gd name="connsiteX3" fmla="*/ 0 w 180113"/>
                <a:gd name="connsiteY3" fmla="*/ 90101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342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D15FDDE-BF44-C55E-8818-27696DF861FD}"/>
                </a:ext>
              </a:extLst>
            </p:cNvPr>
            <p:cNvSpPr/>
            <p:nvPr/>
          </p:nvSpPr>
          <p:spPr>
            <a:xfrm>
              <a:off x="6472470" y="4088546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928"/>
                    <a:pt x="4034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109CA2C-4B39-FDD1-DEC7-F9E28B52753A}"/>
                </a:ext>
              </a:extLst>
            </p:cNvPr>
            <p:cNvSpPr/>
            <p:nvPr/>
          </p:nvSpPr>
          <p:spPr>
            <a:xfrm>
              <a:off x="6472470" y="4453413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4622A34-3A40-9246-3B5C-7EB00504F6C6}"/>
                </a:ext>
              </a:extLst>
            </p:cNvPr>
            <p:cNvSpPr/>
            <p:nvPr/>
          </p:nvSpPr>
          <p:spPr>
            <a:xfrm>
              <a:off x="7183819" y="5903773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0 h 180201"/>
                <a:gd name="connsiteX2" fmla="*/ 90056 w 180113"/>
                <a:gd name="connsiteY2" fmla="*/ 0 h 180201"/>
                <a:gd name="connsiteX3" fmla="*/ 0 w 180113"/>
                <a:gd name="connsiteY3" fmla="*/ 90100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0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0"/>
                  </a:cubicBezTo>
                  <a:cubicBezTo>
                    <a:pt x="0" y="139839"/>
                    <a:pt x="4025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8656230-F658-A6EF-FDC2-4B0844867218}"/>
                </a:ext>
              </a:extLst>
            </p:cNvPr>
            <p:cNvSpPr/>
            <p:nvPr/>
          </p:nvSpPr>
          <p:spPr>
            <a:xfrm>
              <a:off x="7183819" y="6282124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0 h 180201"/>
                <a:gd name="connsiteX2" fmla="*/ 90056 w 180113"/>
                <a:gd name="connsiteY2" fmla="*/ 0 h 180201"/>
                <a:gd name="connsiteX3" fmla="*/ 0 w 180113"/>
                <a:gd name="connsiteY3" fmla="*/ 90100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0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3" y="0"/>
                    <a:pt x="0" y="40362"/>
                    <a:pt x="0" y="90100"/>
                  </a:cubicBezTo>
                  <a:cubicBezTo>
                    <a:pt x="0" y="139928"/>
                    <a:pt x="40253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B060D06-BD2C-E04C-F090-383F9F66EC7D}"/>
                </a:ext>
              </a:extLst>
            </p:cNvPr>
            <p:cNvSpPr/>
            <p:nvPr/>
          </p:nvSpPr>
          <p:spPr>
            <a:xfrm>
              <a:off x="6828145" y="6282124"/>
              <a:ext cx="180113" cy="180201"/>
            </a:xfrm>
            <a:custGeom>
              <a:avLst/>
              <a:gdLst>
                <a:gd name="connsiteX0" fmla="*/ 90056 w 180113"/>
                <a:gd name="connsiteY0" fmla="*/ 180201 h 180201"/>
                <a:gd name="connsiteX1" fmla="*/ 180113 w 180113"/>
                <a:gd name="connsiteY1" fmla="*/ 90100 h 180201"/>
                <a:gd name="connsiteX2" fmla="*/ 90056 w 180113"/>
                <a:gd name="connsiteY2" fmla="*/ 0 h 180201"/>
                <a:gd name="connsiteX3" fmla="*/ 0 w 180113"/>
                <a:gd name="connsiteY3" fmla="*/ 90100 h 180201"/>
                <a:gd name="connsiteX4" fmla="*/ 90056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180201"/>
                  </a:moveTo>
                  <a:cubicBezTo>
                    <a:pt x="139770" y="180201"/>
                    <a:pt x="180113" y="139839"/>
                    <a:pt x="180113" y="90100"/>
                  </a:cubicBezTo>
                  <a:cubicBezTo>
                    <a:pt x="180113" y="40362"/>
                    <a:pt x="139770" y="0"/>
                    <a:pt x="90056" y="0"/>
                  </a:cubicBezTo>
                  <a:cubicBezTo>
                    <a:pt x="40342" y="0"/>
                    <a:pt x="0" y="40362"/>
                    <a:pt x="0" y="90100"/>
                  </a:cubicBezTo>
                  <a:cubicBezTo>
                    <a:pt x="0" y="139928"/>
                    <a:pt x="40342" y="180201"/>
                    <a:pt x="90056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48BA15A-88C8-B742-0695-BDCBBF5AD836}"/>
                </a:ext>
              </a:extLst>
            </p:cNvPr>
            <p:cNvSpPr/>
            <p:nvPr/>
          </p:nvSpPr>
          <p:spPr>
            <a:xfrm>
              <a:off x="4338513" y="4417337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928"/>
                    <a:pt x="4025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9BF82DE-166E-CAA1-37D1-7250A4AFB146}"/>
                </a:ext>
              </a:extLst>
            </p:cNvPr>
            <p:cNvSpPr/>
            <p:nvPr/>
          </p:nvSpPr>
          <p:spPr>
            <a:xfrm>
              <a:off x="4338513" y="3701533"/>
              <a:ext cx="180113" cy="180201"/>
            </a:xfrm>
            <a:custGeom>
              <a:avLst/>
              <a:gdLst>
                <a:gd name="connsiteX0" fmla="*/ 90057 w 180113"/>
                <a:gd name="connsiteY0" fmla="*/ 180201 h 180201"/>
                <a:gd name="connsiteX1" fmla="*/ 180113 w 180113"/>
                <a:gd name="connsiteY1" fmla="*/ 90101 h 180201"/>
                <a:gd name="connsiteX2" fmla="*/ 90057 w 180113"/>
                <a:gd name="connsiteY2" fmla="*/ 0 h 180201"/>
                <a:gd name="connsiteX3" fmla="*/ 0 w 180113"/>
                <a:gd name="connsiteY3" fmla="*/ 90101 h 180201"/>
                <a:gd name="connsiteX4" fmla="*/ 90057 w 180113"/>
                <a:gd name="connsiteY4" fmla="*/ 180201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180201"/>
                  </a:move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113" y="40362"/>
                    <a:pt x="139771" y="0"/>
                    <a:pt x="90057" y="0"/>
                  </a:cubicBez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253" y="180201"/>
                    <a:pt x="90057" y="180201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2A02D2F6-0BE6-1891-319C-49A40E9E9150}"/>
                </a:ext>
              </a:extLst>
            </p:cNvPr>
            <p:cNvSpPr/>
            <p:nvPr/>
          </p:nvSpPr>
          <p:spPr>
            <a:xfrm>
              <a:off x="9443712" y="2580947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4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273"/>
                    <a:pt x="139771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74EDA4D-94E0-C119-CBD7-12C7EB304BA0}"/>
                </a:ext>
              </a:extLst>
            </p:cNvPr>
            <p:cNvSpPr/>
            <p:nvPr/>
          </p:nvSpPr>
          <p:spPr>
            <a:xfrm>
              <a:off x="8376778" y="2580947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024" y="40273"/>
                    <a:pt x="139771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F2A1432F-CA6B-FA35-36E4-8B0A59244716}"/>
                </a:ext>
              </a:extLst>
            </p:cNvPr>
            <p:cNvSpPr/>
            <p:nvPr/>
          </p:nvSpPr>
          <p:spPr>
            <a:xfrm>
              <a:off x="10866409" y="1847641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4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362"/>
                    <a:pt x="139771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F4DF9F6-817B-15FC-EEA2-650CB67377E3}"/>
                </a:ext>
              </a:extLst>
            </p:cNvPr>
            <p:cNvSpPr/>
            <p:nvPr/>
          </p:nvSpPr>
          <p:spPr>
            <a:xfrm>
              <a:off x="10866409" y="1486346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4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362"/>
                    <a:pt x="139771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EE327AE9-9F14-56D3-4C9E-7B493320F8A8}"/>
                </a:ext>
              </a:extLst>
            </p:cNvPr>
            <p:cNvSpPr/>
            <p:nvPr/>
          </p:nvSpPr>
          <p:spPr>
            <a:xfrm>
              <a:off x="8376778" y="2216080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024" y="40362"/>
                    <a:pt x="139771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094C3AE4-71A3-35AC-C04A-7DEBE2710A14}"/>
                </a:ext>
              </a:extLst>
            </p:cNvPr>
            <p:cNvSpPr/>
            <p:nvPr/>
          </p:nvSpPr>
          <p:spPr>
            <a:xfrm>
              <a:off x="8732453" y="765720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3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024" y="40362"/>
                    <a:pt x="139770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0AB4B87-84B4-5F1F-3DC4-C56DEE5738EF}"/>
                </a:ext>
              </a:extLst>
            </p:cNvPr>
            <p:cNvSpPr/>
            <p:nvPr/>
          </p:nvSpPr>
          <p:spPr>
            <a:xfrm>
              <a:off x="8732453" y="387369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3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024" y="40273"/>
                    <a:pt x="139770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0BFCAE45-F12A-72CA-181F-7CF3502532CC}"/>
                </a:ext>
              </a:extLst>
            </p:cNvPr>
            <p:cNvSpPr/>
            <p:nvPr/>
          </p:nvSpPr>
          <p:spPr>
            <a:xfrm>
              <a:off x="8021104" y="2216080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07B7A4F-6A54-318C-6F65-86F7E17B63C1}"/>
                </a:ext>
              </a:extLst>
            </p:cNvPr>
            <p:cNvSpPr/>
            <p:nvPr/>
          </p:nvSpPr>
          <p:spPr>
            <a:xfrm>
              <a:off x="10155061" y="2580947"/>
              <a:ext cx="180112" cy="180201"/>
            </a:xfrm>
            <a:custGeom>
              <a:avLst/>
              <a:gdLst>
                <a:gd name="connsiteX0" fmla="*/ 90056 w 180112"/>
                <a:gd name="connsiteY0" fmla="*/ 0 h 180201"/>
                <a:gd name="connsiteX1" fmla="*/ 0 w 180112"/>
                <a:gd name="connsiteY1" fmla="*/ 90101 h 180201"/>
                <a:gd name="connsiteX2" fmla="*/ 90056 w 180112"/>
                <a:gd name="connsiteY2" fmla="*/ 180201 h 180201"/>
                <a:gd name="connsiteX3" fmla="*/ 180113 w 180112"/>
                <a:gd name="connsiteY3" fmla="*/ 90101 h 180201"/>
                <a:gd name="connsiteX4" fmla="*/ 90056 w 180112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2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273"/>
                    <a:pt x="139770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F48B8CD-A08A-C988-E18E-6D381DA95EC1}"/>
                </a:ext>
              </a:extLst>
            </p:cNvPr>
            <p:cNvSpPr/>
            <p:nvPr/>
          </p:nvSpPr>
          <p:spPr>
            <a:xfrm>
              <a:off x="10510735" y="2580947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4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273"/>
                    <a:pt x="139771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89E33877-D53D-6EFD-071B-B1B1CCBEDB57}"/>
                </a:ext>
              </a:extLst>
            </p:cNvPr>
            <p:cNvSpPr/>
            <p:nvPr/>
          </p:nvSpPr>
          <p:spPr>
            <a:xfrm>
              <a:off x="11577759" y="2580947"/>
              <a:ext cx="180112" cy="180201"/>
            </a:xfrm>
            <a:custGeom>
              <a:avLst/>
              <a:gdLst>
                <a:gd name="connsiteX0" fmla="*/ 90056 w 180112"/>
                <a:gd name="connsiteY0" fmla="*/ 0 h 180201"/>
                <a:gd name="connsiteX1" fmla="*/ 0 w 180112"/>
                <a:gd name="connsiteY1" fmla="*/ 90101 h 180201"/>
                <a:gd name="connsiteX2" fmla="*/ 90056 w 180112"/>
                <a:gd name="connsiteY2" fmla="*/ 180201 h 180201"/>
                <a:gd name="connsiteX3" fmla="*/ 180113 w 180112"/>
                <a:gd name="connsiteY3" fmla="*/ 90101 h 180201"/>
                <a:gd name="connsiteX4" fmla="*/ 90056 w 180112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2" h="180201">
                  <a:moveTo>
                    <a:pt x="90056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023" y="40273"/>
                    <a:pt x="139770" y="0"/>
                    <a:pt x="90056" y="0"/>
                  </a:cubicBezTo>
                </a:path>
              </a:pathLst>
            </a:custGeom>
            <a:solidFill>
              <a:srgbClr val="FFFFFF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9F7EF103-D592-937C-9ED8-DADCED4CB8DD}"/>
                </a:ext>
              </a:extLst>
            </p:cNvPr>
            <p:cNvSpPr/>
            <p:nvPr/>
          </p:nvSpPr>
          <p:spPr>
            <a:xfrm>
              <a:off x="11222084" y="2580947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4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024" y="40273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FA22AEA-9F7D-9C0E-0254-51FDC0EC4714}"/>
                </a:ext>
              </a:extLst>
            </p:cNvPr>
            <p:cNvSpPr/>
            <p:nvPr/>
          </p:nvSpPr>
          <p:spPr>
            <a:xfrm>
              <a:off x="11222084" y="2967960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4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024" y="40362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33B02DB-13A0-D046-A64F-0F5EF99B1B18}"/>
                </a:ext>
              </a:extLst>
            </p:cNvPr>
            <p:cNvSpPr/>
            <p:nvPr/>
          </p:nvSpPr>
          <p:spPr>
            <a:xfrm>
              <a:off x="10866409" y="2580947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4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273"/>
                    <a:pt x="139771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9BAF5164-6A0E-81F0-1CB6-1F782703012C}"/>
                </a:ext>
              </a:extLst>
            </p:cNvPr>
            <p:cNvSpPr/>
            <p:nvPr/>
          </p:nvSpPr>
          <p:spPr>
            <a:xfrm>
              <a:off x="9799387" y="2580947"/>
              <a:ext cx="180112" cy="180201"/>
            </a:xfrm>
            <a:custGeom>
              <a:avLst/>
              <a:gdLst>
                <a:gd name="connsiteX0" fmla="*/ 90056 w 180112"/>
                <a:gd name="connsiteY0" fmla="*/ 0 h 180201"/>
                <a:gd name="connsiteX1" fmla="*/ 0 w 180112"/>
                <a:gd name="connsiteY1" fmla="*/ 90101 h 180201"/>
                <a:gd name="connsiteX2" fmla="*/ 90056 w 180112"/>
                <a:gd name="connsiteY2" fmla="*/ 180201 h 180201"/>
                <a:gd name="connsiteX3" fmla="*/ 180113 w 180112"/>
                <a:gd name="connsiteY3" fmla="*/ 90101 h 180201"/>
                <a:gd name="connsiteX4" fmla="*/ 90056 w 180112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2" h="180201">
                  <a:moveTo>
                    <a:pt x="90056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273"/>
                    <a:pt x="139770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E4907E3-2F19-EFC4-378E-C9888F78EB45}"/>
                </a:ext>
              </a:extLst>
            </p:cNvPr>
            <p:cNvSpPr/>
            <p:nvPr/>
          </p:nvSpPr>
          <p:spPr>
            <a:xfrm>
              <a:off x="9088038" y="2580947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4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273"/>
                    <a:pt x="139860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0C8B9BE2-9741-51EE-D6E9-6E73F491F56C}"/>
                </a:ext>
              </a:extLst>
            </p:cNvPr>
            <p:cNvSpPr/>
            <p:nvPr/>
          </p:nvSpPr>
          <p:spPr>
            <a:xfrm>
              <a:off x="8732453" y="2580947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3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024" y="40273"/>
                    <a:pt x="139770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04A0A22-3CED-F5E1-D272-ED799828958C}"/>
                </a:ext>
              </a:extLst>
            </p:cNvPr>
            <p:cNvSpPr/>
            <p:nvPr/>
          </p:nvSpPr>
          <p:spPr>
            <a:xfrm>
              <a:off x="8732453" y="2216080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3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2" y="0"/>
                    <a:pt x="0" y="40362"/>
                    <a:pt x="0" y="90101"/>
                  </a:cubicBezTo>
                  <a:cubicBezTo>
                    <a:pt x="0" y="139839"/>
                    <a:pt x="40342" y="180201"/>
                    <a:pt x="90056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024" y="40362"/>
                    <a:pt x="139770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133A1048-DAD5-6CF2-FC2A-FB2DE197A25F}"/>
                </a:ext>
              </a:extLst>
            </p:cNvPr>
            <p:cNvSpPr/>
            <p:nvPr/>
          </p:nvSpPr>
          <p:spPr>
            <a:xfrm>
              <a:off x="8021104" y="765720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362"/>
                    <a:pt x="139770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1C188ED4-1642-4DC9-B500-24207264DC73}"/>
                </a:ext>
              </a:extLst>
            </p:cNvPr>
            <p:cNvSpPr/>
            <p:nvPr/>
          </p:nvSpPr>
          <p:spPr>
            <a:xfrm>
              <a:off x="8021104" y="387369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0" y="180201"/>
                    <a:pt x="180113" y="139839"/>
                    <a:pt x="180113" y="90101"/>
                  </a:cubicBezTo>
                  <a:cubicBezTo>
                    <a:pt x="180113" y="40273"/>
                    <a:pt x="139770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9C82084-9369-2FE7-0A77-59D20A08E31E}"/>
                </a:ext>
              </a:extLst>
            </p:cNvPr>
            <p:cNvSpPr/>
            <p:nvPr/>
          </p:nvSpPr>
          <p:spPr>
            <a:xfrm>
              <a:off x="8376778" y="387369"/>
              <a:ext cx="180113" cy="180201"/>
            </a:xfrm>
            <a:custGeom>
              <a:avLst/>
              <a:gdLst>
                <a:gd name="connsiteX0" fmla="*/ 90057 w 180113"/>
                <a:gd name="connsiteY0" fmla="*/ 0 h 180201"/>
                <a:gd name="connsiteX1" fmla="*/ 0 w 180113"/>
                <a:gd name="connsiteY1" fmla="*/ 90101 h 180201"/>
                <a:gd name="connsiteX2" fmla="*/ 90057 w 180113"/>
                <a:gd name="connsiteY2" fmla="*/ 180201 h 180201"/>
                <a:gd name="connsiteX3" fmla="*/ 180113 w 180113"/>
                <a:gd name="connsiteY3" fmla="*/ 90101 h 180201"/>
                <a:gd name="connsiteX4" fmla="*/ 90057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7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7" y="180201"/>
                  </a:cubicBezTo>
                  <a:cubicBezTo>
                    <a:pt x="139771" y="180201"/>
                    <a:pt x="180113" y="139839"/>
                    <a:pt x="180113" y="90101"/>
                  </a:cubicBezTo>
                  <a:cubicBezTo>
                    <a:pt x="180024" y="40273"/>
                    <a:pt x="139771" y="0"/>
                    <a:pt x="90057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21B79C3-4455-EA97-326E-92AF7F750A27}"/>
                </a:ext>
              </a:extLst>
            </p:cNvPr>
            <p:cNvSpPr/>
            <p:nvPr/>
          </p:nvSpPr>
          <p:spPr>
            <a:xfrm>
              <a:off x="10866409" y="2252156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0 h 180201"/>
                <a:gd name="connsiteX2" fmla="*/ 90056 w 180113"/>
                <a:gd name="connsiteY2" fmla="*/ 180201 h 180201"/>
                <a:gd name="connsiteX3" fmla="*/ 180114 w 180113"/>
                <a:gd name="connsiteY3" fmla="*/ 90100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0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0"/>
                  </a:cubicBezTo>
                  <a:cubicBezTo>
                    <a:pt x="180114" y="40273"/>
                    <a:pt x="139771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AF835D0-0DFB-7ADD-4E8C-0B5EB1D3FA4B}"/>
                </a:ext>
              </a:extLst>
            </p:cNvPr>
            <p:cNvSpPr/>
            <p:nvPr/>
          </p:nvSpPr>
          <p:spPr>
            <a:xfrm>
              <a:off x="10866409" y="2967960"/>
              <a:ext cx="180113" cy="180201"/>
            </a:xfrm>
            <a:custGeom>
              <a:avLst/>
              <a:gdLst>
                <a:gd name="connsiteX0" fmla="*/ 90056 w 180113"/>
                <a:gd name="connsiteY0" fmla="*/ 0 h 180201"/>
                <a:gd name="connsiteX1" fmla="*/ 0 w 180113"/>
                <a:gd name="connsiteY1" fmla="*/ 90101 h 180201"/>
                <a:gd name="connsiteX2" fmla="*/ 90056 w 180113"/>
                <a:gd name="connsiteY2" fmla="*/ 180201 h 180201"/>
                <a:gd name="connsiteX3" fmla="*/ 180114 w 180113"/>
                <a:gd name="connsiteY3" fmla="*/ 90101 h 180201"/>
                <a:gd name="connsiteX4" fmla="*/ 90056 w 180113"/>
                <a:gd name="connsiteY4" fmla="*/ 0 h 1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113" h="180201">
                  <a:moveTo>
                    <a:pt x="90056" y="0"/>
                  </a:moveTo>
                  <a:cubicBezTo>
                    <a:pt x="40343" y="0"/>
                    <a:pt x="0" y="40362"/>
                    <a:pt x="0" y="90101"/>
                  </a:cubicBezTo>
                  <a:cubicBezTo>
                    <a:pt x="0" y="139839"/>
                    <a:pt x="40343" y="180201"/>
                    <a:pt x="90056" y="180201"/>
                  </a:cubicBezTo>
                  <a:cubicBezTo>
                    <a:pt x="139771" y="180201"/>
                    <a:pt x="180114" y="139839"/>
                    <a:pt x="180114" y="90101"/>
                  </a:cubicBezTo>
                  <a:cubicBezTo>
                    <a:pt x="180114" y="40362"/>
                    <a:pt x="139771" y="0"/>
                    <a:pt x="90056" y="0"/>
                  </a:cubicBezTo>
                </a:path>
              </a:pathLst>
            </a:custGeom>
            <a:solidFill>
              <a:srgbClr val="D2D4D5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504" y="1684751"/>
            <a:ext cx="4465529" cy="2022953"/>
          </a:xfrm>
        </p:spPr>
        <p:txBody>
          <a:bodyPr anchor="ctr" anchorCtr="0"/>
          <a:lstStyle>
            <a:lvl1pPr algn="ctr">
              <a:defRPr sz="3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304974"/>
            <a:ext cx="3125157" cy="120332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9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  <a:lvl2pPr marL="0" indent="0">
              <a:buNone/>
              <a:defRPr sz="9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2pPr>
            <a:lvl3pPr marL="180975" indent="-180975">
              <a:tabLst/>
              <a:defRPr sz="9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3pPr>
            <a:lvl4pPr marL="355600" indent="-174625">
              <a:tabLst/>
              <a:defRPr sz="9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4pPr>
            <a:lvl5pPr marL="536575" indent="-180975">
              <a:tabLst/>
              <a:defRPr sz="9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1B5E96-C20E-3582-E8AB-6D2499FB1A3C}"/>
              </a:ext>
            </a:extLst>
          </p:cNvPr>
          <p:cNvSpPr txBox="1">
            <a:spLocks/>
          </p:cNvSpPr>
          <p:nvPr userDrawn="1"/>
        </p:nvSpPr>
        <p:spPr>
          <a:xfrm>
            <a:off x="13995253" y="622215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accent3"/>
                </a:solidFill>
                <a:latin typeface="ABC Oracle Medium" panose="020B050404020206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AC37BC-346D-51DA-B8FC-D5C95892C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117" y="6587284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1793876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89"/>
            <a:ext cx="5403810" cy="12324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083" y="1481509"/>
            <a:ext cx="5748917" cy="5066929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04D2A8-340C-6811-0193-59710C1F0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accent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08073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5113-57A5-9394-9EAC-AE049E0FC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110" y="286185"/>
            <a:ext cx="6571317" cy="780120"/>
          </a:xfrm>
        </p:spPr>
        <p:txBody>
          <a:bodyPr anchor="t" anchorCtr="0"/>
          <a:lstStyle>
            <a:lvl1pPr algn="l">
              <a:defRPr sz="35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D9585-239A-5710-5FBB-F38F3137D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464" y="1122801"/>
            <a:ext cx="6566752" cy="1598604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76D9EB4-DA8D-7007-E1F1-13594489E635}"/>
              </a:ext>
            </a:extLst>
          </p:cNvPr>
          <p:cNvSpPr/>
          <p:nvPr userDrawn="1"/>
        </p:nvSpPr>
        <p:spPr>
          <a:xfrm>
            <a:off x="8188346" y="2855934"/>
            <a:ext cx="3692504" cy="3692504"/>
          </a:xfrm>
          <a:custGeom>
            <a:avLst/>
            <a:gdLst>
              <a:gd name="connsiteX0" fmla="*/ 1027937 w 2055876"/>
              <a:gd name="connsiteY0" fmla="*/ 436911 h 2055876"/>
              <a:gd name="connsiteX1" fmla="*/ 436911 w 2055876"/>
              <a:gd name="connsiteY1" fmla="*/ 1027937 h 2055876"/>
              <a:gd name="connsiteX2" fmla="*/ 1027937 w 2055876"/>
              <a:gd name="connsiteY2" fmla="*/ 1619059 h 2055876"/>
              <a:gd name="connsiteX3" fmla="*/ 1618964 w 2055876"/>
              <a:gd name="connsiteY3" fmla="*/ 1027937 h 2055876"/>
              <a:gd name="connsiteX4" fmla="*/ 1027937 w 2055876"/>
              <a:gd name="connsiteY4" fmla="*/ 436911 h 2055876"/>
              <a:gd name="connsiteX5" fmla="*/ 1027938 w 2055876"/>
              <a:gd name="connsiteY5" fmla="*/ 0 h 2055876"/>
              <a:gd name="connsiteX6" fmla="*/ 2055876 w 2055876"/>
              <a:gd name="connsiteY6" fmla="*/ 1027938 h 2055876"/>
              <a:gd name="connsiteX7" fmla="*/ 2055876 w 2055876"/>
              <a:gd name="connsiteY7" fmla="*/ 2055876 h 2055876"/>
              <a:gd name="connsiteX8" fmla="*/ 1027938 w 2055876"/>
              <a:gd name="connsiteY8" fmla="*/ 2055876 h 2055876"/>
              <a:gd name="connsiteX9" fmla="*/ 0 w 2055876"/>
              <a:gd name="connsiteY9" fmla="*/ 1027938 h 2055876"/>
              <a:gd name="connsiteX10" fmla="*/ 1027938 w 2055876"/>
              <a:gd name="connsiteY10" fmla="*/ 0 h 20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5876" h="2055876">
                <a:moveTo>
                  <a:pt x="1027937" y="436911"/>
                </a:moveTo>
                <a:cubicBezTo>
                  <a:pt x="701516" y="436911"/>
                  <a:pt x="436911" y="701516"/>
                  <a:pt x="436911" y="1027937"/>
                </a:cubicBezTo>
                <a:cubicBezTo>
                  <a:pt x="436911" y="1354454"/>
                  <a:pt x="701516" y="1619059"/>
                  <a:pt x="1027937" y="1619059"/>
                </a:cubicBezTo>
                <a:cubicBezTo>
                  <a:pt x="1354359" y="1619059"/>
                  <a:pt x="1618964" y="1354454"/>
                  <a:pt x="1618964" y="1027937"/>
                </a:cubicBezTo>
                <a:cubicBezTo>
                  <a:pt x="1618964" y="701516"/>
                  <a:pt x="1354359" y="436911"/>
                  <a:pt x="1027937" y="436911"/>
                </a:cubicBezTo>
                <a:close/>
                <a:moveTo>
                  <a:pt x="1027938" y="0"/>
                </a:moveTo>
                <a:cubicBezTo>
                  <a:pt x="1595628" y="0"/>
                  <a:pt x="2055876" y="460248"/>
                  <a:pt x="2055876" y="1027938"/>
                </a:cubicBezTo>
                <a:lnTo>
                  <a:pt x="2055876" y="2055876"/>
                </a:lnTo>
                <a:lnTo>
                  <a:pt x="1027938" y="2055876"/>
                </a:lnTo>
                <a:cubicBezTo>
                  <a:pt x="460248" y="2055876"/>
                  <a:pt x="0" y="1595723"/>
                  <a:pt x="0" y="1027938"/>
                </a:cubicBezTo>
                <a:cubicBezTo>
                  <a:pt x="0" y="460248"/>
                  <a:pt x="460248" y="0"/>
                  <a:pt x="102793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9A47DABB-6B23-B92F-2CE3-C72452A43FFC}"/>
              </a:ext>
            </a:extLst>
          </p:cNvPr>
          <p:cNvSpPr/>
          <p:nvPr/>
        </p:nvSpPr>
        <p:spPr>
          <a:xfrm>
            <a:off x="9244208" y="317500"/>
            <a:ext cx="2636642" cy="1008569"/>
          </a:xfrm>
          <a:custGeom>
            <a:avLst/>
            <a:gdLst>
              <a:gd name="connsiteX0" fmla="*/ 4115562 w 4188999"/>
              <a:gd name="connsiteY0" fmla="*/ 1595750 h 1602377"/>
              <a:gd name="connsiteX1" fmla="*/ 4189000 w 4188999"/>
              <a:gd name="connsiteY1" fmla="*/ 1522747 h 1602377"/>
              <a:gd name="connsiteX2" fmla="*/ 4115562 w 4188999"/>
              <a:gd name="connsiteY2" fmla="*/ 1450690 h 1602377"/>
              <a:gd name="connsiteX3" fmla="*/ 4042124 w 4188999"/>
              <a:gd name="connsiteY3" fmla="*/ 1522747 h 1602377"/>
              <a:gd name="connsiteX4" fmla="*/ 4115562 w 4188999"/>
              <a:gd name="connsiteY4" fmla="*/ 1595750 h 1602377"/>
              <a:gd name="connsiteX5" fmla="*/ 3601307 w 4188999"/>
              <a:gd name="connsiteY5" fmla="*/ 1296067 h 1602377"/>
              <a:gd name="connsiteX6" fmla="*/ 3731038 w 4188999"/>
              <a:gd name="connsiteY6" fmla="*/ 1179414 h 1602377"/>
              <a:gd name="connsiteX7" fmla="*/ 3859816 w 4188999"/>
              <a:gd name="connsiteY7" fmla="*/ 1296067 h 1602377"/>
              <a:gd name="connsiteX8" fmla="*/ 3601307 w 4188999"/>
              <a:gd name="connsiteY8" fmla="*/ 1296067 h 1602377"/>
              <a:gd name="connsiteX9" fmla="*/ 3735800 w 4188999"/>
              <a:gd name="connsiteY9" fmla="*/ 1602378 h 1602377"/>
              <a:gd name="connsiteX10" fmla="*/ 3960019 w 4188999"/>
              <a:gd name="connsiteY10" fmla="*/ 1462053 h 1602377"/>
              <a:gd name="connsiteX11" fmla="*/ 3839813 w 4188999"/>
              <a:gd name="connsiteY11" fmla="*/ 1462053 h 1602377"/>
              <a:gd name="connsiteX12" fmla="*/ 3737705 w 4188999"/>
              <a:gd name="connsiteY12" fmla="*/ 1513278 h 1602377"/>
              <a:gd name="connsiteX13" fmla="*/ 3599403 w 4188999"/>
              <a:gd name="connsiteY13" fmla="*/ 1378634 h 1602377"/>
              <a:gd name="connsiteX14" fmla="*/ 3973354 w 4188999"/>
              <a:gd name="connsiteY14" fmla="*/ 1378634 h 1602377"/>
              <a:gd name="connsiteX15" fmla="*/ 3728180 w 4188999"/>
              <a:gd name="connsiteY15" fmla="*/ 1089367 h 1602377"/>
              <a:gd name="connsiteX16" fmla="*/ 3483959 w 4188999"/>
              <a:gd name="connsiteY16" fmla="*/ 1347387 h 1602377"/>
              <a:gd name="connsiteX17" fmla="*/ 3735800 w 4188999"/>
              <a:gd name="connsiteY17" fmla="*/ 1602378 h 1602377"/>
              <a:gd name="connsiteX18" fmla="*/ 3363754 w 4188999"/>
              <a:gd name="connsiteY18" fmla="*/ 1592909 h 1602377"/>
              <a:gd name="connsiteX19" fmla="*/ 3436239 w 4188999"/>
              <a:gd name="connsiteY19" fmla="*/ 1583441 h 1602377"/>
              <a:gd name="connsiteX20" fmla="*/ 3436239 w 4188999"/>
              <a:gd name="connsiteY20" fmla="*/ 1500969 h 1602377"/>
              <a:gd name="connsiteX21" fmla="*/ 3394234 w 4188999"/>
              <a:gd name="connsiteY21" fmla="*/ 1505703 h 1602377"/>
              <a:gd name="connsiteX22" fmla="*/ 3329369 w 4188999"/>
              <a:gd name="connsiteY22" fmla="*/ 1428912 h 1602377"/>
              <a:gd name="connsiteX23" fmla="*/ 3329369 w 4188999"/>
              <a:gd name="connsiteY23" fmla="*/ 1191818 h 1602377"/>
              <a:gd name="connsiteX24" fmla="*/ 3426714 w 4188999"/>
              <a:gd name="connsiteY24" fmla="*/ 1191818 h 1602377"/>
              <a:gd name="connsiteX25" fmla="*/ 3426714 w 4188999"/>
              <a:gd name="connsiteY25" fmla="*/ 1103570 h 1602377"/>
              <a:gd name="connsiteX26" fmla="*/ 3329369 w 4188999"/>
              <a:gd name="connsiteY26" fmla="*/ 1103570 h 1602377"/>
              <a:gd name="connsiteX27" fmla="*/ 3329369 w 4188999"/>
              <a:gd name="connsiteY27" fmla="*/ 961256 h 1602377"/>
              <a:gd name="connsiteX28" fmla="*/ 3218688 w 4188999"/>
              <a:gd name="connsiteY28" fmla="*/ 961256 h 1602377"/>
              <a:gd name="connsiteX29" fmla="*/ 3218688 w 4188999"/>
              <a:gd name="connsiteY29" fmla="*/ 1103570 h 1602377"/>
              <a:gd name="connsiteX30" fmla="*/ 3135725 w 4188999"/>
              <a:gd name="connsiteY30" fmla="*/ 1103570 h 1602377"/>
              <a:gd name="connsiteX31" fmla="*/ 3135725 w 4188999"/>
              <a:gd name="connsiteY31" fmla="*/ 1191818 h 1602377"/>
              <a:gd name="connsiteX32" fmla="*/ 3218688 w 4188999"/>
              <a:gd name="connsiteY32" fmla="*/ 1191818 h 1602377"/>
              <a:gd name="connsiteX33" fmla="*/ 3218688 w 4188999"/>
              <a:gd name="connsiteY33" fmla="*/ 1449743 h 1602377"/>
              <a:gd name="connsiteX34" fmla="*/ 3363754 w 4188999"/>
              <a:gd name="connsiteY34" fmla="*/ 1592909 h 1602377"/>
              <a:gd name="connsiteX35" fmla="*/ 2815209 w 4188999"/>
              <a:gd name="connsiteY35" fmla="*/ 1602378 h 1602377"/>
              <a:gd name="connsiteX36" fmla="*/ 2952560 w 4188999"/>
              <a:gd name="connsiteY36" fmla="*/ 1528428 h 1602377"/>
              <a:gd name="connsiteX37" fmla="*/ 2952560 w 4188999"/>
              <a:gd name="connsiteY37" fmla="*/ 1588175 h 1602377"/>
              <a:gd name="connsiteX38" fmla="*/ 3064193 w 4188999"/>
              <a:gd name="connsiteY38" fmla="*/ 1588175 h 1602377"/>
              <a:gd name="connsiteX39" fmla="*/ 3064193 w 4188999"/>
              <a:gd name="connsiteY39" fmla="*/ 1103570 h 1602377"/>
              <a:gd name="connsiteX40" fmla="*/ 2950655 w 4188999"/>
              <a:gd name="connsiteY40" fmla="*/ 1103570 h 1602377"/>
              <a:gd name="connsiteX41" fmla="*/ 2950655 w 4188999"/>
              <a:gd name="connsiteY41" fmla="*/ 1372006 h 1602377"/>
              <a:gd name="connsiteX42" fmla="*/ 2848547 w 4188999"/>
              <a:gd name="connsiteY42" fmla="*/ 1509490 h 1602377"/>
              <a:gd name="connsiteX43" fmla="*/ 2766536 w 4188999"/>
              <a:gd name="connsiteY43" fmla="*/ 1407040 h 1602377"/>
              <a:gd name="connsiteX44" fmla="*/ 2766536 w 4188999"/>
              <a:gd name="connsiteY44" fmla="*/ 1103570 h 1602377"/>
              <a:gd name="connsiteX45" fmla="*/ 2652998 w 4188999"/>
              <a:gd name="connsiteY45" fmla="*/ 1103570 h 1602377"/>
              <a:gd name="connsiteX46" fmla="*/ 2652998 w 4188999"/>
              <a:gd name="connsiteY46" fmla="*/ 1424178 h 1602377"/>
              <a:gd name="connsiteX47" fmla="*/ 2815209 w 4188999"/>
              <a:gd name="connsiteY47" fmla="*/ 1602378 h 1602377"/>
              <a:gd name="connsiteX48" fmla="*/ 2499360 w 4188999"/>
              <a:gd name="connsiteY48" fmla="*/ 1592909 h 1602377"/>
              <a:gd name="connsiteX49" fmla="*/ 2571845 w 4188999"/>
              <a:gd name="connsiteY49" fmla="*/ 1583441 h 1602377"/>
              <a:gd name="connsiteX50" fmla="*/ 2571845 w 4188999"/>
              <a:gd name="connsiteY50" fmla="*/ 1500969 h 1602377"/>
              <a:gd name="connsiteX51" fmla="*/ 2529840 w 4188999"/>
              <a:gd name="connsiteY51" fmla="*/ 1505703 h 1602377"/>
              <a:gd name="connsiteX52" fmla="*/ 2464975 w 4188999"/>
              <a:gd name="connsiteY52" fmla="*/ 1428912 h 1602377"/>
              <a:gd name="connsiteX53" fmla="*/ 2464975 w 4188999"/>
              <a:gd name="connsiteY53" fmla="*/ 1191818 h 1602377"/>
              <a:gd name="connsiteX54" fmla="*/ 2562320 w 4188999"/>
              <a:gd name="connsiteY54" fmla="*/ 1191818 h 1602377"/>
              <a:gd name="connsiteX55" fmla="*/ 2562320 w 4188999"/>
              <a:gd name="connsiteY55" fmla="*/ 1103570 h 1602377"/>
              <a:gd name="connsiteX56" fmla="*/ 2465070 w 4188999"/>
              <a:gd name="connsiteY56" fmla="*/ 1103570 h 1602377"/>
              <a:gd name="connsiteX57" fmla="*/ 2465070 w 4188999"/>
              <a:gd name="connsiteY57" fmla="*/ 961256 h 1602377"/>
              <a:gd name="connsiteX58" fmla="*/ 2354390 w 4188999"/>
              <a:gd name="connsiteY58" fmla="*/ 961256 h 1602377"/>
              <a:gd name="connsiteX59" fmla="*/ 2354390 w 4188999"/>
              <a:gd name="connsiteY59" fmla="*/ 1103570 h 1602377"/>
              <a:gd name="connsiteX60" fmla="*/ 2271427 w 4188999"/>
              <a:gd name="connsiteY60" fmla="*/ 1103570 h 1602377"/>
              <a:gd name="connsiteX61" fmla="*/ 2271427 w 4188999"/>
              <a:gd name="connsiteY61" fmla="*/ 1191818 h 1602377"/>
              <a:gd name="connsiteX62" fmla="*/ 2354390 w 4188999"/>
              <a:gd name="connsiteY62" fmla="*/ 1191818 h 1602377"/>
              <a:gd name="connsiteX63" fmla="*/ 2354390 w 4188999"/>
              <a:gd name="connsiteY63" fmla="*/ 1449743 h 1602377"/>
              <a:gd name="connsiteX64" fmla="*/ 2499360 w 4188999"/>
              <a:gd name="connsiteY64" fmla="*/ 1592909 h 1602377"/>
              <a:gd name="connsiteX65" fmla="*/ 2069116 w 4188999"/>
              <a:gd name="connsiteY65" fmla="*/ 980194 h 1602377"/>
              <a:gd name="connsiteX66" fmla="*/ 2143506 w 4188999"/>
              <a:gd name="connsiteY66" fmla="*/ 1054144 h 1602377"/>
              <a:gd name="connsiteX67" fmla="*/ 2217896 w 4188999"/>
              <a:gd name="connsiteY67" fmla="*/ 980194 h 1602377"/>
              <a:gd name="connsiteX68" fmla="*/ 2143506 w 4188999"/>
              <a:gd name="connsiteY68" fmla="*/ 905297 h 1602377"/>
              <a:gd name="connsiteX69" fmla="*/ 2069116 w 4188999"/>
              <a:gd name="connsiteY69" fmla="*/ 980194 h 1602377"/>
              <a:gd name="connsiteX70" fmla="*/ 2087213 w 4188999"/>
              <a:gd name="connsiteY70" fmla="*/ 1588175 h 1602377"/>
              <a:gd name="connsiteX71" fmla="*/ 2199799 w 4188999"/>
              <a:gd name="connsiteY71" fmla="*/ 1588175 h 1602377"/>
              <a:gd name="connsiteX72" fmla="*/ 2199799 w 4188999"/>
              <a:gd name="connsiteY72" fmla="*/ 1103570 h 1602377"/>
              <a:gd name="connsiteX73" fmla="*/ 2087213 w 4188999"/>
              <a:gd name="connsiteY73" fmla="*/ 1103570 h 1602377"/>
              <a:gd name="connsiteX74" fmla="*/ 2087213 w 4188999"/>
              <a:gd name="connsiteY74" fmla="*/ 1588175 h 1602377"/>
              <a:gd name="connsiteX75" fmla="*/ 1928908 w 4188999"/>
              <a:gd name="connsiteY75" fmla="*/ 1592909 h 1602377"/>
              <a:gd name="connsiteX76" fmla="*/ 2001393 w 4188999"/>
              <a:gd name="connsiteY76" fmla="*/ 1583441 h 1602377"/>
              <a:gd name="connsiteX77" fmla="*/ 2001393 w 4188999"/>
              <a:gd name="connsiteY77" fmla="*/ 1500969 h 1602377"/>
              <a:gd name="connsiteX78" fmla="*/ 1959388 w 4188999"/>
              <a:gd name="connsiteY78" fmla="*/ 1505703 h 1602377"/>
              <a:gd name="connsiteX79" fmla="*/ 1894523 w 4188999"/>
              <a:gd name="connsiteY79" fmla="*/ 1428912 h 1602377"/>
              <a:gd name="connsiteX80" fmla="*/ 1894523 w 4188999"/>
              <a:gd name="connsiteY80" fmla="*/ 1191818 h 1602377"/>
              <a:gd name="connsiteX81" fmla="*/ 1991868 w 4188999"/>
              <a:gd name="connsiteY81" fmla="*/ 1191818 h 1602377"/>
              <a:gd name="connsiteX82" fmla="*/ 1991868 w 4188999"/>
              <a:gd name="connsiteY82" fmla="*/ 1103570 h 1602377"/>
              <a:gd name="connsiteX83" fmla="*/ 1894523 w 4188999"/>
              <a:gd name="connsiteY83" fmla="*/ 1103570 h 1602377"/>
              <a:gd name="connsiteX84" fmla="*/ 1894523 w 4188999"/>
              <a:gd name="connsiteY84" fmla="*/ 961256 h 1602377"/>
              <a:gd name="connsiteX85" fmla="*/ 1783842 w 4188999"/>
              <a:gd name="connsiteY85" fmla="*/ 961256 h 1602377"/>
              <a:gd name="connsiteX86" fmla="*/ 1783842 w 4188999"/>
              <a:gd name="connsiteY86" fmla="*/ 1103570 h 1602377"/>
              <a:gd name="connsiteX87" fmla="*/ 1700879 w 4188999"/>
              <a:gd name="connsiteY87" fmla="*/ 1103570 h 1602377"/>
              <a:gd name="connsiteX88" fmla="*/ 1700879 w 4188999"/>
              <a:gd name="connsiteY88" fmla="*/ 1191818 h 1602377"/>
              <a:gd name="connsiteX89" fmla="*/ 1783842 w 4188999"/>
              <a:gd name="connsiteY89" fmla="*/ 1191818 h 1602377"/>
              <a:gd name="connsiteX90" fmla="*/ 1783842 w 4188999"/>
              <a:gd name="connsiteY90" fmla="*/ 1449743 h 1602377"/>
              <a:gd name="connsiteX91" fmla="*/ 1928908 w 4188999"/>
              <a:gd name="connsiteY91" fmla="*/ 1592909 h 1602377"/>
              <a:gd name="connsiteX92" fmla="*/ 1450848 w 4188999"/>
              <a:gd name="connsiteY92" fmla="*/ 1602378 h 1602377"/>
              <a:gd name="connsiteX93" fmla="*/ 1666494 w 4188999"/>
              <a:gd name="connsiteY93" fmla="*/ 1444914 h 1602377"/>
              <a:gd name="connsiteX94" fmla="*/ 1488091 w 4188999"/>
              <a:gd name="connsiteY94" fmla="*/ 1298813 h 1602377"/>
              <a:gd name="connsiteX95" fmla="*/ 1428941 w 4188999"/>
              <a:gd name="connsiteY95" fmla="*/ 1285557 h 1602377"/>
              <a:gd name="connsiteX96" fmla="*/ 1351693 w 4188999"/>
              <a:gd name="connsiteY96" fmla="*/ 1229598 h 1602377"/>
              <a:gd name="connsiteX97" fmla="*/ 1435608 w 4188999"/>
              <a:gd name="connsiteY97" fmla="*/ 1172691 h 1602377"/>
              <a:gd name="connsiteX98" fmla="*/ 1535811 w 4188999"/>
              <a:gd name="connsiteY98" fmla="*/ 1234332 h 1602377"/>
              <a:gd name="connsiteX99" fmla="*/ 1649349 w 4188999"/>
              <a:gd name="connsiteY99" fmla="*/ 1234332 h 1602377"/>
              <a:gd name="connsiteX100" fmla="*/ 1436561 w 4188999"/>
              <a:gd name="connsiteY100" fmla="*/ 1090219 h 1602377"/>
              <a:gd name="connsiteX101" fmla="*/ 1236155 w 4188999"/>
              <a:gd name="connsiteY101" fmla="*/ 1236320 h 1602377"/>
              <a:gd name="connsiteX102" fmla="*/ 1400270 w 4188999"/>
              <a:gd name="connsiteY102" fmla="*/ 1380433 h 1602377"/>
              <a:gd name="connsiteX103" fmla="*/ 1457516 w 4188999"/>
              <a:gd name="connsiteY103" fmla="*/ 1392742 h 1602377"/>
              <a:gd name="connsiteX104" fmla="*/ 1551051 w 4188999"/>
              <a:gd name="connsiteY104" fmla="*/ 1456277 h 1602377"/>
              <a:gd name="connsiteX105" fmla="*/ 1456563 w 4188999"/>
              <a:gd name="connsiteY105" fmla="*/ 1518864 h 1602377"/>
              <a:gd name="connsiteX106" fmla="*/ 1341120 w 4188999"/>
              <a:gd name="connsiteY106" fmla="*/ 1437339 h 1602377"/>
              <a:gd name="connsiteX107" fmla="*/ 1219010 w 4188999"/>
              <a:gd name="connsiteY107" fmla="*/ 1437339 h 1602377"/>
              <a:gd name="connsiteX108" fmla="*/ 1450848 w 4188999"/>
              <a:gd name="connsiteY108" fmla="*/ 1602378 h 1602377"/>
              <a:gd name="connsiteX109" fmla="*/ 720090 w 4188999"/>
              <a:gd name="connsiteY109" fmla="*/ 1588175 h 1602377"/>
              <a:gd name="connsiteX110" fmla="*/ 833628 w 4188999"/>
              <a:gd name="connsiteY110" fmla="*/ 1588175 h 1602377"/>
              <a:gd name="connsiteX111" fmla="*/ 833628 w 4188999"/>
              <a:gd name="connsiteY111" fmla="*/ 1317845 h 1602377"/>
              <a:gd name="connsiteX112" fmla="*/ 943356 w 4188999"/>
              <a:gd name="connsiteY112" fmla="*/ 1182254 h 1602377"/>
              <a:gd name="connsiteX113" fmla="*/ 1023461 w 4188999"/>
              <a:gd name="connsiteY113" fmla="*/ 1275236 h 1602377"/>
              <a:gd name="connsiteX114" fmla="*/ 1023461 w 4188999"/>
              <a:gd name="connsiteY114" fmla="*/ 1588175 h 1602377"/>
              <a:gd name="connsiteX115" fmla="*/ 1137952 w 4188999"/>
              <a:gd name="connsiteY115" fmla="*/ 1588175 h 1602377"/>
              <a:gd name="connsiteX116" fmla="*/ 1137952 w 4188999"/>
              <a:gd name="connsiteY116" fmla="*/ 1265673 h 1602377"/>
              <a:gd name="connsiteX117" fmla="*/ 975741 w 4188999"/>
              <a:gd name="connsiteY117" fmla="*/ 1089272 h 1602377"/>
              <a:gd name="connsiteX118" fmla="*/ 830675 w 4188999"/>
              <a:gd name="connsiteY118" fmla="*/ 1166063 h 1602377"/>
              <a:gd name="connsiteX119" fmla="*/ 830675 w 4188999"/>
              <a:gd name="connsiteY119" fmla="*/ 1103475 h 1602377"/>
              <a:gd name="connsiteX120" fmla="*/ 720090 w 4188999"/>
              <a:gd name="connsiteY120" fmla="*/ 1103475 h 1602377"/>
              <a:gd name="connsiteX121" fmla="*/ 720090 w 4188999"/>
              <a:gd name="connsiteY121" fmla="*/ 1588175 h 1602377"/>
              <a:gd name="connsiteX122" fmla="*/ 471964 w 4188999"/>
              <a:gd name="connsiteY122" fmla="*/ 1588175 h 1602377"/>
              <a:gd name="connsiteX123" fmla="*/ 591217 w 4188999"/>
              <a:gd name="connsiteY123" fmla="*/ 1588175 h 1602377"/>
              <a:gd name="connsiteX124" fmla="*/ 591217 w 4188999"/>
              <a:gd name="connsiteY124" fmla="*/ 924329 h 1602377"/>
              <a:gd name="connsiteX125" fmla="*/ 471964 w 4188999"/>
              <a:gd name="connsiteY125" fmla="*/ 924329 h 1602377"/>
              <a:gd name="connsiteX126" fmla="*/ 471964 w 4188999"/>
              <a:gd name="connsiteY126" fmla="*/ 1588175 h 1602377"/>
              <a:gd name="connsiteX127" fmla="*/ 3960971 w 4188999"/>
              <a:gd name="connsiteY127" fmla="*/ 697081 h 1602377"/>
              <a:gd name="connsiteX128" fmla="*/ 4176617 w 4188999"/>
              <a:gd name="connsiteY128" fmla="*/ 539618 h 1602377"/>
              <a:gd name="connsiteX129" fmla="*/ 3998214 w 4188999"/>
              <a:gd name="connsiteY129" fmla="*/ 393517 h 1602377"/>
              <a:gd name="connsiteX130" fmla="*/ 3939064 w 4188999"/>
              <a:gd name="connsiteY130" fmla="*/ 380261 h 1602377"/>
              <a:gd name="connsiteX131" fmla="*/ 3861816 w 4188999"/>
              <a:gd name="connsiteY131" fmla="*/ 324301 h 1602377"/>
              <a:gd name="connsiteX132" fmla="*/ 3945731 w 4188999"/>
              <a:gd name="connsiteY132" fmla="*/ 267394 h 1602377"/>
              <a:gd name="connsiteX133" fmla="*/ 4045934 w 4188999"/>
              <a:gd name="connsiteY133" fmla="*/ 329035 h 1602377"/>
              <a:gd name="connsiteX134" fmla="*/ 4159472 w 4188999"/>
              <a:gd name="connsiteY134" fmla="*/ 329035 h 1602377"/>
              <a:gd name="connsiteX135" fmla="*/ 3946684 w 4188999"/>
              <a:gd name="connsiteY135" fmla="*/ 184923 h 1602377"/>
              <a:gd name="connsiteX136" fmla="*/ 3746278 w 4188999"/>
              <a:gd name="connsiteY136" fmla="*/ 331024 h 1602377"/>
              <a:gd name="connsiteX137" fmla="*/ 3910394 w 4188999"/>
              <a:gd name="connsiteY137" fmla="*/ 475136 h 1602377"/>
              <a:gd name="connsiteX138" fmla="*/ 3967639 w 4188999"/>
              <a:gd name="connsiteY138" fmla="*/ 487446 h 1602377"/>
              <a:gd name="connsiteX139" fmla="*/ 4061174 w 4188999"/>
              <a:gd name="connsiteY139" fmla="*/ 550980 h 1602377"/>
              <a:gd name="connsiteX140" fmla="*/ 3966686 w 4188999"/>
              <a:gd name="connsiteY140" fmla="*/ 613568 h 1602377"/>
              <a:gd name="connsiteX141" fmla="*/ 3851243 w 4188999"/>
              <a:gd name="connsiteY141" fmla="*/ 532043 h 1602377"/>
              <a:gd name="connsiteX142" fmla="*/ 3729133 w 4188999"/>
              <a:gd name="connsiteY142" fmla="*/ 532043 h 1602377"/>
              <a:gd name="connsiteX143" fmla="*/ 3960971 w 4188999"/>
              <a:gd name="connsiteY143" fmla="*/ 697081 h 1602377"/>
              <a:gd name="connsiteX144" fmla="*/ 3307747 w 4188999"/>
              <a:gd name="connsiteY144" fmla="*/ 390771 h 1602377"/>
              <a:gd name="connsiteX145" fmla="*/ 3437478 w 4188999"/>
              <a:gd name="connsiteY145" fmla="*/ 274117 h 1602377"/>
              <a:gd name="connsiteX146" fmla="*/ 3566255 w 4188999"/>
              <a:gd name="connsiteY146" fmla="*/ 390771 h 1602377"/>
              <a:gd name="connsiteX147" fmla="*/ 3307747 w 4188999"/>
              <a:gd name="connsiteY147" fmla="*/ 390771 h 1602377"/>
              <a:gd name="connsiteX148" fmla="*/ 3442240 w 4188999"/>
              <a:gd name="connsiteY148" fmla="*/ 697081 h 1602377"/>
              <a:gd name="connsiteX149" fmla="*/ 3666458 w 4188999"/>
              <a:gd name="connsiteY149" fmla="*/ 556756 h 1602377"/>
              <a:gd name="connsiteX150" fmla="*/ 3546253 w 4188999"/>
              <a:gd name="connsiteY150" fmla="*/ 556756 h 1602377"/>
              <a:gd name="connsiteX151" fmla="*/ 3444145 w 4188999"/>
              <a:gd name="connsiteY151" fmla="*/ 607981 h 1602377"/>
              <a:gd name="connsiteX152" fmla="*/ 3305842 w 4188999"/>
              <a:gd name="connsiteY152" fmla="*/ 473337 h 1602377"/>
              <a:gd name="connsiteX153" fmla="*/ 3679889 w 4188999"/>
              <a:gd name="connsiteY153" fmla="*/ 473337 h 1602377"/>
              <a:gd name="connsiteX154" fmla="*/ 3434715 w 4188999"/>
              <a:gd name="connsiteY154" fmla="*/ 184070 h 1602377"/>
              <a:gd name="connsiteX155" fmla="*/ 3190494 w 4188999"/>
              <a:gd name="connsiteY155" fmla="*/ 441996 h 1602377"/>
              <a:gd name="connsiteX156" fmla="*/ 3442240 w 4188999"/>
              <a:gd name="connsiteY156" fmla="*/ 697081 h 1602377"/>
              <a:gd name="connsiteX157" fmla="*/ 2968371 w 4188999"/>
              <a:gd name="connsiteY157" fmla="*/ 74897 h 1602377"/>
              <a:gd name="connsiteX158" fmla="*/ 3042761 w 4188999"/>
              <a:gd name="connsiteY158" fmla="*/ 148847 h 1602377"/>
              <a:gd name="connsiteX159" fmla="*/ 3117152 w 4188999"/>
              <a:gd name="connsiteY159" fmla="*/ 74897 h 1602377"/>
              <a:gd name="connsiteX160" fmla="*/ 3042761 w 4188999"/>
              <a:gd name="connsiteY160" fmla="*/ 0 h 1602377"/>
              <a:gd name="connsiteX161" fmla="*/ 2968371 w 4188999"/>
              <a:gd name="connsiteY161" fmla="*/ 74897 h 1602377"/>
              <a:gd name="connsiteX162" fmla="*/ 2986469 w 4188999"/>
              <a:gd name="connsiteY162" fmla="*/ 682878 h 1602377"/>
              <a:gd name="connsiteX163" fmla="*/ 3099054 w 4188999"/>
              <a:gd name="connsiteY163" fmla="*/ 682878 h 1602377"/>
              <a:gd name="connsiteX164" fmla="*/ 3099054 w 4188999"/>
              <a:gd name="connsiteY164" fmla="*/ 198179 h 1602377"/>
              <a:gd name="connsiteX165" fmla="*/ 2986469 w 4188999"/>
              <a:gd name="connsiteY165" fmla="*/ 198179 h 1602377"/>
              <a:gd name="connsiteX166" fmla="*/ 2986469 w 4188999"/>
              <a:gd name="connsiteY166" fmla="*/ 682878 h 1602377"/>
              <a:gd name="connsiteX167" fmla="*/ 2628995 w 4188999"/>
              <a:gd name="connsiteY167" fmla="*/ 682878 h 1602377"/>
              <a:gd name="connsiteX168" fmla="*/ 2742533 w 4188999"/>
              <a:gd name="connsiteY168" fmla="*/ 682878 h 1602377"/>
              <a:gd name="connsiteX169" fmla="*/ 2742533 w 4188999"/>
              <a:gd name="connsiteY169" fmla="*/ 463774 h 1602377"/>
              <a:gd name="connsiteX170" fmla="*/ 2826449 w 4188999"/>
              <a:gd name="connsiteY170" fmla="*/ 299682 h 1602377"/>
              <a:gd name="connsiteX171" fmla="*/ 2913316 w 4188999"/>
              <a:gd name="connsiteY171" fmla="*/ 292108 h 1602377"/>
              <a:gd name="connsiteX172" fmla="*/ 2913316 w 4188999"/>
              <a:gd name="connsiteY172" fmla="*/ 183976 h 1602377"/>
              <a:gd name="connsiteX173" fmla="*/ 2739676 w 4188999"/>
              <a:gd name="connsiteY173" fmla="*/ 297789 h 1602377"/>
              <a:gd name="connsiteX174" fmla="*/ 2739676 w 4188999"/>
              <a:gd name="connsiteY174" fmla="*/ 198179 h 1602377"/>
              <a:gd name="connsiteX175" fmla="*/ 2628995 w 4188999"/>
              <a:gd name="connsiteY175" fmla="*/ 198179 h 1602377"/>
              <a:gd name="connsiteX176" fmla="*/ 2628995 w 4188999"/>
              <a:gd name="connsiteY176" fmla="*/ 682878 h 1602377"/>
              <a:gd name="connsiteX177" fmla="*/ 2140744 w 4188999"/>
              <a:gd name="connsiteY177" fmla="*/ 440102 h 1602377"/>
              <a:gd name="connsiteX178" fmla="*/ 2264759 w 4188999"/>
              <a:gd name="connsiteY178" fmla="*/ 275064 h 1602377"/>
              <a:gd name="connsiteX179" fmla="*/ 2392585 w 4188999"/>
              <a:gd name="connsiteY179" fmla="*/ 440102 h 1602377"/>
              <a:gd name="connsiteX180" fmla="*/ 2264759 w 4188999"/>
              <a:gd name="connsiteY180" fmla="*/ 607034 h 1602377"/>
              <a:gd name="connsiteX181" fmla="*/ 2140744 w 4188999"/>
              <a:gd name="connsiteY181" fmla="*/ 440102 h 1602377"/>
              <a:gd name="connsiteX182" fmla="*/ 2242852 w 4188999"/>
              <a:gd name="connsiteY182" fmla="*/ 697081 h 1602377"/>
              <a:gd name="connsiteX183" fmla="*/ 2390775 w 4188999"/>
              <a:gd name="connsiteY183" fmla="*/ 622184 h 1602377"/>
              <a:gd name="connsiteX184" fmla="*/ 2390775 w 4188999"/>
              <a:gd name="connsiteY184" fmla="*/ 682878 h 1602377"/>
              <a:gd name="connsiteX185" fmla="*/ 2505266 w 4188999"/>
              <a:gd name="connsiteY185" fmla="*/ 682878 h 1602377"/>
              <a:gd name="connsiteX186" fmla="*/ 2505266 w 4188999"/>
              <a:gd name="connsiteY186" fmla="*/ 198179 h 1602377"/>
              <a:gd name="connsiteX187" fmla="*/ 2390775 w 4188999"/>
              <a:gd name="connsiteY187" fmla="*/ 198179 h 1602377"/>
              <a:gd name="connsiteX188" fmla="*/ 2390775 w 4188999"/>
              <a:gd name="connsiteY188" fmla="*/ 260766 h 1602377"/>
              <a:gd name="connsiteX189" fmla="*/ 2242852 w 4188999"/>
              <a:gd name="connsiteY189" fmla="*/ 183976 h 1602377"/>
              <a:gd name="connsiteX190" fmla="*/ 2024348 w 4188999"/>
              <a:gd name="connsiteY190" fmla="*/ 440008 h 1602377"/>
              <a:gd name="connsiteX191" fmla="*/ 2242852 w 4188999"/>
              <a:gd name="connsiteY191" fmla="*/ 697081 h 1602377"/>
              <a:gd name="connsiteX192" fmla="*/ 1683068 w 4188999"/>
              <a:gd name="connsiteY192" fmla="*/ 697081 h 1602377"/>
              <a:gd name="connsiteX193" fmla="*/ 1820418 w 4188999"/>
              <a:gd name="connsiteY193" fmla="*/ 623131 h 1602377"/>
              <a:gd name="connsiteX194" fmla="*/ 1820418 w 4188999"/>
              <a:gd name="connsiteY194" fmla="*/ 682878 h 1602377"/>
              <a:gd name="connsiteX195" fmla="*/ 1932051 w 4188999"/>
              <a:gd name="connsiteY195" fmla="*/ 682878 h 1602377"/>
              <a:gd name="connsiteX196" fmla="*/ 1932051 w 4188999"/>
              <a:gd name="connsiteY196" fmla="*/ 198179 h 1602377"/>
              <a:gd name="connsiteX197" fmla="*/ 1818513 w 4188999"/>
              <a:gd name="connsiteY197" fmla="*/ 198179 h 1602377"/>
              <a:gd name="connsiteX198" fmla="*/ 1818513 w 4188999"/>
              <a:gd name="connsiteY198" fmla="*/ 466615 h 1602377"/>
              <a:gd name="connsiteX199" fmla="*/ 1716405 w 4188999"/>
              <a:gd name="connsiteY199" fmla="*/ 604099 h 1602377"/>
              <a:gd name="connsiteX200" fmla="*/ 1634395 w 4188999"/>
              <a:gd name="connsiteY200" fmla="*/ 501649 h 1602377"/>
              <a:gd name="connsiteX201" fmla="*/ 1634395 w 4188999"/>
              <a:gd name="connsiteY201" fmla="*/ 198179 h 1602377"/>
              <a:gd name="connsiteX202" fmla="*/ 1520857 w 4188999"/>
              <a:gd name="connsiteY202" fmla="*/ 198179 h 1602377"/>
              <a:gd name="connsiteX203" fmla="*/ 1520857 w 4188999"/>
              <a:gd name="connsiteY203" fmla="*/ 518787 h 1602377"/>
              <a:gd name="connsiteX204" fmla="*/ 1683068 w 4188999"/>
              <a:gd name="connsiteY204" fmla="*/ 697081 h 1602377"/>
              <a:gd name="connsiteX205" fmla="*/ 1368552 w 4188999"/>
              <a:gd name="connsiteY205" fmla="*/ 687613 h 1602377"/>
              <a:gd name="connsiteX206" fmla="*/ 1441037 w 4188999"/>
              <a:gd name="connsiteY206" fmla="*/ 678144 h 1602377"/>
              <a:gd name="connsiteX207" fmla="*/ 1441037 w 4188999"/>
              <a:gd name="connsiteY207" fmla="*/ 595577 h 1602377"/>
              <a:gd name="connsiteX208" fmla="*/ 1399032 w 4188999"/>
              <a:gd name="connsiteY208" fmla="*/ 600312 h 1602377"/>
              <a:gd name="connsiteX209" fmla="*/ 1334167 w 4188999"/>
              <a:gd name="connsiteY209" fmla="*/ 523521 h 1602377"/>
              <a:gd name="connsiteX210" fmla="*/ 1334167 w 4188999"/>
              <a:gd name="connsiteY210" fmla="*/ 286426 h 1602377"/>
              <a:gd name="connsiteX211" fmla="*/ 1431512 w 4188999"/>
              <a:gd name="connsiteY211" fmla="*/ 286426 h 1602377"/>
              <a:gd name="connsiteX212" fmla="*/ 1431512 w 4188999"/>
              <a:gd name="connsiteY212" fmla="*/ 198179 h 1602377"/>
              <a:gd name="connsiteX213" fmla="*/ 1334167 w 4188999"/>
              <a:gd name="connsiteY213" fmla="*/ 198179 h 1602377"/>
              <a:gd name="connsiteX214" fmla="*/ 1334167 w 4188999"/>
              <a:gd name="connsiteY214" fmla="*/ 55960 h 1602377"/>
              <a:gd name="connsiteX215" fmla="*/ 1223486 w 4188999"/>
              <a:gd name="connsiteY215" fmla="*/ 55960 h 1602377"/>
              <a:gd name="connsiteX216" fmla="*/ 1223486 w 4188999"/>
              <a:gd name="connsiteY216" fmla="*/ 198179 h 1602377"/>
              <a:gd name="connsiteX217" fmla="*/ 1140524 w 4188999"/>
              <a:gd name="connsiteY217" fmla="*/ 198179 h 1602377"/>
              <a:gd name="connsiteX218" fmla="*/ 1140524 w 4188999"/>
              <a:gd name="connsiteY218" fmla="*/ 286426 h 1602377"/>
              <a:gd name="connsiteX219" fmla="*/ 1223486 w 4188999"/>
              <a:gd name="connsiteY219" fmla="*/ 286426 h 1602377"/>
              <a:gd name="connsiteX220" fmla="*/ 1223486 w 4188999"/>
              <a:gd name="connsiteY220" fmla="*/ 544352 h 1602377"/>
              <a:gd name="connsiteX221" fmla="*/ 1368552 w 4188999"/>
              <a:gd name="connsiteY221" fmla="*/ 687613 h 1602377"/>
              <a:gd name="connsiteX222" fmla="*/ 884111 w 4188999"/>
              <a:gd name="connsiteY222" fmla="*/ 697081 h 1602377"/>
              <a:gd name="connsiteX223" fmla="*/ 1106424 w 4188999"/>
              <a:gd name="connsiteY223" fmla="*/ 530149 h 1602377"/>
              <a:gd name="connsiteX224" fmla="*/ 993838 w 4188999"/>
              <a:gd name="connsiteY224" fmla="*/ 530149 h 1602377"/>
              <a:gd name="connsiteX225" fmla="*/ 886015 w 4188999"/>
              <a:gd name="connsiteY225" fmla="*/ 604099 h 1602377"/>
              <a:gd name="connsiteX226" fmla="*/ 761048 w 4188999"/>
              <a:gd name="connsiteY226" fmla="*/ 441901 h 1602377"/>
              <a:gd name="connsiteX227" fmla="*/ 888873 w 4188999"/>
              <a:gd name="connsiteY227" fmla="*/ 277810 h 1602377"/>
              <a:gd name="connsiteX228" fmla="*/ 993838 w 4188999"/>
              <a:gd name="connsiteY228" fmla="*/ 351760 h 1602377"/>
              <a:gd name="connsiteX229" fmla="*/ 1105472 w 4188999"/>
              <a:gd name="connsiteY229" fmla="*/ 351760 h 1602377"/>
              <a:gd name="connsiteX230" fmla="*/ 886968 w 4188999"/>
              <a:gd name="connsiteY230" fmla="*/ 184828 h 1602377"/>
              <a:gd name="connsiteX231" fmla="*/ 641795 w 4188999"/>
              <a:gd name="connsiteY231" fmla="*/ 441807 h 1602377"/>
              <a:gd name="connsiteX232" fmla="*/ 884111 w 4188999"/>
              <a:gd name="connsiteY232" fmla="*/ 697081 h 1602377"/>
              <a:gd name="connsiteX233" fmla="*/ 208026 w 4188999"/>
              <a:gd name="connsiteY233" fmla="*/ 444837 h 1602377"/>
              <a:gd name="connsiteX234" fmla="*/ 252889 w 4188999"/>
              <a:gd name="connsiteY234" fmla="*/ 314927 h 1602377"/>
              <a:gd name="connsiteX235" fmla="*/ 312039 w 4188999"/>
              <a:gd name="connsiteY235" fmla="*/ 143261 h 1602377"/>
              <a:gd name="connsiteX236" fmla="*/ 312992 w 4188999"/>
              <a:gd name="connsiteY236" fmla="*/ 143261 h 1602377"/>
              <a:gd name="connsiteX237" fmla="*/ 372142 w 4188999"/>
              <a:gd name="connsiteY237" fmla="*/ 313980 h 1602377"/>
              <a:gd name="connsiteX238" fmla="*/ 417005 w 4188999"/>
              <a:gd name="connsiteY238" fmla="*/ 444837 h 1602377"/>
              <a:gd name="connsiteX239" fmla="*/ 208026 w 4188999"/>
              <a:gd name="connsiteY239" fmla="*/ 444837 h 1602377"/>
              <a:gd name="connsiteX240" fmla="*/ 0 w 4188999"/>
              <a:gd name="connsiteY240" fmla="*/ 682878 h 1602377"/>
              <a:gd name="connsiteX241" fmla="*/ 124968 w 4188999"/>
              <a:gd name="connsiteY241" fmla="*/ 682878 h 1602377"/>
              <a:gd name="connsiteX242" fmla="*/ 172688 w 4188999"/>
              <a:gd name="connsiteY242" fmla="*/ 544447 h 1602377"/>
              <a:gd name="connsiteX243" fmla="*/ 451295 w 4188999"/>
              <a:gd name="connsiteY243" fmla="*/ 544447 h 1602377"/>
              <a:gd name="connsiteX244" fmla="*/ 499015 w 4188999"/>
              <a:gd name="connsiteY244" fmla="*/ 682878 h 1602377"/>
              <a:gd name="connsiteX245" fmla="*/ 626840 w 4188999"/>
              <a:gd name="connsiteY245" fmla="*/ 682878 h 1602377"/>
              <a:gd name="connsiteX246" fmla="*/ 380714 w 4188999"/>
              <a:gd name="connsiteY246" fmla="*/ 18937 h 1602377"/>
              <a:gd name="connsiteX247" fmla="*/ 248984 w 4188999"/>
              <a:gd name="connsiteY247" fmla="*/ 18937 h 1602377"/>
              <a:gd name="connsiteX248" fmla="*/ 0 w 4188999"/>
              <a:gd name="connsiteY248" fmla="*/ 682878 h 160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188999" h="1602377">
                <a:moveTo>
                  <a:pt x="4115562" y="1595750"/>
                </a:moveTo>
                <a:cubicBezTo>
                  <a:pt x="4155662" y="1595750"/>
                  <a:pt x="4189000" y="1563462"/>
                  <a:pt x="4189000" y="1522747"/>
                </a:cubicBezTo>
                <a:cubicBezTo>
                  <a:pt x="4189000" y="1482884"/>
                  <a:pt x="4155567" y="1450690"/>
                  <a:pt x="4115562" y="1450690"/>
                </a:cubicBezTo>
                <a:cubicBezTo>
                  <a:pt x="4075462" y="1450690"/>
                  <a:pt x="4042124" y="1482978"/>
                  <a:pt x="4042124" y="1522747"/>
                </a:cubicBezTo>
                <a:cubicBezTo>
                  <a:pt x="4042124" y="1563556"/>
                  <a:pt x="4075462" y="1595750"/>
                  <a:pt x="4115562" y="1595750"/>
                </a:cubicBezTo>
                <a:moveTo>
                  <a:pt x="3601307" y="1296067"/>
                </a:moveTo>
                <a:cubicBezTo>
                  <a:pt x="3611785" y="1227798"/>
                  <a:pt x="3664268" y="1179414"/>
                  <a:pt x="3731038" y="1179414"/>
                </a:cubicBezTo>
                <a:cubicBezTo>
                  <a:pt x="3803523" y="1179414"/>
                  <a:pt x="3849338" y="1225905"/>
                  <a:pt x="3859816" y="1296067"/>
                </a:cubicBezTo>
                <a:lnTo>
                  <a:pt x="3601307" y="1296067"/>
                </a:lnTo>
                <a:close/>
                <a:moveTo>
                  <a:pt x="3735800" y="1602378"/>
                </a:moveTo>
                <a:cubicBezTo>
                  <a:pt x="3856006" y="1602378"/>
                  <a:pt x="3934206" y="1544524"/>
                  <a:pt x="3960019" y="1462053"/>
                </a:cubicBezTo>
                <a:lnTo>
                  <a:pt x="3839813" y="1462053"/>
                </a:lnTo>
                <a:cubicBezTo>
                  <a:pt x="3824573" y="1490459"/>
                  <a:pt x="3793046" y="1513278"/>
                  <a:pt x="3737705" y="1513278"/>
                </a:cubicBezTo>
                <a:cubicBezTo>
                  <a:pt x="3661410" y="1513278"/>
                  <a:pt x="3605117" y="1459212"/>
                  <a:pt x="3599403" y="1378634"/>
                </a:cubicBezTo>
                <a:lnTo>
                  <a:pt x="3973354" y="1378634"/>
                </a:lnTo>
                <a:cubicBezTo>
                  <a:pt x="3971449" y="1194658"/>
                  <a:pt x="3874103" y="1089367"/>
                  <a:pt x="3728180" y="1089367"/>
                </a:cubicBezTo>
                <a:cubicBezTo>
                  <a:pt x="3595592" y="1089367"/>
                  <a:pt x="3483959" y="1195605"/>
                  <a:pt x="3483959" y="1347387"/>
                </a:cubicBezTo>
                <a:cubicBezTo>
                  <a:pt x="3483959" y="1500022"/>
                  <a:pt x="3580353" y="1602378"/>
                  <a:pt x="3735800" y="1602378"/>
                </a:cubicBezTo>
                <a:moveTo>
                  <a:pt x="3363754" y="1592909"/>
                </a:moveTo>
                <a:cubicBezTo>
                  <a:pt x="3390424" y="1592909"/>
                  <a:pt x="3420047" y="1589122"/>
                  <a:pt x="3436239" y="1583441"/>
                </a:cubicBezTo>
                <a:lnTo>
                  <a:pt x="3436239" y="1500969"/>
                </a:lnTo>
                <a:cubicBezTo>
                  <a:pt x="3420047" y="1503809"/>
                  <a:pt x="3405664" y="1505703"/>
                  <a:pt x="3394234" y="1505703"/>
                </a:cubicBezTo>
                <a:cubicBezTo>
                  <a:pt x="3346514" y="1505703"/>
                  <a:pt x="3329369" y="1479191"/>
                  <a:pt x="3329369" y="1428912"/>
                </a:cubicBezTo>
                <a:lnTo>
                  <a:pt x="3329369" y="1191818"/>
                </a:lnTo>
                <a:lnTo>
                  <a:pt x="3426714" y="1191818"/>
                </a:lnTo>
                <a:lnTo>
                  <a:pt x="3426714" y="1103570"/>
                </a:lnTo>
                <a:lnTo>
                  <a:pt x="3329369" y="1103570"/>
                </a:lnTo>
                <a:lnTo>
                  <a:pt x="3329369" y="961256"/>
                </a:lnTo>
                <a:lnTo>
                  <a:pt x="3218688" y="961256"/>
                </a:lnTo>
                <a:lnTo>
                  <a:pt x="3218688" y="1103570"/>
                </a:lnTo>
                <a:lnTo>
                  <a:pt x="3135725" y="1103570"/>
                </a:lnTo>
                <a:lnTo>
                  <a:pt x="3135725" y="1191818"/>
                </a:lnTo>
                <a:lnTo>
                  <a:pt x="3218688" y="1191818"/>
                </a:lnTo>
                <a:lnTo>
                  <a:pt x="3218688" y="1449743"/>
                </a:lnTo>
                <a:cubicBezTo>
                  <a:pt x="3218688" y="1556928"/>
                  <a:pt x="3284601" y="1592909"/>
                  <a:pt x="3363754" y="1592909"/>
                </a:cubicBezTo>
                <a:moveTo>
                  <a:pt x="2815209" y="1602378"/>
                </a:moveTo>
                <a:cubicBezTo>
                  <a:pt x="2879122" y="1602378"/>
                  <a:pt x="2925890" y="1576813"/>
                  <a:pt x="2952560" y="1528428"/>
                </a:cubicBezTo>
                <a:lnTo>
                  <a:pt x="2952560" y="1588175"/>
                </a:lnTo>
                <a:lnTo>
                  <a:pt x="3064193" y="1588175"/>
                </a:lnTo>
                <a:lnTo>
                  <a:pt x="3064193" y="1103570"/>
                </a:lnTo>
                <a:lnTo>
                  <a:pt x="2950655" y="1103570"/>
                </a:lnTo>
                <a:lnTo>
                  <a:pt x="2950655" y="1372006"/>
                </a:lnTo>
                <a:cubicBezTo>
                  <a:pt x="2950655" y="1469722"/>
                  <a:pt x="2899124" y="1509490"/>
                  <a:pt x="2848547" y="1509490"/>
                </a:cubicBezTo>
                <a:cubicBezTo>
                  <a:pt x="2791301" y="1509490"/>
                  <a:pt x="2766536" y="1471521"/>
                  <a:pt x="2766536" y="1407040"/>
                </a:cubicBezTo>
                <a:lnTo>
                  <a:pt x="2766536" y="1103570"/>
                </a:lnTo>
                <a:lnTo>
                  <a:pt x="2652998" y="1103570"/>
                </a:lnTo>
                <a:lnTo>
                  <a:pt x="2652998" y="1424178"/>
                </a:lnTo>
                <a:cubicBezTo>
                  <a:pt x="2652998" y="1541684"/>
                  <a:pt x="2719769" y="1602378"/>
                  <a:pt x="2815209" y="1602378"/>
                </a:cubicBezTo>
                <a:moveTo>
                  <a:pt x="2499360" y="1592909"/>
                </a:moveTo>
                <a:cubicBezTo>
                  <a:pt x="2526030" y="1592909"/>
                  <a:pt x="2555653" y="1589122"/>
                  <a:pt x="2571845" y="1583441"/>
                </a:cubicBezTo>
                <a:lnTo>
                  <a:pt x="2571845" y="1500969"/>
                </a:lnTo>
                <a:cubicBezTo>
                  <a:pt x="2555653" y="1503809"/>
                  <a:pt x="2541270" y="1505703"/>
                  <a:pt x="2529840" y="1505703"/>
                </a:cubicBezTo>
                <a:cubicBezTo>
                  <a:pt x="2482120" y="1505703"/>
                  <a:pt x="2464975" y="1479191"/>
                  <a:pt x="2464975" y="1428912"/>
                </a:cubicBezTo>
                <a:lnTo>
                  <a:pt x="2464975" y="1191818"/>
                </a:lnTo>
                <a:lnTo>
                  <a:pt x="2562320" y="1191818"/>
                </a:lnTo>
                <a:lnTo>
                  <a:pt x="2562320" y="1103570"/>
                </a:lnTo>
                <a:lnTo>
                  <a:pt x="2465070" y="1103570"/>
                </a:lnTo>
                <a:lnTo>
                  <a:pt x="2465070" y="961256"/>
                </a:lnTo>
                <a:lnTo>
                  <a:pt x="2354390" y="961256"/>
                </a:lnTo>
                <a:lnTo>
                  <a:pt x="2354390" y="1103570"/>
                </a:lnTo>
                <a:lnTo>
                  <a:pt x="2271427" y="1103570"/>
                </a:lnTo>
                <a:lnTo>
                  <a:pt x="2271427" y="1191818"/>
                </a:lnTo>
                <a:lnTo>
                  <a:pt x="2354390" y="1191818"/>
                </a:lnTo>
                <a:lnTo>
                  <a:pt x="2354390" y="1449743"/>
                </a:lnTo>
                <a:cubicBezTo>
                  <a:pt x="2354390" y="1556928"/>
                  <a:pt x="2420207" y="1592909"/>
                  <a:pt x="2499360" y="1592909"/>
                </a:cubicBezTo>
                <a:moveTo>
                  <a:pt x="2069116" y="980194"/>
                </a:moveTo>
                <a:cubicBezTo>
                  <a:pt x="2069116" y="1021003"/>
                  <a:pt x="2102549" y="1054144"/>
                  <a:pt x="2143506" y="1054144"/>
                </a:cubicBezTo>
                <a:cubicBezTo>
                  <a:pt x="2184559" y="1054144"/>
                  <a:pt x="2217896" y="1020909"/>
                  <a:pt x="2217896" y="980194"/>
                </a:cubicBezTo>
                <a:cubicBezTo>
                  <a:pt x="2217896" y="938437"/>
                  <a:pt x="2184464" y="905297"/>
                  <a:pt x="2143506" y="905297"/>
                </a:cubicBezTo>
                <a:cubicBezTo>
                  <a:pt x="2102549" y="905297"/>
                  <a:pt x="2069116" y="938532"/>
                  <a:pt x="2069116" y="980194"/>
                </a:cubicBezTo>
                <a:moveTo>
                  <a:pt x="2087213" y="1588175"/>
                </a:moveTo>
                <a:lnTo>
                  <a:pt x="2199799" y="1588175"/>
                </a:lnTo>
                <a:lnTo>
                  <a:pt x="2199799" y="1103570"/>
                </a:lnTo>
                <a:lnTo>
                  <a:pt x="2087213" y="1103570"/>
                </a:lnTo>
                <a:lnTo>
                  <a:pt x="2087213" y="1588175"/>
                </a:lnTo>
                <a:close/>
                <a:moveTo>
                  <a:pt x="1928908" y="1592909"/>
                </a:moveTo>
                <a:cubicBezTo>
                  <a:pt x="1955578" y="1592909"/>
                  <a:pt x="1985201" y="1589122"/>
                  <a:pt x="2001393" y="1583441"/>
                </a:cubicBezTo>
                <a:lnTo>
                  <a:pt x="2001393" y="1500969"/>
                </a:lnTo>
                <a:cubicBezTo>
                  <a:pt x="1985201" y="1503809"/>
                  <a:pt x="1970818" y="1505703"/>
                  <a:pt x="1959388" y="1505703"/>
                </a:cubicBezTo>
                <a:cubicBezTo>
                  <a:pt x="1911668" y="1505703"/>
                  <a:pt x="1894523" y="1479191"/>
                  <a:pt x="1894523" y="1428912"/>
                </a:cubicBezTo>
                <a:lnTo>
                  <a:pt x="1894523" y="1191818"/>
                </a:lnTo>
                <a:lnTo>
                  <a:pt x="1991868" y="1191818"/>
                </a:lnTo>
                <a:lnTo>
                  <a:pt x="1991868" y="1103570"/>
                </a:lnTo>
                <a:lnTo>
                  <a:pt x="1894523" y="1103570"/>
                </a:lnTo>
                <a:lnTo>
                  <a:pt x="1894523" y="961256"/>
                </a:lnTo>
                <a:lnTo>
                  <a:pt x="1783842" y="961256"/>
                </a:lnTo>
                <a:lnTo>
                  <a:pt x="1783842" y="1103570"/>
                </a:lnTo>
                <a:lnTo>
                  <a:pt x="1700879" y="1103570"/>
                </a:lnTo>
                <a:lnTo>
                  <a:pt x="1700879" y="1191818"/>
                </a:lnTo>
                <a:lnTo>
                  <a:pt x="1783842" y="1191818"/>
                </a:lnTo>
                <a:lnTo>
                  <a:pt x="1783842" y="1449743"/>
                </a:lnTo>
                <a:cubicBezTo>
                  <a:pt x="1783842" y="1556928"/>
                  <a:pt x="1849660" y="1592909"/>
                  <a:pt x="1928908" y="1592909"/>
                </a:cubicBezTo>
                <a:moveTo>
                  <a:pt x="1450848" y="1602378"/>
                </a:moveTo>
                <a:cubicBezTo>
                  <a:pt x="1573911" y="1602378"/>
                  <a:pt x="1666494" y="1541684"/>
                  <a:pt x="1666494" y="1444914"/>
                </a:cubicBezTo>
                <a:cubicBezTo>
                  <a:pt x="1666494" y="1360549"/>
                  <a:pt x="1595914" y="1322579"/>
                  <a:pt x="1488091" y="1298813"/>
                </a:cubicBezTo>
                <a:lnTo>
                  <a:pt x="1428941" y="1285557"/>
                </a:lnTo>
                <a:cubicBezTo>
                  <a:pt x="1374553" y="1274195"/>
                  <a:pt x="1351693" y="1260939"/>
                  <a:pt x="1351693" y="1229598"/>
                </a:cubicBezTo>
                <a:cubicBezTo>
                  <a:pt x="1351693" y="1194469"/>
                  <a:pt x="1387031" y="1172691"/>
                  <a:pt x="1435608" y="1172691"/>
                </a:cubicBezTo>
                <a:cubicBezTo>
                  <a:pt x="1489996" y="1172691"/>
                  <a:pt x="1524381" y="1195416"/>
                  <a:pt x="1535811" y="1234332"/>
                </a:cubicBezTo>
                <a:lnTo>
                  <a:pt x="1649349" y="1234332"/>
                </a:lnTo>
                <a:cubicBezTo>
                  <a:pt x="1637919" y="1155647"/>
                  <a:pt x="1566386" y="1090219"/>
                  <a:pt x="1436561" y="1090219"/>
                </a:cubicBezTo>
                <a:cubicBezTo>
                  <a:pt x="1318260" y="1090219"/>
                  <a:pt x="1236155" y="1150913"/>
                  <a:pt x="1236155" y="1236320"/>
                </a:cubicBezTo>
                <a:cubicBezTo>
                  <a:pt x="1236155" y="1316898"/>
                  <a:pt x="1294352" y="1357708"/>
                  <a:pt x="1400270" y="1380433"/>
                </a:cubicBezTo>
                <a:lnTo>
                  <a:pt x="1457516" y="1392742"/>
                </a:lnTo>
                <a:cubicBezTo>
                  <a:pt x="1526191" y="1406945"/>
                  <a:pt x="1551051" y="1423137"/>
                  <a:pt x="1551051" y="1456277"/>
                </a:cubicBezTo>
                <a:cubicBezTo>
                  <a:pt x="1551051" y="1496140"/>
                  <a:pt x="1511903" y="1518864"/>
                  <a:pt x="1456563" y="1518864"/>
                </a:cubicBezTo>
                <a:cubicBezTo>
                  <a:pt x="1386935" y="1518864"/>
                  <a:pt x="1349693" y="1485629"/>
                  <a:pt x="1341120" y="1437339"/>
                </a:cubicBezTo>
                <a:lnTo>
                  <a:pt x="1219010" y="1437339"/>
                </a:lnTo>
                <a:cubicBezTo>
                  <a:pt x="1226630" y="1534109"/>
                  <a:pt x="1309688" y="1602378"/>
                  <a:pt x="1450848" y="1602378"/>
                </a:cubicBezTo>
                <a:moveTo>
                  <a:pt x="720090" y="1588175"/>
                </a:moveTo>
                <a:lnTo>
                  <a:pt x="833628" y="1588175"/>
                </a:lnTo>
                <a:lnTo>
                  <a:pt x="833628" y="1317845"/>
                </a:lnTo>
                <a:cubicBezTo>
                  <a:pt x="833628" y="1222023"/>
                  <a:pt x="887063" y="1182254"/>
                  <a:pt x="943356" y="1182254"/>
                </a:cubicBezTo>
                <a:cubicBezTo>
                  <a:pt x="1002506" y="1182254"/>
                  <a:pt x="1023461" y="1222117"/>
                  <a:pt x="1023461" y="1275236"/>
                </a:cubicBezTo>
                <a:lnTo>
                  <a:pt x="1023461" y="1588175"/>
                </a:lnTo>
                <a:lnTo>
                  <a:pt x="1137952" y="1588175"/>
                </a:lnTo>
                <a:lnTo>
                  <a:pt x="1137952" y="1265673"/>
                </a:lnTo>
                <a:cubicBezTo>
                  <a:pt x="1137952" y="1151860"/>
                  <a:pt x="1074039" y="1089272"/>
                  <a:pt x="975741" y="1089272"/>
                </a:cubicBezTo>
                <a:cubicBezTo>
                  <a:pt x="905161" y="1089272"/>
                  <a:pt x="856488" y="1125348"/>
                  <a:pt x="830675" y="1166063"/>
                </a:cubicBezTo>
                <a:lnTo>
                  <a:pt x="830675" y="1103475"/>
                </a:lnTo>
                <a:lnTo>
                  <a:pt x="720090" y="1103475"/>
                </a:lnTo>
                <a:lnTo>
                  <a:pt x="720090" y="1588175"/>
                </a:lnTo>
                <a:close/>
                <a:moveTo>
                  <a:pt x="471964" y="1588175"/>
                </a:moveTo>
                <a:lnTo>
                  <a:pt x="591217" y="1588175"/>
                </a:lnTo>
                <a:lnTo>
                  <a:pt x="591217" y="924329"/>
                </a:lnTo>
                <a:lnTo>
                  <a:pt x="471964" y="924329"/>
                </a:lnTo>
                <a:lnTo>
                  <a:pt x="471964" y="1588175"/>
                </a:lnTo>
                <a:close/>
                <a:moveTo>
                  <a:pt x="3960971" y="697081"/>
                </a:moveTo>
                <a:cubicBezTo>
                  <a:pt x="4084034" y="697081"/>
                  <a:pt x="4176617" y="636387"/>
                  <a:pt x="4176617" y="539618"/>
                </a:cubicBezTo>
                <a:cubicBezTo>
                  <a:pt x="4176617" y="455157"/>
                  <a:pt x="4106037" y="417283"/>
                  <a:pt x="3998214" y="393517"/>
                </a:cubicBezTo>
                <a:lnTo>
                  <a:pt x="3939064" y="380261"/>
                </a:lnTo>
                <a:cubicBezTo>
                  <a:pt x="3884676" y="368898"/>
                  <a:pt x="3861816" y="355642"/>
                  <a:pt x="3861816" y="324301"/>
                </a:cubicBezTo>
                <a:cubicBezTo>
                  <a:pt x="3861816" y="289172"/>
                  <a:pt x="3897154" y="267394"/>
                  <a:pt x="3945731" y="267394"/>
                </a:cubicBezTo>
                <a:cubicBezTo>
                  <a:pt x="4000119" y="267394"/>
                  <a:pt x="4034504" y="290119"/>
                  <a:pt x="4045934" y="329035"/>
                </a:cubicBezTo>
                <a:lnTo>
                  <a:pt x="4159472" y="329035"/>
                </a:lnTo>
                <a:cubicBezTo>
                  <a:pt x="4148042" y="250351"/>
                  <a:pt x="4076510" y="184923"/>
                  <a:pt x="3946684" y="184923"/>
                </a:cubicBezTo>
                <a:cubicBezTo>
                  <a:pt x="3828383" y="184923"/>
                  <a:pt x="3746278" y="245617"/>
                  <a:pt x="3746278" y="331024"/>
                </a:cubicBezTo>
                <a:cubicBezTo>
                  <a:pt x="3746278" y="411602"/>
                  <a:pt x="3804476" y="452412"/>
                  <a:pt x="3910394" y="475136"/>
                </a:cubicBezTo>
                <a:lnTo>
                  <a:pt x="3967639" y="487446"/>
                </a:lnTo>
                <a:cubicBezTo>
                  <a:pt x="4036314" y="501649"/>
                  <a:pt x="4061174" y="517840"/>
                  <a:pt x="4061174" y="550980"/>
                </a:cubicBezTo>
                <a:cubicBezTo>
                  <a:pt x="4061174" y="590843"/>
                  <a:pt x="4022027" y="613568"/>
                  <a:pt x="3966686" y="613568"/>
                </a:cubicBezTo>
                <a:cubicBezTo>
                  <a:pt x="3897059" y="613568"/>
                  <a:pt x="3859816" y="580333"/>
                  <a:pt x="3851243" y="532043"/>
                </a:cubicBezTo>
                <a:lnTo>
                  <a:pt x="3729133" y="532043"/>
                </a:lnTo>
                <a:cubicBezTo>
                  <a:pt x="3736848" y="628812"/>
                  <a:pt x="3819811" y="697081"/>
                  <a:pt x="3960971" y="697081"/>
                </a:cubicBezTo>
                <a:moveTo>
                  <a:pt x="3307747" y="390771"/>
                </a:moveTo>
                <a:cubicBezTo>
                  <a:pt x="3318224" y="322502"/>
                  <a:pt x="3370707" y="274117"/>
                  <a:pt x="3437478" y="274117"/>
                </a:cubicBezTo>
                <a:cubicBezTo>
                  <a:pt x="3509963" y="274117"/>
                  <a:pt x="3555778" y="320608"/>
                  <a:pt x="3566255" y="390771"/>
                </a:cubicBezTo>
                <a:lnTo>
                  <a:pt x="3307747" y="390771"/>
                </a:lnTo>
                <a:close/>
                <a:moveTo>
                  <a:pt x="3442240" y="697081"/>
                </a:moveTo>
                <a:cubicBezTo>
                  <a:pt x="3562445" y="697081"/>
                  <a:pt x="3640646" y="639228"/>
                  <a:pt x="3666458" y="556756"/>
                </a:cubicBezTo>
                <a:lnTo>
                  <a:pt x="3546253" y="556756"/>
                </a:lnTo>
                <a:cubicBezTo>
                  <a:pt x="3531013" y="585257"/>
                  <a:pt x="3499485" y="607981"/>
                  <a:pt x="3444145" y="607981"/>
                </a:cubicBezTo>
                <a:cubicBezTo>
                  <a:pt x="3367849" y="607981"/>
                  <a:pt x="3311557" y="553915"/>
                  <a:pt x="3305842" y="473337"/>
                </a:cubicBezTo>
                <a:lnTo>
                  <a:pt x="3679889" y="473337"/>
                </a:lnTo>
                <a:cubicBezTo>
                  <a:pt x="3677984" y="289362"/>
                  <a:pt x="3580638" y="184070"/>
                  <a:pt x="3434715" y="184070"/>
                </a:cubicBezTo>
                <a:cubicBezTo>
                  <a:pt x="3302127" y="184070"/>
                  <a:pt x="3190494" y="290308"/>
                  <a:pt x="3190494" y="441996"/>
                </a:cubicBezTo>
                <a:cubicBezTo>
                  <a:pt x="3190399" y="594631"/>
                  <a:pt x="3286792" y="697081"/>
                  <a:pt x="3442240" y="697081"/>
                </a:cubicBezTo>
                <a:moveTo>
                  <a:pt x="2968371" y="74897"/>
                </a:moveTo>
                <a:cubicBezTo>
                  <a:pt x="2968371" y="115707"/>
                  <a:pt x="3001804" y="148847"/>
                  <a:pt x="3042761" y="148847"/>
                </a:cubicBezTo>
                <a:cubicBezTo>
                  <a:pt x="3083814" y="148847"/>
                  <a:pt x="3117152" y="115612"/>
                  <a:pt x="3117152" y="74897"/>
                </a:cubicBezTo>
                <a:cubicBezTo>
                  <a:pt x="3117152" y="33140"/>
                  <a:pt x="3083719" y="0"/>
                  <a:pt x="3042761" y="0"/>
                </a:cubicBezTo>
                <a:cubicBezTo>
                  <a:pt x="3001804" y="0"/>
                  <a:pt x="2968371" y="33235"/>
                  <a:pt x="2968371" y="74897"/>
                </a:cubicBezTo>
                <a:moveTo>
                  <a:pt x="2986469" y="682878"/>
                </a:moveTo>
                <a:lnTo>
                  <a:pt x="3099054" y="682878"/>
                </a:lnTo>
                <a:lnTo>
                  <a:pt x="3099054" y="198179"/>
                </a:lnTo>
                <a:lnTo>
                  <a:pt x="2986469" y="198179"/>
                </a:lnTo>
                <a:lnTo>
                  <a:pt x="2986469" y="682878"/>
                </a:lnTo>
                <a:close/>
                <a:moveTo>
                  <a:pt x="2628995" y="682878"/>
                </a:moveTo>
                <a:lnTo>
                  <a:pt x="2742533" y="682878"/>
                </a:lnTo>
                <a:lnTo>
                  <a:pt x="2742533" y="463774"/>
                </a:lnTo>
                <a:cubicBezTo>
                  <a:pt x="2742533" y="377420"/>
                  <a:pt x="2767298" y="320513"/>
                  <a:pt x="2826449" y="299682"/>
                </a:cubicBezTo>
                <a:cubicBezTo>
                  <a:pt x="2850261" y="291161"/>
                  <a:pt x="2878931" y="289267"/>
                  <a:pt x="2913316" y="292108"/>
                </a:cubicBezTo>
                <a:lnTo>
                  <a:pt x="2913316" y="183976"/>
                </a:lnTo>
                <a:cubicBezTo>
                  <a:pt x="2828354" y="179241"/>
                  <a:pt x="2771204" y="211435"/>
                  <a:pt x="2739676" y="297789"/>
                </a:cubicBezTo>
                <a:lnTo>
                  <a:pt x="2739676" y="198179"/>
                </a:lnTo>
                <a:lnTo>
                  <a:pt x="2628995" y="198179"/>
                </a:lnTo>
                <a:lnTo>
                  <a:pt x="2628995" y="682878"/>
                </a:lnTo>
                <a:close/>
                <a:moveTo>
                  <a:pt x="2140744" y="440102"/>
                </a:moveTo>
                <a:cubicBezTo>
                  <a:pt x="2140744" y="339545"/>
                  <a:pt x="2184654" y="275064"/>
                  <a:pt x="2264759" y="275064"/>
                </a:cubicBezTo>
                <a:cubicBezTo>
                  <a:pt x="2340102" y="275064"/>
                  <a:pt x="2392585" y="344280"/>
                  <a:pt x="2392585" y="440102"/>
                </a:cubicBezTo>
                <a:cubicBezTo>
                  <a:pt x="2392585" y="536872"/>
                  <a:pt x="2340102" y="607034"/>
                  <a:pt x="2264759" y="607034"/>
                </a:cubicBezTo>
                <a:cubicBezTo>
                  <a:pt x="2184654" y="607034"/>
                  <a:pt x="2140744" y="541511"/>
                  <a:pt x="2140744" y="440102"/>
                </a:cubicBezTo>
                <a:moveTo>
                  <a:pt x="2242852" y="697081"/>
                </a:moveTo>
                <a:cubicBezTo>
                  <a:pt x="2313432" y="697081"/>
                  <a:pt x="2364962" y="665740"/>
                  <a:pt x="2390775" y="622184"/>
                </a:cubicBezTo>
                <a:lnTo>
                  <a:pt x="2390775" y="682878"/>
                </a:lnTo>
                <a:lnTo>
                  <a:pt x="2505266" y="682878"/>
                </a:lnTo>
                <a:lnTo>
                  <a:pt x="2505266" y="198179"/>
                </a:lnTo>
                <a:lnTo>
                  <a:pt x="2390775" y="198179"/>
                </a:lnTo>
                <a:lnTo>
                  <a:pt x="2390775" y="260766"/>
                </a:lnTo>
                <a:cubicBezTo>
                  <a:pt x="2365058" y="217116"/>
                  <a:pt x="2313527" y="183976"/>
                  <a:pt x="2242852" y="183976"/>
                </a:cubicBezTo>
                <a:cubicBezTo>
                  <a:pt x="2118836" y="183976"/>
                  <a:pt x="2024348" y="280745"/>
                  <a:pt x="2024348" y="440008"/>
                </a:cubicBezTo>
                <a:cubicBezTo>
                  <a:pt x="2024348" y="599270"/>
                  <a:pt x="2118836" y="697081"/>
                  <a:pt x="2242852" y="697081"/>
                </a:cubicBezTo>
                <a:moveTo>
                  <a:pt x="1683068" y="697081"/>
                </a:moveTo>
                <a:cubicBezTo>
                  <a:pt x="1746980" y="697081"/>
                  <a:pt x="1793748" y="671516"/>
                  <a:pt x="1820418" y="623131"/>
                </a:cubicBezTo>
                <a:lnTo>
                  <a:pt x="1820418" y="682878"/>
                </a:lnTo>
                <a:lnTo>
                  <a:pt x="1932051" y="682878"/>
                </a:lnTo>
                <a:lnTo>
                  <a:pt x="1932051" y="198179"/>
                </a:lnTo>
                <a:lnTo>
                  <a:pt x="1818513" y="198179"/>
                </a:lnTo>
                <a:lnTo>
                  <a:pt x="1818513" y="466615"/>
                </a:lnTo>
                <a:cubicBezTo>
                  <a:pt x="1818513" y="564331"/>
                  <a:pt x="1766983" y="604099"/>
                  <a:pt x="1716405" y="604099"/>
                </a:cubicBezTo>
                <a:cubicBezTo>
                  <a:pt x="1659160" y="604099"/>
                  <a:pt x="1634395" y="566130"/>
                  <a:pt x="1634395" y="501649"/>
                </a:cubicBezTo>
                <a:lnTo>
                  <a:pt x="1634395" y="198179"/>
                </a:lnTo>
                <a:lnTo>
                  <a:pt x="1520857" y="198179"/>
                </a:lnTo>
                <a:lnTo>
                  <a:pt x="1520857" y="518787"/>
                </a:lnTo>
                <a:cubicBezTo>
                  <a:pt x="1520952" y="636387"/>
                  <a:pt x="1587722" y="697081"/>
                  <a:pt x="1683068" y="697081"/>
                </a:cubicBezTo>
                <a:moveTo>
                  <a:pt x="1368552" y="687613"/>
                </a:moveTo>
                <a:cubicBezTo>
                  <a:pt x="1395222" y="687613"/>
                  <a:pt x="1424845" y="683825"/>
                  <a:pt x="1441037" y="678144"/>
                </a:cubicBezTo>
                <a:lnTo>
                  <a:pt x="1441037" y="595577"/>
                </a:lnTo>
                <a:cubicBezTo>
                  <a:pt x="1424845" y="598418"/>
                  <a:pt x="1410462" y="600312"/>
                  <a:pt x="1399032" y="600312"/>
                </a:cubicBezTo>
                <a:cubicBezTo>
                  <a:pt x="1351312" y="600312"/>
                  <a:pt x="1334167" y="573800"/>
                  <a:pt x="1334167" y="523521"/>
                </a:cubicBezTo>
                <a:lnTo>
                  <a:pt x="1334167" y="286426"/>
                </a:lnTo>
                <a:lnTo>
                  <a:pt x="1431512" y="286426"/>
                </a:lnTo>
                <a:lnTo>
                  <a:pt x="1431512" y="198179"/>
                </a:lnTo>
                <a:lnTo>
                  <a:pt x="1334167" y="198179"/>
                </a:lnTo>
                <a:lnTo>
                  <a:pt x="1334167" y="55960"/>
                </a:lnTo>
                <a:lnTo>
                  <a:pt x="1223486" y="55960"/>
                </a:lnTo>
                <a:lnTo>
                  <a:pt x="1223486" y="198179"/>
                </a:lnTo>
                <a:lnTo>
                  <a:pt x="1140524" y="198179"/>
                </a:lnTo>
                <a:lnTo>
                  <a:pt x="1140524" y="286426"/>
                </a:lnTo>
                <a:lnTo>
                  <a:pt x="1223486" y="286426"/>
                </a:lnTo>
                <a:lnTo>
                  <a:pt x="1223486" y="544352"/>
                </a:lnTo>
                <a:cubicBezTo>
                  <a:pt x="1223486" y="651537"/>
                  <a:pt x="1289399" y="687613"/>
                  <a:pt x="1368552" y="687613"/>
                </a:cubicBezTo>
                <a:moveTo>
                  <a:pt x="884111" y="697081"/>
                </a:moveTo>
                <a:cubicBezTo>
                  <a:pt x="1011936" y="697081"/>
                  <a:pt x="1093089" y="620291"/>
                  <a:pt x="1106424" y="530149"/>
                </a:cubicBezTo>
                <a:lnTo>
                  <a:pt x="993838" y="530149"/>
                </a:lnTo>
                <a:cubicBezTo>
                  <a:pt x="978599" y="572853"/>
                  <a:pt x="946118" y="604099"/>
                  <a:pt x="886015" y="604099"/>
                </a:cubicBezTo>
                <a:cubicBezTo>
                  <a:pt x="816388" y="604099"/>
                  <a:pt x="761048" y="548140"/>
                  <a:pt x="761048" y="441901"/>
                </a:cubicBezTo>
                <a:cubicBezTo>
                  <a:pt x="761048" y="334716"/>
                  <a:pt x="815435" y="277810"/>
                  <a:pt x="888873" y="277810"/>
                </a:cubicBezTo>
                <a:cubicBezTo>
                  <a:pt x="944213" y="277810"/>
                  <a:pt x="978599" y="308204"/>
                  <a:pt x="993838" y="351760"/>
                </a:cubicBezTo>
                <a:lnTo>
                  <a:pt x="1105472" y="351760"/>
                </a:lnTo>
                <a:cubicBezTo>
                  <a:pt x="1092137" y="260672"/>
                  <a:pt x="1013841" y="184828"/>
                  <a:pt x="886968" y="184828"/>
                </a:cubicBezTo>
                <a:cubicBezTo>
                  <a:pt x="746760" y="184828"/>
                  <a:pt x="641795" y="285385"/>
                  <a:pt x="641795" y="441807"/>
                </a:cubicBezTo>
                <a:cubicBezTo>
                  <a:pt x="641795" y="600312"/>
                  <a:pt x="744855" y="697081"/>
                  <a:pt x="884111" y="697081"/>
                </a:cubicBezTo>
                <a:moveTo>
                  <a:pt x="208026" y="444837"/>
                </a:moveTo>
                <a:lnTo>
                  <a:pt x="252889" y="314927"/>
                </a:lnTo>
                <a:cubicBezTo>
                  <a:pt x="271939" y="265595"/>
                  <a:pt x="290132" y="209636"/>
                  <a:pt x="312039" y="143261"/>
                </a:cubicBezTo>
                <a:lnTo>
                  <a:pt x="312992" y="143261"/>
                </a:lnTo>
                <a:cubicBezTo>
                  <a:pt x="335851" y="209636"/>
                  <a:pt x="354997" y="266542"/>
                  <a:pt x="372142" y="313980"/>
                </a:cubicBezTo>
                <a:lnTo>
                  <a:pt x="417005" y="444837"/>
                </a:lnTo>
                <a:lnTo>
                  <a:pt x="208026" y="444837"/>
                </a:lnTo>
                <a:close/>
                <a:moveTo>
                  <a:pt x="0" y="682878"/>
                </a:moveTo>
                <a:lnTo>
                  <a:pt x="124968" y="682878"/>
                </a:lnTo>
                <a:lnTo>
                  <a:pt x="172688" y="544447"/>
                </a:lnTo>
                <a:lnTo>
                  <a:pt x="451295" y="544447"/>
                </a:lnTo>
                <a:lnTo>
                  <a:pt x="499015" y="682878"/>
                </a:lnTo>
                <a:lnTo>
                  <a:pt x="626840" y="682878"/>
                </a:lnTo>
                <a:lnTo>
                  <a:pt x="380714" y="18937"/>
                </a:lnTo>
                <a:lnTo>
                  <a:pt x="248984" y="18937"/>
                </a:lnTo>
                <a:lnTo>
                  <a:pt x="0" y="68287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B1A454-EE21-4091-6B8A-932B60F37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2710050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5113-57A5-9394-9EAC-AE049E0FC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811" y="2819273"/>
            <a:ext cx="6571317" cy="780120"/>
          </a:xfrm>
        </p:spPr>
        <p:txBody>
          <a:bodyPr anchor="t" anchorCtr="0"/>
          <a:lstStyle>
            <a:lvl1pPr algn="l">
              <a:defRPr sz="31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D9585-239A-5710-5FBB-F38F3137D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165" y="3624574"/>
            <a:ext cx="6566752" cy="1598604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7C687F61-C361-715E-64E1-F940513FF331}"/>
              </a:ext>
            </a:extLst>
          </p:cNvPr>
          <p:cNvSpPr/>
          <p:nvPr/>
        </p:nvSpPr>
        <p:spPr>
          <a:xfrm>
            <a:off x="333637" y="298711"/>
            <a:ext cx="2237988" cy="1392303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bg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6C589F-6B53-EA41-A888-1CADBA5F4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21529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3" y="269601"/>
            <a:ext cx="5781678" cy="886673"/>
          </a:xfrm>
        </p:spPr>
        <p:txBody>
          <a:bodyPr/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9883D46-8A8A-539B-4F87-C864BBE9A1FC}"/>
              </a:ext>
            </a:extLst>
          </p:cNvPr>
          <p:cNvSpPr/>
          <p:nvPr userDrawn="1"/>
        </p:nvSpPr>
        <p:spPr>
          <a:xfrm>
            <a:off x="6603805" y="1271393"/>
            <a:ext cx="5277046" cy="5277046"/>
          </a:xfrm>
          <a:custGeom>
            <a:avLst/>
            <a:gdLst>
              <a:gd name="connsiteX0" fmla="*/ 2055876 w 2055875"/>
              <a:gd name="connsiteY0" fmla="*/ 2055876 h 2055875"/>
              <a:gd name="connsiteX1" fmla="*/ 2055876 w 2055875"/>
              <a:gd name="connsiteY1" fmla="*/ 1027938 h 2055875"/>
              <a:gd name="connsiteX2" fmla="*/ 1027938 w 2055875"/>
              <a:gd name="connsiteY2" fmla="*/ 0 h 2055875"/>
              <a:gd name="connsiteX3" fmla="*/ 0 w 2055875"/>
              <a:gd name="connsiteY3" fmla="*/ 1027938 h 2055875"/>
              <a:gd name="connsiteX4" fmla="*/ 1027938 w 2055875"/>
              <a:gd name="connsiteY4" fmla="*/ 2055876 h 2055875"/>
              <a:gd name="connsiteX5" fmla="*/ 2055876 w 2055875"/>
              <a:gd name="connsiteY5" fmla="*/ 2055876 h 205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875" h="2055875">
                <a:moveTo>
                  <a:pt x="2055876" y="2055876"/>
                </a:moveTo>
                <a:lnTo>
                  <a:pt x="2055876" y="1027938"/>
                </a:lnTo>
                <a:cubicBezTo>
                  <a:pt x="2055876" y="460248"/>
                  <a:pt x="1595628" y="0"/>
                  <a:pt x="1027938" y="0"/>
                </a:cubicBezTo>
                <a:cubicBezTo>
                  <a:pt x="460248" y="0"/>
                  <a:pt x="0" y="460248"/>
                  <a:pt x="0" y="1027938"/>
                </a:cubicBezTo>
                <a:cubicBezTo>
                  <a:pt x="0" y="1595723"/>
                  <a:pt x="460248" y="2055876"/>
                  <a:pt x="1027938" y="2055876"/>
                </a:cubicBezTo>
                <a:lnTo>
                  <a:pt x="2055876" y="205587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D2909ECF-720F-DB40-98FC-071C2A0D92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9936" y="2057498"/>
            <a:ext cx="3704784" cy="3705082"/>
          </a:xfrm>
          <a:custGeom>
            <a:avLst/>
            <a:gdLst>
              <a:gd name="connsiteX0" fmla="*/ 1517053 w 3034108"/>
              <a:gd name="connsiteY0" fmla="*/ 0 h 3034353"/>
              <a:gd name="connsiteX1" fmla="*/ 3034108 w 3034108"/>
              <a:gd name="connsiteY1" fmla="*/ 1517053 h 3034353"/>
              <a:gd name="connsiteX2" fmla="*/ 1517053 w 3034108"/>
              <a:gd name="connsiteY2" fmla="*/ 3034353 h 3034353"/>
              <a:gd name="connsiteX3" fmla="*/ 0 w 3034108"/>
              <a:gd name="connsiteY3" fmla="*/ 1517053 h 3034353"/>
              <a:gd name="connsiteX4" fmla="*/ 1517053 w 3034108"/>
              <a:gd name="connsiteY4" fmla="*/ 0 h 303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108" h="3034353">
                <a:moveTo>
                  <a:pt x="1517053" y="0"/>
                </a:moveTo>
                <a:cubicBezTo>
                  <a:pt x="2354917" y="0"/>
                  <a:pt x="3034108" y="679191"/>
                  <a:pt x="3034108" y="1517053"/>
                </a:cubicBezTo>
                <a:cubicBezTo>
                  <a:pt x="3034108" y="2355161"/>
                  <a:pt x="2354917" y="3034353"/>
                  <a:pt x="1517053" y="3034353"/>
                </a:cubicBezTo>
                <a:cubicBezTo>
                  <a:pt x="679191" y="3034353"/>
                  <a:pt x="0" y="2355161"/>
                  <a:pt x="0" y="1517053"/>
                </a:cubicBezTo>
                <a:cubicBezTo>
                  <a:pt x="0" y="679191"/>
                  <a:pt x="679191" y="0"/>
                  <a:pt x="151705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Graphic 16">
            <a:extLst>
              <a:ext uri="{FF2B5EF4-FFF2-40B4-BE49-F238E27FC236}">
                <a16:creationId xmlns:a16="http://schemas.microsoft.com/office/drawing/2014/main" id="{348D57BA-ABBE-729C-59D1-961D617C7CE8}"/>
              </a:ext>
            </a:extLst>
          </p:cNvPr>
          <p:cNvSpPr/>
          <p:nvPr userDrawn="1"/>
        </p:nvSpPr>
        <p:spPr>
          <a:xfrm>
            <a:off x="352426" y="6216963"/>
            <a:ext cx="862600" cy="331475"/>
          </a:xfrm>
          <a:custGeom>
            <a:avLst/>
            <a:gdLst>
              <a:gd name="connsiteX0" fmla="*/ 3092178 w 3469189"/>
              <a:gd name="connsiteY0" fmla="*/ 1327542 h 1333121"/>
              <a:gd name="connsiteX1" fmla="*/ 3153161 w 3469189"/>
              <a:gd name="connsiteY1" fmla="*/ 1266731 h 1333121"/>
              <a:gd name="connsiteX2" fmla="*/ 3092178 w 3469189"/>
              <a:gd name="connsiteY2" fmla="*/ 1206770 h 1333121"/>
              <a:gd name="connsiteX3" fmla="*/ 3031100 w 3469189"/>
              <a:gd name="connsiteY3" fmla="*/ 1266731 h 1333121"/>
              <a:gd name="connsiteX4" fmla="*/ 3092178 w 3469189"/>
              <a:gd name="connsiteY4" fmla="*/ 1327542 h 1333121"/>
              <a:gd name="connsiteX5" fmla="*/ 2665013 w 3469189"/>
              <a:gd name="connsiteY5" fmla="*/ 1078244 h 1333121"/>
              <a:gd name="connsiteX6" fmla="*/ 2772825 w 3469189"/>
              <a:gd name="connsiteY6" fmla="*/ 981210 h 1333121"/>
              <a:gd name="connsiteX7" fmla="*/ 2879783 w 3469189"/>
              <a:gd name="connsiteY7" fmla="*/ 1078244 h 1333121"/>
              <a:gd name="connsiteX8" fmla="*/ 2665013 w 3469189"/>
              <a:gd name="connsiteY8" fmla="*/ 1078244 h 1333121"/>
              <a:gd name="connsiteX9" fmla="*/ 2776720 w 3469189"/>
              <a:gd name="connsiteY9" fmla="*/ 1333122 h 1333121"/>
              <a:gd name="connsiteX10" fmla="*/ 2962993 w 3469189"/>
              <a:gd name="connsiteY10" fmla="*/ 1216322 h 1333121"/>
              <a:gd name="connsiteX11" fmla="*/ 2863160 w 3469189"/>
              <a:gd name="connsiteY11" fmla="*/ 1216322 h 1333121"/>
              <a:gd name="connsiteX12" fmla="*/ 2778334 w 3469189"/>
              <a:gd name="connsiteY12" fmla="*/ 1258881 h 1333121"/>
              <a:gd name="connsiteX13" fmla="*/ 2663398 w 3469189"/>
              <a:gd name="connsiteY13" fmla="*/ 1146810 h 1333121"/>
              <a:gd name="connsiteX14" fmla="*/ 2974012 w 3469189"/>
              <a:gd name="connsiteY14" fmla="*/ 1146810 h 1333121"/>
              <a:gd name="connsiteX15" fmla="*/ 2770355 w 3469189"/>
              <a:gd name="connsiteY15" fmla="*/ 906213 h 1333121"/>
              <a:gd name="connsiteX16" fmla="*/ 2567459 w 3469189"/>
              <a:gd name="connsiteY16" fmla="*/ 1120802 h 1333121"/>
              <a:gd name="connsiteX17" fmla="*/ 2776720 w 3469189"/>
              <a:gd name="connsiteY17" fmla="*/ 1333122 h 1333121"/>
              <a:gd name="connsiteX18" fmla="*/ 2467721 w 3469189"/>
              <a:gd name="connsiteY18" fmla="*/ 1325177 h 1333121"/>
              <a:gd name="connsiteX19" fmla="*/ 2527944 w 3469189"/>
              <a:gd name="connsiteY19" fmla="*/ 1317233 h 1333121"/>
              <a:gd name="connsiteX20" fmla="*/ 2527944 w 3469189"/>
              <a:gd name="connsiteY20" fmla="*/ 1248572 h 1333121"/>
              <a:gd name="connsiteX21" fmla="*/ 2493082 w 3469189"/>
              <a:gd name="connsiteY21" fmla="*/ 1252544 h 1333121"/>
              <a:gd name="connsiteX22" fmla="*/ 2439224 w 3469189"/>
              <a:gd name="connsiteY22" fmla="*/ 1188612 h 1333121"/>
              <a:gd name="connsiteX23" fmla="*/ 2439224 w 3469189"/>
              <a:gd name="connsiteY23" fmla="*/ 991424 h 1333121"/>
              <a:gd name="connsiteX24" fmla="*/ 2520059 w 3469189"/>
              <a:gd name="connsiteY24" fmla="*/ 991424 h 1333121"/>
              <a:gd name="connsiteX25" fmla="*/ 2520059 w 3469189"/>
              <a:gd name="connsiteY25" fmla="*/ 918034 h 1333121"/>
              <a:gd name="connsiteX26" fmla="*/ 2439224 w 3469189"/>
              <a:gd name="connsiteY26" fmla="*/ 918034 h 1333121"/>
              <a:gd name="connsiteX27" fmla="*/ 2439224 w 3469189"/>
              <a:gd name="connsiteY27" fmla="*/ 799722 h 1333121"/>
              <a:gd name="connsiteX28" fmla="*/ 2347274 w 3469189"/>
              <a:gd name="connsiteY28" fmla="*/ 799722 h 1333121"/>
              <a:gd name="connsiteX29" fmla="*/ 2347274 w 3469189"/>
              <a:gd name="connsiteY29" fmla="*/ 918034 h 1333121"/>
              <a:gd name="connsiteX30" fmla="*/ 2278312 w 3469189"/>
              <a:gd name="connsiteY30" fmla="*/ 918034 h 1333121"/>
              <a:gd name="connsiteX31" fmla="*/ 2278312 w 3469189"/>
              <a:gd name="connsiteY31" fmla="*/ 991424 h 1333121"/>
              <a:gd name="connsiteX32" fmla="*/ 2347274 w 3469189"/>
              <a:gd name="connsiteY32" fmla="*/ 991424 h 1333121"/>
              <a:gd name="connsiteX33" fmla="*/ 2347274 w 3469189"/>
              <a:gd name="connsiteY33" fmla="*/ 1206014 h 1333121"/>
              <a:gd name="connsiteX34" fmla="*/ 2467721 w 3469189"/>
              <a:gd name="connsiteY34" fmla="*/ 1325177 h 1333121"/>
              <a:gd name="connsiteX35" fmla="*/ 2012058 w 3469189"/>
              <a:gd name="connsiteY35" fmla="*/ 1333122 h 1333121"/>
              <a:gd name="connsiteX36" fmla="*/ 2126140 w 3469189"/>
              <a:gd name="connsiteY36" fmla="*/ 1271554 h 1333121"/>
              <a:gd name="connsiteX37" fmla="*/ 2126140 w 3469189"/>
              <a:gd name="connsiteY37" fmla="*/ 1321300 h 1333121"/>
              <a:gd name="connsiteX38" fmla="*/ 2218849 w 3469189"/>
              <a:gd name="connsiteY38" fmla="*/ 1321300 h 1333121"/>
              <a:gd name="connsiteX39" fmla="*/ 2218849 w 3469189"/>
              <a:gd name="connsiteY39" fmla="*/ 918129 h 1333121"/>
              <a:gd name="connsiteX40" fmla="*/ 2124525 w 3469189"/>
              <a:gd name="connsiteY40" fmla="*/ 918129 h 1333121"/>
              <a:gd name="connsiteX41" fmla="*/ 2124525 w 3469189"/>
              <a:gd name="connsiteY41" fmla="*/ 1141419 h 1333121"/>
              <a:gd name="connsiteX42" fmla="*/ 2039700 w 3469189"/>
              <a:gd name="connsiteY42" fmla="*/ 1255854 h 1333121"/>
              <a:gd name="connsiteX43" fmla="*/ 1971593 w 3469189"/>
              <a:gd name="connsiteY43" fmla="*/ 1170643 h 1333121"/>
              <a:gd name="connsiteX44" fmla="*/ 1971593 w 3469189"/>
              <a:gd name="connsiteY44" fmla="*/ 918129 h 1333121"/>
              <a:gd name="connsiteX45" fmla="*/ 1877269 w 3469189"/>
              <a:gd name="connsiteY45" fmla="*/ 918129 h 1333121"/>
              <a:gd name="connsiteX46" fmla="*/ 1877269 w 3469189"/>
              <a:gd name="connsiteY46" fmla="*/ 1184829 h 1333121"/>
              <a:gd name="connsiteX47" fmla="*/ 2012058 w 3469189"/>
              <a:gd name="connsiteY47" fmla="*/ 1333122 h 1333121"/>
              <a:gd name="connsiteX48" fmla="*/ 1749698 w 3469189"/>
              <a:gd name="connsiteY48" fmla="*/ 1325177 h 1333121"/>
              <a:gd name="connsiteX49" fmla="*/ 1809921 w 3469189"/>
              <a:gd name="connsiteY49" fmla="*/ 1317233 h 1333121"/>
              <a:gd name="connsiteX50" fmla="*/ 1809921 w 3469189"/>
              <a:gd name="connsiteY50" fmla="*/ 1248572 h 1333121"/>
              <a:gd name="connsiteX51" fmla="*/ 1775060 w 3469189"/>
              <a:gd name="connsiteY51" fmla="*/ 1252544 h 1333121"/>
              <a:gd name="connsiteX52" fmla="*/ 1721201 w 3469189"/>
              <a:gd name="connsiteY52" fmla="*/ 1188612 h 1333121"/>
              <a:gd name="connsiteX53" fmla="*/ 1721201 w 3469189"/>
              <a:gd name="connsiteY53" fmla="*/ 991424 h 1333121"/>
              <a:gd name="connsiteX54" fmla="*/ 1802037 w 3469189"/>
              <a:gd name="connsiteY54" fmla="*/ 991424 h 1333121"/>
              <a:gd name="connsiteX55" fmla="*/ 1802037 w 3469189"/>
              <a:gd name="connsiteY55" fmla="*/ 918034 h 1333121"/>
              <a:gd name="connsiteX56" fmla="*/ 1721201 w 3469189"/>
              <a:gd name="connsiteY56" fmla="*/ 918034 h 1333121"/>
              <a:gd name="connsiteX57" fmla="*/ 1721201 w 3469189"/>
              <a:gd name="connsiteY57" fmla="*/ 799722 h 1333121"/>
              <a:gd name="connsiteX58" fmla="*/ 1629252 w 3469189"/>
              <a:gd name="connsiteY58" fmla="*/ 799722 h 1333121"/>
              <a:gd name="connsiteX59" fmla="*/ 1629252 w 3469189"/>
              <a:gd name="connsiteY59" fmla="*/ 918034 h 1333121"/>
              <a:gd name="connsiteX60" fmla="*/ 1560290 w 3469189"/>
              <a:gd name="connsiteY60" fmla="*/ 918034 h 1333121"/>
              <a:gd name="connsiteX61" fmla="*/ 1560290 w 3469189"/>
              <a:gd name="connsiteY61" fmla="*/ 991424 h 1333121"/>
              <a:gd name="connsiteX62" fmla="*/ 1629252 w 3469189"/>
              <a:gd name="connsiteY62" fmla="*/ 991424 h 1333121"/>
              <a:gd name="connsiteX63" fmla="*/ 1629252 w 3469189"/>
              <a:gd name="connsiteY63" fmla="*/ 1206014 h 1333121"/>
              <a:gd name="connsiteX64" fmla="*/ 1749698 w 3469189"/>
              <a:gd name="connsiteY64" fmla="*/ 1325177 h 1333121"/>
              <a:gd name="connsiteX65" fmla="*/ 1392349 w 3469189"/>
              <a:gd name="connsiteY65" fmla="*/ 815516 h 1333121"/>
              <a:gd name="connsiteX66" fmla="*/ 1454187 w 3469189"/>
              <a:gd name="connsiteY66" fmla="*/ 877084 h 1333121"/>
              <a:gd name="connsiteX67" fmla="*/ 1516025 w 3469189"/>
              <a:gd name="connsiteY67" fmla="*/ 815516 h 1333121"/>
              <a:gd name="connsiteX68" fmla="*/ 1454187 w 3469189"/>
              <a:gd name="connsiteY68" fmla="*/ 753191 h 1333121"/>
              <a:gd name="connsiteX69" fmla="*/ 1392349 w 3469189"/>
              <a:gd name="connsiteY69" fmla="*/ 815516 h 1333121"/>
              <a:gd name="connsiteX70" fmla="*/ 1407358 w 3469189"/>
              <a:gd name="connsiteY70" fmla="*/ 1321205 h 1333121"/>
              <a:gd name="connsiteX71" fmla="*/ 1500827 w 3469189"/>
              <a:gd name="connsiteY71" fmla="*/ 1321205 h 1333121"/>
              <a:gd name="connsiteX72" fmla="*/ 1500827 w 3469189"/>
              <a:gd name="connsiteY72" fmla="*/ 918034 h 1333121"/>
              <a:gd name="connsiteX73" fmla="*/ 1407358 w 3469189"/>
              <a:gd name="connsiteY73" fmla="*/ 918034 h 1333121"/>
              <a:gd name="connsiteX74" fmla="*/ 1407358 w 3469189"/>
              <a:gd name="connsiteY74" fmla="*/ 1321205 h 1333121"/>
              <a:gd name="connsiteX75" fmla="*/ 1275798 w 3469189"/>
              <a:gd name="connsiteY75" fmla="*/ 1325177 h 1333121"/>
              <a:gd name="connsiteX76" fmla="*/ 1336021 w 3469189"/>
              <a:gd name="connsiteY76" fmla="*/ 1317233 h 1333121"/>
              <a:gd name="connsiteX77" fmla="*/ 1336021 w 3469189"/>
              <a:gd name="connsiteY77" fmla="*/ 1248572 h 1333121"/>
              <a:gd name="connsiteX78" fmla="*/ 1301160 w 3469189"/>
              <a:gd name="connsiteY78" fmla="*/ 1252544 h 1333121"/>
              <a:gd name="connsiteX79" fmla="*/ 1247301 w 3469189"/>
              <a:gd name="connsiteY79" fmla="*/ 1188612 h 1333121"/>
              <a:gd name="connsiteX80" fmla="*/ 1247301 w 3469189"/>
              <a:gd name="connsiteY80" fmla="*/ 991424 h 1333121"/>
              <a:gd name="connsiteX81" fmla="*/ 1328137 w 3469189"/>
              <a:gd name="connsiteY81" fmla="*/ 991424 h 1333121"/>
              <a:gd name="connsiteX82" fmla="*/ 1328137 w 3469189"/>
              <a:gd name="connsiteY82" fmla="*/ 918034 h 1333121"/>
              <a:gd name="connsiteX83" fmla="*/ 1247301 w 3469189"/>
              <a:gd name="connsiteY83" fmla="*/ 918034 h 1333121"/>
              <a:gd name="connsiteX84" fmla="*/ 1247301 w 3469189"/>
              <a:gd name="connsiteY84" fmla="*/ 799722 h 1333121"/>
              <a:gd name="connsiteX85" fmla="*/ 1155352 w 3469189"/>
              <a:gd name="connsiteY85" fmla="*/ 799722 h 1333121"/>
              <a:gd name="connsiteX86" fmla="*/ 1155352 w 3469189"/>
              <a:gd name="connsiteY86" fmla="*/ 918034 h 1333121"/>
              <a:gd name="connsiteX87" fmla="*/ 1086390 w 3469189"/>
              <a:gd name="connsiteY87" fmla="*/ 918034 h 1333121"/>
              <a:gd name="connsiteX88" fmla="*/ 1086390 w 3469189"/>
              <a:gd name="connsiteY88" fmla="*/ 991424 h 1333121"/>
              <a:gd name="connsiteX89" fmla="*/ 1155352 w 3469189"/>
              <a:gd name="connsiteY89" fmla="*/ 991424 h 1333121"/>
              <a:gd name="connsiteX90" fmla="*/ 1155352 w 3469189"/>
              <a:gd name="connsiteY90" fmla="*/ 1206014 h 1333121"/>
              <a:gd name="connsiteX91" fmla="*/ 1275798 w 3469189"/>
              <a:gd name="connsiteY91" fmla="*/ 1325177 h 1333121"/>
              <a:gd name="connsiteX92" fmla="*/ 878839 w 3469189"/>
              <a:gd name="connsiteY92" fmla="*/ 1333122 h 1333121"/>
              <a:gd name="connsiteX93" fmla="*/ 1057988 w 3469189"/>
              <a:gd name="connsiteY93" fmla="*/ 1202136 h 1333121"/>
              <a:gd name="connsiteX94" fmla="*/ 909805 w 3469189"/>
              <a:gd name="connsiteY94" fmla="*/ 1080608 h 1333121"/>
              <a:gd name="connsiteX95" fmla="*/ 860696 w 3469189"/>
              <a:gd name="connsiteY95" fmla="*/ 1069543 h 1333121"/>
              <a:gd name="connsiteX96" fmla="*/ 796483 w 3469189"/>
              <a:gd name="connsiteY96" fmla="*/ 1023012 h 1333121"/>
              <a:gd name="connsiteX97" fmla="*/ 866205 w 3469189"/>
              <a:gd name="connsiteY97" fmla="*/ 975630 h 1333121"/>
              <a:gd name="connsiteX98" fmla="*/ 949415 w 3469189"/>
              <a:gd name="connsiteY98" fmla="*/ 1026890 h 1333121"/>
              <a:gd name="connsiteX99" fmla="*/ 1043740 w 3469189"/>
              <a:gd name="connsiteY99" fmla="*/ 1026890 h 1333121"/>
              <a:gd name="connsiteX100" fmla="*/ 867060 w 3469189"/>
              <a:gd name="connsiteY100" fmla="*/ 906969 h 1333121"/>
              <a:gd name="connsiteX101" fmla="*/ 700639 w 3469189"/>
              <a:gd name="connsiteY101" fmla="*/ 1028497 h 1333121"/>
              <a:gd name="connsiteX102" fmla="*/ 836948 w 3469189"/>
              <a:gd name="connsiteY102" fmla="*/ 1148418 h 1333121"/>
              <a:gd name="connsiteX103" fmla="*/ 884538 w 3469189"/>
              <a:gd name="connsiteY103" fmla="*/ 1158632 h 1333121"/>
              <a:gd name="connsiteX104" fmla="*/ 962239 w 3469189"/>
              <a:gd name="connsiteY104" fmla="*/ 1211499 h 1333121"/>
              <a:gd name="connsiteX105" fmla="*/ 883778 w 3469189"/>
              <a:gd name="connsiteY105" fmla="*/ 1263610 h 1333121"/>
              <a:gd name="connsiteX106" fmla="*/ 787934 w 3469189"/>
              <a:gd name="connsiteY106" fmla="*/ 1195800 h 1333121"/>
              <a:gd name="connsiteX107" fmla="*/ 686486 w 3469189"/>
              <a:gd name="connsiteY107" fmla="*/ 1195800 h 1333121"/>
              <a:gd name="connsiteX108" fmla="*/ 878839 w 3469189"/>
              <a:gd name="connsiteY108" fmla="*/ 1333122 h 1333121"/>
              <a:gd name="connsiteX109" fmla="*/ 271764 w 3469189"/>
              <a:gd name="connsiteY109" fmla="*/ 1321205 h 1333121"/>
              <a:gd name="connsiteX110" fmla="*/ 366088 w 3469189"/>
              <a:gd name="connsiteY110" fmla="*/ 1321205 h 1333121"/>
              <a:gd name="connsiteX111" fmla="*/ 366088 w 3469189"/>
              <a:gd name="connsiteY111" fmla="*/ 1096402 h 1333121"/>
              <a:gd name="connsiteX112" fmla="*/ 457182 w 3469189"/>
              <a:gd name="connsiteY112" fmla="*/ 983574 h 1333121"/>
              <a:gd name="connsiteX113" fmla="*/ 523770 w 3469189"/>
              <a:gd name="connsiteY113" fmla="*/ 1060936 h 1333121"/>
              <a:gd name="connsiteX114" fmla="*/ 523770 w 3469189"/>
              <a:gd name="connsiteY114" fmla="*/ 1321300 h 1333121"/>
              <a:gd name="connsiteX115" fmla="*/ 618854 w 3469189"/>
              <a:gd name="connsiteY115" fmla="*/ 1321300 h 1333121"/>
              <a:gd name="connsiteX116" fmla="*/ 618854 w 3469189"/>
              <a:gd name="connsiteY116" fmla="*/ 1053087 h 1333121"/>
              <a:gd name="connsiteX117" fmla="*/ 484159 w 3469189"/>
              <a:gd name="connsiteY117" fmla="*/ 906307 h 1333121"/>
              <a:gd name="connsiteX118" fmla="*/ 363713 w 3469189"/>
              <a:gd name="connsiteY118" fmla="*/ 970239 h 1333121"/>
              <a:gd name="connsiteX119" fmla="*/ 363713 w 3469189"/>
              <a:gd name="connsiteY119" fmla="*/ 918129 h 1333121"/>
              <a:gd name="connsiteX120" fmla="*/ 271764 w 3469189"/>
              <a:gd name="connsiteY120" fmla="*/ 918129 h 1333121"/>
              <a:gd name="connsiteX121" fmla="*/ 271764 w 3469189"/>
              <a:gd name="connsiteY121" fmla="*/ 1321205 h 1333121"/>
              <a:gd name="connsiteX122" fmla="*/ 271764 w 3469189"/>
              <a:gd name="connsiteY122" fmla="*/ 1321205 h 1333121"/>
              <a:gd name="connsiteX123" fmla="*/ 65732 w 3469189"/>
              <a:gd name="connsiteY123" fmla="*/ 1321205 h 1333121"/>
              <a:gd name="connsiteX124" fmla="*/ 164806 w 3469189"/>
              <a:gd name="connsiteY124" fmla="*/ 1321205 h 1333121"/>
              <a:gd name="connsiteX125" fmla="*/ 164806 w 3469189"/>
              <a:gd name="connsiteY125" fmla="*/ 768890 h 1333121"/>
              <a:gd name="connsiteX126" fmla="*/ 65732 w 3469189"/>
              <a:gd name="connsiteY126" fmla="*/ 768890 h 1333121"/>
              <a:gd name="connsiteX127" fmla="*/ 65732 w 3469189"/>
              <a:gd name="connsiteY127" fmla="*/ 1321205 h 1333121"/>
              <a:gd name="connsiteX128" fmla="*/ 65732 w 3469189"/>
              <a:gd name="connsiteY128" fmla="*/ 1321205 h 1333121"/>
              <a:gd name="connsiteX129" fmla="*/ 3290040 w 3469189"/>
              <a:gd name="connsiteY129" fmla="*/ 579931 h 1333121"/>
              <a:gd name="connsiteX130" fmla="*/ 3469190 w 3469189"/>
              <a:gd name="connsiteY130" fmla="*/ 448945 h 1333121"/>
              <a:gd name="connsiteX131" fmla="*/ 3321007 w 3469189"/>
              <a:gd name="connsiteY131" fmla="*/ 327417 h 1333121"/>
              <a:gd name="connsiteX132" fmla="*/ 3271898 w 3469189"/>
              <a:gd name="connsiteY132" fmla="*/ 316352 h 1333121"/>
              <a:gd name="connsiteX133" fmla="*/ 3207685 w 3469189"/>
              <a:gd name="connsiteY133" fmla="*/ 269821 h 1333121"/>
              <a:gd name="connsiteX134" fmla="*/ 3277407 w 3469189"/>
              <a:gd name="connsiteY134" fmla="*/ 222534 h 1333121"/>
              <a:gd name="connsiteX135" fmla="*/ 3360617 w 3469189"/>
              <a:gd name="connsiteY135" fmla="*/ 273793 h 1333121"/>
              <a:gd name="connsiteX136" fmla="*/ 3454942 w 3469189"/>
              <a:gd name="connsiteY136" fmla="*/ 273793 h 1333121"/>
              <a:gd name="connsiteX137" fmla="*/ 3278262 w 3469189"/>
              <a:gd name="connsiteY137" fmla="*/ 153873 h 1333121"/>
              <a:gd name="connsiteX138" fmla="*/ 3111841 w 3469189"/>
              <a:gd name="connsiteY138" fmla="*/ 275401 h 1333121"/>
              <a:gd name="connsiteX139" fmla="*/ 3248151 w 3469189"/>
              <a:gd name="connsiteY139" fmla="*/ 395321 h 1333121"/>
              <a:gd name="connsiteX140" fmla="*/ 3295740 w 3469189"/>
              <a:gd name="connsiteY140" fmla="*/ 405535 h 1333121"/>
              <a:gd name="connsiteX141" fmla="*/ 3373441 w 3469189"/>
              <a:gd name="connsiteY141" fmla="*/ 458402 h 1333121"/>
              <a:gd name="connsiteX142" fmla="*/ 3294980 w 3469189"/>
              <a:gd name="connsiteY142" fmla="*/ 510513 h 1333121"/>
              <a:gd name="connsiteX143" fmla="*/ 3199136 w 3469189"/>
              <a:gd name="connsiteY143" fmla="*/ 442703 h 1333121"/>
              <a:gd name="connsiteX144" fmla="*/ 3097688 w 3469189"/>
              <a:gd name="connsiteY144" fmla="*/ 442703 h 1333121"/>
              <a:gd name="connsiteX145" fmla="*/ 3290040 w 3469189"/>
              <a:gd name="connsiteY145" fmla="*/ 579931 h 1333121"/>
              <a:gd name="connsiteX146" fmla="*/ 2747463 w 3469189"/>
              <a:gd name="connsiteY146" fmla="*/ 325052 h 1333121"/>
              <a:gd name="connsiteX147" fmla="*/ 2855276 w 3469189"/>
              <a:gd name="connsiteY147" fmla="*/ 228019 h 1333121"/>
              <a:gd name="connsiteX148" fmla="*/ 2962233 w 3469189"/>
              <a:gd name="connsiteY148" fmla="*/ 325052 h 1333121"/>
              <a:gd name="connsiteX149" fmla="*/ 2747463 w 3469189"/>
              <a:gd name="connsiteY149" fmla="*/ 325052 h 1333121"/>
              <a:gd name="connsiteX150" fmla="*/ 2859170 w 3469189"/>
              <a:gd name="connsiteY150" fmla="*/ 579931 h 1333121"/>
              <a:gd name="connsiteX151" fmla="*/ 3045444 w 3469189"/>
              <a:gd name="connsiteY151" fmla="*/ 463131 h 1333121"/>
              <a:gd name="connsiteX152" fmla="*/ 2945610 w 3469189"/>
              <a:gd name="connsiteY152" fmla="*/ 463131 h 1333121"/>
              <a:gd name="connsiteX153" fmla="*/ 2860785 w 3469189"/>
              <a:gd name="connsiteY153" fmla="*/ 505690 h 1333121"/>
              <a:gd name="connsiteX154" fmla="*/ 2745848 w 3469189"/>
              <a:gd name="connsiteY154" fmla="*/ 393619 h 1333121"/>
              <a:gd name="connsiteX155" fmla="*/ 3056462 w 3469189"/>
              <a:gd name="connsiteY155" fmla="*/ 393619 h 1333121"/>
              <a:gd name="connsiteX156" fmla="*/ 2852806 w 3469189"/>
              <a:gd name="connsiteY156" fmla="*/ 153022 h 1333121"/>
              <a:gd name="connsiteX157" fmla="*/ 2649909 w 3469189"/>
              <a:gd name="connsiteY157" fmla="*/ 367611 h 1333121"/>
              <a:gd name="connsiteX158" fmla="*/ 2859170 w 3469189"/>
              <a:gd name="connsiteY158" fmla="*/ 579931 h 1333121"/>
              <a:gd name="connsiteX159" fmla="*/ 2465536 w 3469189"/>
              <a:gd name="connsiteY159" fmla="*/ 62325 h 1333121"/>
              <a:gd name="connsiteX160" fmla="*/ 2527374 w 3469189"/>
              <a:gd name="connsiteY160" fmla="*/ 123893 h 1333121"/>
              <a:gd name="connsiteX161" fmla="*/ 2589211 w 3469189"/>
              <a:gd name="connsiteY161" fmla="*/ 62325 h 1333121"/>
              <a:gd name="connsiteX162" fmla="*/ 2527374 w 3469189"/>
              <a:gd name="connsiteY162" fmla="*/ 0 h 1333121"/>
              <a:gd name="connsiteX163" fmla="*/ 2465536 w 3469189"/>
              <a:gd name="connsiteY163" fmla="*/ 62325 h 1333121"/>
              <a:gd name="connsiteX164" fmla="*/ 2480639 w 3469189"/>
              <a:gd name="connsiteY164" fmla="*/ 568109 h 1333121"/>
              <a:gd name="connsiteX165" fmla="*/ 2574108 w 3469189"/>
              <a:gd name="connsiteY165" fmla="*/ 568109 h 1333121"/>
              <a:gd name="connsiteX166" fmla="*/ 2574108 w 3469189"/>
              <a:gd name="connsiteY166" fmla="*/ 164938 h 1333121"/>
              <a:gd name="connsiteX167" fmla="*/ 2480639 w 3469189"/>
              <a:gd name="connsiteY167" fmla="*/ 164938 h 1333121"/>
              <a:gd name="connsiteX168" fmla="*/ 2480639 w 3469189"/>
              <a:gd name="connsiteY168" fmla="*/ 568109 h 1333121"/>
              <a:gd name="connsiteX169" fmla="*/ 2183703 w 3469189"/>
              <a:gd name="connsiteY169" fmla="*/ 568109 h 1333121"/>
              <a:gd name="connsiteX170" fmla="*/ 2278027 w 3469189"/>
              <a:gd name="connsiteY170" fmla="*/ 568109 h 1333121"/>
              <a:gd name="connsiteX171" fmla="*/ 2278027 w 3469189"/>
              <a:gd name="connsiteY171" fmla="*/ 385864 h 1333121"/>
              <a:gd name="connsiteX172" fmla="*/ 2347749 w 3469189"/>
              <a:gd name="connsiteY172" fmla="*/ 249393 h 1333121"/>
              <a:gd name="connsiteX173" fmla="*/ 2419846 w 3469189"/>
              <a:gd name="connsiteY173" fmla="*/ 243056 h 1333121"/>
              <a:gd name="connsiteX174" fmla="*/ 2419846 w 3469189"/>
              <a:gd name="connsiteY174" fmla="*/ 153116 h 1333121"/>
              <a:gd name="connsiteX175" fmla="*/ 2275653 w 3469189"/>
              <a:gd name="connsiteY175" fmla="*/ 247785 h 1333121"/>
              <a:gd name="connsiteX176" fmla="*/ 2275653 w 3469189"/>
              <a:gd name="connsiteY176" fmla="*/ 164938 h 1333121"/>
              <a:gd name="connsiteX177" fmla="*/ 2183703 w 3469189"/>
              <a:gd name="connsiteY177" fmla="*/ 164938 h 1333121"/>
              <a:gd name="connsiteX178" fmla="*/ 2183703 w 3469189"/>
              <a:gd name="connsiteY178" fmla="*/ 568109 h 1333121"/>
              <a:gd name="connsiteX179" fmla="*/ 1778195 w 3469189"/>
              <a:gd name="connsiteY179" fmla="*/ 366098 h 1333121"/>
              <a:gd name="connsiteX180" fmla="*/ 1881258 w 3469189"/>
              <a:gd name="connsiteY180" fmla="*/ 228776 h 1333121"/>
              <a:gd name="connsiteX181" fmla="*/ 1987456 w 3469189"/>
              <a:gd name="connsiteY181" fmla="*/ 366098 h 1333121"/>
              <a:gd name="connsiteX182" fmla="*/ 1881258 w 3469189"/>
              <a:gd name="connsiteY182" fmla="*/ 504933 h 1333121"/>
              <a:gd name="connsiteX183" fmla="*/ 1778195 w 3469189"/>
              <a:gd name="connsiteY183" fmla="*/ 366098 h 1333121"/>
              <a:gd name="connsiteX184" fmla="*/ 1862925 w 3469189"/>
              <a:gd name="connsiteY184" fmla="*/ 579931 h 1333121"/>
              <a:gd name="connsiteX185" fmla="*/ 1985746 w 3469189"/>
              <a:gd name="connsiteY185" fmla="*/ 517606 h 1333121"/>
              <a:gd name="connsiteX186" fmla="*/ 1985746 w 3469189"/>
              <a:gd name="connsiteY186" fmla="*/ 568109 h 1333121"/>
              <a:gd name="connsiteX187" fmla="*/ 2080830 w 3469189"/>
              <a:gd name="connsiteY187" fmla="*/ 568109 h 1333121"/>
              <a:gd name="connsiteX188" fmla="*/ 2080830 w 3469189"/>
              <a:gd name="connsiteY188" fmla="*/ 164938 h 1333121"/>
              <a:gd name="connsiteX189" fmla="*/ 1985746 w 3469189"/>
              <a:gd name="connsiteY189" fmla="*/ 164938 h 1333121"/>
              <a:gd name="connsiteX190" fmla="*/ 1985746 w 3469189"/>
              <a:gd name="connsiteY190" fmla="*/ 217048 h 1333121"/>
              <a:gd name="connsiteX191" fmla="*/ 1862925 w 3469189"/>
              <a:gd name="connsiteY191" fmla="*/ 153116 h 1333121"/>
              <a:gd name="connsiteX192" fmla="*/ 1681496 w 3469189"/>
              <a:gd name="connsiteY192" fmla="*/ 366098 h 1333121"/>
              <a:gd name="connsiteX193" fmla="*/ 1862925 w 3469189"/>
              <a:gd name="connsiteY193" fmla="*/ 579931 h 1333121"/>
              <a:gd name="connsiteX194" fmla="*/ 1398049 w 3469189"/>
              <a:gd name="connsiteY194" fmla="*/ 579931 h 1333121"/>
              <a:gd name="connsiteX195" fmla="*/ 1512131 w 3469189"/>
              <a:gd name="connsiteY195" fmla="*/ 518363 h 1333121"/>
              <a:gd name="connsiteX196" fmla="*/ 1512131 w 3469189"/>
              <a:gd name="connsiteY196" fmla="*/ 568109 h 1333121"/>
              <a:gd name="connsiteX197" fmla="*/ 1604840 w 3469189"/>
              <a:gd name="connsiteY197" fmla="*/ 568109 h 1333121"/>
              <a:gd name="connsiteX198" fmla="*/ 1604840 w 3469189"/>
              <a:gd name="connsiteY198" fmla="*/ 164938 h 1333121"/>
              <a:gd name="connsiteX199" fmla="*/ 1510516 w 3469189"/>
              <a:gd name="connsiteY199" fmla="*/ 164938 h 1333121"/>
              <a:gd name="connsiteX200" fmla="*/ 1510516 w 3469189"/>
              <a:gd name="connsiteY200" fmla="*/ 388228 h 1333121"/>
              <a:gd name="connsiteX201" fmla="*/ 1425691 w 3469189"/>
              <a:gd name="connsiteY201" fmla="*/ 502663 h 1333121"/>
              <a:gd name="connsiteX202" fmla="*/ 1357488 w 3469189"/>
              <a:gd name="connsiteY202" fmla="*/ 417452 h 1333121"/>
              <a:gd name="connsiteX203" fmla="*/ 1357488 w 3469189"/>
              <a:gd name="connsiteY203" fmla="*/ 164938 h 1333121"/>
              <a:gd name="connsiteX204" fmla="*/ 1263164 w 3469189"/>
              <a:gd name="connsiteY204" fmla="*/ 164938 h 1333121"/>
              <a:gd name="connsiteX205" fmla="*/ 1263164 w 3469189"/>
              <a:gd name="connsiteY205" fmla="*/ 431543 h 1333121"/>
              <a:gd name="connsiteX206" fmla="*/ 1398049 w 3469189"/>
              <a:gd name="connsiteY206" fmla="*/ 579931 h 1333121"/>
              <a:gd name="connsiteX207" fmla="*/ 1136734 w 3469189"/>
              <a:gd name="connsiteY207" fmla="*/ 572081 h 1333121"/>
              <a:gd name="connsiteX208" fmla="*/ 1196957 w 3469189"/>
              <a:gd name="connsiteY208" fmla="*/ 564137 h 1333121"/>
              <a:gd name="connsiteX209" fmla="*/ 1196957 w 3469189"/>
              <a:gd name="connsiteY209" fmla="*/ 495476 h 1333121"/>
              <a:gd name="connsiteX210" fmla="*/ 1162096 w 3469189"/>
              <a:gd name="connsiteY210" fmla="*/ 499448 h 1333121"/>
              <a:gd name="connsiteX211" fmla="*/ 1108237 w 3469189"/>
              <a:gd name="connsiteY211" fmla="*/ 435515 h 1333121"/>
              <a:gd name="connsiteX212" fmla="*/ 1108237 w 3469189"/>
              <a:gd name="connsiteY212" fmla="*/ 238233 h 1333121"/>
              <a:gd name="connsiteX213" fmla="*/ 1189073 w 3469189"/>
              <a:gd name="connsiteY213" fmla="*/ 238233 h 1333121"/>
              <a:gd name="connsiteX214" fmla="*/ 1189073 w 3469189"/>
              <a:gd name="connsiteY214" fmla="*/ 164843 h 1333121"/>
              <a:gd name="connsiteX215" fmla="*/ 1108237 w 3469189"/>
              <a:gd name="connsiteY215" fmla="*/ 164843 h 1333121"/>
              <a:gd name="connsiteX216" fmla="*/ 1108237 w 3469189"/>
              <a:gd name="connsiteY216" fmla="*/ 46531 h 1333121"/>
              <a:gd name="connsiteX217" fmla="*/ 1016288 w 3469189"/>
              <a:gd name="connsiteY217" fmla="*/ 46531 h 1333121"/>
              <a:gd name="connsiteX218" fmla="*/ 1016288 w 3469189"/>
              <a:gd name="connsiteY218" fmla="*/ 164843 h 1333121"/>
              <a:gd name="connsiteX219" fmla="*/ 947326 w 3469189"/>
              <a:gd name="connsiteY219" fmla="*/ 164843 h 1333121"/>
              <a:gd name="connsiteX220" fmla="*/ 947326 w 3469189"/>
              <a:gd name="connsiteY220" fmla="*/ 238233 h 1333121"/>
              <a:gd name="connsiteX221" fmla="*/ 1016288 w 3469189"/>
              <a:gd name="connsiteY221" fmla="*/ 238233 h 1333121"/>
              <a:gd name="connsiteX222" fmla="*/ 1016288 w 3469189"/>
              <a:gd name="connsiteY222" fmla="*/ 452823 h 1333121"/>
              <a:gd name="connsiteX223" fmla="*/ 1136734 w 3469189"/>
              <a:gd name="connsiteY223" fmla="*/ 572081 h 1333121"/>
              <a:gd name="connsiteX224" fmla="*/ 734360 w 3469189"/>
              <a:gd name="connsiteY224" fmla="*/ 579931 h 1333121"/>
              <a:gd name="connsiteX225" fmla="*/ 919019 w 3469189"/>
              <a:gd name="connsiteY225" fmla="*/ 441095 h 1333121"/>
              <a:gd name="connsiteX226" fmla="*/ 825550 w 3469189"/>
              <a:gd name="connsiteY226" fmla="*/ 441095 h 1333121"/>
              <a:gd name="connsiteX227" fmla="*/ 735975 w 3469189"/>
              <a:gd name="connsiteY227" fmla="*/ 502663 h 1333121"/>
              <a:gd name="connsiteX228" fmla="*/ 632152 w 3469189"/>
              <a:gd name="connsiteY228" fmla="*/ 367706 h 1333121"/>
              <a:gd name="connsiteX229" fmla="*/ 738350 w 3469189"/>
              <a:gd name="connsiteY229" fmla="*/ 231235 h 1333121"/>
              <a:gd name="connsiteX230" fmla="*/ 825550 w 3469189"/>
              <a:gd name="connsiteY230" fmla="*/ 292803 h 1333121"/>
              <a:gd name="connsiteX231" fmla="*/ 918259 w 3469189"/>
              <a:gd name="connsiteY231" fmla="*/ 292803 h 1333121"/>
              <a:gd name="connsiteX232" fmla="*/ 736735 w 3469189"/>
              <a:gd name="connsiteY232" fmla="*/ 153967 h 1333121"/>
              <a:gd name="connsiteX233" fmla="*/ 533079 w 3469189"/>
              <a:gd name="connsiteY233" fmla="*/ 367800 h 1333121"/>
              <a:gd name="connsiteX234" fmla="*/ 734360 w 3469189"/>
              <a:gd name="connsiteY234" fmla="*/ 579931 h 1333121"/>
              <a:gd name="connsiteX235" fmla="*/ 172690 w 3469189"/>
              <a:gd name="connsiteY235" fmla="*/ 370070 h 1333121"/>
              <a:gd name="connsiteX236" fmla="*/ 209926 w 3469189"/>
              <a:gd name="connsiteY236" fmla="*/ 261971 h 1333121"/>
              <a:gd name="connsiteX237" fmla="*/ 259035 w 3469189"/>
              <a:gd name="connsiteY237" fmla="*/ 119164 h 1333121"/>
              <a:gd name="connsiteX238" fmla="*/ 259795 w 3469189"/>
              <a:gd name="connsiteY238" fmla="*/ 119164 h 1333121"/>
              <a:gd name="connsiteX239" fmla="*/ 308904 w 3469189"/>
              <a:gd name="connsiteY239" fmla="*/ 261215 h 1333121"/>
              <a:gd name="connsiteX240" fmla="*/ 346140 w 3469189"/>
              <a:gd name="connsiteY240" fmla="*/ 370070 h 1333121"/>
              <a:gd name="connsiteX241" fmla="*/ 172690 w 3469189"/>
              <a:gd name="connsiteY241" fmla="*/ 370070 h 1333121"/>
              <a:gd name="connsiteX242" fmla="*/ 0 w 3469189"/>
              <a:gd name="connsiteY242" fmla="*/ 568109 h 1333121"/>
              <a:gd name="connsiteX243" fmla="*/ 103823 w 3469189"/>
              <a:gd name="connsiteY243" fmla="*/ 568109 h 1333121"/>
              <a:gd name="connsiteX244" fmla="*/ 143433 w 3469189"/>
              <a:gd name="connsiteY244" fmla="*/ 452917 h 1333121"/>
              <a:gd name="connsiteX245" fmla="*/ 374827 w 3469189"/>
              <a:gd name="connsiteY245" fmla="*/ 452917 h 1333121"/>
              <a:gd name="connsiteX246" fmla="*/ 414437 w 3469189"/>
              <a:gd name="connsiteY246" fmla="*/ 568109 h 1333121"/>
              <a:gd name="connsiteX247" fmla="*/ 520635 w 3469189"/>
              <a:gd name="connsiteY247" fmla="*/ 568109 h 1333121"/>
              <a:gd name="connsiteX248" fmla="*/ 316124 w 3469189"/>
              <a:gd name="connsiteY248" fmla="*/ 15794 h 1333121"/>
              <a:gd name="connsiteX249" fmla="*/ 206791 w 3469189"/>
              <a:gd name="connsiteY249" fmla="*/ 15794 h 1333121"/>
              <a:gd name="connsiteX250" fmla="*/ 0 w 3469189"/>
              <a:gd name="connsiteY250" fmla="*/ 568109 h 133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3469189" h="1333121">
                <a:moveTo>
                  <a:pt x="3092178" y="1327542"/>
                </a:moveTo>
                <a:cubicBezTo>
                  <a:pt x="3125425" y="1327542"/>
                  <a:pt x="3153161" y="1300683"/>
                  <a:pt x="3153161" y="1266731"/>
                </a:cubicBezTo>
                <a:cubicBezTo>
                  <a:pt x="3153161" y="1233629"/>
                  <a:pt x="3125425" y="1206770"/>
                  <a:pt x="3092178" y="1206770"/>
                </a:cubicBezTo>
                <a:cubicBezTo>
                  <a:pt x="3058837" y="1206770"/>
                  <a:pt x="3031100" y="1233629"/>
                  <a:pt x="3031100" y="1266731"/>
                </a:cubicBezTo>
                <a:cubicBezTo>
                  <a:pt x="3031100" y="1300777"/>
                  <a:pt x="3058837" y="1327542"/>
                  <a:pt x="3092178" y="1327542"/>
                </a:cubicBezTo>
                <a:moveTo>
                  <a:pt x="2665013" y="1078244"/>
                </a:moveTo>
                <a:cubicBezTo>
                  <a:pt x="2673752" y="1021404"/>
                  <a:pt x="2717352" y="981210"/>
                  <a:pt x="2772825" y="981210"/>
                </a:cubicBezTo>
                <a:cubicBezTo>
                  <a:pt x="2833048" y="981210"/>
                  <a:pt x="2871044" y="1019891"/>
                  <a:pt x="2879783" y="1078244"/>
                </a:cubicBezTo>
                <a:lnTo>
                  <a:pt x="2665013" y="1078244"/>
                </a:lnTo>
                <a:close/>
                <a:moveTo>
                  <a:pt x="2776720" y="1333122"/>
                </a:moveTo>
                <a:cubicBezTo>
                  <a:pt x="2876553" y="1333122"/>
                  <a:pt x="2941526" y="1284983"/>
                  <a:pt x="2962993" y="1216322"/>
                </a:cubicBezTo>
                <a:lnTo>
                  <a:pt x="2863160" y="1216322"/>
                </a:lnTo>
                <a:cubicBezTo>
                  <a:pt x="2850526" y="1239966"/>
                  <a:pt x="2824309" y="1258881"/>
                  <a:pt x="2778334" y="1258881"/>
                </a:cubicBezTo>
                <a:cubicBezTo>
                  <a:pt x="2714977" y="1258881"/>
                  <a:pt x="2668147" y="1213863"/>
                  <a:pt x="2663398" y="1146810"/>
                </a:cubicBezTo>
                <a:lnTo>
                  <a:pt x="2974012" y="1146810"/>
                </a:lnTo>
                <a:cubicBezTo>
                  <a:pt x="2972397" y="993789"/>
                  <a:pt x="2891657" y="906213"/>
                  <a:pt x="2770355" y="906213"/>
                </a:cubicBezTo>
                <a:cubicBezTo>
                  <a:pt x="2660168" y="906213"/>
                  <a:pt x="2567459" y="994545"/>
                  <a:pt x="2567459" y="1120802"/>
                </a:cubicBezTo>
                <a:cubicBezTo>
                  <a:pt x="2567554" y="1247910"/>
                  <a:pt x="2647535" y="1333122"/>
                  <a:pt x="2776720" y="1333122"/>
                </a:cubicBezTo>
                <a:moveTo>
                  <a:pt x="2467721" y="1325177"/>
                </a:moveTo>
                <a:cubicBezTo>
                  <a:pt x="2489948" y="1325177"/>
                  <a:pt x="2514455" y="1322056"/>
                  <a:pt x="2527944" y="1317233"/>
                </a:cubicBezTo>
                <a:lnTo>
                  <a:pt x="2527944" y="1248572"/>
                </a:lnTo>
                <a:cubicBezTo>
                  <a:pt x="2514455" y="1250937"/>
                  <a:pt x="2502581" y="1252544"/>
                  <a:pt x="2493082" y="1252544"/>
                </a:cubicBezTo>
                <a:cubicBezTo>
                  <a:pt x="2453472" y="1252544"/>
                  <a:pt x="2439224" y="1230414"/>
                  <a:pt x="2439224" y="1188612"/>
                </a:cubicBezTo>
                <a:lnTo>
                  <a:pt x="2439224" y="991424"/>
                </a:lnTo>
                <a:lnTo>
                  <a:pt x="2520059" y="991424"/>
                </a:lnTo>
                <a:lnTo>
                  <a:pt x="2520059" y="918034"/>
                </a:lnTo>
                <a:lnTo>
                  <a:pt x="2439224" y="918034"/>
                </a:lnTo>
                <a:lnTo>
                  <a:pt x="2439224" y="799722"/>
                </a:lnTo>
                <a:lnTo>
                  <a:pt x="2347274" y="799722"/>
                </a:lnTo>
                <a:lnTo>
                  <a:pt x="2347274" y="918034"/>
                </a:lnTo>
                <a:lnTo>
                  <a:pt x="2278312" y="918034"/>
                </a:lnTo>
                <a:lnTo>
                  <a:pt x="2278312" y="991424"/>
                </a:lnTo>
                <a:lnTo>
                  <a:pt x="2347274" y="991424"/>
                </a:lnTo>
                <a:lnTo>
                  <a:pt x="2347274" y="1206014"/>
                </a:lnTo>
                <a:cubicBezTo>
                  <a:pt x="2347274" y="1295197"/>
                  <a:pt x="2401893" y="1325177"/>
                  <a:pt x="2467721" y="1325177"/>
                </a:cubicBezTo>
                <a:moveTo>
                  <a:pt x="2012058" y="1333122"/>
                </a:moveTo>
                <a:cubicBezTo>
                  <a:pt x="2065157" y="1333122"/>
                  <a:pt x="2104007" y="1311843"/>
                  <a:pt x="2126140" y="1271554"/>
                </a:cubicBezTo>
                <a:lnTo>
                  <a:pt x="2126140" y="1321300"/>
                </a:lnTo>
                <a:lnTo>
                  <a:pt x="2218849" y="1321300"/>
                </a:lnTo>
                <a:lnTo>
                  <a:pt x="2218849" y="918129"/>
                </a:lnTo>
                <a:lnTo>
                  <a:pt x="2124525" y="918129"/>
                </a:lnTo>
                <a:lnTo>
                  <a:pt x="2124525" y="1141419"/>
                </a:lnTo>
                <a:cubicBezTo>
                  <a:pt x="2124525" y="1222659"/>
                  <a:pt x="2081685" y="1255854"/>
                  <a:pt x="2039700" y="1255854"/>
                </a:cubicBezTo>
                <a:cubicBezTo>
                  <a:pt x="1992110" y="1255854"/>
                  <a:pt x="1971593" y="1224267"/>
                  <a:pt x="1971593" y="1170643"/>
                </a:cubicBezTo>
                <a:lnTo>
                  <a:pt x="1971593" y="918129"/>
                </a:lnTo>
                <a:lnTo>
                  <a:pt x="1877269" y="918129"/>
                </a:lnTo>
                <a:lnTo>
                  <a:pt x="1877269" y="1184829"/>
                </a:lnTo>
                <a:cubicBezTo>
                  <a:pt x="1877269" y="1282619"/>
                  <a:pt x="1932742" y="1333122"/>
                  <a:pt x="2012058" y="1333122"/>
                </a:cubicBezTo>
                <a:moveTo>
                  <a:pt x="1749698" y="1325177"/>
                </a:moveTo>
                <a:cubicBezTo>
                  <a:pt x="1771926" y="1325177"/>
                  <a:pt x="1796433" y="1322056"/>
                  <a:pt x="1809921" y="1317233"/>
                </a:cubicBezTo>
                <a:lnTo>
                  <a:pt x="1809921" y="1248572"/>
                </a:lnTo>
                <a:cubicBezTo>
                  <a:pt x="1796433" y="1250937"/>
                  <a:pt x="1784559" y="1252544"/>
                  <a:pt x="1775060" y="1252544"/>
                </a:cubicBezTo>
                <a:cubicBezTo>
                  <a:pt x="1735450" y="1252544"/>
                  <a:pt x="1721201" y="1230414"/>
                  <a:pt x="1721201" y="1188612"/>
                </a:cubicBezTo>
                <a:lnTo>
                  <a:pt x="1721201" y="991424"/>
                </a:lnTo>
                <a:lnTo>
                  <a:pt x="1802037" y="991424"/>
                </a:lnTo>
                <a:lnTo>
                  <a:pt x="1802037" y="918034"/>
                </a:lnTo>
                <a:lnTo>
                  <a:pt x="1721201" y="918034"/>
                </a:lnTo>
                <a:lnTo>
                  <a:pt x="1721201" y="799722"/>
                </a:lnTo>
                <a:lnTo>
                  <a:pt x="1629252" y="799722"/>
                </a:lnTo>
                <a:lnTo>
                  <a:pt x="1629252" y="918034"/>
                </a:lnTo>
                <a:lnTo>
                  <a:pt x="1560290" y="918034"/>
                </a:lnTo>
                <a:lnTo>
                  <a:pt x="1560290" y="991424"/>
                </a:lnTo>
                <a:lnTo>
                  <a:pt x="1629252" y="991424"/>
                </a:lnTo>
                <a:lnTo>
                  <a:pt x="1629252" y="1206014"/>
                </a:lnTo>
                <a:cubicBezTo>
                  <a:pt x="1629252" y="1295197"/>
                  <a:pt x="1683966" y="1325177"/>
                  <a:pt x="1749698" y="1325177"/>
                </a:cubicBezTo>
                <a:moveTo>
                  <a:pt x="1392349" y="815516"/>
                </a:moveTo>
                <a:cubicBezTo>
                  <a:pt x="1392349" y="849468"/>
                  <a:pt x="1420086" y="877084"/>
                  <a:pt x="1454187" y="877084"/>
                </a:cubicBezTo>
                <a:cubicBezTo>
                  <a:pt x="1488288" y="877084"/>
                  <a:pt x="1516025" y="849468"/>
                  <a:pt x="1516025" y="815516"/>
                </a:cubicBezTo>
                <a:cubicBezTo>
                  <a:pt x="1516025" y="780807"/>
                  <a:pt x="1488288" y="753191"/>
                  <a:pt x="1454187" y="753191"/>
                </a:cubicBezTo>
                <a:cubicBezTo>
                  <a:pt x="1420086" y="753191"/>
                  <a:pt x="1392349" y="780712"/>
                  <a:pt x="1392349" y="815516"/>
                </a:cubicBezTo>
                <a:moveTo>
                  <a:pt x="1407358" y="1321205"/>
                </a:moveTo>
                <a:lnTo>
                  <a:pt x="1500827" y="1321205"/>
                </a:lnTo>
                <a:lnTo>
                  <a:pt x="1500827" y="918034"/>
                </a:lnTo>
                <a:lnTo>
                  <a:pt x="1407358" y="918034"/>
                </a:lnTo>
                <a:lnTo>
                  <a:pt x="1407358" y="1321205"/>
                </a:lnTo>
                <a:close/>
                <a:moveTo>
                  <a:pt x="1275798" y="1325177"/>
                </a:moveTo>
                <a:cubicBezTo>
                  <a:pt x="1298025" y="1325177"/>
                  <a:pt x="1322532" y="1322056"/>
                  <a:pt x="1336021" y="1317233"/>
                </a:cubicBezTo>
                <a:lnTo>
                  <a:pt x="1336021" y="1248572"/>
                </a:lnTo>
                <a:cubicBezTo>
                  <a:pt x="1322532" y="1250937"/>
                  <a:pt x="1310659" y="1252544"/>
                  <a:pt x="1301160" y="1252544"/>
                </a:cubicBezTo>
                <a:cubicBezTo>
                  <a:pt x="1261549" y="1252544"/>
                  <a:pt x="1247301" y="1230414"/>
                  <a:pt x="1247301" y="1188612"/>
                </a:cubicBezTo>
                <a:lnTo>
                  <a:pt x="1247301" y="991424"/>
                </a:lnTo>
                <a:lnTo>
                  <a:pt x="1328137" y="991424"/>
                </a:lnTo>
                <a:lnTo>
                  <a:pt x="1328137" y="918034"/>
                </a:lnTo>
                <a:lnTo>
                  <a:pt x="1247301" y="918034"/>
                </a:lnTo>
                <a:lnTo>
                  <a:pt x="1247301" y="799722"/>
                </a:lnTo>
                <a:lnTo>
                  <a:pt x="1155352" y="799722"/>
                </a:lnTo>
                <a:lnTo>
                  <a:pt x="1155352" y="918034"/>
                </a:lnTo>
                <a:lnTo>
                  <a:pt x="1086390" y="918034"/>
                </a:lnTo>
                <a:lnTo>
                  <a:pt x="1086390" y="991424"/>
                </a:lnTo>
                <a:lnTo>
                  <a:pt x="1155352" y="991424"/>
                </a:lnTo>
                <a:lnTo>
                  <a:pt x="1155352" y="1206014"/>
                </a:lnTo>
                <a:cubicBezTo>
                  <a:pt x="1155352" y="1295197"/>
                  <a:pt x="1210065" y="1325177"/>
                  <a:pt x="1275798" y="1325177"/>
                </a:cubicBezTo>
                <a:moveTo>
                  <a:pt x="878839" y="1333122"/>
                </a:moveTo>
                <a:cubicBezTo>
                  <a:pt x="981047" y="1333122"/>
                  <a:pt x="1057988" y="1282619"/>
                  <a:pt x="1057988" y="1202136"/>
                </a:cubicBezTo>
                <a:cubicBezTo>
                  <a:pt x="1057988" y="1131962"/>
                  <a:pt x="999380" y="1100374"/>
                  <a:pt x="909805" y="1080608"/>
                </a:cubicBezTo>
                <a:lnTo>
                  <a:pt x="860696" y="1069543"/>
                </a:lnTo>
                <a:cubicBezTo>
                  <a:pt x="815481" y="1060085"/>
                  <a:pt x="796483" y="1049020"/>
                  <a:pt x="796483" y="1023012"/>
                </a:cubicBezTo>
                <a:cubicBezTo>
                  <a:pt x="796483" y="993789"/>
                  <a:pt x="825835" y="975630"/>
                  <a:pt x="866205" y="975630"/>
                </a:cubicBezTo>
                <a:cubicBezTo>
                  <a:pt x="911420" y="975630"/>
                  <a:pt x="939917" y="994545"/>
                  <a:pt x="949415" y="1026890"/>
                </a:cubicBezTo>
                <a:lnTo>
                  <a:pt x="1043740" y="1026890"/>
                </a:lnTo>
                <a:cubicBezTo>
                  <a:pt x="1034241" y="961444"/>
                  <a:pt x="974778" y="906969"/>
                  <a:pt x="867060" y="906969"/>
                </a:cubicBezTo>
                <a:cubicBezTo>
                  <a:pt x="768841" y="906969"/>
                  <a:pt x="700639" y="957472"/>
                  <a:pt x="700639" y="1028497"/>
                </a:cubicBezTo>
                <a:cubicBezTo>
                  <a:pt x="700639" y="1095551"/>
                  <a:pt x="748989" y="1129503"/>
                  <a:pt x="836948" y="1148418"/>
                </a:cubicBezTo>
                <a:lnTo>
                  <a:pt x="884538" y="1158632"/>
                </a:lnTo>
                <a:cubicBezTo>
                  <a:pt x="941626" y="1170454"/>
                  <a:pt x="962239" y="1183883"/>
                  <a:pt x="962239" y="1211499"/>
                </a:cubicBezTo>
                <a:cubicBezTo>
                  <a:pt x="962239" y="1244600"/>
                  <a:pt x="929753" y="1263610"/>
                  <a:pt x="883778" y="1263610"/>
                </a:cubicBezTo>
                <a:cubicBezTo>
                  <a:pt x="825930" y="1263610"/>
                  <a:pt x="795058" y="1235994"/>
                  <a:pt x="787934" y="1195800"/>
                </a:cubicBezTo>
                <a:lnTo>
                  <a:pt x="686486" y="1195800"/>
                </a:lnTo>
                <a:cubicBezTo>
                  <a:pt x="692565" y="1276282"/>
                  <a:pt x="761527" y="1333122"/>
                  <a:pt x="878839" y="1333122"/>
                </a:cubicBezTo>
                <a:moveTo>
                  <a:pt x="271764" y="1321205"/>
                </a:moveTo>
                <a:lnTo>
                  <a:pt x="366088" y="1321205"/>
                </a:lnTo>
                <a:lnTo>
                  <a:pt x="366088" y="1096402"/>
                </a:lnTo>
                <a:cubicBezTo>
                  <a:pt x="366088" y="1016676"/>
                  <a:pt x="410448" y="983574"/>
                  <a:pt x="457182" y="983574"/>
                </a:cubicBezTo>
                <a:cubicBezTo>
                  <a:pt x="506292" y="983574"/>
                  <a:pt x="523770" y="1016676"/>
                  <a:pt x="523770" y="1060936"/>
                </a:cubicBezTo>
                <a:lnTo>
                  <a:pt x="523770" y="1321300"/>
                </a:lnTo>
                <a:lnTo>
                  <a:pt x="618854" y="1321300"/>
                </a:lnTo>
                <a:lnTo>
                  <a:pt x="618854" y="1053087"/>
                </a:lnTo>
                <a:cubicBezTo>
                  <a:pt x="618854" y="958418"/>
                  <a:pt x="565755" y="906307"/>
                  <a:pt x="484159" y="906307"/>
                </a:cubicBezTo>
                <a:cubicBezTo>
                  <a:pt x="425551" y="906307"/>
                  <a:pt x="385086" y="936287"/>
                  <a:pt x="363713" y="970239"/>
                </a:cubicBezTo>
                <a:lnTo>
                  <a:pt x="363713" y="918129"/>
                </a:lnTo>
                <a:lnTo>
                  <a:pt x="271764" y="918129"/>
                </a:lnTo>
                <a:lnTo>
                  <a:pt x="271764" y="1321205"/>
                </a:lnTo>
                <a:lnTo>
                  <a:pt x="271764" y="1321205"/>
                </a:lnTo>
                <a:close/>
                <a:moveTo>
                  <a:pt x="65732" y="1321205"/>
                </a:moveTo>
                <a:lnTo>
                  <a:pt x="164806" y="1321205"/>
                </a:lnTo>
                <a:lnTo>
                  <a:pt x="164806" y="768890"/>
                </a:lnTo>
                <a:lnTo>
                  <a:pt x="65732" y="768890"/>
                </a:lnTo>
                <a:lnTo>
                  <a:pt x="65732" y="1321205"/>
                </a:lnTo>
                <a:lnTo>
                  <a:pt x="65732" y="1321205"/>
                </a:lnTo>
                <a:close/>
                <a:moveTo>
                  <a:pt x="3290040" y="579931"/>
                </a:moveTo>
                <a:cubicBezTo>
                  <a:pt x="3392249" y="579931"/>
                  <a:pt x="3469190" y="529428"/>
                  <a:pt x="3469190" y="448945"/>
                </a:cubicBezTo>
                <a:cubicBezTo>
                  <a:pt x="3469190" y="378771"/>
                  <a:pt x="3410582" y="347183"/>
                  <a:pt x="3321007" y="327417"/>
                </a:cubicBezTo>
                <a:lnTo>
                  <a:pt x="3271898" y="316352"/>
                </a:lnTo>
                <a:cubicBezTo>
                  <a:pt x="3226683" y="306894"/>
                  <a:pt x="3207685" y="295829"/>
                  <a:pt x="3207685" y="269821"/>
                </a:cubicBezTo>
                <a:cubicBezTo>
                  <a:pt x="3207685" y="240597"/>
                  <a:pt x="3237037" y="222534"/>
                  <a:pt x="3277407" y="222534"/>
                </a:cubicBezTo>
                <a:cubicBezTo>
                  <a:pt x="3322622" y="222534"/>
                  <a:pt x="3351119" y="241449"/>
                  <a:pt x="3360617" y="273793"/>
                </a:cubicBezTo>
                <a:lnTo>
                  <a:pt x="3454942" y="273793"/>
                </a:lnTo>
                <a:cubicBezTo>
                  <a:pt x="3445443" y="208348"/>
                  <a:pt x="3385979" y="153873"/>
                  <a:pt x="3278262" y="153873"/>
                </a:cubicBezTo>
                <a:cubicBezTo>
                  <a:pt x="3179948" y="153873"/>
                  <a:pt x="3111841" y="204375"/>
                  <a:pt x="3111841" y="275401"/>
                </a:cubicBezTo>
                <a:cubicBezTo>
                  <a:pt x="3111841" y="342454"/>
                  <a:pt x="3160191" y="376406"/>
                  <a:pt x="3248151" y="395321"/>
                </a:cubicBezTo>
                <a:lnTo>
                  <a:pt x="3295740" y="405535"/>
                </a:lnTo>
                <a:cubicBezTo>
                  <a:pt x="3352828" y="417357"/>
                  <a:pt x="3373441" y="430787"/>
                  <a:pt x="3373441" y="458402"/>
                </a:cubicBezTo>
                <a:cubicBezTo>
                  <a:pt x="3373441" y="491504"/>
                  <a:pt x="3340955" y="510513"/>
                  <a:pt x="3294980" y="510513"/>
                </a:cubicBezTo>
                <a:cubicBezTo>
                  <a:pt x="3237132" y="510513"/>
                  <a:pt x="3206260" y="482897"/>
                  <a:pt x="3199136" y="442703"/>
                </a:cubicBezTo>
                <a:lnTo>
                  <a:pt x="3097688" y="442703"/>
                </a:lnTo>
                <a:cubicBezTo>
                  <a:pt x="3103862" y="523091"/>
                  <a:pt x="3172729" y="579931"/>
                  <a:pt x="3290040" y="579931"/>
                </a:cubicBezTo>
                <a:moveTo>
                  <a:pt x="2747463" y="325052"/>
                </a:moveTo>
                <a:cubicBezTo>
                  <a:pt x="2756202" y="268213"/>
                  <a:pt x="2799802" y="228019"/>
                  <a:pt x="2855276" y="228019"/>
                </a:cubicBezTo>
                <a:cubicBezTo>
                  <a:pt x="2915499" y="228019"/>
                  <a:pt x="2953494" y="266700"/>
                  <a:pt x="2962233" y="325052"/>
                </a:cubicBezTo>
                <a:lnTo>
                  <a:pt x="2747463" y="325052"/>
                </a:lnTo>
                <a:close/>
                <a:moveTo>
                  <a:pt x="2859170" y="579931"/>
                </a:moveTo>
                <a:cubicBezTo>
                  <a:pt x="2959004" y="579931"/>
                  <a:pt x="3023976" y="531792"/>
                  <a:pt x="3045444" y="463131"/>
                </a:cubicBezTo>
                <a:lnTo>
                  <a:pt x="2945610" y="463131"/>
                </a:lnTo>
                <a:cubicBezTo>
                  <a:pt x="2932977" y="486775"/>
                  <a:pt x="2906760" y="505690"/>
                  <a:pt x="2860785" y="505690"/>
                </a:cubicBezTo>
                <a:cubicBezTo>
                  <a:pt x="2797427" y="505690"/>
                  <a:pt x="2750598" y="460672"/>
                  <a:pt x="2745848" y="393619"/>
                </a:cubicBezTo>
                <a:lnTo>
                  <a:pt x="3056462" y="393619"/>
                </a:lnTo>
                <a:cubicBezTo>
                  <a:pt x="3054848" y="240597"/>
                  <a:pt x="2974012" y="153022"/>
                  <a:pt x="2852806" y="153022"/>
                </a:cubicBezTo>
                <a:cubicBezTo>
                  <a:pt x="2742619" y="153022"/>
                  <a:pt x="2649909" y="241354"/>
                  <a:pt x="2649909" y="367611"/>
                </a:cubicBezTo>
                <a:cubicBezTo>
                  <a:pt x="2650004" y="494719"/>
                  <a:pt x="2729985" y="579931"/>
                  <a:pt x="2859170" y="579931"/>
                </a:cubicBezTo>
                <a:moveTo>
                  <a:pt x="2465536" y="62325"/>
                </a:moveTo>
                <a:cubicBezTo>
                  <a:pt x="2465536" y="96277"/>
                  <a:pt x="2493273" y="123893"/>
                  <a:pt x="2527374" y="123893"/>
                </a:cubicBezTo>
                <a:cubicBezTo>
                  <a:pt x="2561475" y="123893"/>
                  <a:pt x="2589211" y="96277"/>
                  <a:pt x="2589211" y="62325"/>
                </a:cubicBezTo>
                <a:cubicBezTo>
                  <a:pt x="2589211" y="27616"/>
                  <a:pt x="2561475" y="0"/>
                  <a:pt x="2527374" y="0"/>
                </a:cubicBezTo>
                <a:cubicBezTo>
                  <a:pt x="2493273" y="0"/>
                  <a:pt x="2465536" y="27616"/>
                  <a:pt x="2465536" y="62325"/>
                </a:cubicBezTo>
                <a:moveTo>
                  <a:pt x="2480639" y="568109"/>
                </a:moveTo>
                <a:lnTo>
                  <a:pt x="2574108" y="568109"/>
                </a:lnTo>
                <a:lnTo>
                  <a:pt x="2574108" y="164938"/>
                </a:lnTo>
                <a:lnTo>
                  <a:pt x="2480639" y="164938"/>
                </a:lnTo>
                <a:lnTo>
                  <a:pt x="2480639" y="568109"/>
                </a:lnTo>
                <a:close/>
                <a:moveTo>
                  <a:pt x="2183703" y="568109"/>
                </a:moveTo>
                <a:lnTo>
                  <a:pt x="2278027" y="568109"/>
                </a:lnTo>
                <a:lnTo>
                  <a:pt x="2278027" y="385864"/>
                </a:lnTo>
                <a:cubicBezTo>
                  <a:pt x="2278027" y="314082"/>
                  <a:pt x="2298640" y="266700"/>
                  <a:pt x="2347749" y="249393"/>
                </a:cubicBezTo>
                <a:cubicBezTo>
                  <a:pt x="2367602" y="242300"/>
                  <a:pt x="2391349" y="240692"/>
                  <a:pt x="2419846" y="243056"/>
                </a:cubicBezTo>
                <a:lnTo>
                  <a:pt x="2419846" y="153116"/>
                </a:lnTo>
                <a:cubicBezTo>
                  <a:pt x="2349269" y="149144"/>
                  <a:pt x="2301775" y="176003"/>
                  <a:pt x="2275653" y="247785"/>
                </a:cubicBezTo>
                <a:lnTo>
                  <a:pt x="2275653" y="164938"/>
                </a:lnTo>
                <a:lnTo>
                  <a:pt x="2183703" y="164938"/>
                </a:lnTo>
                <a:lnTo>
                  <a:pt x="2183703" y="568109"/>
                </a:lnTo>
                <a:close/>
                <a:moveTo>
                  <a:pt x="1778195" y="366098"/>
                </a:moveTo>
                <a:cubicBezTo>
                  <a:pt x="1778195" y="282494"/>
                  <a:pt x="1814671" y="228776"/>
                  <a:pt x="1881258" y="228776"/>
                </a:cubicBezTo>
                <a:cubicBezTo>
                  <a:pt x="1943856" y="228776"/>
                  <a:pt x="1987456" y="286372"/>
                  <a:pt x="1987456" y="366098"/>
                </a:cubicBezTo>
                <a:cubicBezTo>
                  <a:pt x="1987456" y="446581"/>
                  <a:pt x="1943856" y="504933"/>
                  <a:pt x="1881258" y="504933"/>
                </a:cubicBezTo>
                <a:cubicBezTo>
                  <a:pt x="1814576" y="504933"/>
                  <a:pt x="1778195" y="450553"/>
                  <a:pt x="1778195" y="366098"/>
                </a:cubicBezTo>
                <a:moveTo>
                  <a:pt x="1862925" y="579931"/>
                </a:moveTo>
                <a:cubicBezTo>
                  <a:pt x="1921533" y="579931"/>
                  <a:pt x="1964373" y="553923"/>
                  <a:pt x="1985746" y="517606"/>
                </a:cubicBezTo>
                <a:lnTo>
                  <a:pt x="1985746" y="568109"/>
                </a:lnTo>
                <a:lnTo>
                  <a:pt x="2080830" y="568109"/>
                </a:lnTo>
                <a:lnTo>
                  <a:pt x="2080830" y="164938"/>
                </a:lnTo>
                <a:lnTo>
                  <a:pt x="1985746" y="164938"/>
                </a:lnTo>
                <a:lnTo>
                  <a:pt x="1985746" y="217048"/>
                </a:lnTo>
                <a:cubicBezTo>
                  <a:pt x="1964373" y="180732"/>
                  <a:pt x="1921533" y="153116"/>
                  <a:pt x="1862925" y="153116"/>
                </a:cubicBezTo>
                <a:cubicBezTo>
                  <a:pt x="1759862" y="153116"/>
                  <a:pt x="1681496" y="233599"/>
                  <a:pt x="1681496" y="366098"/>
                </a:cubicBezTo>
                <a:cubicBezTo>
                  <a:pt x="1681496" y="498597"/>
                  <a:pt x="1759957" y="579931"/>
                  <a:pt x="1862925" y="579931"/>
                </a:cubicBezTo>
                <a:moveTo>
                  <a:pt x="1398049" y="579931"/>
                </a:moveTo>
                <a:cubicBezTo>
                  <a:pt x="1451148" y="579931"/>
                  <a:pt x="1489998" y="558651"/>
                  <a:pt x="1512131" y="518363"/>
                </a:cubicBezTo>
                <a:lnTo>
                  <a:pt x="1512131" y="568109"/>
                </a:lnTo>
                <a:lnTo>
                  <a:pt x="1604840" y="568109"/>
                </a:lnTo>
                <a:lnTo>
                  <a:pt x="1604840" y="164938"/>
                </a:lnTo>
                <a:lnTo>
                  <a:pt x="1510516" y="164938"/>
                </a:lnTo>
                <a:lnTo>
                  <a:pt x="1510516" y="388228"/>
                </a:lnTo>
                <a:cubicBezTo>
                  <a:pt x="1510516" y="469468"/>
                  <a:pt x="1467771" y="502663"/>
                  <a:pt x="1425691" y="502663"/>
                </a:cubicBezTo>
                <a:cubicBezTo>
                  <a:pt x="1378101" y="502663"/>
                  <a:pt x="1357488" y="471075"/>
                  <a:pt x="1357488" y="417452"/>
                </a:cubicBezTo>
                <a:lnTo>
                  <a:pt x="1357488" y="164938"/>
                </a:lnTo>
                <a:lnTo>
                  <a:pt x="1263164" y="164938"/>
                </a:lnTo>
                <a:lnTo>
                  <a:pt x="1263164" y="431543"/>
                </a:lnTo>
                <a:cubicBezTo>
                  <a:pt x="1263259" y="529428"/>
                  <a:pt x="1318733" y="579931"/>
                  <a:pt x="1398049" y="579931"/>
                </a:cubicBezTo>
                <a:moveTo>
                  <a:pt x="1136734" y="572081"/>
                </a:moveTo>
                <a:cubicBezTo>
                  <a:pt x="1158961" y="572081"/>
                  <a:pt x="1183468" y="568960"/>
                  <a:pt x="1196957" y="564137"/>
                </a:cubicBezTo>
                <a:lnTo>
                  <a:pt x="1196957" y="495476"/>
                </a:lnTo>
                <a:cubicBezTo>
                  <a:pt x="1183468" y="497840"/>
                  <a:pt x="1171595" y="499448"/>
                  <a:pt x="1162096" y="499448"/>
                </a:cubicBezTo>
                <a:cubicBezTo>
                  <a:pt x="1122486" y="499448"/>
                  <a:pt x="1108237" y="477412"/>
                  <a:pt x="1108237" y="435515"/>
                </a:cubicBezTo>
                <a:lnTo>
                  <a:pt x="1108237" y="238233"/>
                </a:lnTo>
                <a:lnTo>
                  <a:pt x="1189073" y="238233"/>
                </a:lnTo>
                <a:lnTo>
                  <a:pt x="1189073" y="164843"/>
                </a:lnTo>
                <a:lnTo>
                  <a:pt x="1108237" y="164843"/>
                </a:lnTo>
                <a:lnTo>
                  <a:pt x="1108237" y="46531"/>
                </a:lnTo>
                <a:lnTo>
                  <a:pt x="1016288" y="46531"/>
                </a:lnTo>
                <a:lnTo>
                  <a:pt x="1016288" y="164843"/>
                </a:lnTo>
                <a:lnTo>
                  <a:pt x="947326" y="164843"/>
                </a:lnTo>
                <a:lnTo>
                  <a:pt x="947326" y="238233"/>
                </a:lnTo>
                <a:lnTo>
                  <a:pt x="1016288" y="238233"/>
                </a:lnTo>
                <a:lnTo>
                  <a:pt x="1016288" y="452823"/>
                </a:lnTo>
                <a:cubicBezTo>
                  <a:pt x="1016288" y="542101"/>
                  <a:pt x="1070906" y="572081"/>
                  <a:pt x="1136734" y="572081"/>
                </a:cubicBezTo>
                <a:moveTo>
                  <a:pt x="734360" y="579931"/>
                </a:moveTo>
                <a:cubicBezTo>
                  <a:pt x="840558" y="579931"/>
                  <a:pt x="907905" y="515998"/>
                  <a:pt x="919019" y="441095"/>
                </a:cubicBezTo>
                <a:lnTo>
                  <a:pt x="825550" y="441095"/>
                </a:lnTo>
                <a:cubicBezTo>
                  <a:pt x="812821" y="476561"/>
                  <a:pt x="785939" y="502663"/>
                  <a:pt x="735975" y="502663"/>
                </a:cubicBezTo>
                <a:cubicBezTo>
                  <a:pt x="678127" y="502663"/>
                  <a:pt x="632152" y="456133"/>
                  <a:pt x="632152" y="367706"/>
                </a:cubicBezTo>
                <a:cubicBezTo>
                  <a:pt x="632152" y="278522"/>
                  <a:pt x="677367" y="231235"/>
                  <a:pt x="738350" y="231235"/>
                </a:cubicBezTo>
                <a:cubicBezTo>
                  <a:pt x="784325" y="231235"/>
                  <a:pt x="812821" y="256486"/>
                  <a:pt x="825550" y="292803"/>
                </a:cubicBezTo>
                <a:lnTo>
                  <a:pt x="918259" y="292803"/>
                </a:lnTo>
                <a:cubicBezTo>
                  <a:pt x="907145" y="217048"/>
                  <a:pt x="842173" y="153967"/>
                  <a:pt x="736735" y="153967"/>
                </a:cubicBezTo>
                <a:cubicBezTo>
                  <a:pt x="620278" y="153967"/>
                  <a:pt x="533079" y="237571"/>
                  <a:pt x="533079" y="367800"/>
                </a:cubicBezTo>
                <a:cubicBezTo>
                  <a:pt x="533079" y="499448"/>
                  <a:pt x="618664" y="579931"/>
                  <a:pt x="734360" y="579931"/>
                </a:cubicBezTo>
                <a:moveTo>
                  <a:pt x="172690" y="370070"/>
                </a:moveTo>
                <a:lnTo>
                  <a:pt x="209926" y="261971"/>
                </a:lnTo>
                <a:cubicBezTo>
                  <a:pt x="225789" y="220926"/>
                  <a:pt x="240797" y="174395"/>
                  <a:pt x="259035" y="119164"/>
                </a:cubicBezTo>
                <a:lnTo>
                  <a:pt x="259795" y="119164"/>
                </a:lnTo>
                <a:cubicBezTo>
                  <a:pt x="278793" y="174395"/>
                  <a:pt x="294656" y="221777"/>
                  <a:pt x="308904" y="261215"/>
                </a:cubicBezTo>
                <a:lnTo>
                  <a:pt x="346140" y="370070"/>
                </a:lnTo>
                <a:lnTo>
                  <a:pt x="172690" y="370070"/>
                </a:lnTo>
                <a:close/>
                <a:moveTo>
                  <a:pt x="0" y="568109"/>
                </a:moveTo>
                <a:lnTo>
                  <a:pt x="103823" y="568109"/>
                </a:lnTo>
                <a:lnTo>
                  <a:pt x="143433" y="452917"/>
                </a:lnTo>
                <a:lnTo>
                  <a:pt x="374827" y="452917"/>
                </a:lnTo>
                <a:lnTo>
                  <a:pt x="414437" y="568109"/>
                </a:lnTo>
                <a:lnTo>
                  <a:pt x="520635" y="568109"/>
                </a:lnTo>
                <a:lnTo>
                  <a:pt x="316124" y="15794"/>
                </a:lnTo>
                <a:lnTo>
                  <a:pt x="206791" y="15794"/>
                </a:lnTo>
                <a:lnTo>
                  <a:pt x="0" y="568109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F7CA04-A556-4280-7BED-717528D65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13345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3" y="269601"/>
            <a:ext cx="5781678" cy="886673"/>
          </a:xfrm>
        </p:spPr>
        <p:txBody>
          <a:bodyPr/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5" name="Graphic 11">
            <a:extLst>
              <a:ext uri="{FF2B5EF4-FFF2-40B4-BE49-F238E27FC236}">
                <a16:creationId xmlns:a16="http://schemas.microsoft.com/office/drawing/2014/main" id="{306EF912-77FF-EC72-7590-3D1604547AA0}"/>
              </a:ext>
            </a:extLst>
          </p:cNvPr>
          <p:cNvSpPr/>
          <p:nvPr userDrawn="1"/>
        </p:nvSpPr>
        <p:spPr>
          <a:xfrm>
            <a:off x="9244208" y="317500"/>
            <a:ext cx="2636642" cy="1008569"/>
          </a:xfrm>
          <a:custGeom>
            <a:avLst/>
            <a:gdLst>
              <a:gd name="connsiteX0" fmla="*/ 4115562 w 4188999"/>
              <a:gd name="connsiteY0" fmla="*/ 1595750 h 1602377"/>
              <a:gd name="connsiteX1" fmla="*/ 4189000 w 4188999"/>
              <a:gd name="connsiteY1" fmla="*/ 1522747 h 1602377"/>
              <a:gd name="connsiteX2" fmla="*/ 4115562 w 4188999"/>
              <a:gd name="connsiteY2" fmla="*/ 1450690 h 1602377"/>
              <a:gd name="connsiteX3" fmla="*/ 4042124 w 4188999"/>
              <a:gd name="connsiteY3" fmla="*/ 1522747 h 1602377"/>
              <a:gd name="connsiteX4" fmla="*/ 4115562 w 4188999"/>
              <a:gd name="connsiteY4" fmla="*/ 1595750 h 1602377"/>
              <a:gd name="connsiteX5" fmla="*/ 3601307 w 4188999"/>
              <a:gd name="connsiteY5" fmla="*/ 1296067 h 1602377"/>
              <a:gd name="connsiteX6" fmla="*/ 3731038 w 4188999"/>
              <a:gd name="connsiteY6" fmla="*/ 1179414 h 1602377"/>
              <a:gd name="connsiteX7" fmla="*/ 3859816 w 4188999"/>
              <a:gd name="connsiteY7" fmla="*/ 1296067 h 1602377"/>
              <a:gd name="connsiteX8" fmla="*/ 3601307 w 4188999"/>
              <a:gd name="connsiteY8" fmla="*/ 1296067 h 1602377"/>
              <a:gd name="connsiteX9" fmla="*/ 3735800 w 4188999"/>
              <a:gd name="connsiteY9" fmla="*/ 1602378 h 1602377"/>
              <a:gd name="connsiteX10" fmla="*/ 3960019 w 4188999"/>
              <a:gd name="connsiteY10" fmla="*/ 1462053 h 1602377"/>
              <a:gd name="connsiteX11" fmla="*/ 3839813 w 4188999"/>
              <a:gd name="connsiteY11" fmla="*/ 1462053 h 1602377"/>
              <a:gd name="connsiteX12" fmla="*/ 3737705 w 4188999"/>
              <a:gd name="connsiteY12" fmla="*/ 1513278 h 1602377"/>
              <a:gd name="connsiteX13" fmla="*/ 3599403 w 4188999"/>
              <a:gd name="connsiteY13" fmla="*/ 1378634 h 1602377"/>
              <a:gd name="connsiteX14" fmla="*/ 3973354 w 4188999"/>
              <a:gd name="connsiteY14" fmla="*/ 1378634 h 1602377"/>
              <a:gd name="connsiteX15" fmla="*/ 3728180 w 4188999"/>
              <a:gd name="connsiteY15" fmla="*/ 1089367 h 1602377"/>
              <a:gd name="connsiteX16" fmla="*/ 3483959 w 4188999"/>
              <a:gd name="connsiteY16" fmla="*/ 1347387 h 1602377"/>
              <a:gd name="connsiteX17" fmla="*/ 3735800 w 4188999"/>
              <a:gd name="connsiteY17" fmla="*/ 1602378 h 1602377"/>
              <a:gd name="connsiteX18" fmla="*/ 3363754 w 4188999"/>
              <a:gd name="connsiteY18" fmla="*/ 1592909 h 1602377"/>
              <a:gd name="connsiteX19" fmla="*/ 3436239 w 4188999"/>
              <a:gd name="connsiteY19" fmla="*/ 1583441 h 1602377"/>
              <a:gd name="connsiteX20" fmla="*/ 3436239 w 4188999"/>
              <a:gd name="connsiteY20" fmla="*/ 1500969 h 1602377"/>
              <a:gd name="connsiteX21" fmla="*/ 3394234 w 4188999"/>
              <a:gd name="connsiteY21" fmla="*/ 1505703 h 1602377"/>
              <a:gd name="connsiteX22" fmla="*/ 3329369 w 4188999"/>
              <a:gd name="connsiteY22" fmla="*/ 1428912 h 1602377"/>
              <a:gd name="connsiteX23" fmla="*/ 3329369 w 4188999"/>
              <a:gd name="connsiteY23" fmla="*/ 1191818 h 1602377"/>
              <a:gd name="connsiteX24" fmla="*/ 3426714 w 4188999"/>
              <a:gd name="connsiteY24" fmla="*/ 1191818 h 1602377"/>
              <a:gd name="connsiteX25" fmla="*/ 3426714 w 4188999"/>
              <a:gd name="connsiteY25" fmla="*/ 1103570 h 1602377"/>
              <a:gd name="connsiteX26" fmla="*/ 3329369 w 4188999"/>
              <a:gd name="connsiteY26" fmla="*/ 1103570 h 1602377"/>
              <a:gd name="connsiteX27" fmla="*/ 3329369 w 4188999"/>
              <a:gd name="connsiteY27" fmla="*/ 961256 h 1602377"/>
              <a:gd name="connsiteX28" fmla="*/ 3218688 w 4188999"/>
              <a:gd name="connsiteY28" fmla="*/ 961256 h 1602377"/>
              <a:gd name="connsiteX29" fmla="*/ 3218688 w 4188999"/>
              <a:gd name="connsiteY29" fmla="*/ 1103570 h 1602377"/>
              <a:gd name="connsiteX30" fmla="*/ 3135725 w 4188999"/>
              <a:gd name="connsiteY30" fmla="*/ 1103570 h 1602377"/>
              <a:gd name="connsiteX31" fmla="*/ 3135725 w 4188999"/>
              <a:gd name="connsiteY31" fmla="*/ 1191818 h 1602377"/>
              <a:gd name="connsiteX32" fmla="*/ 3218688 w 4188999"/>
              <a:gd name="connsiteY32" fmla="*/ 1191818 h 1602377"/>
              <a:gd name="connsiteX33" fmla="*/ 3218688 w 4188999"/>
              <a:gd name="connsiteY33" fmla="*/ 1449743 h 1602377"/>
              <a:gd name="connsiteX34" fmla="*/ 3363754 w 4188999"/>
              <a:gd name="connsiteY34" fmla="*/ 1592909 h 1602377"/>
              <a:gd name="connsiteX35" fmla="*/ 2815209 w 4188999"/>
              <a:gd name="connsiteY35" fmla="*/ 1602378 h 1602377"/>
              <a:gd name="connsiteX36" fmla="*/ 2952560 w 4188999"/>
              <a:gd name="connsiteY36" fmla="*/ 1528428 h 1602377"/>
              <a:gd name="connsiteX37" fmla="*/ 2952560 w 4188999"/>
              <a:gd name="connsiteY37" fmla="*/ 1588175 h 1602377"/>
              <a:gd name="connsiteX38" fmla="*/ 3064193 w 4188999"/>
              <a:gd name="connsiteY38" fmla="*/ 1588175 h 1602377"/>
              <a:gd name="connsiteX39" fmla="*/ 3064193 w 4188999"/>
              <a:gd name="connsiteY39" fmla="*/ 1103570 h 1602377"/>
              <a:gd name="connsiteX40" fmla="*/ 2950655 w 4188999"/>
              <a:gd name="connsiteY40" fmla="*/ 1103570 h 1602377"/>
              <a:gd name="connsiteX41" fmla="*/ 2950655 w 4188999"/>
              <a:gd name="connsiteY41" fmla="*/ 1372006 h 1602377"/>
              <a:gd name="connsiteX42" fmla="*/ 2848547 w 4188999"/>
              <a:gd name="connsiteY42" fmla="*/ 1509490 h 1602377"/>
              <a:gd name="connsiteX43" fmla="*/ 2766536 w 4188999"/>
              <a:gd name="connsiteY43" fmla="*/ 1407040 h 1602377"/>
              <a:gd name="connsiteX44" fmla="*/ 2766536 w 4188999"/>
              <a:gd name="connsiteY44" fmla="*/ 1103570 h 1602377"/>
              <a:gd name="connsiteX45" fmla="*/ 2652998 w 4188999"/>
              <a:gd name="connsiteY45" fmla="*/ 1103570 h 1602377"/>
              <a:gd name="connsiteX46" fmla="*/ 2652998 w 4188999"/>
              <a:gd name="connsiteY46" fmla="*/ 1424178 h 1602377"/>
              <a:gd name="connsiteX47" fmla="*/ 2815209 w 4188999"/>
              <a:gd name="connsiteY47" fmla="*/ 1602378 h 1602377"/>
              <a:gd name="connsiteX48" fmla="*/ 2499360 w 4188999"/>
              <a:gd name="connsiteY48" fmla="*/ 1592909 h 1602377"/>
              <a:gd name="connsiteX49" fmla="*/ 2571845 w 4188999"/>
              <a:gd name="connsiteY49" fmla="*/ 1583441 h 1602377"/>
              <a:gd name="connsiteX50" fmla="*/ 2571845 w 4188999"/>
              <a:gd name="connsiteY50" fmla="*/ 1500969 h 1602377"/>
              <a:gd name="connsiteX51" fmla="*/ 2529840 w 4188999"/>
              <a:gd name="connsiteY51" fmla="*/ 1505703 h 1602377"/>
              <a:gd name="connsiteX52" fmla="*/ 2464975 w 4188999"/>
              <a:gd name="connsiteY52" fmla="*/ 1428912 h 1602377"/>
              <a:gd name="connsiteX53" fmla="*/ 2464975 w 4188999"/>
              <a:gd name="connsiteY53" fmla="*/ 1191818 h 1602377"/>
              <a:gd name="connsiteX54" fmla="*/ 2562320 w 4188999"/>
              <a:gd name="connsiteY54" fmla="*/ 1191818 h 1602377"/>
              <a:gd name="connsiteX55" fmla="*/ 2562320 w 4188999"/>
              <a:gd name="connsiteY55" fmla="*/ 1103570 h 1602377"/>
              <a:gd name="connsiteX56" fmla="*/ 2465070 w 4188999"/>
              <a:gd name="connsiteY56" fmla="*/ 1103570 h 1602377"/>
              <a:gd name="connsiteX57" fmla="*/ 2465070 w 4188999"/>
              <a:gd name="connsiteY57" fmla="*/ 961256 h 1602377"/>
              <a:gd name="connsiteX58" fmla="*/ 2354390 w 4188999"/>
              <a:gd name="connsiteY58" fmla="*/ 961256 h 1602377"/>
              <a:gd name="connsiteX59" fmla="*/ 2354390 w 4188999"/>
              <a:gd name="connsiteY59" fmla="*/ 1103570 h 1602377"/>
              <a:gd name="connsiteX60" fmla="*/ 2271427 w 4188999"/>
              <a:gd name="connsiteY60" fmla="*/ 1103570 h 1602377"/>
              <a:gd name="connsiteX61" fmla="*/ 2271427 w 4188999"/>
              <a:gd name="connsiteY61" fmla="*/ 1191818 h 1602377"/>
              <a:gd name="connsiteX62" fmla="*/ 2354390 w 4188999"/>
              <a:gd name="connsiteY62" fmla="*/ 1191818 h 1602377"/>
              <a:gd name="connsiteX63" fmla="*/ 2354390 w 4188999"/>
              <a:gd name="connsiteY63" fmla="*/ 1449743 h 1602377"/>
              <a:gd name="connsiteX64" fmla="*/ 2499360 w 4188999"/>
              <a:gd name="connsiteY64" fmla="*/ 1592909 h 1602377"/>
              <a:gd name="connsiteX65" fmla="*/ 2069116 w 4188999"/>
              <a:gd name="connsiteY65" fmla="*/ 980194 h 1602377"/>
              <a:gd name="connsiteX66" fmla="*/ 2143506 w 4188999"/>
              <a:gd name="connsiteY66" fmla="*/ 1054144 h 1602377"/>
              <a:gd name="connsiteX67" fmla="*/ 2217896 w 4188999"/>
              <a:gd name="connsiteY67" fmla="*/ 980194 h 1602377"/>
              <a:gd name="connsiteX68" fmla="*/ 2143506 w 4188999"/>
              <a:gd name="connsiteY68" fmla="*/ 905297 h 1602377"/>
              <a:gd name="connsiteX69" fmla="*/ 2069116 w 4188999"/>
              <a:gd name="connsiteY69" fmla="*/ 980194 h 1602377"/>
              <a:gd name="connsiteX70" fmla="*/ 2087213 w 4188999"/>
              <a:gd name="connsiteY70" fmla="*/ 1588175 h 1602377"/>
              <a:gd name="connsiteX71" fmla="*/ 2199799 w 4188999"/>
              <a:gd name="connsiteY71" fmla="*/ 1588175 h 1602377"/>
              <a:gd name="connsiteX72" fmla="*/ 2199799 w 4188999"/>
              <a:gd name="connsiteY72" fmla="*/ 1103570 h 1602377"/>
              <a:gd name="connsiteX73" fmla="*/ 2087213 w 4188999"/>
              <a:gd name="connsiteY73" fmla="*/ 1103570 h 1602377"/>
              <a:gd name="connsiteX74" fmla="*/ 2087213 w 4188999"/>
              <a:gd name="connsiteY74" fmla="*/ 1588175 h 1602377"/>
              <a:gd name="connsiteX75" fmla="*/ 1928908 w 4188999"/>
              <a:gd name="connsiteY75" fmla="*/ 1592909 h 1602377"/>
              <a:gd name="connsiteX76" fmla="*/ 2001393 w 4188999"/>
              <a:gd name="connsiteY76" fmla="*/ 1583441 h 1602377"/>
              <a:gd name="connsiteX77" fmla="*/ 2001393 w 4188999"/>
              <a:gd name="connsiteY77" fmla="*/ 1500969 h 1602377"/>
              <a:gd name="connsiteX78" fmla="*/ 1959388 w 4188999"/>
              <a:gd name="connsiteY78" fmla="*/ 1505703 h 1602377"/>
              <a:gd name="connsiteX79" fmla="*/ 1894523 w 4188999"/>
              <a:gd name="connsiteY79" fmla="*/ 1428912 h 1602377"/>
              <a:gd name="connsiteX80" fmla="*/ 1894523 w 4188999"/>
              <a:gd name="connsiteY80" fmla="*/ 1191818 h 1602377"/>
              <a:gd name="connsiteX81" fmla="*/ 1991868 w 4188999"/>
              <a:gd name="connsiteY81" fmla="*/ 1191818 h 1602377"/>
              <a:gd name="connsiteX82" fmla="*/ 1991868 w 4188999"/>
              <a:gd name="connsiteY82" fmla="*/ 1103570 h 1602377"/>
              <a:gd name="connsiteX83" fmla="*/ 1894523 w 4188999"/>
              <a:gd name="connsiteY83" fmla="*/ 1103570 h 1602377"/>
              <a:gd name="connsiteX84" fmla="*/ 1894523 w 4188999"/>
              <a:gd name="connsiteY84" fmla="*/ 961256 h 1602377"/>
              <a:gd name="connsiteX85" fmla="*/ 1783842 w 4188999"/>
              <a:gd name="connsiteY85" fmla="*/ 961256 h 1602377"/>
              <a:gd name="connsiteX86" fmla="*/ 1783842 w 4188999"/>
              <a:gd name="connsiteY86" fmla="*/ 1103570 h 1602377"/>
              <a:gd name="connsiteX87" fmla="*/ 1700879 w 4188999"/>
              <a:gd name="connsiteY87" fmla="*/ 1103570 h 1602377"/>
              <a:gd name="connsiteX88" fmla="*/ 1700879 w 4188999"/>
              <a:gd name="connsiteY88" fmla="*/ 1191818 h 1602377"/>
              <a:gd name="connsiteX89" fmla="*/ 1783842 w 4188999"/>
              <a:gd name="connsiteY89" fmla="*/ 1191818 h 1602377"/>
              <a:gd name="connsiteX90" fmla="*/ 1783842 w 4188999"/>
              <a:gd name="connsiteY90" fmla="*/ 1449743 h 1602377"/>
              <a:gd name="connsiteX91" fmla="*/ 1928908 w 4188999"/>
              <a:gd name="connsiteY91" fmla="*/ 1592909 h 1602377"/>
              <a:gd name="connsiteX92" fmla="*/ 1450848 w 4188999"/>
              <a:gd name="connsiteY92" fmla="*/ 1602378 h 1602377"/>
              <a:gd name="connsiteX93" fmla="*/ 1666494 w 4188999"/>
              <a:gd name="connsiteY93" fmla="*/ 1444914 h 1602377"/>
              <a:gd name="connsiteX94" fmla="*/ 1488091 w 4188999"/>
              <a:gd name="connsiteY94" fmla="*/ 1298813 h 1602377"/>
              <a:gd name="connsiteX95" fmla="*/ 1428941 w 4188999"/>
              <a:gd name="connsiteY95" fmla="*/ 1285557 h 1602377"/>
              <a:gd name="connsiteX96" fmla="*/ 1351693 w 4188999"/>
              <a:gd name="connsiteY96" fmla="*/ 1229598 h 1602377"/>
              <a:gd name="connsiteX97" fmla="*/ 1435608 w 4188999"/>
              <a:gd name="connsiteY97" fmla="*/ 1172691 h 1602377"/>
              <a:gd name="connsiteX98" fmla="*/ 1535811 w 4188999"/>
              <a:gd name="connsiteY98" fmla="*/ 1234332 h 1602377"/>
              <a:gd name="connsiteX99" fmla="*/ 1649349 w 4188999"/>
              <a:gd name="connsiteY99" fmla="*/ 1234332 h 1602377"/>
              <a:gd name="connsiteX100" fmla="*/ 1436561 w 4188999"/>
              <a:gd name="connsiteY100" fmla="*/ 1090219 h 1602377"/>
              <a:gd name="connsiteX101" fmla="*/ 1236155 w 4188999"/>
              <a:gd name="connsiteY101" fmla="*/ 1236320 h 1602377"/>
              <a:gd name="connsiteX102" fmla="*/ 1400270 w 4188999"/>
              <a:gd name="connsiteY102" fmla="*/ 1380433 h 1602377"/>
              <a:gd name="connsiteX103" fmla="*/ 1457516 w 4188999"/>
              <a:gd name="connsiteY103" fmla="*/ 1392742 h 1602377"/>
              <a:gd name="connsiteX104" fmla="*/ 1551051 w 4188999"/>
              <a:gd name="connsiteY104" fmla="*/ 1456277 h 1602377"/>
              <a:gd name="connsiteX105" fmla="*/ 1456563 w 4188999"/>
              <a:gd name="connsiteY105" fmla="*/ 1518864 h 1602377"/>
              <a:gd name="connsiteX106" fmla="*/ 1341120 w 4188999"/>
              <a:gd name="connsiteY106" fmla="*/ 1437339 h 1602377"/>
              <a:gd name="connsiteX107" fmla="*/ 1219010 w 4188999"/>
              <a:gd name="connsiteY107" fmla="*/ 1437339 h 1602377"/>
              <a:gd name="connsiteX108" fmla="*/ 1450848 w 4188999"/>
              <a:gd name="connsiteY108" fmla="*/ 1602378 h 1602377"/>
              <a:gd name="connsiteX109" fmla="*/ 720090 w 4188999"/>
              <a:gd name="connsiteY109" fmla="*/ 1588175 h 1602377"/>
              <a:gd name="connsiteX110" fmla="*/ 833628 w 4188999"/>
              <a:gd name="connsiteY110" fmla="*/ 1588175 h 1602377"/>
              <a:gd name="connsiteX111" fmla="*/ 833628 w 4188999"/>
              <a:gd name="connsiteY111" fmla="*/ 1317845 h 1602377"/>
              <a:gd name="connsiteX112" fmla="*/ 943356 w 4188999"/>
              <a:gd name="connsiteY112" fmla="*/ 1182254 h 1602377"/>
              <a:gd name="connsiteX113" fmla="*/ 1023461 w 4188999"/>
              <a:gd name="connsiteY113" fmla="*/ 1275236 h 1602377"/>
              <a:gd name="connsiteX114" fmla="*/ 1023461 w 4188999"/>
              <a:gd name="connsiteY114" fmla="*/ 1588175 h 1602377"/>
              <a:gd name="connsiteX115" fmla="*/ 1137952 w 4188999"/>
              <a:gd name="connsiteY115" fmla="*/ 1588175 h 1602377"/>
              <a:gd name="connsiteX116" fmla="*/ 1137952 w 4188999"/>
              <a:gd name="connsiteY116" fmla="*/ 1265673 h 1602377"/>
              <a:gd name="connsiteX117" fmla="*/ 975741 w 4188999"/>
              <a:gd name="connsiteY117" fmla="*/ 1089272 h 1602377"/>
              <a:gd name="connsiteX118" fmla="*/ 830675 w 4188999"/>
              <a:gd name="connsiteY118" fmla="*/ 1166063 h 1602377"/>
              <a:gd name="connsiteX119" fmla="*/ 830675 w 4188999"/>
              <a:gd name="connsiteY119" fmla="*/ 1103475 h 1602377"/>
              <a:gd name="connsiteX120" fmla="*/ 720090 w 4188999"/>
              <a:gd name="connsiteY120" fmla="*/ 1103475 h 1602377"/>
              <a:gd name="connsiteX121" fmla="*/ 720090 w 4188999"/>
              <a:gd name="connsiteY121" fmla="*/ 1588175 h 1602377"/>
              <a:gd name="connsiteX122" fmla="*/ 471964 w 4188999"/>
              <a:gd name="connsiteY122" fmla="*/ 1588175 h 1602377"/>
              <a:gd name="connsiteX123" fmla="*/ 591217 w 4188999"/>
              <a:gd name="connsiteY123" fmla="*/ 1588175 h 1602377"/>
              <a:gd name="connsiteX124" fmla="*/ 591217 w 4188999"/>
              <a:gd name="connsiteY124" fmla="*/ 924329 h 1602377"/>
              <a:gd name="connsiteX125" fmla="*/ 471964 w 4188999"/>
              <a:gd name="connsiteY125" fmla="*/ 924329 h 1602377"/>
              <a:gd name="connsiteX126" fmla="*/ 471964 w 4188999"/>
              <a:gd name="connsiteY126" fmla="*/ 1588175 h 1602377"/>
              <a:gd name="connsiteX127" fmla="*/ 3960971 w 4188999"/>
              <a:gd name="connsiteY127" fmla="*/ 697081 h 1602377"/>
              <a:gd name="connsiteX128" fmla="*/ 4176617 w 4188999"/>
              <a:gd name="connsiteY128" fmla="*/ 539618 h 1602377"/>
              <a:gd name="connsiteX129" fmla="*/ 3998214 w 4188999"/>
              <a:gd name="connsiteY129" fmla="*/ 393517 h 1602377"/>
              <a:gd name="connsiteX130" fmla="*/ 3939064 w 4188999"/>
              <a:gd name="connsiteY130" fmla="*/ 380261 h 1602377"/>
              <a:gd name="connsiteX131" fmla="*/ 3861816 w 4188999"/>
              <a:gd name="connsiteY131" fmla="*/ 324301 h 1602377"/>
              <a:gd name="connsiteX132" fmla="*/ 3945731 w 4188999"/>
              <a:gd name="connsiteY132" fmla="*/ 267394 h 1602377"/>
              <a:gd name="connsiteX133" fmla="*/ 4045934 w 4188999"/>
              <a:gd name="connsiteY133" fmla="*/ 329035 h 1602377"/>
              <a:gd name="connsiteX134" fmla="*/ 4159472 w 4188999"/>
              <a:gd name="connsiteY134" fmla="*/ 329035 h 1602377"/>
              <a:gd name="connsiteX135" fmla="*/ 3946684 w 4188999"/>
              <a:gd name="connsiteY135" fmla="*/ 184923 h 1602377"/>
              <a:gd name="connsiteX136" fmla="*/ 3746278 w 4188999"/>
              <a:gd name="connsiteY136" fmla="*/ 331024 h 1602377"/>
              <a:gd name="connsiteX137" fmla="*/ 3910394 w 4188999"/>
              <a:gd name="connsiteY137" fmla="*/ 475136 h 1602377"/>
              <a:gd name="connsiteX138" fmla="*/ 3967639 w 4188999"/>
              <a:gd name="connsiteY138" fmla="*/ 487446 h 1602377"/>
              <a:gd name="connsiteX139" fmla="*/ 4061174 w 4188999"/>
              <a:gd name="connsiteY139" fmla="*/ 550980 h 1602377"/>
              <a:gd name="connsiteX140" fmla="*/ 3966686 w 4188999"/>
              <a:gd name="connsiteY140" fmla="*/ 613568 h 1602377"/>
              <a:gd name="connsiteX141" fmla="*/ 3851243 w 4188999"/>
              <a:gd name="connsiteY141" fmla="*/ 532043 h 1602377"/>
              <a:gd name="connsiteX142" fmla="*/ 3729133 w 4188999"/>
              <a:gd name="connsiteY142" fmla="*/ 532043 h 1602377"/>
              <a:gd name="connsiteX143" fmla="*/ 3960971 w 4188999"/>
              <a:gd name="connsiteY143" fmla="*/ 697081 h 1602377"/>
              <a:gd name="connsiteX144" fmla="*/ 3307747 w 4188999"/>
              <a:gd name="connsiteY144" fmla="*/ 390771 h 1602377"/>
              <a:gd name="connsiteX145" fmla="*/ 3437478 w 4188999"/>
              <a:gd name="connsiteY145" fmla="*/ 274117 h 1602377"/>
              <a:gd name="connsiteX146" fmla="*/ 3566255 w 4188999"/>
              <a:gd name="connsiteY146" fmla="*/ 390771 h 1602377"/>
              <a:gd name="connsiteX147" fmla="*/ 3307747 w 4188999"/>
              <a:gd name="connsiteY147" fmla="*/ 390771 h 1602377"/>
              <a:gd name="connsiteX148" fmla="*/ 3442240 w 4188999"/>
              <a:gd name="connsiteY148" fmla="*/ 697081 h 1602377"/>
              <a:gd name="connsiteX149" fmla="*/ 3666458 w 4188999"/>
              <a:gd name="connsiteY149" fmla="*/ 556756 h 1602377"/>
              <a:gd name="connsiteX150" fmla="*/ 3546253 w 4188999"/>
              <a:gd name="connsiteY150" fmla="*/ 556756 h 1602377"/>
              <a:gd name="connsiteX151" fmla="*/ 3444145 w 4188999"/>
              <a:gd name="connsiteY151" fmla="*/ 607981 h 1602377"/>
              <a:gd name="connsiteX152" fmla="*/ 3305842 w 4188999"/>
              <a:gd name="connsiteY152" fmla="*/ 473337 h 1602377"/>
              <a:gd name="connsiteX153" fmla="*/ 3679889 w 4188999"/>
              <a:gd name="connsiteY153" fmla="*/ 473337 h 1602377"/>
              <a:gd name="connsiteX154" fmla="*/ 3434715 w 4188999"/>
              <a:gd name="connsiteY154" fmla="*/ 184070 h 1602377"/>
              <a:gd name="connsiteX155" fmla="*/ 3190494 w 4188999"/>
              <a:gd name="connsiteY155" fmla="*/ 441996 h 1602377"/>
              <a:gd name="connsiteX156" fmla="*/ 3442240 w 4188999"/>
              <a:gd name="connsiteY156" fmla="*/ 697081 h 1602377"/>
              <a:gd name="connsiteX157" fmla="*/ 2968371 w 4188999"/>
              <a:gd name="connsiteY157" fmla="*/ 74897 h 1602377"/>
              <a:gd name="connsiteX158" fmla="*/ 3042761 w 4188999"/>
              <a:gd name="connsiteY158" fmla="*/ 148847 h 1602377"/>
              <a:gd name="connsiteX159" fmla="*/ 3117152 w 4188999"/>
              <a:gd name="connsiteY159" fmla="*/ 74897 h 1602377"/>
              <a:gd name="connsiteX160" fmla="*/ 3042761 w 4188999"/>
              <a:gd name="connsiteY160" fmla="*/ 0 h 1602377"/>
              <a:gd name="connsiteX161" fmla="*/ 2968371 w 4188999"/>
              <a:gd name="connsiteY161" fmla="*/ 74897 h 1602377"/>
              <a:gd name="connsiteX162" fmla="*/ 2986469 w 4188999"/>
              <a:gd name="connsiteY162" fmla="*/ 682878 h 1602377"/>
              <a:gd name="connsiteX163" fmla="*/ 3099054 w 4188999"/>
              <a:gd name="connsiteY163" fmla="*/ 682878 h 1602377"/>
              <a:gd name="connsiteX164" fmla="*/ 3099054 w 4188999"/>
              <a:gd name="connsiteY164" fmla="*/ 198179 h 1602377"/>
              <a:gd name="connsiteX165" fmla="*/ 2986469 w 4188999"/>
              <a:gd name="connsiteY165" fmla="*/ 198179 h 1602377"/>
              <a:gd name="connsiteX166" fmla="*/ 2986469 w 4188999"/>
              <a:gd name="connsiteY166" fmla="*/ 682878 h 1602377"/>
              <a:gd name="connsiteX167" fmla="*/ 2628995 w 4188999"/>
              <a:gd name="connsiteY167" fmla="*/ 682878 h 1602377"/>
              <a:gd name="connsiteX168" fmla="*/ 2742533 w 4188999"/>
              <a:gd name="connsiteY168" fmla="*/ 682878 h 1602377"/>
              <a:gd name="connsiteX169" fmla="*/ 2742533 w 4188999"/>
              <a:gd name="connsiteY169" fmla="*/ 463774 h 1602377"/>
              <a:gd name="connsiteX170" fmla="*/ 2826449 w 4188999"/>
              <a:gd name="connsiteY170" fmla="*/ 299682 h 1602377"/>
              <a:gd name="connsiteX171" fmla="*/ 2913316 w 4188999"/>
              <a:gd name="connsiteY171" fmla="*/ 292108 h 1602377"/>
              <a:gd name="connsiteX172" fmla="*/ 2913316 w 4188999"/>
              <a:gd name="connsiteY172" fmla="*/ 183976 h 1602377"/>
              <a:gd name="connsiteX173" fmla="*/ 2739676 w 4188999"/>
              <a:gd name="connsiteY173" fmla="*/ 297789 h 1602377"/>
              <a:gd name="connsiteX174" fmla="*/ 2739676 w 4188999"/>
              <a:gd name="connsiteY174" fmla="*/ 198179 h 1602377"/>
              <a:gd name="connsiteX175" fmla="*/ 2628995 w 4188999"/>
              <a:gd name="connsiteY175" fmla="*/ 198179 h 1602377"/>
              <a:gd name="connsiteX176" fmla="*/ 2628995 w 4188999"/>
              <a:gd name="connsiteY176" fmla="*/ 682878 h 1602377"/>
              <a:gd name="connsiteX177" fmla="*/ 2140744 w 4188999"/>
              <a:gd name="connsiteY177" fmla="*/ 440102 h 1602377"/>
              <a:gd name="connsiteX178" fmla="*/ 2264759 w 4188999"/>
              <a:gd name="connsiteY178" fmla="*/ 275064 h 1602377"/>
              <a:gd name="connsiteX179" fmla="*/ 2392585 w 4188999"/>
              <a:gd name="connsiteY179" fmla="*/ 440102 h 1602377"/>
              <a:gd name="connsiteX180" fmla="*/ 2264759 w 4188999"/>
              <a:gd name="connsiteY180" fmla="*/ 607034 h 1602377"/>
              <a:gd name="connsiteX181" fmla="*/ 2140744 w 4188999"/>
              <a:gd name="connsiteY181" fmla="*/ 440102 h 1602377"/>
              <a:gd name="connsiteX182" fmla="*/ 2242852 w 4188999"/>
              <a:gd name="connsiteY182" fmla="*/ 697081 h 1602377"/>
              <a:gd name="connsiteX183" fmla="*/ 2390775 w 4188999"/>
              <a:gd name="connsiteY183" fmla="*/ 622184 h 1602377"/>
              <a:gd name="connsiteX184" fmla="*/ 2390775 w 4188999"/>
              <a:gd name="connsiteY184" fmla="*/ 682878 h 1602377"/>
              <a:gd name="connsiteX185" fmla="*/ 2505266 w 4188999"/>
              <a:gd name="connsiteY185" fmla="*/ 682878 h 1602377"/>
              <a:gd name="connsiteX186" fmla="*/ 2505266 w 4188999"/>
              <a:gd name="connsiteY186" fmla="*/ 198179 h 1602377"/>
              <a:gd name="connsiteX187" fmla="*/ 2390775 w 4188999"/>
              <a:gd name="connsiteY187" fmla="*/ 198179 h 1602377"/>
              <a:gd name="connsiteX188" fmla="*/ 2390775 w 4188999"/>
              <a:gd name="connsiteY188" fmla="*/ 260766 h 1602377"/>
              <a:gd name="connsiteX189" fmla="*/ 2242852 w 4188999"/>
              <a:gd name="connsiteY189" fmla="*/ 183976 h 1602377"/>
              <a:gd name="connsiteX190" fmla="*/ 2024348 w 4188999"/>
              <a:gd name="connsiteY190" fmla="*/ 440008 h 1602377"/>
              <a:gd name="connsiteX191" fmla="*/ 2242852 w 4188999"/>
              <a:gd name="connsiteY191" fmla="*/ 697081 h 1602377"/>
              <a:gd name="connsiteX192" fmla="*/ 1683068 w 4188999"/>
              <a:gd name="connsiteY192" fmla="*/ 697081 h 1602377"/>
              <a:gd name="connsiteX193" fmla="*/ 1820418 w 4188999"/>
              <a:gd name="connsiteY193" fmla="*/ 623131 h 1602377"/>
              <a:gd name="connsiteX194" fmla="*/ 1820418 w 4188999"/>
              <a:gd name="connsiteY194" fmla="*/ 682878 h 1602377"/>
              <a:gd name="connsiteX195" fmla="*/ 1932051 w 4188999"/>
              <a:gd name="connsiteY195" fmla="*/ 682878 h 1602377"/>
              <a:gd name="connsiteX196" fmla="*/ 1932051 w 4188999"/>
              <a:gd name="connsiteY196" fmla="*/ 198179 h 1602377"/>
              <a:gd name="connsiteX197" fmla="*/ 1818513 w 4188999"/>
              <a:gd name="connsiteY197" fmla="*/ 198179 h 1602377"/>
              <a:gd name="connsiteX198" fmla="*/ 1818513 w 4188999"/>
              <a:gd name="connsiteY198" fmla="*/ 466615 h 1602377"/>
              <a:gd name="connsiteX199" fmla="*/ 1716405 w 4188999"/>
              <a:gd name="connsiteY199" fmla="*/ 604099 h 1602377"/>
              <a:gd name="connsiteX200" fmla="*/ 1634395 w 4188999"/>
              <a:gd name="connsiteY200" fmla="*/ 501649 h 1602377"/>
              <a:gd name="connsiteX201" fmla="*/ 1634395 w 4188999"/>
              <a:gd name="connsiteY201" fmla="*/ 198179 h 1602377"/>
              <a:gd name="connsiteX202" fmla="*/ 1520857 w 4188999"/>
              <a:gd name="connsiteY202" fmla="*/ 198179 h 1602377"/>
              <a:gd name="connsiteX203" fmla="*/ 1520857 w 4188999"/>
              <a:gd name="connsiteY203" fmla="*/ 518787 h 1602377"/>
              <a:gd name="connsiteX204" fmla="*/ 1683068 w 4188999"/>
              <a:gd name="connsiteY204" fmla="*/ 697081 h 1602377"/>
              <a:gd name="connsiteX205" fmla="*/ 1368552 w 4188999"/>
              <a:gd name="connsiteY205" fmla="*/ 687613 h 1602377"/>
              <a:gd name="connsiteX206" fmla="*/ 1441037 w 4188999"/>
              <a:gd name="connsiteY206" fmla="*/ 678144 h 1602377"/>
              <a:gd name="connsiteX207" fmla="*/ 1441037 w 4188999"/>
              <a:gd name="connsiteY207" fmla="*/ 595577 h 1602377"/>
              <a:gd name="connsiteX208" fmla="*/ 1399032 w 4188999"/>
              <a:gd name="connsiteY208" fmla="*/ 600312 h 1602377"/>
              <a:gd name="connsiteX209" fmla="*/ 1334167 w 4188999"/>
              <a:gd name="connsiteY209" fmla="*/ 523521 h 1602377"/>
              <a:gd name="connsiteX210" fmla="*/ 1334167 w 4188999"/>
              <a:gd name="connsiteY210" fmla="*/ 286426 h 1602377"/>
              <a:gd name="connsiteX211" fmla="*/ 1431512 w 4188999"/>
              <a:gd name="connsiteY211" fmla="*/ 286426 h 1602377"/>
              <a:gd name="connsiteX212" fmla="*/ 1431512 w 4188999"/>
              <a:gd name="connsiteY212" fmla="*/ 198179 h 1602377"/>
              <a:gd name="connsiteX213" fmla="*/ 1334167 w 4188999"/>
              <a:gd name="connsiteY213" fmla="*/ 198179 h 1602377"/>
              <a:gd name="connsiteX214" fmla="*/ 1334167 w 4188999"/>
              <a:gd name="connsiteY214" fmla="*/ 55960 h 1602377"/>
              <a:gd name="connsiteX215" fmla="*/ 1223486 w 4188999"/>
              <a:gd name="connsiteY215" fmla="*/ 55960 h 1602377"/>
              <a:gd name="connsiteX216" fmla="*/ 1223486 w 4188999"/>
              <a:gd name="connsiteY216" fmla="*/ 198179 h 1602377"/>
              <a:gd name="connsiteX217" fmla="*/ 1140524 w 4188999"/>
              <a:gd name="connsiteY217" fmla="*/ 198179 h 1602377"/>
              <a:gd name="connsiteX218" fmla="*/ 1140524 w 4188999"/>
              <a:gd name="connsiteY218" fmla="*/ 286426 h 1602377"/>
              <a:gd name="connsiteX219" fmla="*/ 1223486 w 4188999"/>
              <a:gd name="connsiteY219" fmla="*/ 286426 h 1602377"/>
              <a:gd name="connsiteX220" fmla="*/ 1223486 w 4188999"/>
              <a:gd name="connsiteY220" fmla="*/ 544352 h 1602377"/>
              <a:gd name="connsiteX221" fmla="*/ 1368552 w 4188999"/>
              <a:gd name="connsiteY221" fmla="*/ 687613 h 1602377"/>
              <a:gd name="connsiteX222" fmla="*/ 884111 w 4188999"/>
              <a:gd name="connsiteY222" fmla="*/ 697081 h 1602377"/>
              <a:gd name="connsiteX223" fmla="*/ 1106424 w 4188999"/>
              <a:gd name="connsiteY223" fmla="*/ 530149 h 1602377"/>
              <a:gd name="connsiteX224" fmla="*/ 993838 w 4188999"/>
              <a:gd name="connsiteY224" fmla="*/ 530149 h 1602377"/>
              <a:gd name="connsiteX225" fmla="*/ 886015 w 4188999"/>
              <a:gd name="connsiteY225" fmla="*/ 604099 h 1602377"/>
              <a:gd name="connsiteX226" fmla="*/ 761048 w 4188999"/>
              <a:gd name="connsiteY226" fmla="*/ 441901 h 1602377"/>
              <a:gd name="connsiteX227" fmla="*/ 888873 w 4188999"/>
              <a:gd name="connsiteY227" fmla="*/ 277810 h 1602377"/>
              <a:gd name="connsiteX228" fmla="*/ 993838 w 4188999"/>
              <a:gd name="connsiteY228" fmla="*/ 351760 h 1602377"/>
              <a:gd name="connsiteX229" fmla="*/ 1105472 w 4188999"/>
              <a:gd name="connsiteY229" fmla="*/ 351760 h 1602377"/>
              <a:gd name="connsiteX230" fmla="*/ 886968 w 4188999"/>
              <a:gd name="connsiteY230" fmla="*/ 184828 h 1602377"/>
              <a:gd name="connsiteX231" fmla="*/ 641795 w 4188999"/>
              <a:gd name="connsiteY231" fmla="*/ 441807 h 1602377"/>
              <a:gd name="connsiteX232" fmla="*/ 884111 w 4188999"/>
              <a:gd name="connsiteY232" fmla="*/ 697081 h 1602377"/>
              <a:gd name="connsiteX233" fmla="*/ 208026 w 4188999"/>
              <a:gd name="connsiteY233" fmla="*/ 444837 h 1602377"/>
              <a:gd name="connsiteX234" fmla="*/ 252889 w 4188999"/>
              <a:gd name="connsiteY234" fmla="*/ 314927 h 1602377"/>
              <a:gd name="connsiteX235" fmla="*/ 312039 w 4188999"/>
              <a:gd name="connsiteY235" fmla="*/ 143261 h 1602377"/>
              <a:gd name="connsiteX236" fmla="*/ 312992 w 4188999"/>
              <a:gd name="connsiteY236" fmla="*/ 143261 h 1602377"/>
              <a:gd name="connsiteX237" fmla="*/ 372142 w 4188999"/>
              <a:gd name="connsiteY237" fmla="*/ 313980 h 1602377"/>
              <a:gd name="connsiteX238" fmla="*/ 417005 w 4188999"/>
              <a:gd name="connsiteY238" fmla="*/ 444837 h 1602377"/>
              <a:gd name="connsiteX239" fmla="*/ 208026 w 4188999"/>
              <a:gd name="connsiteY239" fmla="*/ 444837 h 1602377"/>
              <a:gd name="connsiteX240" fmla="*/ 0 w 4188999"/>
              <a:gd name="connsiteY240" fmla="*/ 682878 h 1602377"/>
              <a:gd name="connsiteX241" fmla="*/ 124968 w 4188999"/>
              <a:gd name="connsiteY241" fmla="*/ 682878 h 1602377"/>
              <a:gd name="connsiteX242" fmla="*/ 172688 w 4188999"/>
              <a:gd name="connsiteY242" fmla="*/ 544447 h 1602377"/>
              <a:gd name="connsiteX243" fmla="*/ 451295 w 4188999"/>
              <a:gd name="connsiteY243" fmla="*/ 544447 h 1602377"/>
              <a:gd name="connsiteX244" fmla="*/ 499015 w 4188999"/>
              <a:gd name="connsiteY244" fmla="*/ 682878 h 1602377"/>
              <a:gd name="connsiteX245" fmla="*/ 626840 w 4188999"/>
              <a:gd name="connsiteY245" fmla="*/ 682878 h 1602377"/>
              <a:gd name="connsiteX246" fmla="*/ 380714 w 4188999"/>
              <a:gd name="connsiteY246" fmla="*/ 18937 h 1602377"/>
              <a:gd name="connsiteX247" fmla="*/ 248984 w 4188999"/>
              <a:gd name="connsiteY247" fmla="*/ 18937 h 1602377"/>
              <a:gd name="connsiteX248" fmla="*/ 0 w 4188999"/>
              <a:gd name="connsiteY248" fmla="*/ 682878 h 160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188999" h="1602377">
                <a:moveTo>
                  <a:pt x="4115562" y="1595750"/>
                </a:moveTo>
                <a:cubicBezTo>
                  <a:pt x="4155662" y="1595750"/>
                  <a:pt x="4189000" y="1563462"/>
                  <a:pt x="4189000" y="1522747"/>
                </a:cubicBezTo>
                <a:cubicBezTo>
                  <a:pt x="4189000" y="1482884"/>
                  <a:pt x="4155567" y="1450690"/>
                  <a:pt x="4115562" y="1450690"/>
                </a:cubicBezTo>
                <a:cubicBezTo>
                  <a:pt x="4075462" y="1450690"/>
                  <a:pt x="4042124" y="1482978"/>
                  <a:pt x="4042124" y="1522747"/>
                </a:cubicBezTo>
                <a:cubicBezTo>
                  <a:pt x="4042124" y="1563556"/>
                  <a:pt x="4075462" y="1595750"/>
                  <a:pt x="4115562" y="1595750"/>
                </a:cubicBezTo>
                <a:moveTo>
                  <a:pt x="3601307" y="1296067"/>
                </a:moveTo>
                <a:cubicBezTo>
                  <a:pt x="3611785" y="1227798"/>
                  <a:pt x="3664268" y="1179414"/>
                  <a:pt x="3731038" y="1179414"/>
                </a:cubicBezTo>
                <a:cubicBezTo>
                  <a:pt x="3803523" y="1179414"/>
                  <a:pt x="3849338" y="1225905"/>
                  <a:pt x="3859816" y="1296067"/>
                </a:cubicBezTo>
                <a:lnTo>
                  <a:pt x="3601307" y="1296067"/>
                </a:lnTo>
                <a:close/>
                <a:moveTo>
                  <a:pt x="3735800" y="1602378"/>
                </a:moveTo>
                <a:cubicBezTo>
                  <a:pt x="3856006" y="1602378"/>
                  <a:pt x="3934206" y="1544524"/>
                  <a:pt x="3960019" y="1462053"/>
                </a:cubicBezTo>
                <a:lnTo>
                  <a:pt x="3839813" y="1462053"/>
                </a:lnTo>
                <a:cubicBezTo>
                  <a:pt x="3824573" y="1490459"/>
                  <a:pt x="3793046" y="1513278"/>
                  <a:pt x="3737705" y="1513278"/>
                </a:cubicBezTo>
                <a:cubicBezTo>
                  <a:pt x="3661410" y="1513278"/>
                  <a:pt x="3605117" y="1459212"/>
                  <a:pt x="3599403" y="1378634"/>
                </a:cubicBezTo>
                <a:lnTo>
                  <a:pt x="3973354" y="1378634"/>
                </a:lnTo>
                <a:cubicBezTo>
                  <a:pt x="3971449" y="1194658"/>
                  <a:pt x="3874103" y="1089367"/>
                  <a:pt x="3728180" y="1089367"/>
                </a:cubicBezTo>
                <a:cubicBezTo>
                  <a:pt x="3595592" y="1089367"/>
                  <a:pt x="3483959" y="1195605"/>
                  <a:pt x="3483959" y="1347387"/>
                </a:cubicBezTo>
                <a:cubicBezTo>
                  <a:pt x="3483959" y="1500022"/>
                  <a:pt x="3580353" y="1602378"/>
                  <a:pt x="3735800" y="1602378"/>
                </a:cubicBezTo>
                <a:moveTo>
                  <a:pt x="3363754" y="1592909"/>
                </a:moveTo>
                <a:cubicBezTo>
                  <a:pt x="3390424" y="1592909"/>
                  <a:pt x="3420047" y="1589122"/>
                  <a:pt x="3436239" y="1583441"/>
                </a:cubicBezTo>
                <a:lnTo>
                  <a:pt x="3436239" y="1500969"/>
                </a:lnTo>
                <a:cubicBezTo>
                  <a:pt x="3420047" y="1503809"/>
                  <a:pt x="3405664" y="1505703"/>
                  <a:pt x="3394234" y="1505703"/>
                </a:cubicBezTo>
                <a:cubicBezTo>
                  <a:pt x="3346514" y="1505703"/>
                  <a:pt x="3329369" y="1479191"/>
                  <a:pt x="3329369" y="1428912"/>
                </a:cubicBezTo>
                <a:lnTo>
                  <a:pt x="3329369" y="1191818"/>
                </a:lnTo>
                <a:lnTo>
                  <a:pt x="3426714" y="1191818"/>
                </a:lnTo>
                <a:lnTo>
                  <a:pt x="3426714" y="1103570"/>
                </a:lnTo>
                <a:lnTo>
                  <a:pt x="3329369" y="1103570"/>
                </a:lnTo>
                <a:lnTo>
                  <a:pt x="3329369" y="961256"/>
                </a:lnTo>
                <a:lnTo>
                  <a:pt x="3218688" y="961256"/>
                </a:lnTo>
                <a:lnTo>
                  <a:pt x="3218688" y="1103570"/>
                </a:lnTo>
                <a:lnTo>
                  <a:pt x="3135725" y="1103570"/>
                </a:lnTo>
                <a:lnTo>
                  <a:pt x="3135725" y="1191818"/>
                </a:lnTo>
                <a:lnTo>
                  <a:pt x="3218688" y="1191818"/>
                </a:lnTo>
                <a:lnTo>
                  <a:pt x="3218688" y="1449743"/>
                </a:lnTo>
                <a:cubicBezTo>
                  <a:pt x="3218688" y="1556928"/>
                  <a:pt x="3284601" y="1592909"/>
                  <a:pt x="3363754" y="1592909"/>
                </a:cubicBezTo>
                <a:moveTo>
                  <a:pt x="2815209" y="1602378"/>
                </a:moveTo>
                <a:cubicBezTo>
                  <a:pt x="2879122" y="1602378"/>
                  <a:pt x="2925890" y="1576813"/>
                  <a:pt x="2952560" y="1528428"/>
                </a:cubicBezTo>
                <a:lnTo>
                  <a:pt x="2952560" y="1588175"/>
                </a:lnTo>
                <a:lnTo>
                  <a:pt x="3064193" y="1588175"/>
                </a:lnTo>
                <a:lnTo>
                  <a:pt x="3064193" y="1103570"/>
                </a:lnTo>
                <a:lnTo>
                  <a:pt x="2950655" y="1103570"/>
                </a:lnTo>
                <a:lnTo>
                  <a:pt x="2950655" y="1372006"/>
                </a:lnTo>
                <a:cubicBezTo>
                  <a:pt x="2950655" y="1469722"/>
                  <a:pt x="2899124" y="1509490"/>
                  <a:pt x="2848547" y="1509490"/>
                </a:cubicBezTo>
                <a:cubicBezTo>
                  <a:pt x="2791301" y="1509490"/>
                  <a:pt x="2766536" y="1471521"/>
                  <a:pt x="2766536" y="1407040"/>
                </a:cubicBezTo>
                <a:lnTo>
                  <a:pt x="2766536" y="1103570"/>
                </a:lnTo>
                <a:lnTo>
                  <a:pt x="2652998" y="1103570"/>
                </a:lnTo>
                <a:lnTo>
                  <a:pt x="2652998" y="1424178"/>
                </a:lnTo>
                <a:cubicBezTo>
                  <a:pt x="2652998" y="1541684"/>
                  <a:pt x="2719769" y="1602378"/>
                  <a:pt x="2815209" y="1602378"/>
                </a:cubicBezTo>
                <a:moveTo>
                  <a:pt x="2499360" y="1592909"/>
                </a:moveTo>
                <a:cubicBezTo>
                  <a:pt x="2526030" y="1592909"/>
                  <a:pt x="2555653" y="1589122"/>
                  <a:pt x="2571845" y="1583441"/>
                </a:cubicBezTo>
                <a:lnTo>
                  <a:pt x="2571845" y="1500969"/>
                </a:lnTo>
                <a:cubicBezTo>
                  <a:pt x="2555653" y="1503809"/>
                  <a:pt x="2541270" y="1505703"/>
                  <a:pt x="2529840" y="1505703"/>
                </a:cubicBezTo>
                <a:cubicBezTo>
                  <a:pt x="2482120" y="1505703"/>
                  <a:pt x="2464975" y="1479191"/>
                  <a:pt x="2464975" y="1428912"/>
                </a:cubicBezTo>
                <a:lnTo>
                  <a:pt x="2464975" y="1191818"/>
                </a:lnTo>
                <a:lnTo>
                  <a:pt x="2562320" y="1191818"/>
                </a:lnTo>
                <a:lnTo>
                  <a:pt x="2562320" y="1103570"/>
                </a:lnTo>
                <a:lnTo>
                  <a:pt x="2465070" y="1103570"/>
                </a:lnTo>
                <a:lnTo>
                  <a:pt x="2465070" y="961256"/>
                </a:lnTo>
                <a:lnTo>
                  <a:pt x="2354390" y="961256"/>
                </a:lnTo>
                <a:lnTo>
                  <a:pt x="2354390" y="1103570"/>
                </a:lnTo>
                <a:lnTo>
                  <a:pt x="2271427" y="1103570"/>
                </a:lnTo>
                <a:lnTo>
                  <a:pt x="2271427" y="1191818"/>
                </a:lnTo>
                <a:lnTo>
                  <a:pt x="2354390" y="1191818"/>
                </a:lnTo>
                <a:lnTo>
                  <a:pt x="2354390" y="1449743"/>
                </a:lnTo>
                <a:cubicBezTo>
                  <a:pt x="2354390" y="1556928"/>
                  <a:pt x="2420207" y="1592909"/>
                  <a:pt x="2499360" y="1592909"/>
                </a:cubicBezTo>
                <a:moveTo>
                  <a:pt x="2069116" y="980194"/>
                </a:moveTo>
                <a:cubicBezTo>
                  <a:pt x="2069116" y="1021003"/>
                  <a:pt x="2102549" y="1054144"/>
                  <a:pt x="2143506" y="1054144"/>
                </a:cubicBezTo>
                <a:cubicBezTo>
                  <a:pt x="2184559" y="1054144"/>
                  <a:pt x="2217896" y="1020909"/>
                  <a:pt x="2217896" y="980194"/>
                </a:cubicBezTo>
                <a:cubicBezTo>
                  <a:pt x="2217896" y="938437"/>
                  <a:pt x="2184464" y="905297"/>
                  <a:pt x="2143506" y="905297"/>
                </a:cubicBezTo>
                <a:cubicBezTo>
                  <a:pt x="2102549" y="905297"/>
                  <a:pt x="2069116" y="938532"/>
                  <a:pt x="2069116" y="980194"/>
                </a:cubicBezTo>
                <a:moveTo>
                  <a:pt x="2087213" y="1588175"/>
                </a:moveTo>
                <a:lnTo>
                  <a:pt x="2199799" y="1588175"/>
                </a:lnTo>
                <a:lnTo>
                  <a:pt x="2199799" y="1103570"/>
                </a:lnTo>
                <a:lnTo>
                  <a:pt x="2087213" y="1103570"/>
                </a:lnTo>
                <a:lnTo>
                  <a:pt x="2087213" y="1588175"/>
                </a:lnTo>
                <a:close/>
                <a:moveTo>
                  <a:pt x="1928908" y="1592909"/>
                </a:moveTo>
                <a:cubicBezTo>
                  <a:pt x="1955578" y="1592909"/>
                  <a:pt x="1985201" y="1589122"/>
                  <a:pt x="2001393" y="1583441"/>
                </a:cubicBezTo>
                <a:lnTo>
                  <a:pt x="2001393" y="1500969"/>
                </a:lnTo>
                <a:cubicBezTo>
                  <a:pt x="1985201" y="1503809"/>
                  <a:pt x="1970818" y="1505703"/>
                  <a:pt x="1959388" y="1505703"/>
                </a:cubicBezTo>
                <a:cubicBezTo>
                  <a:pt x="1911668" y="1505703"/>
                  <a:pt x="1894523" y="1479191"/>
                  <a:pt x="1894523" y="1428912"/>
                </a:cubicBezTo>
                <a:lnTo>
                  <a:pt x="1894523" y="1191818"/>
                </a:lnTo>
                <a:lnTo>
                  <a:pt x="1991868" y="1191818"/>
                </a:lnTo>
                <a:lnTo>
                  <a:pt x="1991868" y="1103570"/>
                </a:lnTo>
                <a:lnTo>
                  <a:pt x="1894523" y="1103570"/>
                </a:lnTo>
                <a:lnTo>
                  <a:pt x="1894523" y="961256"/>
                </a:lnTo>
                <a:lnTo>
                  <a:pt x="1783842" y="961256"/>
                </a:lnTo>
                <a:lnTo>
                  <a:pt x="1783842" y="1103570"/>
                </a:lnTo>
                <a:lnTo>
                  <a:pt x="1700879" y="1103570"/>
                </a:lnTo>
                <a:lnTo>
                  <a:pt x="1700879" y="1191818"/>
                </a:lnTo>
                <a:lnTo>
                  <a:pt x="1783842" y="1191818"/>
                </a:lnTo>
                <a:lnTo>
                  <a:pt x="1783842" y="1449743"/>
                </a:lnTo>
                <a:cubicBezTo>
                  <a:pt x="1783842" y="1556928"/>
                  <a:pt x="1849660" y="1592909"/>
                  <a:pt x="1928908" y="1592909"/>
                </a:cubicBezTo>
                <a:moveTo>
                  <a:pt x="1450848" y="1602378"/>
                </a:moveTo>
                <a:cubicBezTo>
                  <a:pt x="1573911" y="1602378"/>
                  <a:pt x="1666494" y="1541684"/>
                  <a:pt x="1666494" y="1444914"/>
                </a:cubicBezTo>
                <a:cubicBezTo>
                  <a:pt x="1666494" y="1360549"/>
                  <a:pt x="1595914" y="1322579"/>
                  <a:pt x="1488091" y="1298813"/>
                </a:cubicBezTo>
                <a:lnTo>
                  <a:pt x="1428941" y="1285557"/>
                </a:lnTo>
                <a:cubicBezTo>
                  <a:pt x="1374553" y="1274195"/>
                  <a:pt x="1351693" y="1260939"/>
                  <a:pt x="1351693" y="1229598"/>
                </a:cubicBezTo>
                <a:cubicBezTo>
                  <a:pt x="1351693" y="1194469"/>
                  <a:pt x="1387031" y="1172691"/>
                  <a:pt x="1435608" y="1172691"/>
                </a:cubicBezTo>
                <a:cubicBezTo>
                  <a:pt x="1489996" y="1172691"/>
                  <a:pt x="1524381" y="1195416"/>
                  <a:pt x="1535811" y="1234332"/>
                </a:cubicBezTo>
                <a:lnTo>
                  <a:pt x="1649349" y="1234332"/>
                </a:lnTo>
                <a:cubicBezTo>
                  <a:pt x="1637919" y="1155647"/>
                  <a:pt x="1566386" y="1090219"/>
                  <a:pt x="1436561" y="1090219"/>
                </a:cubicBezTo>
                <a:cubicBezTo>
                  <a:pt x="1318260" y="1090219"/>
                  <a:pt x="1236155" y="1150913"/>
                  <a:pt x="1236155" y="1236320"/>
                </a:cubicBezTo>
                <a:cubicBezTo>
                  <a:pt x="1236155" y="1316898"/>
                  <a:pt x="1294352" y="1357708"/>
                  <a:pt x="1400270" y="1380433"/>
                </a:cubicBezTo>
                <a:lnTo>
                  <a:pt x="1457516" y="1392742"/>
                </a:lnTo>
                <a:cubicBezTo>
                  <a:pt x="1526191" y="1406945"/>
                  <a:pt x="1551051" y="1423137"/>
                  <a:pt x="1551051" y="1456277"/>
                </a:cubicBezTo>
                <a:cubicBezTo>
                  <a:pt x="1551051" y="1496140"/>
                  <a:pt x="1511903" y="1518864"/>
                  <a:pt x="1456563" y="1518864"/>
                </a:cubicBezTo>
                <a:cubicBezTo>
                  <a:pt x="1386935" y="1518864"/>
                  <a:pt x="1349693" y="1485629"/>
                  <a:pt x="1341120" y="1437339"/>
                </a:cubicBezTo>
                <a:lnTo>
                  <a:pt x="1219010" y="1437339"/>
                </a:lnTo>
                <a:cubicBezTo>
                  <a:pt x="1226630" y="1534109"/>
                  <a:pt x="1309688" y="1602378"/>
                  <a:pt x="1450848" y="1602378"/>
                </a:cubicBezTo>
                <a:moveTo>
                  <a:pt x="720090" y="1588175"/>
                </a:moveTo>
                <a:lnTo>
                  <a:pt x="833628" y="1588175"/>
                </a:lnTo>
                <a:lnTo>
                  <a:pt x="833628" y="1317845"/>
                </a:lnTo>
                <a:cubicBezTo>
                  <a:pt x="833628" y="1222023"/>
                  <a:pt x="887063" y="1182254"/>
                  <a:pt x="943356" y="1182254"/>
                </a:cubicBezTo>
                <a:cubicBezTo>
                  <a:pt x="1002506" y="1182254"/>
                  <a:pt x="1023461" y="1222117"/>
                  <a:pt x="1023461" y="1275236"/>
                </a:cubicBezTo>
                <a:lnTo>
                  <a:pt x="1023461" y="1588175"/>
                </a:lnTo>
                <a:lnTo>
                  <a:pt x="1137952" y="1588175"/>
                </a:lnTo>
                <a:lnTo>
                  <a:pt x="1137952" y="1265673"/>
                </a:lnTo>
                <a:cubicBezTo>
                  <a:pt x="1137952" y="1151860"/>
                  <a:pt x="1074039" y="1089272"/>
                  <a:pt x="975741" y="1089272"/>
                </a:cubicBezTo>
                <a:cubicBezTo>
                  <a:pt x="905161" y="1089272"/>
                  <a:pt x="856488" y="1125348"/>
                  <a:pt x="830675" y="1166063"/>
                </a:cubicBezTo>
                <a:lnTo>
                  <a:pt x="830675" y="1103475"/>
                </a:lnTo>
                <a:lnTo>
                  <a:pt x="720090" y="1103475"/>
                </a:lnTo>
                <a:lnTo>
                  <a:pt x="720090" y="1588175"/>
                </a:lnTo>
                <a:close/>
                <a:moveTo>
                  <a:pt x="471964" y="1588175"/>
                </a:moveTo>
                <a:lnTo>
                  <a:pt x="591217" y="1588175"/>
                </a:lnTo>
                <a:lnTo>
                  <a:pt x="591217" y="924329"/>
                </a:lnTo>
                <a:lnTo>
                  <a:pt x="471964" y="924329"/>
                </a:lnTo>
                <a:lnTo>
                  <a:pt x="471964" y="1588175"/>
                </a:lnTo>
                <a:close/>
                <a:moveTo>
                  <a:pt x="3960971" y="697081"/>
                </a:moveTo>
                <a:cubicBezTo>
                  <a:pt x="4084034" y="697081"/>
                  <a:pt x="4176617" y="636387"/>
                  <a:pt x="4176617" y="539618"/>
                </a:cubicBezTo>
                <a:cubicBezTo>
                  <a:pt x="4176617" y="455157"/>
                  <a:pt x="4106037" y="417283"/>
                  <a:pt x="3998214" y="393517"/>
                </a:cubicBezTo>
                <a:lnTo>
                  <a:pt x="3939064" y="380261"/>
                </a:lnTo>
                <a:cubicBezTo>
                  <a:pt x="3884676" y="368898"/>
                  <a:pt x="3861816" y="355642"/>
                  <a:pt x="3861816" y="324301"/>
                </a:cubicBezTo>
                <a:cubicBezTo>
                  <a:pt x="3861816" y="289172"/>
                  <a:pt x="3897154" y="267394"/>
                  <a:pt x="3945731" y="267394"/>
                </a:cubicBezTo>
                <a:cubicBezTo>
                  <a:pt x="4000119" y="267394"/>
                  <a:pt x="4034504" y="290119"/>
                  <a:pt x="4045934" y="329035"/>
                </a:cubicBezTo>
                <a:lnTo>
                  <a:pt x="4159472" y="329035"/>
                </a:lnTo>
                <a:cubicBezTo>
                  <a:pt x="4148042" y="250351"/>
                  <a:pt x="4076510" y="184923"/>
                  <a:pt x="3946684" y="184923"/>
                </a:cubicBezTo>
                <a:cubicBezTo>
                  <a:pt x="3828383" y="184923"/>
                  <a:pt x="3746278" y="245617"/>
                  <a:pt x="3746278" y="331024"/>
                </a:cubicBezTo>
                <a:cubicBezTo>
                  <a:pt x="3746278" y="411602"/>
                  <a:pt x="3804476" y="452412"/>
                  <a:pt x="3910394" y="475136"/>
                </a:cubicBezTo>
                <a:lnTo>
                  <a:pt x="3967639" y="487446"/>
                </a:lnTo>
                <a:cubicBezTo>
                  <a:pt x="4036314" y="501649"/>
                  <a:pt x="4061174" y="517840"/>
                  <a:pt x="4061174" y="550980"/>
                </a:cubicBezTo>
                <a:cubicBezTo>
                  <a:pt x="4061174" y="590843"/>
                  <a:pt x="4022027" y="613568"/>
                  <a:pt x="3966686" y="613568"/>
                </a:cubicBezTo>
                <a:cubicBezTo>
                  <a:pt x="3897059" y="613568"/>
                  <a:pt x="3859816" y="580333"/>
                  <a:pt x="3851243" y="532043"/>
                </a:cubicBezTo>
                <a:lnTo>
                  <a:pt x="3729133" y="532043"/>
                </a:lnTo>
                <a:cubicBezTo>
                  <a:pt x="3736848" y="628812"/>
                  <a:pt x="3819811" y="697081"/>
                  <a:pt x="3960971" y="697081"/>
                </a:cubicBezTo>
                <a:moveTo>
                  <a:pt x="3307747" y="390771"/>
                </a:moveTo>
                <a:cubicBezTo>
                  <a:pt x="3318224" y="322502"/>
                  <a:pt x="3370707" y="274117"/>
                  <a:pt x="3437478" y="274117"/>
                </a:cubicBezTo>
                <a:cubicBezTo>
                  <a:pt x="3509963" y="274117"/>
                  <a:pt x="3555778" y="320608"/>
                  <a:pt x="3566255" y="390771"/>
                </a:cubicBezTo>
                <a:lnTo>
                  <a:pt x="3307747" y="390771"/>
                </a:lnTo>
                <a:close/>
                <a:moveTo>
                  <a:pt x="3442240" y="697081"/>
                </a:moveTo>
                <a:cubicBezTo>
                  <a:pt x="3562445" y="697081"/>
                  <a:pt x="3640646" y="639228"/>
                  <a:pt x="3666458" y="556756"/>
                </a:cubicBezTo>
                <a:lnTo>
                  <a:pt x="3546253" y="556756"/>
                </a:lnTo>
                <a:cubicBezTo>
                  <a:pt x="3531013" y="585257"/>
                  <a:pt x="3499485" y="607981"/>
                  <a:pt x="3444145" y="607981"/>
                </a:cubicBezTo>
                <a:cubicBezTo>
                  <a:pt x="3367849" y="607981"/>
                  <a:pt x="3311557" y="553915"/>
                  <a:pt x="3305842" y="473337"/>
                </a:cubicBezTo>
                <a:lnTo>
                  <a:pt x="3679889" y="473337"/>
                </a:lnTo>
                <a:cubicBezTo>
                  <a:pt x="3677984" y="289362"/>
                  <a:pt x="3580638" y="184070"/>
                  <a:pt x="3434715" y="184070"/>
                </a:cubicBezTo>
                <a:cubicBezTo>
                  <a:pt x="3302127" y="184070"/>
                  <a:pt x="3190494" y="290308"/>
                  <a:pt x="3190494" y="441996"/>
                </a:cubicBezTo>
                <a:cubicBezTo>
                  <a:pt x="3190399" y="594631"/>
                  <a:pt x="3286792" y="697081"/>
                  <a:pt x="3442240" y="697081"/>
                </a:cubicBezTo>
                <a:moveTo>
                  <a:pt x="2968371" y="74897"/>
                </a:moveTo>
                <a:cubicBezTo>
                  <a:pt x="2968371" y="115707"/>
                  <a:pt x="3001804" y="148847"/>
                  <a:pt x="3042761" y="148847"/>
                </a:cubicBezTo>
                <a:cubicBezTo>
                  <a:pt x="3083814" y="148847"/>
                  <a:pt x="3117152" y="115612"/>
                  <a:pt x="3117152" y="74897"/>
                </a:cubicBezTo>
                <a:cubicBezTo>
                  <a:pt x="3117152" y="33140"/>
                  <a:pt x="3083719" y="0"/>
                  <a:pt x="3042761" y="0"/>
                </a:cubicBezTo>
                <a:cubicBezTo>
                  <a:pt x="3001804" y="0"/>
                  <a:pt x="2968371" y="33235"/>
                  <a:pt x="2968371" y="74897"/>
                </a:cubicBezTo>
                <a:moveTo>
                  <a:pt x="2986469" y="682878"/>
                </a:moveTo>
                <a:lnTo>
                  <a:pt x="3099054" y="682878"/>
                </a:lnTo>
                <a:lnTo>
                  <a:pt x="3099054" y="198179"/>
                </a:lnTo>
                <a:lnTo>
                  <a:pt x="2986469" y="198179"/>
                </a:lnTo>
                <a:lnTo>
                  <a:pt x="2986469" y="682878"/>
                </a:lnTo>
                <a:close/>
                <a:moveTo>
                  <a:pt x="2628995" y="682878"/>
                </a:moveTo>
                <a:lnTo>
                  <a:pt x="2742533" y="682878"/>
                </a:lnTo>
                <a:lnTo>
                  <a:pt x="2742533" y="463774"/>
                </a:lnTo>
                <a:cubicBezTo>
                  <a:pt x="2742533" y="377420"/>
                  <a:pt x="2767298" y="320513"/>
                  <a:pt x="2826449" y="299682"/>
                </a:cubicBezTo>
                <a:cubicBezTo>
                  <a:pt x="2850261" y="291161"/>
                  <a:pt x="2878931" y="289267"/>
                  <a:pt x="2913316" y="292108"/>
                </a:cubicBezTo>
                <a:lnTo>
                  <a:pt x="2913316" y="183976"/>
                </a:lnTo>
                <a:cubicBezTo>
                  <a:pt x="2828354" y="179241"/>
                  <a:pt x="2771204" y="211435"/>
                  <a:pt x="2739676" y="297789"/>
                </a:cubicBezTo>
                <a:lnTo>
                  <a:pt x="2739676" y="198179"/>
                </a:lnTo>
                <a:lnTo>
                  <a:pt x="2628995" y="198179"/>
                </a:lnTo>
                <a:lnTo>
                  <a:pt x="2628995" y="682878"/>
                </a:lnTo>
                <a:close/>
                <a:moveTo>
                  <a:pt x="2140744" y="440102"/>
                </a:moveTo>
                <a:cubicBezTo>
                  <a:pt x="2140744" y="339545"/>
                  <a:pt x="2184654" y="275064"/>
                  <a:pt x="2264759" y="275064"/>
                </a:cubicBezTo>
                <a:cubicBezTo>
                  <a:pt x="2340102" y="275064"/>
                  <a:pt x="2392585" y="344280"/>
                  <a:pt x="2392585" y="440102"/>
                </a:cubicBezTo>
                <a:cubicBezTo>
                  <a:pt x="2392585" y="536872"/>
                  <a:pt x="2340102" y="607034"/>
                  <a:pt x="2264759" y="607034"/>
                </a:cubicBezTo>
                <a:cubicBezTo>
                  <a:pt x="2184654" y="607034"/>
                  <a:pt x="2140744" y="541511"/>
                  <a:pt x="2140744" y="440102"/>
                </a:cubicBezTo>
                <a:moveTo>
                  <a:pt x="2242852" y="697081"/>
                </a:moveTo>
                <a:cubicBezTo>
                  <a:pt x="2313432" y="697081"/>
                  <a:pt x="2364962" y="665740"/>
                  <a:pt x="2390775" y="622184"/>
                </a:cubicBezTo>
                <a:lnTo>
                  <a:pt x="2390775" y="682878"/>
                </a:lnTo>
                <a:lnTo>
                  <a:pt x="2505266" y="682878"/>
                </a:lnTo>
                <a:lnTo>
                  <a:pt x="2505266" y="198179"/>
                </a:lnTo>
                <a:lnTo>
                  <a:pt x="2390775" y="198179"/>
                </a:lnTo>
                <a:lnTo>
                  <a:pt x="2390775" y="260766"/>
                </a:lnTo>
                <a:cubicBezTo>
                  <a:pt x="2365058" y="217116"/>
                  <a:pt x="2313527" y="183976"/>
                  <a:pt x="2242852" y="183976"/>
                </a:cubicBezTo>
                <a:cubicBezTo>
                  <a:pt x="2118836" y="183976"/>
                  <a:pt x="2024348" y="280745"/>
                  <a:pt x="2024348" y="440008"/>
                </a:cubicBezTo>
                <a:cubicBezTo>
                  <a:pt x="2024348" y="599270"/>
                  <a:pt x="2118836" y="697081"/>
                  <a:pt x="2242852" y="697081"/>
                </a:cubicBezTo>
                <a:moveTo>
                  <a:pt x="1683068" y="697081"/>
                </a:moveTo>
                <a:cubicBezTo>
                  <a:pt x="1746980" y="697081"/>
                  <a:pt x="1793748" y="671516"/>
                  <a:pt x="1820418" y="623131"/>
                </a:cubicBezTo>
                <a:lnTo>
                  <a:pt x="1820418" y="682878"/>
                </a:lnTo>
                <a:lnTo>
                  <a:pt x="1932051" y="682878"/>
                </a:lnTo>
                <a:lnTo>
                  <a:pt x="1932051" y="198179"/>
                </a:lnTo>
                <a:lnTo>
                  <a:pt x="1818513" y="198179"/>
                </a:lnTo>
                <a:lnTo>
                  <a:pt x="1818513" y="466615"/>
                </a:lnTo>
                <a:cubicBezTo>
                  <a:pt x="1818513" y="564331"/>
                  <a:pt x="1766983" y="604099"/>
                  <a:pt x="1716405" y="604099"/>
                </a:cubicBezTo>
                <a:cubicBezTo>
                  <a:pt x="1659160" y="604099"/>
                  <a:pt x="1634395" y="566130"/>
                  <a:pt x="1634395" y="501649"/>
                </a:cubicBezTo>
                <a:lnTo>
                  <a:pt x="1634395" y="198179"/>
                </a:lnTo>
                <a:lnTo>
                  <a:pt x="1520857" y="198179"/>
                </a:lnTo>
                <a:lnTo>
                  <a:pt x="1520857" y="518787"/>
                </a:lnTo>
                <a:cubicBezTo>
                  <a:pt x="1520952" y="636387"/>
                  <a:pt x="1587722" y="697081"/>
                  <a:pt x="1683068" y="697081"/>
                </a:cubicBezTo>
                <a:moveTo>
                  <a:pt x="1368552" y="687613"/>
                </a:moveTo>
                <a:cubicBezTo>
                  <a:pt x="1395222" y="687613"/>
                  <a:pt x="1424845" y="683825"/>
                  <a:pt x="1441037" y="678144"/>
                </a:cubicBezTo>
                <a:lnTo>
                  <a:pt x="1441037" y="595577"/>
                </a:lnTo>
                <a:cubicBezTo>
                  <a:pt x="1424845" y="598418"/>
                  <a:pt x="1410462" y="600312"/>
                  <a:pt x="1399032" y="600312"/>
                </a:cubicBezTo>
                <a:cubicBezTo>
                  <a:pt x="1351312" y="600312"/>
                  <a:pt x="1334167" y="573800"/>
                  <a:pt x="1334167" y="523521"/>
                </a:cubicBezTo>
                <a:lnTo>
                  <a:pt x="1334167" y="286426"/>
                </a:lnTo>
                <a:lnTo>
                  <a:pt x="1431512" y="286426"/>
                </a:lnTo>
                <a:lnTo>
                  <a:pt x="1431512" y="198179"/>
                </a:lnTo>
                <a:lnTo>
                  <a:pt x="1334167" y="198179"/>
                </a:lnTo>
                <a:lnTo>
                  <a:pt x="1334167" y="55960"/>
                </a:lnTo>
                <a:lnTo>
                  <a:pt x="1223486" y="55960"/>
                </a:lnTo>
                <a:lnTo>
                  <a:pt x="1223486" y="198179"/>
                </a:lnTo>
                <a:lnTo>
                  <a:pt x="1140524" y="198179"/>
                </a:lnTo>
                <a:lnTo>
                  <a:pt x="1140524" y="286426"/>
                </a:lnTo>
                <a:lnTo>
                  <a:pt x="1223486" y="286426"/>
                </a:lnTo>
                <a:lnTo>
                  <a:pt x="1223486" y="544352"/>
                </a:lnTo>
                <a:cubicBezTo>
                  <a:pt x="1223486" y="651537"/>
                  <a:pt x="1289399" y="687613"/>
                  <a:pt x="1368552" y="687613"/>
                </a:cubicBezTo>
                <a:moveTo>
                  <a:pt x="884111" y="697081"/>
                </a:moveTo>
                <a:cubicBezTo>
                  <a:pt x="1011936" y="697081"/>
                  <a:pt x="1093089" y="620291"/>
                  <a:pt x="1106424" y="530149"/>
                </a:cubicBezTo>
                <a:lnTo>
                  <a:pt x="993838" y="530149"/>
                </a:lnTo>
                <a:cubicBezTo>
                  <a:pt x="978599" y="572853"/>
                  <a:pt x="946118" y="604099"/>
                  <a:pt x="886015" y="604099"/>
                </a:cubicBezTo>
                <a:cubicBezTo>
                  <a:pt x="816388" y="604099"/>
                  <a:pt x="761048" y="548140"/>
                  <a:pt x="761048" y="441901"/>
                </a:cubicBezTo>
                <a:cubicBezTo>
                  <a:pt x="761048" y="334716"/>
                  <a:pt x="815435" y="277810"/>
                  <a:pt x="888873" y="277810"/>
                </a:cubicBezTo>
                <a:cubicBezTo>
                  <a:pt x="944213" y="277810"/>
                  <a:pt x="978599" y="308204"/>
                  <a:pt x="993838" y="351760"/>
                </a:cubicBezTo>
                <a:lnTo>
                  <a:pt x="1105472" y="351760"/>
                </a:lnTo>
                <a:cubicBezTo>
                  <a:pt x="1092137" y="260672"/>
                  <a:pt x="1013841" y="184828"/>
                  <a:pt x="886968" y="184828"/>
                </a:cubicBezTo>
                <a:cubicBezTo>
                  <a:pt x="746760" y="184828"/>
                  <a:pt x="641795" y="285385"/>
                  <a:pt x="641795" y="441807"/>
                </a:cubicBezTo>
                <a:cubicBezTo>
                  <a:pt x="641795" y="600312"/>
                  <a:pt x="744855" y="697081"/>
                  <a:pt x="884111" y="697081"/>
                </a:cubicBezTo>
                <a:moveTo>
                  <a:pt x="208026" y="444837"/>
                </a:moveTo>
                <a:lnTo>
                  <a:pt x="252889" y="314927"/>
                </a:lnTo>
                <a:cubicBezTo>
                  <a:pt x="271939" y="265595"/>
                  <a:pt x="290132" y="209636"/>
                  <a:pt x="312039" y="143261"/>
                </a:cubicBezTo>
                <a:lnTo>
                  <a:pt x="312992" y="143261"/>
                </a:lnTo>
                <a:cubicBezTo>
                  <a:pt x="335851" y="209636"/>
                  <a:pt x="354997" y="266542"/>
                  <a:pt x="372142" y="313980"/>
                </a:cubicBezTo>
                <a:lnTo>
                  <a:pt x="417005" y="444837"/>
                </a:lnTo>
                <a:lnTo>
                  <a:pt x="208026" y="444837"/>
                </a:lnTo>
                <a:close/>
                <a:moveTo>
                  <a:pt x="0" y="682878"/>
                </a:moveTo>
                <a:lnTo>
                  <a:pt x="124968" y="682878"/>
                </a:lnTo>
                <a:lnTo>
                  <a:pt x="172688" y="544447"/>
                </a:lnTo>
                <a:lnTo>
                  <a:pt x="451295" y="544447"/>
                </a:lnTo>
                <a:lnTo>
                  <a:pt x="499015" y="682878"/>
                </a:lnTo>
                <a:lnTo>
                  <a:pt x="626840" y="682878"/>
                </a:lnTo>
                <a:lnTo>
                  <a:pt x="380714" y="18937"/>
                </a:lnTo>
                <a:lnTo>
                  <a:pt x="248984" y="18937"/>
                </a:lnTo>
                <a:lnTo>
                  <a:pt x="0" y="68287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FD21CF-524B-AB1F-E0AC-5C7A5BCD6430}"/>
              </a:ext>
            </a:extLst>
          </p:cNvPr>
          <p:cNvSpPr/>
          <p:nvPr userDrawn="1"/>
        </p:nvSpPr>
        <p:spPr>
          <a:xfrm>
            <a:off x="8188346" y="2855934"/>
            <a:ext cx="3692504" cy="3692504"/>
          </a:xfrm>
          <a:custGeom>
            <a:avLst/>
            <a:gdLst>
              <a:gd name="connsiteX0" fmla="*/ 1027937 w 2055876"/>
              <a:gd name="connsiteY0" fmla="*/ 436911 h 2055876"/>
              <a:gd name="connsiteX1" fmla="*/ 436911 w 2055876"/>
              <a:gd name="connsiteY1" fmla="*/ 1027937 h 2055876"/>
              <a:gd name="connsiteX2" fmla="*/ 1027937 w 2055876"/>
              <a:gd name="connsiteY2" fmla="*/ 1619059 h 2055876"/>
              <a:gd name="connsiteX3" fmla="*/ 1618964 w 2055876"/>
              <a:gd name="connsiteY3" fmla="*/ 1027937 h 2055876"/>
              <a:gd name="connsiteX4" fmla="*/ 1027937 w 2055876"/>
              <a:gd name="connsiteY4" fmla="*/ 436911 h 2055876"/>
              <a:gd name="connsiteX5" fmla="*/ 1027938 w 2055876"/>
              <a:gd name="connsiteY5" fmla="*/ 0 h 2055876"/>
              <a:gd name="connsiteX6" fmla="*/ 2055876 w 2055876"/>
              <a:gd name="connsiteY6" fmla="*/ 1027938 h 2055876"/>
              <a:gd name="connsiteX7" fmla="*/ 2055876 w 2055876"/>
              <a:gd name="connsiteY7" fmla="*/ 2055876 h 2055876"/>
              <a:gd name="connsiteX8" fmla="*/ 1027938 w 2055876"/>
              <a:gd name="connsiteY8" fmla="*/ 2055876 h 2055876"/>
              <a:gd name="connsiteX9" fmla="*/ 0 w 2055876"/>
              <a:gd name="connsiteY9" fmla="*/ 1027938 h 2055876"/>
              <a:gd name="connsiteX10" fmla="*/ 1027938 w 2055876"/>
              <a:gd name="connsiteY10" fmla="*/ 0 h 20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5876" h="2055876">
                <a:moveTo>
                  <a:pt x="1027937" y="436911"/>
                </a:moveTo>
                <a:cubicBezTo>
                  <a:pt x="701516" y="436911"/>
                  <a:pt x="436911" y="701516"/>
                  <a:pt x="436911" y="1027937"/>
                </a:cubicBezTo>
                <a:cubicBezTo>
                  <a:pt x="436911" y="1354454"/>
                  <a:pt x="701516" y="1619059"/>
                  <a:pt x="1027937" y="1619059"/>
                </a:cubicBezTo>
                <a:cubicBezTo>
                  <a:pt x="1354359" y="1619059"/>
                  <a:pt x="1618964" y="1354454"/>
                  <a:pt x="1618964" y="1027937"/>
                </a:cubicBezTo>
                <a:cubicBezTo>
                  <a:pt x="1618964" y="701516"/>
                  <a:pt x="1354359" y="436911"/>
                  <a:pt x="1027937" y="436911"/>
                </a:cubicBezTo>
                <a:close/>
                <a:moveTo>
                  <a:pt x="1027938" y="0"/>
                </a:moveTo>
                <a:cubicBezTo>
                  <a:pt x="1595628" y="0"/>
                  <a:pt x="2055876" y="460248"/>
                  <a:pt x="2055876" y="1027938"/>
                </a:cubicBezTo>
                <a:lnTo>
                  <a:pt x="2055876" y="2055876"/>
                </a:lnTo>
                <a:lnTo>
                  <a:pt x="1027938" y="2055876"/>
                </a:lnTo>
                <a:cubicBezTo>
                  <a:pt x="460248" y="2055876"/>
                  <a:pt x="0" y="1595723"/>
                  <a:pt x="0" y="1027938"/>
                </a:cubicBezTo>
                <a:cubicBezTo>
                  <a:pt x="0" y="460248"/>
                  <a:pt x="460248" y="0"/>
                  <a:pt x="102793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D8945BC-5907-F1EB-F3C3-F9E148C0C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464" y="1122801"/>
            <a:ext cx="5802764" cy="1598604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690DE6-400F-C9FE-AC94-D57894878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62491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3" y="269601"/>
            <a:ext cx="5781678" cy="886673"/>
          </a:xfrm>
        </p:spPr>
        <p:txBody>
          <a:bodyPr/>
          <a:lstStyle>
            <a:lvl1pPr>
              <a:defRPr sz="4200" b="0" i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5" name="Graphic 11">
            <a:extLst>
              <a:ext uri="{FF2B5EF4-FFF2-40B4-BE49-F238E27FC236}">
                <a16:creationId xmlns:a16="http://schemas.microsoft.com/office/drawing/2014/main" id="{306EF912-77FF-EC72-7590-3D1604547AA0}"/>
              </a:ext>
            </a:extLst>
          </p:cNvPr>
          <p:cNvSpPr/>
          <p:nvPr userDrawn="1"/>
        </p:nvSpPr>
        <p:spPr>
          <a:xfrm>
            <a:off x="9244208" y="317500"/>
            <a:ext cx="2636642" cy="1008569"/>
          </a:xfrm>
          <a:custGeom>
            <a:avLst/>
            <a:gdLst>
              <a:gd name="connsiteX0" fmla="*/ 4115562 w 4188999"/>
              <a:gd name="connsiteY0" fmla="*/ 1595750 h 1602377"/>
              <a:gd name="connsiteX1" fmla="*/ 4189000 w 4188999"/>
              <a:gd name="connsiteY1" fmla="*/ 1522747 h 1602377"/>
              <a:gd name="connsiteX2" fmla="*/ 4115562 w 4188999"/>
              <a:gd name="connsiteY2" fmla="*/ 1450690 h 1602377"/>
              <a:gd name="connsiteX3" fmla="*/ 4042124 w 4188999"/>
              <a:gd name="connsiteY3" fmla="*/ 1522747 h 1602377"/>
              <a:gd name="connsiteX4" fmla="*/ 4115562 w 4188999"/>
              <a:gd name="connsiteY4" fmla="*/ 1595750 h 1602377"/>
              <a:gd name="connsiteX5" fmla="*/ 3601307 w 4188999"/>
              <a:gd name="connsiteY5" fmla="*/ 1296067 h 1602377"/>
              <a:gd name="connsiteX6" fmla="*/ 3731038 w 4188999"/>
              <a:gd name="connsiteY6" fmla="*/ 1179414 h 1602377"/>
              <a:gd name="connsiteX7" fmla="*/ 3859816 w 4188999"/>
              <a:gd name="connsiteY7" fmla="*/ 1296067 h 1602377"/>
              <a:gd name="connsiteX8" fmla="*/ 3601307 w 4188999"/>
              <a:gd name="connsiteY8" fmla="*/ 1296067 h 1602377"/>
              <a:gd name="connsiteX9" fmla="*/ 3735800 w 4188999"/>
              <a:gd name="connsiteY9" fmla="*/ 1602378 h 1602377"/>
              <a:gd name="connsiteX10" fmla="*/ 3960019 w 4188999"/>
              <a:gd name="connsiteY10" fmla="*/ 1462053 h 1602377"/>
              <a:gd name="connsiteX11" fmla="*/ 3839813 w 4188999"/>
              <a:gd name="connsiteY11" fmla="*/ 1462053 h 1602377"/>
              <a:gd name="connsiteX12" fmla="*/ 3737705 w 4188999"/>
              <a:gd name="connsiteY12" fmla="*/ 1513278 h 1602377"/>
              <a:gd name="connsiteX13" fmla="*/ 3599403 w 4188999"/>
              <a:gd name="connsiteY13" fmla="*/ 1378634 h 1602377"/>
              <a:gd name="connsiteX14" fmla="*/ 3973354 w 4188999"/>
              <a:gd name="connsiteY14" fmla="*/ 1378634 h 1602377"/>
              <a:gd name="connsiteX15" fmla="*/ 3728180 w 4188999"/>
              <a:gd name="connsiteY15" fmla="*/ 1089367 h 1602377"/>
              <a:gd name="connsiteX16" fmla="*/ 3483959 w 4188999"/>
              <a:gd name="connsiteY16" fmla="*/ 1347387 h 1602377"/>
              <a:gd name="connsiteX17" fmla="*/ 3735800 w 4188999"/>
              <a:gd name="connsiteY17" fmla="*/ 1602378 h 1602377"/>
              <a:gd name="connsiteX18" fmla="*/ 3363754 w 4188999"/>
              <a:gd name="connsiteY18" fmla="*/ 1592909 h 1602377"/>
              <a:gd name="connsiteX19" fmla="*/ 3436239 w 4188999"/>
              <a:gd name="connsiteY19" fmla="*/ 1583441 h 1602377"/>
              <a:gd name="connsiteX20" fmla="*/ 3436239 w 4188999"/>
              <a:gd name="connsiteY20" fmla="*/ 1500969 h 1602377"/>
              <a:gd name="connsiteX21" fmla="*/ 3394234 w 4188999"/>
              <a:gd name="connsiteY21" fmla="*/ 1505703 h 1602377"/>
              <a:gd name="connsiteX22" fmla="*/ 3329369 w 4188999"/>
              <a:gd name="connsiteY22" fmla="*/ 1428912 h 1602377"/>
              <a:gd name="connsiteX23" fmla="*/ 3329369 w 4188999"/>
              <a:gd name="connsiteY23" fmla="*/ 1191818 h 1602377"/>
              <a:gd name="connsiteX24" fmla="*/ 3426714 w 4188999"/>
              <a:gd name="connsiteY24" fmla="*/ 1191818 h 1602377"/>
              <a:gd name="connsiteX25" fmla="*/ 3426714 w 4188999"/>
              <a:gd name="connsiteY25" fmla="*/ 1103570 h 1602377"/>
              <a:gd name="connsiteX26" fmla="*/ 3329369 w 4188999"/>
              <a:gd name="connsiteY26" fmla="*/ 1103570 h 1602377"/>
              <a:gd name="connsiteX27" fmla="*/ 3329369 w 4188999"/>
              <a:gd name="connsiteY27" fmla="*/ 961256 h 1602377"/>
              <a:gd name="connsiteX28" fmla="*/ 3218688 w 4188999"/>
              <a:gd name="connsiteY28" fmla="*/ 961256 h 1602377"/>
              <a:gd name="connsiteX29" fmla="*/ 3218688 w 4188999"/>
              <a:gd name="connsiteY29" fmla="*/ 1103570 h 1602377"/>
              <a:gd name="connsiteX30" fmla="*/ 3135725 w 4188999"/>
              <a:gd name="connsiteY30" fmla="*/ 1103570 h 1602377"/>
              <a:gd name="connsiteX31" fmla="*/ 3135725 w 4188999"/>
              <a:gd name="connsiteY31" fmla="*/ 1191818 h 1602377"/>
              <a:gd name="connsiteX32" fmla="*/ 3218688 w 4188999"/>
              <a:gd name="connsiteY32" fmla="*/ 1191818 h 1602377"/>
              <a:gd name="connsiteX33" fmla="*/ 3218688 w 4188999"/>
              <a:gd name="connsiteY33" fmla="*/ 1449743 h 1602377"/>
              <a:gd name="connsiteX34" fmla="*/ 3363754 w 4188999"/>
              <a:gd name="connsiteY34" fmla="*/ 1592909 h 1602377"/>
              <a:gd name="connsiteX35" fmla="*/ 2815209 w 4188999"/>
              <a:gd name="connsiteY35" fmla="*/ 1602378 h 1602377"/>
              <a:gd name="connsiteX36" fmla="*/ 2952560 w 4188999"/>
              <a:gd name="connsiteY36" fmla="*/ 1528428 h 1602377"/>
              <a:gd name="connsiteX37" fmla="*/ 2952560 w 4188999"/>
              <a:gd name="connsiteY37" fmla="*/ 1588175 h 1602377"/>
              <a:gd name="connsiteX38" fmla="*/ 3064193 w 4188999"/>
              <a:gd name="connsiteY38" fmla="*/ 1588175 h 1602377"/>
              <a:gd name="connsiteX39" fmla="*/ 3064193 w 4188999"/>
              <a:gd name="connsiteY39" fmla="*/ 1103570 h 1602377"/>
              <a:gd name="connsiteX40" fmla="*/ 2950655 w 4188999"/>
              <a:gd name="connsiteY40" fmla="*/ 1103570 h 1602377"/>
              <a:gd name="connsiteX41" fmla="*/ 2950655 w 4188999"/>
              <a:gd name="connsiteY41" fmla="*/ 1372006 h 1602377"/>
              <a:gd name="connsiteX42" fmla="*/ 2848547 w 4188999"/>
              <a:gd name="connsiteY42" fmla="*/ 1509490 h 1602377"/>
              <a:gd name="connsiteX43" fmla="*/ 2766536 w 4188999"/>
              <a:gd name="connsiteY43" fmla="*/ 1407040 h 1602377"/>
              <a:gd name="connsiteX44" fmla="*/ 2766536 w 4188999"/>
              <a:gd name="connsiteY44" fmla="*/ 1103570 h 1602377"/>
              <a:gd name="connsiteX45" fmla="*/ 2652998 w 4188999"/>
              <a:gd name="connsiteY45" fmla="*/ 1103570 h 1602377"/>
              <a:gd name="connsiteX46" fmla="*/ 2652998 w 4188999"/>
              <a:gd name="connsiteY46" fmla="*/ 1424178 h 1602377"/>
              <a:gd name="connsiteX47" fmla="*/ 2815209 w 4188999"/>
              <a:gd name="connsiteY47" fmla="*/ 1602378 h 1602377"/>
              <a:gd name="connsiteX48" fmla="*/ 2499360 w 4188999"/>
              <a:gd name="connsiteY48" fmla="*/ 1592909 h 1602377"/>
              <a:gd name="connsiteX49" fmla="*/ 2571845 w 4188999"/>
              <a:gd name="connsiteY49" fmla="*/ 1583441 h 1602377"/>
              <a:gd name="connsiteX50" fmla="*/ 2571845 w 4188999"/>
              <a:gd name="connsiteY50" fmla="*/ 1500969 h 1602377"/>
              <a:gd name="connsiteX51" fmla="*/ 2529840 w 4188999"/>
              <a:gd name="connsiteY51" fmla="*/ 1505703 h 1602377"/>
              <a:gd name="connsiteX52" fmla="*/ 2464975 w 4188999"/>
              <a:gd name="connsiteY52" fmla="*/ 1428912 h 1602377"/>
              <a:gd name="connsiteX53" fmla="*/ 2464975 w 4188999"/>
              <a:gd name="connsiteY53" fmla="*/ 1191818 h 1602377"/>
              <a:gd name="connsiteX54" fmla="*/ 2562320 w 4188999"/>
              <a:gd name="connsiteY54" fmla="*/ 1191818 h 1602377"/>
              <a:gd name="connsiteX55" fmla="*/ 2562320 w 4188999"/>
              <a:gd name="connsiteY55" fmla="*/ 1103570 h 1602377"/>
              <a:gd name="connsiteX56" fmla="*/ 2465070 w 4188999"/>
              <a:gd name="connsiteY56" fmla="*/ 1103570 h 1602377"/>
              <a:gd name="connsiteX57" fmla="*/ 2465070 w 4188999"/>
              <a:gd name="connsiteY57" fmla="*/ 961256 h 1602377"/>
              <a:gd name="connsiteX58" fmla="*/ 2354390 w 4188999"/>
              <a:gd name="connsiteY58" fmla="*/ 961256 h 1602377"/>
              <a:gd name="connsiteX59" fmla="*/ 2354390 w 4188999"/>
              <a:gd name="connsiteY59" fmla="*/ 1103570 h 1602377"/>
              <a:gd name="connsiteX60" fmla="*/ 2271427 w 4188999"/>
              <a:gd name="connsiteY60" fmla="*/ 1103570 h 1602377"/>
              <a:gd name="connsiteX61" fmla="*/ 2271427 w 4188999"/>
              <a:gd name="connsiteY61" fmla="*/ 1191818 h 1602377"/>
              <a:gd name="connsiteX62" fmla="*/ 2354390 w 4188999"/>
              <a:gd name="connsiteY62" fmla="*/ 1191818 h 1602377"/>
              <a:gd name="connsiteX63" fmla="*/ 2354390 w 4188999"/>
              <a:gd name="connsiteY63" fmla="*/ 1449743 h 1602377"/>
              <a:gd name="connsiteX64" fmla="*/ 2499360 w 4188999"/>
              <a:gd name="connsiteY64" fmla="*/ 1592909 h 1602377"/>
              <a:gd name="connsiteX65" fmla="*/ 2069116 w 4188999"/>
              <a:gd name="connsiteY65" fmla="*/ 980194 h 1602377"/>
              <a:gd name="connsiteX66" fmla="*/ 2143506 w 4188999"/>
              <a:gd name="connsiteY66" fmla="*/ 1054144 h 1602377"/>
              <a:gd name="connsiteX67" fmla="*/ 2217896 w 4188999"/>
              <a:gd name="connsiteY67" fmla="*/ 980194 h 1602377"/>
              <a:gd name="connsiteX68" fmla="*/ 2143506 w 4188999"/>
              <a:gd name="connsiteY68" fmla="*/ 905297 h 1602377"/>
              <a:gd name="connsiteX69" fmla="*/ 2069116 w 4188999"/>
              <a:gd name="connsiteY69" fmla="*/ 980194 h 1602377"/>
              <a:gd name="connsiteX70" fmla="*/ 2087213 w 4188999"/>
              <a:gd name="connsiteY70" fmla="*/ 1588175 h 1602377"/>
              <a:gd name="connsiteX71" fmla="*/ 2199799 w 4188999"/>
              <a:gd name="connsiteY71" fmla="*/ 1588175 h 1602377"/>
              <a:gd name="connsiteX72" fmla="*/ 2199799 w 4188999"/>
              <a:gd name="connsiteY72" fmla="*/ 1103570 h 1602377"/>
              <a:gd name="connsiteX73" fmla="*/ 2087213 w 4188999"/>
              <a:gd name="connsiteY73" fmla="*/ 1103570 h 1602377"/>
              <a:gd name="connsiteX74" fmla="*/ 2087213 w 4188999"/>
              <a:gd name="connsiteY74" fmla="*/ 1588175 h 1602377"/>
              <a:gd name="connsiteX75" fmla="*/ 1928908 w 4188999"/>
              <a:gd name="connsiteY75" fmla="*/ 1592909 h 1602377"/>
              <a:gd name="connsiteX76" fmla="*/ 2001393 w 4188999"/>
              <a:gd name="connsiteY76" fmla="*/ 1583441 h 1602377"/>
              <a:gd name="connsiteX77" fmla="*/ 2001393 w 4188999"/>
              <a:gd name="connsiteY77" fmla="*/ 1500969 h 1602377"/>
              <a:gd name="connsiteX78" fmla="*/ 1959388 w 4188999"/>
              <a:gd name="connsiteY78" fmla="*/ 1505703 h 1602377"/>
              <a:gd name="connsiteX79" fmla="*/ 1894523 w 4188999"/>
              <a:gd name="connsiteY79" fmla="*/ 1428912 h 1602377"/>
              <a:gd name="connsiteX80" fmla="*/ 1894523 w 4188999"/>
              <a:gd name="connsiteY80" fmla="*/ 1191818 h 1602377"/>
              <a:gd name="connsiteX81" fmla="*/ 1991868 w 4188999"/>
              <a:gd name="connsiteY81" fmla="*/ 1191818 h 1602377"/>
              <a:gd name="connsiteX82" fmla="*/ 1991868 w 4188999"/>
              <a:gd name="connsiteY82" fmla="*/ 1103570 h 1602377"/>
              <a:gd name="connsiteX83" fmla="*/ 1894523 w 4188999"/>
              <a:gd name="connsiteY83" fmla="*/ 1103570 h 1602377"/>
              <a:gd name="connsiteX84" fmla="*/ 1894523 w 4188999"/>
              <a:gd name="connsiteY84" fmla="*/ 961256 h 1602377"/>
              <a:gd name="connsiteX85" fmla="*/ 1783842 w 4188999"/>
              <a:gd name="connsiteY85" fmla="*/ 961256 h 1602377"/>
              <a:gd name="connsiteX86" fmla="*/ 1783842 w 4188999"/>
              <a:gd name="connsiteY86" fmla="*/ 1103570 h 1602377"/>
              <a:gd name="connsiteX87" fmla="*/ 1700879 w 4188999"/>
              <a:gd name="connsiteY87" fmla="*/ 1103570 h 1602377"/>
              <a:gd name="connsiteX88" fmla="*/ 1700879 w 4188999"/>
              <a:gd name="connsiteY88" fmla="*/ 1191818 h 1602377"/>
              <a:gd name="connsiteX89" fmla="*/ 1783842 w 4188999"/>
              <a:gd name="connsiteY89" fmla="*/ 1191818 h 1602377"/>
              <a:gd name="connsiteX90" fmla="*/ 1783842 w 4188999"/>
              <a:gd name="connsiteY90" fmla="*/ 1449743 h 1602377"/>
              <a:gd name="connsiteX91" fmla="*/ 1928908 w 4188999"/>
              <a:gd name="connsiteY91" fmla="*/ 1592909 h 1602377"/>
              <a:gd name="connsiteX92" fmla="*/ 1450848 w 4188999"/>
              <a:gd name="connsiteY92" fmla="*/ 1602378 h 1602377"/>
              <a:gd name="connsiteX93" fmla="*/ 1666494 w 4188999"/>
              <a:gd name="connsiteY93" fmla="*/ 1444914 h 1602377"/>
              <a:gd name="connsiteX94" fmla="*/ 1488091 w 4188999"/>
              <a:gd name="connsiteY94" fmla="*/ 1298813 h 1602377"/>
              <a:gd name="connsiteX95" fmla="*/ 1428941 w 4188999"/>
              <a:gd name="connsiteY95" fmla="*/ 1285557 h 1602377"/>
              <a:gd name="connsiteX96" fmla="*/ 1351693 w 4188999"/>
              <a:gd name="connsiteY96" fmla="*/ 1229598 h 1602377"/>
              <a:gd name="connsiteX97" fmla="*/ 1435608 w 4188999"/>
              <a:gd name="connsiteY97" fmla="*/ 1172691 h 1602377"/>
              <a:gd name="connsiteX98" fmla="*/ 1535811 w 4188999"/>
              <a:gd name="connsiteY98" fmla="*/ 1234332 h 1602377"/>
              <a:gd name="connsiteX99" fmla="*/ 1649349 w 4188999"/>
              <a:gd name="connsiteY99" fmla="*/ 1234332 h 1602377"/>
              <a:gd name="connsiteX100" fmla="*/ 1436561 w 4188999"/>
              <a:gd name="connsiteY100" fmla="*/ 1090219 h 1602377"/>
              <a:gd name="connsiteX101" fmla="*/ 1236155 w 4188999"/>
              <a:gd name="connsiteY101" fmla="*/ 1236320 h 1602377"/>
              <a:gd name="connsiteX102" fmla="*/ 1400270 w 4188999"/>
              <a:gd name="connsiteY102" fmla="*/ 1380433 h 1602377"/>
              <a:gd name="connsiteX103" fmla="*/ 1457516 w 4188999"/>
              <a:gd name="connsiteY103" fmla="*/ 1392742 h 1602377"/>
              <a:gd name="connsiteX104" fmla="*/ 1551051 w 4188999"/>
              <a:gd name="connsiteY104" fmla="*/ 1456277 h 1602377"/>
              <a:gd name="connsiteX105" fmla="*/ 1456563 w 4188999"/>
              <a:gd name="connsiteY105" fmla="*/ 1518864 h 1602377"/>
              <a:gd name="connsiteX106" fmla="*/ 1341120 w 4188999"/>
              <a:gd name="connsiteY106" fmla="*/ 1437339 h 1602377"/>
              <a:gd name="connsiteX107" fmla="*/ 1219010 w 4188999"/>
              <a:gd name="connsiteY107" fmla="*/ 1437339 h 1602377"/>
              <a:gd name="connsiteX108" fmla="*/ 1450848 w 4188999"/>
              <a:gd name="connsiteY108" fmla="*/ 1602378 h 1602377"/>
              <a:gd name="connsiteX109" fmla="*/ 720090 w 4188999"/>
              <a:gd name="connsiteY109" fmla="*/ 1588175 h 1602377"/>
              <a:gd name="connsiteX110" fmla="*/ 833628 w 4188999"/>
              <a:gd name="connsiteY110" fmla="*/ 1588175 h 1602377"/>
              <a:gd name="connsiteX111" fmla="*/ 833628 w 4188999"/>
              <a:gd name="connsiteY111" fmla="*/ 1317845 h 1602377"/>
              <a:gd name="connsiteX112" fmla="*/ 943356 w 4188999"/>
              <a:gd name="connsiteY112" fmla="*/ 1182254 h 1602377"/>
              <a:gd name="connsiteX113" fmla="*/ 1023461 w 4188999"/>
              <a:gd name="connsiteY113" fmla="*/ 1275236 h 1602377"/>
              <a:gd name="connsiteX114" fmla="*/ 1023461 w 4188999"/>
              <a:gd name="connsiteY114" fmla="*/ 1588175 h 1602377"/>
              <a:gd name="connsiteX115" fmla="*/ 1137952 w 4188999"/>
              <a:gd name="connsiteY115" fmla="*/ 1588175 h 1602377"/>
              <a:gd name="connsiteX116" fmla="*/ 1137952 w 4188999"/>
              <a:gd name="connsiteY116" fmla="*/ 1265673 h 1602377"/>
              <a:gd name="connsiteX117" fmla="*/ 975741 w 4188999"/>
              <a:gd name="connsiteY117" fmla="*/ 1089272 h 1602377"/>
              <a:gd name="connsiteX118" fmla="*/ 830675 w 4188999"/>
              <a:gd name="connsiteY118" fmla="*/ 1166063 h 1602377"/>
              <a:gd name="connsiteX119" fmla="*/ 830675 w 4188999"/>
              <a:gd name="connsiteY119" fmla="*/ 1103475 h 1602377"/>
              <a:gd name="connsiteX120" fmla="*/ 720090 w 4188999"/>
              <a:gd name="connsiteY120" fmla="*/ 1103475 h 1602377"/>
              <a:gd name="connsiteX121" fmla="*/ 720090 w 4188999"/>
              <a:gd name="connsiteY121" fmla="*/ 1588175 h 1602377"/>
              <a:gd name="connsiteX122" fmla="*/ 471964 w 4188999"/>
              <a:gd name="connsiteY122" fmla="*/ 1588175 h 1602377"/>
              <a:gd name="connsiteX123" fmla="*/ 591217 w 4188999"/>
              <a:gd name="connsiteY123" fmla="*/ 1588175 h 1602377"/>
              <a:gd name="connsiteX124" fmla="*/ 591217 w 4188999"/>
              <a:gd name="connsiteY124" fmla="*/ 924329 h 1602377"/>
              <a:gd name="connsiteX125" fmla="*/ 471964 w 4188999"/>
              <a:gd name="connsiteY125" fmla="*/ 924329 h 1602377"/>
              <a:gd name="connsiteX126" fmla="*/ 471964 w 4188999"/>
              <a:gd name="connsiteY126" fmla="*/ 1588175 h 1602377"/>
              <a:gd name="connsiteX127" fmla="*/ 3960971 w 4188999"/>
              <a:gd name="connsiteY127" fmla="*/ 697081 h 1602377"/>
              <a:gd name="connsiteX128" fmla="*/ 4176617 w 4188999"/>
              <a:gd name="connsiteY128" fmla="*/ 539618 h 1602377"/>
              <a:gd name="connsiteX129" fmla="*/ 3998214 w 4188999"/>
              <a:gd name="connsiteY129" fmla="*/ 393517 h 1602377"/>
              <a:gd name="connsiteX130" fmla="*/ 3939064 w 4188999"/>
              <a:gd name="connsiteY130" fmla="*/ 380261 h 1602377"/>
              <a:gd name="connsiteX131" fmla="*/ 3861816 w 4188999"/>
              <a:gd name="connsiteY131" fmla="*/ 324301 h 1602377"/>
              <a:gd name="connsiteX132" fmla="*/ 3945731 w 4188999"/>
              <a:gd name="connsiteY132" fmla="*/ 267394 h 1602377"/>
              <a:gd name="connsiteX133" fmla="*/ 4045934 w 4188999"/>
              <a:gd name="connsiteY133" fmla="*/ 329035 h 1602377"/>
              <a:gd name="connsiteX134" fmla="*/ 4159472 w 4188999"/>
              <a:gd name="connsiteY134" fmla="*/ 329035 h 1602377"/>
              <a:gd name="connsiteX135" fmla="*/ 3946684 w 4188999"/>
              <a:gd name="connsiteY135" fmla="*/ 184923 h 1602377"/>
              <a:gd name="connsiteX136" fmla="*/ 3746278 w 4188999"/>
              <a:gd name="connsiteY136" fmla="*/ 331024 h 1602377"/>
              <a:gd name="connsiteX137" fmla="*/ 3910394 w 4188999"/>
              <a:gd name="connsiteY137" fmla="*/ 475136 h 1602377"/>
              <a:gd name="connsiteX138" fmla="*/ 3967639 w 4188999"/>
              <a:gd name="connsiteY138" fmla="*/ 487446 h 1602377"/>
              <a:gd name="connsiteX139" fmla="*/ 4061174 w 4188999"/>
              <a:gd name="connsiteY139" fmla="*/ 550980 h 1602377"/>
              <a:gd name="connsiteX140" fmla="*/ 3966686 w 4188999"/>
              <a:gd name="connsiteY140" fmla="*/ 613568 h 1602377"/>
              <a:gd name="connsiteX141" fmla="*/ 3851243 w 4188999"/>
              <a:gd name="connsiteY141" fmla="*/ 532043 h 1602377"/>
              <a:gd name="connsiteX142" fmla="*/ 3729133 w 4188999"/>
              <a:gd name="connsiteY142" fmla="*/ 532043 h 1602377"/>
              <a:gd name="connsiteX143" fmla="*/ 3960971 w 4188999"/>
              <a:gd name="connsiteY143" fmla="*/ 697081 h 1602377"/>
              <a:gd name="connsiteX144" fmla="*/ 3307747 w 4188999"/>
              <a:gd name="connsiteY144" fmla="*/ 390771 h 1602377"/>
              <a:gd name="connsiteX145" fmla="*/ 3437478 w 4188999"/>
              <a:gd name="connsiteY145" fmla="*/ 274117 h 1602377"/>
              <a:gd name="connsiteX146" fmla="*/ 3566255 w 4188999"/>
              <a:gd name="connsiteY146" fmla="*/ 390771 h 1602377"/>
              <a:gd name="connsiteX147" fmla="*/ 3307747 w 4188999"/>
              <a:gd name="connsiteY147" fmla="*/ 390771 h 1602377"/>
              <a:gd name="connsiteX148" fmla="*/ 3442240 w 4188999"/>
              <a:gd name="connsiteY148" fmla="*/ 697081 h 1602377"/>
              <a:gd name="connsiteX149" fmla="*/ 3666458 w 4188999"/>
              <a:gd name="connsiteY149" fmla="*/ 556756 h 1602377"/>
              <a:gd name="connsiteX150" fmla="*/ 3546253 w 4188999"/>
              <a:gd name="connsiteY150" fmla="*/ 556756 h 1602377"/>
              <a:gd name="connsiteX151" fmla="*/ 3444145 w 4188999"/>
              <a:gd name="connsiteY151" fmla="*/ 607981 h 1602377"/>
              <a:gd name="connsiteX152" fmla="*/ 3305842 w 4188999"/>
              <a:gd name="connsiteY152" fmla="*/ 473337 h 1602377"/>
              <a:gd name="connsiteX153" fmla="*/ 3679889 w 4188999"/>
              <a:gd name="connsiteY153" fmla="*/ 473337 h 1602377"/>
              <a:gd name="connsiteX154" fmla="*/ 3434715 w 4188999"/>
              <a:gd name="connsiteY154" fmla="*/ 184070 h 1602377"/>
              <a:gd name="connsiteX155" fmla="*/ 3190494 w 4188999"/>
              <a:gd name="connsiteY155" fmla="*/ 441996 h 1602377"/>
              <a:gd name="connsiteX156" fmla="*/ 3442240 w 4188999"/>
              <a:gd name="connsiteY156" fmla="*/ 697081 h 1602377"/>
              <a:gd name="connsiteX157" fmla="*/ 2968371 w 4188999"/>
              <a:gd name="connsiteY157" fmla="*/ 74897 h 1602377"/>
              <a:gd name="connsiteX158" fmla="*/ 3042761 w 4188999"/>
              <a:gd name="connsiteY158" fmla="*/ 148847 h 1602377"/>
              <a:gd name="connsiteX159" fmla="*/ 3117152 w 4188999"/>
              <a:gd name="connsiteY159" fmla="*/ 74897 h 1602377"/>
              <a:gd name="connsiteX160" fmla="*/ 3042761 w 4188999"/>
              <a:gd name="connsiteY160" fmla="*/ 0 h 1602377"/>
              <a:gd name="connsiteX161" fmla="*/ 2968371 w 4188999"/>
              <a:gd name="connsiteY161" fmla="*/ 74897 h 1602377"/>
              <a:gd name="connsiteX162" fmla="*/ 2986469 w 4188999"/>
              <a:gd name="connsiteY162" fmla="*/ 682878 h 1602377"/>
              <a:gd name="connsiteX163" fmla="*/ 3099054 w 4188999"/>
              <a:gd name="connsiteY163" fmla="*/ 682878 h 1602377"/>
              <a:gd name="connsiteX164" fmla="*/ 3099054 w 4188999"/>
              <a:gd name="connsiteY164" fmla="*/ 198179 h 1602377"/>
              <a:gd name="connsiteX165" fmla="*/ 2986469 w 4188999"/>
              <a:gd name="connsiteY165" fmla="*/ 198179 h 1602377"/>
              <a:gd name="connsiteX166" fmla="*/ 2986469 w 4188999"/>
              <a:gd name="connsiteY166" fmla="*/ 682878 h 1602377"/>
              <a:gd name="connsiteX167" fmla="*/ 2628995 w 4188999"/>
              <a:gd name="connsiteY167" fmla="*/ 682878 h 1602377"/>
              <a:gd name="connsiteX168" fmla="*/ 2742533 w 4188999"/>
              <a:gd name="connsiteY168" fmla="*/ 682878 h 1602377"/>
              <a:gd name="connsiteX169" fmla="*/ 2742533 w 4188999"/>
              <a:gd name="connsiteY169" fmla="*/ 463774 h 1602377"/>
              <a:gd name="connsiteX170" fmla="*/ 2826449 w 4188999"/>
              <a:gd name="connsiteY170" fmla="*/ 299682 h 1602377"/>
              <a:gd name="connsiteX171" fmla="*/ 2913316 w 4188999"/>
              <a:gd name="connsiteY171" fmla="*/ 292108 h 1602377"/>
              <a:gd name="connsiteX172" fmla="*/ 2913316 w 4188999"/>
              <a:gd name="connsiteY172" fmla="*/ 183976 h 1602377"/>
              <a:gd name="connsiteX173" fmla="*/ 2739676 w 4188999"/>
              <a:gd name="connsiteY173" fmla="*/ 297789 h 1602377"/>
              <a:gd name="connsiteX174" fmla="*/ 2739676 w 4188999"/>
              <a:gd name="connsiteY174" fmla="*/ 198179 h 1602377"/>
              <a:gd name="connsiteX175" fmla="*/ 2628995 w 4188999"/>
              <a:gd name="connsiteY175" fmla="*/ 198179 h 1602377"/>
              <a:gd name="connsiteX176" fmla="*/ 2628995 w 4188999"/>
              <a:gd name="connsiteY176" fmla="*/ 682878 h 1602377"/>
              <a:gd name="connsiteX177" fmla="*/ 2140744 w 4188999"/>
              <a:gd name="connsiteY177" fmla="*/ 440102 h 1602377"/>
              <a:gd name="connsiteX178" fmla="*/ 2264759 w 4188999"/>
              <a:gd name="connsiteY178" fmla="*/ 275064 h 1602377"/>
              <a:gd name="connsiteX179" fmla="*/ 2392585 w 4188999"/>
              <a:gd name="connsiteY179" fmla="*/ 440102 h 1602377"/>
              <a:gd name="connsiteX180" fmla="*/ 2264759 w 4188999"/>
              <a:gd name="connsiteY180" fmla="*/ 607034 h 1602377"/>
              <a:gd name="connsiteX181" fmla="*/ 2140744 w 4188999"/>
              <a:gd name="connsiteY181" fmla="*/ 440102 h 1602377"/>
              <a:gd name="connsiteX182" fmla="*/ 2242852 w 4188999"/>
              <a:gd name="connsiteY182" fmla="*/ 697081 h 1602377"/>
              <a:gd name="connsiteX183" fmla="*/ 2390775 w 4188999"/>
              <a:gd name="connsiteY183" fmla="*/ 622184 h 1602377"/>
              <a:gd name="connsiteX184" fmla="*/ 2390775 w 4188999"/>
              <a:gd name="connsiteY184" fmla="*/ 682878 h 1602377"/>
              <a:gd name="connsiteX185" fmla="*/ 2505266 w 4188999"/>
              <a:gd name="connsiteY185" fmla="*/ 682878 h 1602377"/>
              <a:gd name="connsiteX186" fmla="*/ 2505266 w 4188999"/>
              <a:gd name="connsiteY186" fmla="*/ 198179 h 1602377"/>
              <a:gd name="connsiteX187" fmla="*/ 2390775 w 4188999"/>
              <a:gd name="connsiteY187" fmla="*/ 198179 h 1602377"/>
              <a:gd name="connsiteX188" fmla="*/ 2390775 w 4188999"/>
              <a:gd name="connsiteY188" fmla="*/ 260766 h 1602377"/>
              <a:gd name="connsiteX189" fmla="*/ 2242852 w 4188999"/>
              <a:gd name="connsiteY189" fmla="*/ 183976 h 1602377"/>
              <a:gd name="connsiteX190" fmla="*/ 2024348 w 4188999"/>
              <a:gd name="connsiteY190" fmla="*/ 440008 h 1602377"/>
              <a:gd name="connsiteX191" fmla="*/ 2242852 w 4188999"/>
              <a:gd name="connsiteY191" fmla="*/ 697081 h 1602377"/>
              <a:gd name="connsiteX192" fmla="*/ 1683068 w 4188999"/>
              <a:gd name="connsiteY192" fmla="*/ 697081 h 1602377"/>
              <a:gd name="connsiteX193" fmla="*/ 1820418 w 4188999"/>
              <a:gd name="connsiteY193" fmla="*/ 623131 h 1602377"/>
              <a:gd name="connsiteX194" fmla="*/ 1820418 w 4188999"/>
              <a:gd name="connsiteY194" fmla="*/ 682878 h 1602377"/>
              <a:gd name="connsiteX195" fmla="*/ 1932051 w 4188999"/>
              <a:gd name="connsiteY195" fmla="*/ 682878 h 1602377"/>
              <a:gd name="connsiteX196" fmla="*/ 1932051 w 4188999"/>
              <a:gd name="connsiteY196" fmla="*/ 198179 h 1602377"/>
              <a:gd name="connsiteX197" fmla="*/ 1818513 w 4188999"/>
              <a:gd name="connsiteY197" fmla="*/ 198179 h 1602377"/>
              <a:gd name="connsiteX198" fmla="*/ 1818513 w 4188999"/>
              <a:gd name="connsiteY198" fmla="*/ 466615 h 1602377"/>
              <a:gd name="connsiteX199" fmla="*/ 1716405 w 4188999"/>
              <a:gd name="connsiteY199" fmla="*/ 604099 h 1602377"/>
              <a:gd name="connsiteX200" fmla="*/ 1634395 w 4188999"/>
              <a:gd name="connsiteY200" fmla="*/ 501649 h 1602377"/>
              <a:gd name="connsiteX201" fmla="*/ 1634395 w 4188999"/>
              <a:gd name="connsiteY201" fmla="*/ 198179 h 1602377"/>
              <a:gd name="connsiteX202" fmla="*/ 1520857 w 4188999"/>
              <a:gd name="connsiteY202" fmla="*/ 198179 h 1602377"/>
              <a:gd name="connsiteX203" fmla="*/ 1520857 w 4188999"/>
              <a:gd name="connsiteY203" fmla="*/ 518787 h 1602377"/>
              <a:gd name="connsiteX204" fmla="*/ 1683068 w 4188999"/>
              <a:gd name="connsiteY204" fmla="*/ 697081 h 1602377"/>
              <a:gd name="connsiteX205" fmla="*/ 1368552 w 4188999"/>
              <a:gd name="connsiteY205" fmla="*/ 687613 h 1602377"/>
              <a:gd name="connsiteX206" fmla="*/ 1441037 w 4188999"/>
              <a:gd name="connsiteY206" fmla="*/ 678144 h 1602377"/>
              <a:gd name="connsiteX207" fmla="*/ 1441037 w 4188999"/>
              <a:gd name="connsiteY207" fmla="*/ 595577 h 1602377"/>
              <a:gd name="connsiteX208" fmla="*/ 1399032 w 4188999"/>
              <a:gd name="connsiteY208" fmla="*/ 600312 h 1602377"/>
              <a:gd name="connsiteX209" fmla="*/ 1334167 w 4188999"/>
              <a:gd name="connsiteY209" fmla="*/ 523521 h 1602377"/>
              <a:gd name="connsiteX210" fmla="*/ 1334167 w 4188999"/>
              <a:gd name="connsiteY210" fmla="*/ 286426 h 1602377"/>
              <a:gd name="connsiteX211" fmla="*/ 1431512 w 4188999"/>
              <a:gd name="connsiteY211" fmla="*/ 286426 h 1602377"/>
              <a:gd name="connsiteX212" fmla="*/ 1431512 w 4188999"/>
              <a:gd name="connsiteY212" fmla="*/ 198179 h 1602377"/>
              <a:gd name="connsiteX213" fmla="*/ 1334167 w 4188999"/>
              <a:gd name="connsiteY213" fmla="*/ 198179 h 1602377"/>
              <a:gd name="connsiteX214" fmla="*/ 1334167 w 4188999"/>
              <a:gd name="connsiteY214" fmla="*/ 55960 h 1602377"/>
              <a:gd name="connsiteX215" fmla="*/ 1223486 w 4188999"/>
              <a:gd name="connsiteY215" fmla="*/ 55960 h 1602377"/>
              <a:gd name="connsiteX216" fmla="*/ 1223486 w 4188999"/>
              <a:gd name="connsiteY216" fmla="*/ 198179 h 1602377"/>
              <a:gd name="connsiteX217" fmla="*/ 1140524 w 4188999"/>
              <a:gd name="connsiteY217" fmla="*/ 198179 h 1602377"/>
              <a:gd name="connsiteX218" fmla="*/ 1140524 w 4188999"/>
              <a:gd name="connsiteY218" fmla="*/ 286426 h 1602377"/>
              <a:gd name="connsiteX219" fmla="*/ 1223486 w 4188999"/>
              <a:gd name="connsiteY219" fmla="*/ 286426 h 1602377"/>
              <a:gd name="connsiteX220" fmla="*/ 1223486 w 4188999"/>
              <a:gd name="connsiteY220" fmla="*/ 544352 h 1602377"/>
              <a:gd name="connsiteX221" fmla="*/ 1368552 w 4188999"/>
              <a:gd name="connsiteY221" fmla="*/ 687613 h 1602377"/>
              <a:gd name="connsiteX222" fmla="*/ 884111 w 4188999"/>
              <a:gd name="connsiteY222" fmla="*/ 697081 h 1602377"/>
              <a:gd name="connsiteX223" fmla="*/ 1106424 w 4188999"/>
              <a:gd name="connsiteY223" fmla="*/ 530149 h 1602377"/>
              <a:gd name="connsiteX224" fmla="*/ 993838 w 4188999"/>
              <a:gd name="connsiteY224" fmla="*/ 530149 h 1602377"/>
              <a:gd name="connsiteX225" fmla="*/ 886015 w 4188999"/>
              <a:gd name="connsiteY225" fmla="*/ 604099 h 1602377"/>
              <a:gd name="connsiteX226" fmla="*/ 761048 w 4188999"/>
              <a:gd name="connsiteY226" fmla="*/ 441901 h 1602377"/>
              <a:gd name="connsiteX227" fmla="*/ 888873 w 4188999"/>
              <a:gd name="connsiteY227" fmla="*/ 277810 h 1602377"/>
              <a:gd name="connsiteX228" fmla="*/ 993838 w 4188999"/>
              <a:gd name="connsiteY228" fmla="*/ 351760 h 1602377"/>
              <a:gd name="connsiteX229" fmla="*/ 1105472 w 4188999"/>
              <a:gd name="connsiteY229" fmla="*/ 351760 h 1602377"/>
              <a:gd name="connsiteX230" fmla="*/ 886968 w 4188999"/>
              <a:gd name="connsiteY230" fmla="*/ 184828 h 1602377"/>
              <a:gd name="connsiteX231" fmla="*/ 641795 w 4188999"/>
              <a:gd name="connsiteY231" fmla="*/ 441807 h 1602377"/>
              <a:gd name="connsiteX232" fmla="*/ 884111 w 4188999"/>
              <a:gd name="connsiteY232" fmla="*/ 697081 h 1602377"/>
              <a:gd name="connsiteX233" fmla="*/ 208026 w 4188999"/>
              <a:gd name="connsiteY233" fmla="*/ 444837 h 1602377"/>
              <a:gd name="connsiteX234" fmla="*/ 252889 w 4188999"/>
              <a:gd name="connsiteY234" fmla="*/ 314927 h 1602377"/>
              <a:gd name="connsiteX235" fmla="*/ 312039 w 4188999"/>
              <a:gd name="connsiteY235" fmla="*/ 143261 h 1602377"/>
              <a:gd name="connsiteX236" fmla="*/ 312992 w 4188999"/>
              <a:gd name="connsiteY236" fmla="*/ 143261 h 1602377"/>
              <a:gd name="connsiteX237" fmla="*/ 372142 w 4188999"/>
              <a:gd name="connsiteY237" fmla="*/ 313980 h 1602377"/>
              <a:gd name="connsiteX238" fmla="*/ 417005 w 4188999"/>
              <a:gd name="connsiteY238" fmla="*/ 444837 h 1602377"/>
              <a:gd name="connsiteX239" fmla="*/ 208026 w 4188999"/>
              <a:gd name="connsiteY239" fmla="*/ 444837 h 1602377"/>
              <a:gd name="connsiteX240" fmla="*/ 0 w 4188999"/>
              <a:gd name="connsiteY240" fmla="*/ 682878 h 1602377"/>
              <a:gd name="connsiteX241" fmla="*/ 124968 w 4188999"/>
              <a:gd name="connsiteY241" fmla="*/ 682878 h 1602377"/>
              <a:gd name="connsiteX242" fmla="*/ 172688 w 4188999"/>
              <a:gd name="connsiteY242" fmla="*/ 544447 h 1602377"/>
              <a:gd name="connsiteX243" fmla="*/ 451295 w 4188999"/>
              <a:gd name="connsiteY243" fmla="*/ 544447 h 1602377"/>
              <a:gd name="connsiteX244" fmla="*/ 499015 w 4188999"/>
              <a:gd name="connsiteY244" fmla="*/ 682878 h 1602377"/>
              <a:gd name="connsiteX245" fmla="*/ 626840 w 4188999"/>
              <a:gd name="connsiteY245" fmla="*/ 682878 h 1602377"/>
              <a:gd name="connsiteX246" fmla="*/ 380714 w 4188999"/>
              <a:gd name="connsiteY246" fmla="*/ 18937 h 1602377"/>
              <a:gd name="connsiteX247" fmla="*/ 248984 w 4188999"/>
              <a:gd name="connsiteY247" fmla="*/ 18937 h 1602377"/>
              <a:gd name="connsiteX248" fmla="*/ 0 w 4188999"/>
              <a:gd name="connsiteY248" fmla="*/ 682878 h 160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188999" h="1602377">
                <a:moveTo>
                  <a:pt x="4115562" y="1595750"/>
                </a:moveTo>
                <a:cubicBezTo>
                  <a:pt x="4155662" y="1595750"/>
                  <a:pt x="4189000" y="1563462"/>
                  <a:pt x="4189000" y="1522747"/>
                </a:cubicBezTo>
                <a:cubicBezTo>
                  <a:pt x="4189000" y="1482884"/>
                  <a:pt x="4155567" y="1450690"/>
                  <a:pt x="4115562" y="1450690"/>
                </a:cubicBezTo>
                <a:cubicBezTo>
                  <a:pt x="4075462" y="1450690"/>
                  <a:pt x="4042124" y="1482978"/>
                  <a:pt x="4042124" y="1522747"/>
                </a:cubicBezTo>
                <a:cubicBezTo>
                  <a:pt x="4042124" y="1563556"/>
                  <a:pt x="4075462" y="1595750"/>
                  <a:pt x="4115562" y="1595750"/>
                </a:cubicBezTo>
                <a:moveTo>
                  <a:pt x="3601307" y="1296067"/>
                </a:moveTo>
                <a:cubicBezTo>
                  <a:pt x="3611785" y="1227798"/>
                  <a:pt x="3664268" y="1179414"/>
                  <a:pt x="3731038" y="1179414"/>
                </a:cubicBezTo>
                <a:cubicBezTo>
                  <a:pt x="3803523" y="1179414"/>
                  <a:pt x="3849338" y="1225905"/>
                  <a:pt x="3859816" y="1296067"/>
                </a:cubicBezTo>
                <a:lnTo>
                  <a:pt x="3601307" y="1296067"/>
                </a:lnTo>
                <a:close/>
                <a:moveTo>
                  <a:pt x="3735800" y="1602378"/>
                </a:moveTo>
                <a:cubicBezTo>
                  <a:pt x="3856006" y="1602378"/>
                  <a:pt x="3934206" y="1544524"/>
                  <a:pt x="3960019" y="1462053"/>
                </a:cubicBezTo>
                <a:lnTo>
                  <a:pt x="3839813" y="1462053"/>
                </a:lnTo>
                <a:cubicBezTo>
                  <a:pt x="3824573" y="1490459"/>
                  <a:pt x="3793046" y="1513278"/>
                  <a:pt x="3737705" y="1513278"/>
                </a:cubicBezTo>
                <a:cubicBezTo>
                  <a:pt x="3661410" y="1513278"/>
                  <a:pt x="3605117" y="1459212"/>
                  <a:pt x="3599403" y="1378634"/>
                </a:cubicBezTo>
                <a:lnTo>
                  <a:pt x="3973354" y="1378634"/>
                </a:lnTo>
                <a:cubicBezTo>
                  <a:pt x="3971449" y="1194658"/>
                  <a:pt x="3874103" y="1089367"/>
                  <a:pt x="3728180" y="1089367"/>
                </a:cubicBezTo>
                <a:cubicBezTo>
                  <a:pt x="3595592" y="1089367"/>
                  <a:pt x="3483959" y="1195605"/>
                  <a:pt x="3483959" y="1347387"/>
                </a:cubicBezTo>
                <a:cubicBezTo>
                  <a:pt x="3483959" y="1500022"/>
                  <a:pt x="3580353" y="1602378"/>
                  <a:pt x="3735800" y="1602378"/>
                </a:cubicBezTo>
                <a:moveTo>
                  <a:pt x="3363754" y="1592909"/>
                </a:moveTo>
                <a:cubicBezTo>
                  <a:pt x="3390424" y="1592909"/>
                  <a:pt x="3420047" y="1589122"/>
                  <a:pt x="3436239" y="1583441"/>
                </a:cubicBezTo>
                <a:lnTo>
                  <a:pt x="3436239" y="1500969"/>
                </a:lnTo>
                <a:cubicBezTo>
                  <a:pt x="3420047" y="1503809"/>
                  <a:pt x="3405664" y="1505703"/>
                  <a:pt x="3394234" y="1505703"/>
                </a:cubicBezTo>
                <a:cubicBezTo>
                  <a:pt x="3346514" y="1505703"/>
                  <a:pt x="3329369" y="1479191"/>
                  <a:pt x="3329369" y="1428912"/>
                </a:cubicBezTo>
                <a:lnTo>
                  <a:pt x="3329369" y="1191818"/>
                </a:lnTo>
                <a:lnTo>
                  <a:pt x="3426714" y="1191818"/>
                </a:lnTo>
                <a:lnTo>
                  <a:pt x="3426714" y="1103570"/>
                </a:lnTo>
                <a:lnTo>
                  <a:pt x="3329369" y="1103570"/>
                </a:lnTo>
                <a:lnTo>
                  <a:pt x="3329369" y="961256"/>
                </a:lnTo>
                <a:lnTo>
                  <a:pt x="3218688" y="961256"/>
                </a:lnTo>
                <a:lnTo>
                  <a:pt x="3218688" y="1103570"/>
                </a:lnTo>
                <a:lnTo>
                  <a:pt x="3135725" y="1103570"/>
                </a:lnTo>
                <a:lnTo>
                  <a:pt x="3135725" y="1191818"/>
                </a:lnTo>
                <a:lnTo>
                  <a:pt x="3218688" y="1191818"/>
                </a:lnTo>
                <a:lnTo>
                  <a:pt x="3218688" y="1449743"/>
                </a:lnTo>
                <a:cubicBezTo>
                  <a:pt x="3218688" y="1556928"/>
                  <a:pt x="3284601" y="1592909"/>
                  <a:pt x="3363754" y="1592909"/>
                </a:cubicBezTo>
                <a:moveTo>
                  <a:pt x="2815209" y="1602378"/>
                </a:moveTo>
                <a:cubicBezTo>
                  <a:pt x="2879122" y="1602378"/>
                  <a:pt x="2925890" y="1576813"/>
                  <a:pt x="2952560" y="1528428"/>
                </a:cubicBezTo>
                <a:lnTo>
                  <a:pt x="2952560" y="1588175"/>
                </a:lnTo>
                <a:lnTo>
                  <a:pt x="3064193" y="1588175"/>
                </a:lnTo>
                <a:lnTo>
                  <a:pt x="3064193" y="1103570"/>
                </a:lnTo>
                <a:lnTo>
                  <a:pt x="2950655" y="1103570"/>
                </a:lnTo>
                <a:lnTo>
                  <a:pt x="2950655" y="1372006"/>
                </a:lnTo>
                <a:cubicBezTo>
                  <a:pt x="2950655" y="1469722"/>
                  <a:pt x="2899124" y="1509490"/>
                  <a:pt x="2848547" y="1509490"/>
                </a:cubicBezTo>
                <a:cubicBezTo>
                  <a:pt x="2791301" y="1509490"/>
                  <a:pt x="2766536" y="1471521"/>
                  <a:pt x="2766536" y="1407040"/>
                </a:cubicBezTo>
                <a:lnTo>
                  <a:pt x="2766536" y="1103570"/>
                </a:lnTo>
                <a:lnTo>
                  <a:pt x="2652998" y="1103570"/>
                </a:lnTo>
                <a:lnTo>
                  <a:pt x="2652998" y="1424178"/>
                </a:lnTo>
                <a:cubicBezTo>
                  <a:pt x="2652998" y="1541684"/>
                  <a:pt x="2719769" y="1602378"/>
                  <a:pt x="2815209" y="1602378"/>
                </a:cubicBezTo>
                <a:moveTo>
                  <a:pt x="2499360" y="1592909"/>
                </a:moveTo>
                <a:cubicBezTo>
                  <a:pt x="2526030" y="1592909"/>
                  <a:pt x="2555653" y="1589122"/>
                  <a:pt x="2571845" y="1583441"/>
                </a:cubicBezTo>
                <a:lnTo>
                  <a:pt x="2571845" y="1500969"/>
                </a:lnTo>
                <a:cubicBezTo>
                  <a:pt x="2555653" y="1503809"/>
                  <a:pt x="2541270" y="1505703"/>
                  <a:pt x="2529840" y="1505703"/>
                </a:cubicBezTo>
                <a:cubicBezTo>
                  <a:pt x="2482120" y="1505703"/>
                  <a:pt x="2464975" y="1479191"/>
                  <a:pt x="2464975" y="1428912"/>
                </a:cubicBezTo>
                <a:lnTo>
                  <a:pt x="2464975" y="1191818"/>
                </a:lnTo>
                <a:lnTo>
                  <a:pt x="2562320" y="1191818"/>
                </a:lnTo>
                <a:lnTo>
                  <a:pt x="2562320" y="1103570"/>
                </a:lnTo>
                <a:lnTo>
                  <a:pt x="2465070" y="1103570"/>
                </a:lnTo>
                <a:lnTo>
                  <a:pt x="2465070" y="961256"/>
                </a:lnTo>
                <a:lnTo>
                  <a:pt x="2354390" y="961256"/>
                </a:lnTo>
                <a:lnTo>
                  <a:pt x="2354390" y="1103570"/>
                </a:lnTo>
                <a:lnTo>
                  <a:pt x="2271427" y="1103570"/>
                </a:lnTo>
                <a:lnTo>
                  <a:pt x="2271427" y="1191818"/>
                </a:lnTo>
                <a:lnTo>
                  <a:pt x="2354390" y="1191818"/>
                </a:lnTo>
                <a:lnTo>
                  <a:pt x="2354390" y="1449743"/>
                </a:lnTo>
                <a:cubicBezTo>
                  <a:pt x="2354390" y="1556928"/>
                  <a:pt x="2420207" y="1592909"/>
                  <a:pt x="2499360" y="1592909"/>
                </a:cubicBezTo>
                <a:moveTo>
                  <a:pt x="2069116" y="980194"/>
                </a:moveTo>
                <a:cubicBezTo>
                  <a:pt x="2069116" y="1021003"/>
                  <a:pt x="2102549" y="1054144"/>
                  <a:pt x="2143506" y="1054144"/>
                </a:cubicBezTo>
                <a:cubicBezTo>
                  <a:pt x="2184559" y="1054144"/>
                  <a:pt x="2217896" y="1020909"/>
                  <a:pt x="2217896" y="980194"/>
                </a:cubicBezTo>
                <a:cubicBezTo>
                  <a:pt x="2217896" y="938437"/>
                  <a:pt x="2184464" y="905297"/>
                  <a:pt x="2143506" y="905297"/>
                </a:cubicBezTo>
                <a:cubicBezTo>
                  <a:pt x="2102549" y="905297"/>
                  <a:pt x="2069116" y="938532"/>
                  <a:pt x="2069116" y="980194"/>
                </a:cubicBezTo>
                <a:moveTo>
                  <a:pt x="2087213" y="1588175"/>
                </a:moveTo>
                <a:lnTo>
                  <a:pt x="2199799" y="1588175"/>
                </a:lnTo>
                <a:lnTo>
                  <a:pt x="2199799" y="1103570"/>
                </a:lnTo>
                <a:lnTo>
                  <a:pt x="2087213" y="1103570"/>
                </a:lnTo>
                <a:lnTo>
                  <a:pt x="2087213" y="1588175"/>
                </a:lnTo>
                <a:close/>
                <a:moveTo>
                  <a:pt x="1928908" y="1592909"/>
                </a:moveTo>
                <a:cubicBezTo>
                  <a:pt x="1955578" y="1592909"/>
                  <a:pt x="1985201" y="1589122"/>
                  <a:pt x="2001393" y="1583441"/>
                </a:cubicBezTo>
                <a:lnTo>
                  <a:pt x="2001393" y="1500969"/>
                </a:lnTo>
                <a:cubicBezTo>
                  <a:pt x="1985201" y="1503809"/>
                  <a:pt x="1970818" y="1505703"/>
                  <a:pt x="1959388" y="1505703"/>
                </a:cubicBezTo>
                <a:cubicBezTo>
                  <a:pt x="1911668" y="1505703"/>
                  <a:pt x="1894523" y="1479191"/>
                  <a:pt x="1894523" y="1428912"/>
                </a:cubicBezTo>
                <a:lnTo>
                  <a:pt x="1894523" y="1191818"/>
                </a:lnTo>
                <a:lnTo>
                  <a:pt x="1991868" y="1191818"/>
                </a:lnTo>
                <a:lnTo>
                  <a:pt x="1991868" y="1103570"/>
                </a:lnTo>
                <a:lnTo>
                  <a:pt x="1894523" y="1103570"/>
                </a:lnTo>
                <a:lnTo>
                  <a:pt x="1894523" y="961256"/>
                </a:lnTo>
                <a:lnTo>
                  <a:pt x="1783842" y="961256"/>
                </a:lnTo>
                <a:lnTo>
                  <a:pt x="1783842" y="1103570"/>
                </a:lnTo>
                <a:lnTo>
                  <a:pt x="1700879" y="1103570"/>
                </a:lnTo>
                <a:lnTo>
                  <a:pt x="1700879" y="1191818"/>
                </a:lnTo>
                <a:lnTo>
                  <a:pt x="1783842" y="1191818"/>
                </a:lnTo>
                <a:lnTo>
                  <a:pt x="1783842" y="1449743"/>
                </a:lnTo>
                <a:cubicBezTo>
                  <a:pt x="1783842" y="1556928"/>
                  <a:pt x="1849660" y="1592909"/>
                  <a:pt x="1928908" y="1592909"/>
                </a:cubicBezTo>
                <a:moveTo>
                  <a:pt x="1450848" y="1602378"/>
                </a:moveTo>
                <a:cubicBezTo>
                  <a:pt x="1573911" y="1602378"/>
                  <a:pt x="1666494" y="1541684"/>
                  <a:pt x="1666494" y="1444914"/>
                </a:cubicBezTo>
                <a:cubicBezTo>
                  <a:pt x="1666494" y="1360549"/>
                  <a:pt x="1595914" y="1322579"/>
                  <a:pt x="1488091" y="1298813"/>
                </a:cubicBezTo>
                <a:lnTo>
                  <a:pt x="1428941" y="1285557"/>
                </a:lnTo>
                <a:cubicBezTo>
                  <a:pt x="1374553" y="1274195"/>
                  <a:pt x="1351693" y="1260939"/>
                  <a:pt x="1351693" y="1229598"/>
                </a:cubicBezTo>
                <a:cubicBezTo>
                  <a:pt x="1351693" y="1194469"/>
                  <a:pt x="1387031" y="1172691"/>
                  <a:pt x="1435608" y="1172691"/>
                </a:cubicBezTo>
                <a:cubicBezTo>
                  <a:pt x="1489996" y="1172691"/>
                  <a:pt x="1524381" y="1195416"/>
                  <a:pt x="1535811" y="1234332"/>
                </a:cubicBezTo>
                <a:lnTo>
                  <a:pt x="1649349" y="1234332"/>
                </a:lnTo>
                <a:cubicBezTo>
                  <a:pt x="1637919" y="1155647"/>
                  <a:pt x="1566386" y="1090219"/>
                  <a:pt x="1436561" y="1090219"/>
                </a:cubicBezTo>
                <a:cubicBezTo>
                  <a:pt x="1318260" y="1090219"/>
                  <a:pt x="1236155" y="1150913"/>
                  <a:pt x="1236155" y="1236320"/>
                </a:cubicBezTo>
                <a:cubicBezTo>
                  <a:pt x="1236155" y="1316898"/>
                  <a:pt x="1294352" y="1357708"/>
                  <a:pt x="1400270" y="1380433"/>
                </a:cubicBezTo>
                <a:lnTo>
                  <a:pt x="1457516" y="1392742"/>
                </a:lnTo>
                <a:cubicBezTo>
                  <a:pt x="1526191" y="1406945"/>
                  <a:pt x="1551051" y="1423137"/>
                  <a:pt x="1551051" y="1456277"/>
                </a:cubicBezTo>
                <a:cubicBezTo>
                  <a:pt x="1551051" y="1496140"/>
                  <a:pt x="1511903" y="1518864"/>
                  <a:pt x="1456563" y="1518864"/>
                </a:cubicBezTo>
                <a:cubicBezTo>
                  <a:pt x="1386935" y="1518864"/>
                  <a:pt x="1349693" y="1485629"/>
                  <a:pt x="1341120" y="1437339"/>
                </a:cubicBezTo>
                <a:lnTo>
                  <a:pt x="1219010" y="1437339"/>
                </a:lnTo>
                <a:cubicBezTo>
                  <a:pt x="1226630" y="1534109"/>
                  <a:pt x="1309688" y="1602378"/>
                  <a:pt x="1450848" y="1602378"/>
                </a:cubicBezTo>
                <a:moveTo>
                  <a:pt x="720090" y="1588175"/>
                </a:moveTo>
                <a:lnTo>
                  <a:pt x="833628" y="1588175"/>
                </a:lnTo>
                <a:lnTo>
                  <a:pt x="833628" y="1317845"/>
                </a:lnTo>
                <a:cubicBezTo>
                  <a:pt x="833628" y="1222023"/>
                  <a:pt x="887063" y="1182254"/>
                  <a:pt x="943356" y="1182254"/>
                </a:cubicBezTo>
                <a:cubicBezTo>
                  <a:pt x="1002506" y="1182254"/>
                  <a:pt x="1023461" y="1222117"/>
                  <a:pt x="1023461" y="1275236"/>
                </a:cubicBezTo>
                <a:lnTo>
                  <a:pt x="1023461" y="1588175"/>
                </a:lnTo>
                <a:lnTo>
                  <a:pt x="1137952" y="1588175"/>
                </a:lnTo>
                <a:lnTo>
                  <a:pt x="1137952" y="1265673"/>
                </a:lnTo>
                <a:cubicBezTo>
                  <a:pt x="1137952" y="1151860"/>
                  <a:pt x="1074039" y="1089272"/>
                  <a:pt x="975741" y="1089272"/>
                </a:cubicBezTo>
                <a:cubicBezTo>
                  <a:pt x="905161" y="1089272"/>
                  <a:pt x="856488" y="1125348"/>
                  <a:pt x="830675" y="1166063"/>
                </a:cubicBezTo>
                <a:lnTo>
                  <a:pt x="830675" y="1103475"/>
                </a:lnTo>
                <a:lnTo>
                  <a:pt x="720090" y="1103475"/>
                </a:lnTo>
                <a:lnTo>
                  <a:pt x="720090" y="1588175"/>
                </a:lnTo>
                <a:close/>
                <a:moveTo>
                  <a:pt x="471964" y="1588175"/>
                </a:moveTo>
                <a:lnTo>
                  <a:pt x="591217" y="1588175"/>
                </a:lnTo>
                <a:lnTo>
                  <a:pt x="591217" y="924329"/>
                </a:lnTo>
                <a:lnTo>
                  <a:pt x="471964" y="924329"/>
                </a:lnTo>
                <a:lnTo>
                  <a:pt x="471964" y="1588175"/>
                </a:lnTo>
                <a:close/>
                <a:moveTo>
                  <a:pt x="3960971" y="697081"/>
                </a:moveTo>
                <a:cubicBezTo>
                  <a:pt x="4084034" y="697081"/>
                  <a:pt x="4176617" y="636387"/>
                  <a:pt x="4176617" y="539618"/>
                </a:cubicBezTo>
                <a:cubicBezTo>
                  <a:pt x="4176617" y="455157"/>
                  <a:pt x="4106037" y="417283"/>
                  <a:pt x="3998214" y="393517"/>
                </a:cubicBezTo>
                <a:lnTo>
                  <a:pt x="3939064" y="380261"/>
                </a:lnTo>
                <a:cubicBezTo>
                  <a:pt x="3884676" y="368898"/>
                  <a:pt x="3861816" y="355642"/>
                  <a:pt x="3861816" y="324301"/>
                </a:cubicBezTo>
                <a:cubicBezTo>
                  <a:pt x="3861816" y="289172"/>
                  <a:pt x="3897154" y="267394"/>
                  <a:pt x="3945731" y="267394"/>
                </a:cubicBezTo>
                <a:cubicBezTo>
                  <a:pt x="4000119" y="267394"/>
                  <a:pt x="4034504" y="290119"/>
                  <a:pt x="4045934" y="329035"/>
                </a:cubicBezTo>
                <a:lnTo>
                  <a:pt x="4159472" y="329035"/>
                </a:lnTo>
                <a:cubicBezTo>
                  <a:pt x="4148042" y="250351"/>
                  <a:pt x="4076510" y="184923"/>
                  <a:pt x="3946684" y="184923"/>
                </a:cubicBezTo>
                <a:cubicBezTo>
                  <a:pt x="3828383" y="184923"/>
                  <a:pt x="3746278" y="245617"/>
                  <a:pt x="3746278" y="331024"/>
                </a:cubicBezTo>
                <a:cubicBezTo>
                  <a:pt x="3746278" y="411602"/>
                  <a:pt x="3804476" y="452412"/>
                  <a:pt x="3910394" y="475136"/>
                </a:cubicBezTo>
                <a:lnTo>
                  <a:pt x="3967639" y="487446"/>
                </a:lnTo>
                <a:cubicBezTo>
                  <a:pt x="4036314" y="501649"/>
                  <a:pt x="4061174" y="517840"/>
                  <a:pt x="4061174" y="550980"/>
                </a:cubicBezTo>
                <a:cubicBezTo>
                  <a:pt x="4061174" y="590843"/>
                  <a:pt x="4022027" y="613568"/>
                  <a:pt x="3966686" y="613568"/>
                </a:cubicBezTo>
                <a:cubicBezTo>
                  <a:pt x="3897059" y="613568"/>
                  <a:pt x="3859816" y="580333"/>
                  <a:pt x="3851243" y="532043"/>
                </a:cubicBezTo>
                <a:lnTo>
                  <a:pt x="3729133" y="532043"/>
                </a:lnTo>
                <a:cubicBezTo>
                  <a:pt x="3736848" y="628812"/>
                  <a:pt x="3819811" y="697081"/>
                  <a:pt x="3960971" y="697081"/>
                </a:cubicBezTo>
                <a:moveTo>
                  <a:pt x="3307747" y="390771"/>
                </a:moveTo>
                <a:cubicBezTo>
                  <a:pt x="3318224" y="322502"/>
                  <a:pt x="3370707" y="274117"/>
                  <a:pt x="3437478" y="274117"/>
                </a:cubicBezTo>
                <a:cubicBezTo>
                  <a:pt x="3509963" y="274117"/>
                  <a:pt x="3555778" y="320608"/>
                  <a:pt x="3566255" y="390771"/>
                </a:cubicBezTo>
                <a:lnTo>
                  <a:pt x="3307747" y="390771"/>
                </a:lnTo>
                <a:close/>
                <a:moveTo>
                  <a:pt x="3442240" y="697081"/>
                </a:moveTo>
                <a:cubicBezTo>
                  <a:pt x="3562445" y="697081"/>
                  <a:pt x="3640646" y="639228"/>
                  <a:pt x="3666458" y="556756"/>
                </a:cubicBezTo>
                <a:lnTo>
                  <a:pt x="3546253" y="556756"/>
                </a:lnTo>
                <a:cubicBezTo>
                  <a:pt x="3531013" y="585257"/>
                  <a:pt x="3499485" y="607981"/>
                  <a:pt x="3444145" y="607981"/>
                </a:cubicBezTo>
                <a:cubicBezTo>
                  <a:pt x="3367849" y="607981"/>
                  <a:pt x="3311557" y="553915"/>
                  <a:pt x="3305842" y="473337"/>
                </a:cubicBezTo>
                <a:lnTo>
                  <a:pt x="3679889" y="473337"/>
                </a:lnTo>
                <a:cubicBezTo>
                  <a:pt x="3677984" y="289362"/>
                  <a:pt x="3580638" y="184070"/>
                  <a:pt x="3434715" y="184070"/>
                </a:cubicBezTo>
                <a:cubicBezTo>
                  <a:pt x="3302127" y="184070"/>
                  <a:pt x="3190494" y="290308"/>
                  <a:pt x="3190494" y="441996"/>
                </a:cubicBezTo>
                <a:cubicBezTo>
                  <a:pt x="3190399" y="594631"/>
                  <a:pt x="3286792" y="697081"/>
                  <a:pt x="3442240" y="697081"/>
                </a:cubicBezTo>
                <a:moveTo>
                  <a:pt x="2968371" y="74897"/>
                </a:moveTo>
                <a:cubicBezTo>
                  <a:pt x="2968371" y="115707"/>
                  <a:pt x="3001804" y="148847"/>
                  <a:pt x="3042761" y="148847"/>
                </a:cubicBezTo>
                <a:cubicBezTo>
                  <a:pt x="3083814" y="148847"/>
                  <a:pt x="3117152" y="115612"/>
                  <a:pt x="3117152" y="74897"/>
                </a:cubicBezTo>
                <a:cubicBezTo>
                  <a:pt x="3117152" y="33140"/>
                  <a:pt x="3083719" y="0"/>
                  <a:pt x="3042761" y="0"/>
                </a:cubicBezTo>
                <a:cubicBezTo>
                  <a:pt x="3001804" y="0"/>
                  <a:pt x="2968371" y="33235"/>
                  <a:pt x="2968371" y="74897"/>
                </a:cubicBezTo>
                <a:moveTo>
                  <a:pt x="2986469" y="682878"/>
                </a:moveTo>
                <a:lnTo>
                  <a:pt x="3099054" y="682878"/>
                </a:lnTo>
                <a:lnTo>
                  <a:pt x="3099054" y="198179"/>
                </a:lnTo>
                <a:lnTo>
                  <a:pt x="2986469" y="198179"/>
                </a:lnTo>
                <a:lnTo>
                  <a:pt x="2986469" y="682878"/>
                </a:lnTo>
                <a:close/>
                <a:moveTo>
                  <a:pt x="2628995" y="682878"/>
                </a:moveTo>
                <a:lnTo>
                  <a:pt x="2742533" y="682878"/>
                </a:lnTo>
                <a:lnTo>
                  <a:pt x="2742533" y="463774"/>
                </a:lnTo>
                <a:cubicBezTo>
                  <a:pt x="2742533" y="377420"/>
                  <a:pt x="2767298" y="320513"/>
                  <a:pt x="2826449" y="299682"/>
                </a:cubicBezTo>
                <a:cubicBezTo>
                  <a:pt x="2850261" y="291161"/>
                  <a:pt x="2878931" y="289267"/>
                  <a:pt x="2913316" y="292108"/>
                </a:cubicBezTo>
                <a:lnTo>
                  <a:pt x="2913316" y="183976"/>
                </a:lnTo>
                <a:cubicBezTo>
                  <a:pt x="2828354" y="179241"/>
                  <a:pt x="2771204" y="211435"/>
                  <a:pt x="2739676" y="297789"/>
                </a:cubicBezTo>
                <a:lnTo>
                  <a:pt x="2739676" y="198179"/>
                </a:lnTo>
                <a:lnTo>
                  <a:pt x="2628995" y="198179"/>
                </a:lnTo>
                <a:lnTo>
                  <a:pt x="2628995" y="682878"/>
                </a:lnTo>
                <a:close/>
                <a:moveTo>
                  <a:pt x="2140744" y="440102"/>
                </a:moveTo>
                <a:cubicBezTo>
                  <a:pt x="2140744" y="339545"/>
                  <a:pt x="2184654" y="275064"/>
                  <a:pt x="2264759" y="275064"/>
                </a:cubicBezTo>
                <a:cubicBezTo>
                  <a:pt x="2340102" y="275064"/>
                  <a:pt x="2392585" y="344280"/>
                  <a:pt x="2392585" y="440102"/>
                </a:cubicBezTo>
                <a:cubicBezTo>
                  <a:pt x="2392585" y="536872"/>
                  <a:pt x="2340102" y="607034"/>
                  <a:pt x="2264759" y="607034"/>
                </a:cubicBezTo>
                <a:cubicBezTo>
                  <a:pt x="2184654" y="607034"/>
                  <a:pt x="2140744" y="541511"/>
                  <a:pt x="2140744" y="440102"/>
                </a:cubicBezTo>
                <a:moveTo>
                  <a:pt x="2242852" y="697081"/>
                </a:moveTo>
                <a:cubicBezTo>
                  <a:pt x="2313432" y="697081"/>
                  <a:pt x="2364962" y="665740"/>
                  <a:pt x="2390775" y="622184"/>
                </a:cubicBezTo>
                <a:lnTo>
                  <a:pt x="2390775" y="682878"/>
                </a:lnTo>
                <a:lnTo>
                  <a:pt x="2505266" y="682878"/>
                </a:lnTo>
                <a:lnTo>
                  <a:pt x="2505266" y="198179"/>
                </a:lnTo>
                <a:lnTo>
                  <a:pt x="2390775" y="198179"/>
                </a:lnTo>
                <a:lnTo>
                  <a:pt x="2390775" y="260766"/>
                </a:lnTo>
                <a:cubicBezTo>
                  <a:pt x="2365058" y="217116"/>
                  <a:pt x="2313527" y="183976"/>
                  <a:pt x="2242852" y="183976"/>
                </a:cubicBezTo>
                <a:cubicBezTo>
                  <a:pt x="2118836" y="183976"/>
                  <a:pt x="2024348" y="280745"/>
                  <a:pt x="2024348" y="440008"/>
                </a:cubicBezTo>
                <a:cubicBezTo>
                  <a:pt x="2024348" y="599270"/>
                  <a:pt x="2118836" y="697081"/>
                  <a:pt x="2242852" y="697081"/>
                </a:cubicBezTo>
                <a:moveTo>
                  <a:pt x="1683068" y="697081"/>
                </a:moveTo>
                <a:cubicBezTo>
                  <a:pt x="1746980" y="697081"/>
                  <a:pt x="1793748" y="671516"/>
                  <a:pt x="1820418" y="623131"/>
                </a:cubicBezTo>
                <a:lnTo>
                  <a:pt x="1820418" y="682878"/>
                </a:lnTo>
                <a:lnTo>
                  <a:pt x="1932051" y="682878"/>
                </a:lnTo>
                <a:lnTo>
                  <a:pt x="1932051" y="198179"/>
                </a:lnTo>
                <a:lnTo>
                  <a:pt x="1818513" y="198179"/>
                </a:lnTo>
                <a:lnTo>
                  <a:pt x="1818513" y="466615"/>
                </a:lnTo>
                <a:cubicBezTo>
                  <a:pt x="1818513" y="564331"/>
                  <a:pt x="1766983" y="604099"/>
                  <a:pt x="1716405" y="604099"/>
                </a:cubicBezTo>
                <a:cubicBezTo>
                  <a:pt x="1659160" y="604099"/>
                  <a:pt x="1634395" y="566130"/>
                  <a:pt x="1634395" y="501649"/>
                </a:cubicBezTo>
                <a:lnTo>
                  <a:pt x="1634395" y="198179"/>
                </a:lnTo>
                <a:lnTo>
                  <a:pt x="1520857" y="198179"/>
                </a:lnTo>
                <a:lnTo>
                  <a:pt x="1520857" y="518787"/>
                </a:lnTo>
                <a:cubicBezTo>
                  <a:pt x="1520952" y="636387"/>
                  <a:pt x="1587722" y="697081"/>
                  <a:pt x="1683068" y="697081"/>
                </a:cubicBezTo>
                <a:moveTo>
                  <a:pt x="1368552" y="687613"/>
                </a:moveTo>
                <a:cubicBezTo>
                  <a:pt x="1395222" y="687613"/>
                  <a:pt x="1424845" y="683825"/>
                  <a:pt x="1441037" y="678144"/>
                </a:cubicBezTo>
                <a:lnTo>
                  <a:pt x="1441037" y="595577"/>
                </a:lnTo>
                <a:cubicBezTo>
                  <a:pt x="1424845" y="598418"/>
                  <a:pt x="1410462" y="600312"/>
                  <a:pt x="1399032" y="600312"/>
                </a:cubicBezTo>
                <a:cubicBezTo>
                  <a:pt x="1351312" y="600312"/>
                  <a:pt x="1334167" y="573800"/>
                  <a:pt x="1334167" y="523521"/>
                </a:cubicBezTo>
                <a:lnTo>
                  <a:pt x="1334167" y="286426"/>
                </a:lnTo>
                <a:lnTo>
                  <a:pt x="1431512" y="286426"/>
                </a:lnTo>
                <a:lnTo>
                  <a:pt x="1431512" y="198179"/>
                </a:lnTo>
                <a:lnTo>
                  <a:pt x="1334167" y="198179"/>
                </a:lnTo>
                <a:lnTo>
                  <a:pt x="1334167" y="55960"/>
                </a:lnTo>
                <a:lnTo>
                  <a:pt x="1223486" y="55960"/>
                </a:lnTo>
                <a:lnTo>
                  <a:pt x="1223486" y="198179"/>
                </a:lnTo>
                <a:lnTo>
                  <a:pt x="1140524" y="198179"/>
                </a:lnTo>
                <a:lnTo>
                  <a:pt x="1140524" y="286426"/>
                </a:lnTo>
                <a:lnTo>
                  <a:pt x="1223486" y="286426"/>
                </a:lnTo>
                <a:lnTo>
                  <a:pt x="1223486" y="544352"/>
                </a:lnTo>
                <a:cubicBezTo>
                  <a:pt x="1223486" y="651537"/>
                  <a:pt x="1289399" y="687613"/>
                  <a:pt x="1368552" y="687613"/>
                </a:cubicBezTo>
                <a:moveTo>
                  <a:pt x="884111" y="697081"/>
                </a:moveTo>
                <a:cubicBezTo>
                  <a:pt x="1011936" y="697081"/>
                  <a:pt x="1093089" y="620291"/>
                  <a:pt x="1106424" y="530149"/>
                </a:cubicBezTo>
                <a:lnTo>
                  <a:pt x="993838" y="530149"/>
                </a:lnTo>
                <a:cubicBezTo>
                  <a:pt x="978599" y="572853"/>
                  <a:pt x="946118" y="604099"/>
                  <a:pt x="886015" y="604099"/>
                </a:cubicBezTo>
                <a:cubicBezTo>
                  <a:pt x="816388" y="604099"/>
                  <a:pt x="761048" y="548140"/>
                  <a:pt x="761048" y="441901"/>
                </a:cubicBezTo>
                <a:cubicBezTo>
                  <a:pt x="761048" y="334716"/>
                  <a:pt x="815435" y="277810"/>
                  <a:pt x="888873" y="277810"/>
                </a:cubicBezTo>
                <a:cubicBezTo>
                  <a:pt x="944213" y="277810"/>
                  <a:pt x="978599" y="308204"/>
                  <a:pt x="993838" y="351760"/>
                </a:cubicBezTo>
                <a:lnTo>
                  <a:pt x="1105472" y="351760"/>
                </a:lnTo>
                <a:cubicBezTo>
                  <a:pt x="1092137" y="260672"/>
                  <a:pt x="1013841" y="184828"/>
                  <a:pt x="886968" y="184828"/>
                </a:cubicBezTo>
                <a:cubicBezTo>
                  <a:pt x="746760" y="184828"/>
                  <a:pt x="641795" y="285385"/>
                  <a:pt x="641795" y="441807"/>
                </a:cubicBezTo>
                <a:cubicBezTo>
                  <a:pt x="641795" y="600312"/>
                  <a:pt x="744855" y="697081"/>
                  <a:pt x="884111" y="697081"/>
                </a:cubicBezTo>
                <a:moveTo>
                  <a:pt x="208026" y="444837"/>
                </a:moveTo>
                <a:lnTo>
                  <a:pt x="252889" y="314927"/>
                </a:lnTo>
                <a:cubicBezTo>
                  <a:pt x="271939" y="265595"/>
                  <a:pt x="290132" y="209636"/>
                  <a:pt x="312039" y="143261"/>
                </a:cubicBezTo>
                <a:lnTo>
                  <a:pt x="312992" y="143261"/>
                </a:lnTo>
                <a:cubicBezTo>
                  <a:pt x="335851" y="209636"/>
                  <a:pt x="354997" y="266542"/>
                  <a:pt x="372142" y="313980"/>
                </a:cubicBezTo>
                <a:lnTo>
                  <a:pt x="417005" y="444837"/>
                </a:lnTo>
                <a:lnTo>
                  <a:pt x="208026" y="444837"/>
                </a:lnTo>
                <a:close/>
                <a:moveTo>
                  <a:pt x="0" y="682878"/>
                </a:moveTo>
                <a:lnTo>
                  <a:pt x="124968" y="682878"/>
                </a:lnTo>
                <a:lnTo>
                  <a:pt x="172688" y="544447"/>
                </a:lnTo>
                <a:lnTo>
                  <a:pt x="451295" y="544447"/>
                </a:lnTo>
                <a:lnTo>
                  <a:pt x="499015" y="682878"/>
                </a:lnTo>
                <a:lnTo>
                  <a:pt x="626840" y="682878"/>
                </a:lnTo>
                <a:lnTo>
                  <a:pt x="380714" y="18937"/>
                </a:lnTo>
                <a:lnTo>
                  <a:pt x="248984" y="18937"/>
                </a:lnTo>
                <a:lnTo>
                  <a:pt x="0" y="6828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4FD21CF-524B-AB1F-E0AC-5C7A5BCD6430}"/>
              </a:ext>
            </a:extLst>
          </p:cNvPr>
          <p:cNvSpPr/>
          <p:nvPr userDrawn="1"/>
        </p:nvSpPr>
        <p:spPr>
          <a:xfrm>
            <a:off x="8188346" y="2855934"/>
            <a:ext cx="3692504" cy="3692504"/>
          </a:xfrm>
          <a:custGeom>
            <a:avLst/>
            <a:gdLst>
              <a:gd name="connsiteX0" fmla="*/ 1027937 w 2055876"/>
              <a:gd name="connsiteY0" fmla="*/ 436911 h 2055876"/>
              <a:gd name="connsiteX1" fmla="*/ 436911 w 2055876"/>
              <a:gd name="connsiteY1" fmla="*/ 1027937 h 2055876"/>
              <a:gd name="connsiteX2" fmla="*/ 1027937 w 2055876"/>
              <a:gd name="connsiteY2" fmla="*/ 1619059 h 2055876"/>
              <a:gd name="connsiteX3" fmla="*/ 1618964 w 2055876"/>
              <a:gd name="connsiteY3" fmla="*/ 1027937 h 2055876"/>
              <a:gd name="connsiteX4" fmla="*/ 1027937 w 2055876"/>
              <a:gd name="connsiteY4" fmla="*/ 436911 h 2055876"/>
              <a:gd name="connsiteX5" fmla="*/ 1027938 w 2055876"/>
              <a:gd name="connsiteY5" fmla="*/ 0 h 2055876"/>
              <a:gd name="connsiteX6" fmla="*/ 2055876 w 2055876"/>
              <a:gd name="connsiteY6" fmla="*/ 1027938 h 2055876"/>
              <a:gd name="connsiteX7" fmla="*/ 2055876 w 2055876"/>
              <a:gd name="connsiteY7" fmla="*/ 2055876 h 2055876"/>
              <a:gd name="connsiteX8" fmla="*/ 1027938 w 2055876"/>
              <a:gd name="connsiteY8" fmla="*/ 2055876 h 2055876"/>
              <a:gd name="connsiteX9" fmla="*/ 0 w 2055876"/>
              <a:gd name="connsiteY9" fmla="*/ 1027938 h 2055876"/>
              <a:gd name="connsiteX10" fmla="*/ 1027938 w 2055876"/>
              <a:gd name="connsiteY10" fmla="*/ 0 h 205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5876" h="2055876">
                <a:moveTo>
                  <a:pt x="1027937" y="436911"/>
                </a:moveTo>
                <a:cubicBezTo>
                  <a:pt x="701516" y="436911"/>
                  <a:pt x="436911" y="701516"/>
                  <a:pt x="436911" y="1027937"/>
                </a:cubicBezTo>
                <a:cubicBezTo>
                  <a:pt x="436911" y="1354454"/>
                  <a:pt x="701516" y="1619059"/>
                  <a:pt x="1027937" y="1619059"/>
                </a:cubicBezTo>
                <a:cubicBezTo>
                  <a:pt x="1354359" y="1619059"/>
                  <a:pt x="1618964" y="1354454"/>
                  <a:pt x="1618964" y="1027937"/>
                </a:cubicBezTo>
                <a:cubicBezTo>
                  <a:pt x="1618964" y="701516"/>
                  <a:pt x="1354359" y="436911"/>
                  <a:pt x="1027937" y="436911"/>
                </a:cubicBezTo>
                <a:close/>
                <a:moveTo>
                  <a:pt x="1027938" y="0"/>
                </a:moveTo>
                <a:cubicBezTo>
                  <a:pt x="1595628" y="0"/>
                  <a:pt x="2055876" y="460248"/>
                  <a:pt x="2055876" y="1027938"/>
                </a:cubicBezTo>
                <a:lnTo>
                  <a:pt x="2055876" y="2055876"/>
                </a:lnTo>
                <a:lnTo>
                  <a:pt x="1027938" y="2055876"/>
                </a:lnTo>
                <a:cubicBezTo>
                  <a:pt x="460248" y="2055876"/>
                  <a:pt x="0" y="1595723"/>
                  <a:pt x="0" y="1027938"/>
                </a:cubicBezTo>
                <a:cubicBezTo>
                  <a:pt x="0" y="460248"/>
                  <a:pt x="460248" y="0"/>
                  <a:pt x="102793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D8945BC-5907-F1EB-F3C3-F9E148C0C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464" y="1122801"/>
            <a:ext cx="5802764" cy="1598604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ECE934-2A88-71C2-DF08-0CBBE37E6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accent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121292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F55B4-FD90-CD9B-E925-574003DE1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95" y="273659"/>
            <a:ext cx="5699254" cy="552695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tabLst>
                <a:tab pos="5059363" algn="l"/>
              </a:tabLst>
              <a:defRPr sz="2300">
                <a:solidFill>
                  <a:schemeClr val="tx1"/>
                </a:solidFill>
              </a:defRPr>
            </a:lvl1pPr>
            <a:lvl2pPr>
              <a:defRPr sz="2300">
                <a:solidFill>
                  <a:schemeClr val="tx1"/>
                </a:solidFill>
              </a:defRPr>
            </a:lvl2pPr>
            <a:lvl3pPr>
              <a:defRPr sz="2300">
                <a:solidFill>
                  <a:schemeClr val="tx1"/>
                </a:solidFill>
              </a:defRPr>
            </a:lvl3pPr>
            <a:lvl4pPr>
              <a:defRPr sz="2300">
                <a:solidFill>
                  <a:schemeClr val="tx1"/>
                </a:solidFill>
              </a:defRPr>
            </a:lvl4pPr>
            <a:lvl5pPr>
              <a:defRPr sz="23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464A-9C61-0511-FA70-5AA1019B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Graphic 9">
            <a:extLst>
              <a:ext uri="{FF2B5EF4-FFF2-40B4-BE49-F238E27FC236}">
                <a16:creationId xmlns:a16="http://schemas.microsoft.com/office/drawing/2014/main" id="{DC6B46B2-5670-951A-34DC-520A5FFF8E92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accent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20758D-F7DA-9AC4-5413-311A1B9B4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tx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85835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2" y="269601"/>
            <a:ext cx="11554001" cy="1220996"/>
          </a:xfrm>
        </p:spPr>
        <p:txBody>
          <a:bodyPr/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Graphic 9">
            <a:extLst>
              <a:ext uri="{FF2B5EF4-FFF2-40B4-BE49-F238E27FC236}">
                <a16:creationId xmlns:a16="http://schemas.microsoft.com/office/drawing/2014/main" id="{DC6B46B2-5670-951A-34DC-520A5FFF8E92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bg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15CAF0-DBAD-68DB-B4B8-EF505A445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3429000"/>
            <a:ext cx="6048267" cy="4010982"/>
          </a:xfrm>
        </p:spPr>
        <p:txBody>
          <a:bodyPr anchor="b" anchorCtr="0"/>
          <a:lstStyle>
            <a:lvl1pPr algn="r">
              <a:defRPr sz="2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43FFE6-B47D-7A61-376C-A8D0D0E0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64094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Cop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2" y="235980"/>
            <a:ext cx="9804590" cy="4443594"/>
          </a:xfrm>
        </p:spPr>
        <p:txBody>
          <a:bodyPr/>
          <a:lstStyle>
            <a:lvl1pPr>
              <a:lnSpc>
                <a:spcPct val="100000"/>
              </a:lnSpc>
              <a:defRPr sz="35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Graphic 9">
            <a:extLst>
              <a:ext uri="{FF2B5EF4-FFF2-40B4-BE49-F238E27FC236}">
                <a16:creationId xmlns:a16="http://schemas.microsoft.com/office/drawing/2014/main" id="{9B1AB03E-57D3-D012-D1A8-49BD6BF75415}"/>
              </a:ext>
            </a:extLst>
          </p:cNvPr>
          <p:cNvSpPr/>
          <p:nvPr userDrawn="1"/>
        </p:nvSpPr>
        <p:spPr>
          <a:xfrm>
            <a:off x="352425" y="5770222"/>
            <a:ext cx="1250905" cy="778216"/>
          </a:xfrm>
          <a:custGeom>
            <a:avLst/>
            <a:gdLst>
              <a:gd name="connsiteX0" fmla="*/ 1616252 w 5680133"/>
              <a:gd name="connsiteY0" fmla="*/ 1027014 h 3533740"/>
              <a:gd name="connsiteX1" fmla="*/ 1026216 w 5680133"/>
              <a:gd name="connsiteY1" fmla="*/ 1617605 h 3533740"/>
              <a:gd name="connsiteX2" fmla="*/ 436180 w 5680133"/>
              <a:gd name="connsiteY2" fmla="*/ 1027014 h 3533740"/>
              <a:gd name="connsiteX3" fmla="*/ 1026216 w 5680133"/>
              <a:gd name="connsiteY3" fmla="*/ 436519 h 3533740"/>
              <a:gd name="connsiteX4" fmla="*/ 1616252 w 5680133"/>
              <a:gd name="connsiteY4" fmla="*/ 1027014 h 3533740"/>
              <a:gd name="connsiteX5" fmla="*/ 2052432 w 5680133"/>
              <a:gd name="connsiteY5" fmla="*/ 2054029 h 3533740"/>
              <a:gd name="connsiteX6" fmla="*/ 2052432 w 5680133"/>
              <a:gd name="connsiteY6" fmla="*/ 1027014 h 3533740"/>
              <a:gd name="connsiteX7" fmla="*/ 1026216 w 5680133"/>
              <a:gd name="connsiteY7" fmla="*/ 0 h 3533740"/>
              <a:gd name="connsiteX8" fmla="*/ 0 w 5680133"/>
              <a:gd name="connsiteY8" fmla="*/ 1027014 h 3533740"/>
              <a:gd name="connsiteX9" fmla="*/ 1026216 w 5680133"/>
              <a:gd name="connsiteY9" fmla="*/ 2054029 h 3533740"/>
              <a:gd name="connsiteX10" fmla="*/ 2052432 w 5680133"/>
              <a:gd name="connsiteY10" fmla="*/ 2054029 h 3533740"/>
              <a:gd name="connsiteX11" fmla="*/ 5302720 w 5680133"/>
              <a:gd name="connsiteY11" fmla="*/ 3528126 h 3533740"/>
              <a:gd name="connsiteX12" fmla="*/ 5363767 w 5680133"/>
              <a:gd name="connsiteY12" fmla="*/ 3466935 h 3533740"/>
              <a:gd name="connsiteX13" fmla="*/ 5302720 w 5680133"/>
              <a:gd name="connsiteY13" fmla="*/ 3406601 h 3533740"/>
              <a:gd name="connsiteX14" fmla="*/ 5241576 w 5680133"/>
              <a:gd name="connsiteY14" fmla="*/ 3466935 h 3533740"/>
              <a:gd name="connsiteX15" fmla="*/ 5302720 w 5680133"/>
              <a:gd name="connsiteY15" fmla="*/ 3528126 h 3533740"/>
              <a:gd name="connsiteX16" fmla="*/ 4875097 w 5680133"/>
              <a:gd name="connsiteY16" fmla="*/ 3277272 h 3533740"/>
              <a:gd name="connsiteX17" fmla="*/ 4983025 w 5680133"/>
              <a:gd name="connsiteY17" fmla="*/ 3179634 h 3533740"/>
              <a:gd name="connsiteX18" fmla="*/ 5090097 w 5680133"/>
              <a:gd name="connsiteY18" fmla="*/ 3277272 h 3533740"/>
              <a:gd name="connsiteX19" fmla="*/ 4875097 w 5680133"/>
              <a:gd name="connsiteY19" fmla="*/ 3277272 h 3533740"/>
              <a:gd name="connsiteX20" fmla="*/ 4986924 w 5680133"/>
              <a:gd name="connsiteY20" fmla="*/ 3533740 h 3533740"/>
              <a:gd name="connsiteX21" fmla="*/ 5173396 w 5680133"/>
              <a:gd name="connsiteY21" fmla="*/ 3416213 h 3533740"/>
              <a:gd name="connsiteX22" fmla="*/ 5073456 w 5680133"/>
              <a:gd name="connsiteY22" fmla="*/ 3416213 h 3533740"/>
              <a:gd name="connsiteX23" fmla="*/ 4988540 w 5680133"/>
              <a:gd name="connsiteY23" fmla="*/ 3459037 h 3533740"/>
              <a:gd name="connsiteX24" fmla="*/ 4873481 w 5680133"/>
              <a:gd name="connsiteY24" fmla="*/ 3346267 h 3533740"/>
              <a:gd name="connsiteX25" fmla="*/ 5184427 w 5680133"/>
              <a:gd name="connsiteY25" fmla="*/ 3346267 h 3533740"/>
              <a:gd name="connsiteX26" fmla="*/ 4980553 w 5680133"/>
              <a:gd name="connsiteY26" fmla="*/ 3104168 h 3533740"/>
              <a:gd name="connsiteX27" fmla="*/ 4777440 w 5680133"/>
              <a:gd name="connsiteY27" fmla="*/ 3320096 h 3533740"/>
              <a:gd name="connsiteX28" fmla="*/ 4986924 w 5680133"/>
              <a:gd name="connsiteY28" fmla="*/ 3533740 h 3533740"/>
              <a:gd name="connsiteX29" fmla="*/ 4677595 w 5680133"/>
              <a:gd name="connsiteY29" fmla="*/ 3525747 h 3533740"/>
              <a:gd name="connsiteX30" fmla="*/ 4737882 w 5680133"/>
              <a:gd name="connsiteY30" fmla="*/ 3517753 h 3533740"/>
              <a:gd name="connsiteX31" fmla="*/ 4737882 w 5680133"/>
              <a:gd name="connsiteY31" fmla="*/ 3448664 h 3533740"/>
              <a:gd name="connsiteX32" fmla="*/ 4702984 w 5680133"/>
              <a:gd name="connsiteY32" fmla="*/ 3452660 h 3533740"/>
              <a:gd name="connsiteX33" fmla="*/ 4649068 w 5680133"/>
              <a:gd name="connsiteY33" fmla="*/ 3388329 h 3533740"/>
              <a:gd name="connsiteX34" fmla="*/ 4649068 w 5680133"/>
              <a:gd name="connsiteY34" fmla="*/ 3189912 h 3533740"/>
              <a:gd name="connsiteX35" fmla="*/ 4729990 w 5680133"/>
              <a:gd name="connsiteY35" fmla="*/ 3189912 h 3533740"/>
              <a:gd name="connsiteX36" fmla="*/ 4729990 w 5680133"/>
              <a:gd name="connsiteY36" fmla="*/ 3116064 h 3533740"/>
              <a:gd name="connsiteX37" fmla="*/ 4649068 w 5680133"/>
              <a:gd name="connsiteY37" fmla="*/ 3116064 h 3533740"/>
              <a:gd name="connsiteX38" fmla="*/ 4649068 w 5680133"/>
              <a:gd name="connsiteY38" fmla="*/ 2997013 h 3533740"/>
              <a:gd name="connsiteX39" fmla="*/ 4557020 w 5680133"/>
              <a:gd name="connsiteY39" fmla="*/ 2997013 h 3533740"/>
              <a:gd name="connsiteX40" fmla="*/ 4557020 w 5680133"/>
              <a:gd name="connsiteY40" fmla="*/ 3116064 h 3533740"/>
              <a:gd name="connsiteX41" fmla="*/ 4487984 w 5680133"/>
              <a:gd name="connsiteY41" fmla="*/ 3116064 h 3533740"/>
              <a:gd name="connsiteX42" fmla="*/ 4487984 w 5680133"/>
              <a:gd name="connsiteY42" fmla="*/ 3189912 h 3533740"/>
              <a:gd name="connsiteX43" fmla="*/ 4557020 w 5680133"/>
              <a:gd name="connsiteY43" fmla="*/ 3189912 h 3533740"/>
              <a:gd name="connsiteX44" fmla="*/ 4557020 w 5680133"/>
              <a:gd name="connsiteY44" fmla="*/ 3405840 h 3533740"/>
              <a:gd name="connsiteX45" fmla="*/ 4677595 w 5680133"/>
              <a:gd name="connsiteY45" fmla="*/ 3525747 h 3533740"/>
              <a:gd name="connsiteX46" fmla="*/ 4221446 w 5680133"/>
              <a:gd name="connsiteY46" fmla="*/ 3533740 h 3533740"/>
              <a:gd name="connsiteX47" fmla="*/ 4335650 w 5680133"/>
              <a:gd name="connsiteY47" fmla="*/ 3471789 h 3533740"/>
              <a:gd name="connsiteX48" fmla="*/ 4335650 w 5680133"/>
              <a:gd name="connsiteY48" fmla="*/ 3521845 h 3533740"/>
              <a:gd name="connsiteX49" fmla="*/ 4428458 w 5680133"/>
              <a:gd name="connsiteY49" fmla="*/ 3521845 h 3533740"/>
              <a:gd name="connsiteX50" fmla="*/ 4428458 w 5680133"/>
              <a:gd name="connsiteY50" fmla="*/ 3116159 h 3533740"/>
              <a:gd name="connsiteX51" fmla="*/ 4334033 w 5680133"/>
              <a:gd name="connsiteY51" fmla="*/ 3116159 h 3533740"/>
              <a:gd name="connsiteX52" fmla="*/ 4334033 w 5680133"/>
              <a:gd name="connsiteY52" fmla="*/ 3340842 h 3533740"/>
              <a:gd name="connsiteX53" fmla="*/ 4249117 w 5680133"/>
              <a:gd name="connsiteY53" fmla="*/ 3455991 h 3533740"/>
              <a:gd name="connsiteX54" fmla="*/ 4180937 w 5680133"/>
              <a:gd name="connsiteY54" fmla="*/ 3370248 h 3533740"/>
              <a:gd name="connsiteX55" fmla="*/ 4180937 w 5680133"/>
              <a:gd name="connsiteY55" fmla="*/ 3116159 h 3533740"/>
              <a:gd name="connsiteX56" fmla="*/ 4086512 w 5680133"/>
              <a:gd name="connsiteY56" fmla="*/ 3116159 h 3533740"/>
              <a:gd name="connsiteX57" fmla="*/ 4086512 w 5680133"/>
              <a:gd name="connsiteY57" fmla="*/ 3384523 h 3533740"/>
              <a:gd name="connsiteX58" fmla="*/ 4221446 w 5680133"/>
              <a:gd name="connsiteY58" fmla="*/ 3533740 h 3533740"/>
              <a:gd name="connsiteX59" fmla="*/ 3958806 w 5680133"/>
              <a:gd name="connsiteY59" fmla="*/ 3525747 h 3533740"/>
              <a:gd name="connsiteX60" fmla="*/ 4019093 w 5680133"/>
              <a:gd name="connsiteY60" fmla="*/ 3517753 h 3533740"/>
              <a:gd name="connsiteX61" fmla="*/ 4019093 w 5680133"/>
              <a:gd name="connsiteY61" fmla="*/ 3448664 h 3533740"/>
              <a:gd name="connsiteX62" fmla="*/ 3984195 w 5680133"/>
              <a:gd name="connsiteY62" fmla="*/ 3452660 h 3533740"/>
              <a:gd name="connsiteX63" fmla="*/ 3930279 w 5680133"/>
              <a:gd name="connsiteY63" fmla="*/ 3388329 h 3533740"/>
              <a:gd name="connsiteX64" fmla="*/ 3930279 w 5680133"/>
              <a:gd name="connsiteY64" fmla="*/ 3189912 h 3533740"/>
              <a:gd name="connsiteX65" fmla="*/ 4011201 w 5680133"/>
              <a:gd name="connsiteY65" fmla="*/ 3189912 h 3533740"/>
              <a:gd name="connsiteX66" fmla="*/ 4011201 w 5680133"/>
              <a:gd name="connsiteY66" fmla="*/ 3116064 h 3533740"/>
              <a:gd name="connsiteX67" fmla="*/ 3930279 w 5680133"/>
              <a:gd name="connsiteY67" fmla="*/ 3116064 h 3533740"/>
              <a:gd name="connsiteX68" fmla="*/ 3930279 w 5680133"/>
              <a:gd name="connsiteY68" fmla="*/ 2997013 h 3533740"/>
              <a:gd name="connsiteX69" fmla="*/ 3838231 w 5680133"/>
              <a:gd name="connsiteY69" fmla="*/ 2997013 h 3533740"/>
              <a:gd name="connsiteX70" fmla="*/ 3838231 w 5680133"/>
              <a:gd name="connsiteY70" fmla="*/ 3116064 h 3533740"/>
              <a:gd name="connsiteX71" fmla="*/ 3769196 w 5680133"/>
              <a:gd name="connsiteY71" fmla="*/ 3116064 h 3533740"/>
              <a:gd name="connsiteX72" fmla="*/ 3769196 w 5680133"/>
              <a:gd name="connsiteY72" fmla="*/ 3189912 h 3533740"/>
              <a:gd name="connsiteX73" fmla="*/ 3838231 w 5680133"/>
              <a:gd name="connsiteY73" fmla="*/ 3189912 h 3533740"/>
              <a:gd name="connsiteX74" fmla="*/ 3838231 w 5680133"/>
              <a:gd name="connsiteY74" fmla="*/ 3405840 h 3533740"/>
              <a:gd name="connsiteX75" fmla="*/ 3958806 w 5680133"/>
              <a:gd name="connsiteY75" fmla="*/ 3525747 h 3533740"/>
              <a:gd name="connsiteX76" fmla="*/ 3601076 w 5680133"/>
              <a:gd name="connsiteY76" fmla="*/ 3012906 h 3533740"/>
              <a:gd name="connsiteX77" fmla="*/ 3662979 w 5680133"/>
              <a:gd name="connsiteY77" fmla="*/ 3074858 h 3533740"/>
              <a:gd name="connsiteX78" fmla="*/ 3724883 w 5680133"/>
              <a:gd name="connsiteY78" fmla="*/ 3012906 h 3533740"/>
              <a:gd name="connsiteX79" fmla="*/ 3662979 w 5680133"/>
              <a:gd name="connsiteY79" fmla="*/ 2950192 h 3533740"/>
              <a:gd name="connsiteX80" fmla="*/ 3601076 w 5680133"/>
              <a:gd name="connsiteY80" fmla="*/ 3012906 h 3533740"/>
              <a:gd name="connsiteX81" fmla="*/ 3616100 w 5680133"/>
              <a:gd name="connsiteY81" fmla="*/ 3521750 h 3533740"/>
              <a:gd name="connsiteX82" fmla="*/ 3709669 w 5680133"/>
              <a:gd name="connsiteY82" fmla="*/ 3521750 h 3533740"/>
              <a:gd name="connsiteX83" fmla="*/ 3709669 w 5680133"/>
              <a:gd name="connsiteY83" fmla="*/ 3116064 h 3533740"/>
              <a:gd name="connsiteX84" fmla="*/ 3616100 w 5680133"/>
              <a:gd name="connsiteY84" fmla="*/ 3116064 h 3533740"/>
              <a:gd name="connsiteX85" fmla="*/ 3616100 w 5680133"/>
              <a:gd name="connsiteY85" fmla="*/ 3521750 h 3533740"/>
              <a:gd name="connsiteX86" fmla="*/ 3484399 w 5680133"/>
              <a:gd name="connsiteY86" fmla="*/ 3525747 h 3533740"/>
              <a:gd name="connsiteX87" fmla="*/ 3544687 w 5680133"/>
              <a:gd name="connsiteY87" fmla="*/ 3517753 h 3533740"/>
              <a:gd name="connsiteX88" fmla="*/ 3544687 w 5680133"/>
              <a:gd name="connsiteY88" fmla="*/ 3448664 h 3533740"/>
              <a:gd name="connsiteX89" fmla="*/ 3509789 w 5680133"/>
              <a:gd name="connsiteY89" fmla="*/ 3452660 h 3533740"/>
              <a:gd name="connsiteX90" fmla="*/ 3455872 w 5680133"/>
              <a:gd name="connsiteY90" fmla="*/ 3388329 h 3533740"/>
              <a:gd name="connsiteX91" fmla="*/ 3455872 w 5680133"/>
              <a:gd name="connsiteY91" fmla="*/ 3189912 h 3533740"/>
              <a:gd name="connsiteX92" fmla="*/ 3536794 w 5680133"/>
              <a:gd name="connsiteY92" fmla="*/ 3189912 h 3533740"/>
              <a:gd name="connsiteX93" fmla="*/ 3536794 w 5680133"/>
              <a:gd name="connsiteY93" fmla="*/ 3116064 h 3533740"/>
              <a:gd name="connsiteX94" fmla="*/ 3455872 w 5680133"/>
              <a:gd name="connsiteY94" fmla="*/ 3116064 h 3533740"/>
              <a:gd name="connsiteX95" fmla="*/ 3455872 w 5680133"/>
              <a:gd name="connsiteY95" fmla="*/ 2997013 h 3533740"/>
              <a:gd name="connsiteX96" fmla="*/ 3363825 w 5680133"/>
              <a:gd name="connsiteY96" fmla="*/ 2997013 h 3533740"/>
              <a:gd name="connsiteX97" fmla="*/ 3363825 w 5680133"/>
              <a:gd name="connsiteY97" fmla="*/ 3116064 h 3533740"/>
              <a:gd name="connsiteX98" fmla="*/ 3294789 w 5680133"/>
              <a:gd name="connsiteY98" fmla="*/ 3116064 h 3533740"/>
              <a:gd name="connsiteX99" fmla="*/ 3294789 w 5680133"/>
              <a:gd name="connsiteY99" fmla="*/ 3189912 h 3533740"/>
              <a:gd name="connsiteX100" fmla="*/ 3363825 w 5680133"/>
              <a:gd name="connsiteY100" fmla="*/ 3189912 h 3533740"/>
              <a:gd name="connsiteX101" fmla="*/ 3363825 w 5680133"/>
              <a:gd name="connsiteY101" fmla="*/ 3405840 h 3533740"/>
              <a:gd name="connsiteX102" fmla="*/ 3484399 w 5680133"/>
              <a:gd name="connsiteY102" fmla="*/ 3525747 h 3533740"/>
              <a:gd name="connsiteX103" fmla="*/ 3087017 w 5680133"/>
              <a:gd name="connsiteY103" fmla="*/ 3533740 h 3533740"/>
              <a:gd name="connsiteX104" fmla="*/ 3266357 w 5680133"/>
              <a:gd name="connsiteY104" fmla="*/ 3401938 h 3533740"/>
              <a:gd name="connsiteX105" fmla="*/ 3118016 w 5680133"/>
              <a:gd name="connsiteY105" fmla="*/ 3279652 h 3533740"/>
              <a:gd name="connsiteX106" fmla="*/ 3068854 w 5680133"/>
              <a:gd name="connsiteY106" fmla="*/ 3268517 h 3533740"/>
              <a:gd name="connsiteX107" fmla="*/ 3004573 w 5680133"/>
              <a:gd name="connsiteY107" fmla="*/ 3221696 h 3533740"/>
              <a:gd name="connsiteX108" fmla="*/ 3074370 w 5680133"/>
              <a:gd name="connsiteY108" fmla="*/ 3174019 h 3533740"/>
              <a:gd name="connsiteX109" fmla="*/ 3157669 w 5680133"/>
              <a:gd name="connsiteY109" fmla="*/ 3225598 h 3533740"/>
              <a:gd name="connsiteX110" fmla="*/ 3252094 w 5680133"/>
              <a:gd name="connsiteY110" fmla="*/ 3225598 h 3533740"/>
              <a:gd name="connsiteX111" fmla="*/ 3075225 w 5680133"/>
              <a:gd name="connsiteY111" fmla="*/ 3104930 h 3533740"/>
              <a:gd name="connsiteX112" fmla="*/ 2908627 w 5680133"/>
              <a:gd name="connsiteY112" fmla="*/ 3227216 h 3533740"/>
              <a:gd name="connsiteX113" fmla="*/ 3045082 w 5680133"/>
              <a:gd name="connsiteY113" fmla="*/ 3347884 h 3533740"/>
              <a:gd name="connsiteX114" fmla="*/ 3092722 w 5680133"/>
              <a:gd name="connsiteY114" fmla="*/ 3358162 h 3533740"/>
              <a:gd name="connsiteX115" fmla="*/ 3170506 w 5680133"/>
              <a:gd name="connsiteY115" fmla="*/ 3411359 h 3533740"/>
              <a:gd name="connsiteX116" fmla="*/ 3091961 w 5680133"/>
              <a:gd name="connsiteY116" fmla="*/ 3463795 h 3533740"/>
              <a:gd name="connsiteX117" fmla="*/ 2996015 w 5680133"/>
              <a:gd name="connsiteY117" fmla="*/ 3395562 h 3533740"/>
              <a:gd name="connsiteX118" fmla="*/ 2894459 w 5680133"/>
              <a:gd name="connsiteY118" fmla="*/ 3395562 h 3533740"/>
              <a:gd name="connsiteX119" fmla="*/ 3087017 w 5680133"/>
              <a:gd name="connsiteY119" fmla="*/ 3533740 h 3533740"/>
              <a:gd name="connsiteX120" fmla="*/ 2479294 w 5680133"/>
              <a:gd name="connsiteY120" fmla="*/ 3521750 h 3533740"/>
              <a:gd name="connsiteX121" fmla="*/ 2573718 w 5680133"/>
              <a:gd name="connsiteY121" fmla="*/ 3521750 h 3533740"/>
              <a:gd name="connsiteX122" fmla="*/ 2573718 w 5680133"/>
              <a:gd name="connsiteY122" fmla="*/ 3295544 h 3533740"/>
              <a:gd name="connsiteX123" fmla="*/ 2664910 w 5680133"/>
              <a:gd name="connsiteY123" fmla="*/ 3182013 h 3533740"/>
              <a:gd name="connsiteX124" fmla="*/ 2731569 w 5680133"/>
              <a:gd name="connsiteY124" fmla="*/ 3259857 h 3533740"/>
              <a:gd name="connsiteX125" fmla="*/ 2731569 w 5680133"/>
              <a:gd name="connsiteY125" fmla="*/ 3521845 h 3533740"/>
              <a:gd name="connsiteX126" fmla="*/ 2826754 w 5680133"/>
              <a:gd name="connsiteY126" fmla="*/ 3521845 h 3533740"/>
              <a:gd name="connsiteX127" fmla="*/ 2826754 w 5680133"/>
              <a:gd name="connsiteY127" fmla="*/ 3251959 h 3533740"/>
              <a:gd name="connsiteX128" fmla="*/ 2691916 w 5680133"/>
              <a:gd name="connsiteY128" fmla="*/ 3104264 h 3533740"/>
              <a:gd name="connsiteX129" fmla="*/ 2571341 w 5680133"/>
              <a:gd name="connsiteY129" fmla="*/ 3168595 h 3533740"/>
              <a:gd name="connsiteX130" fmla="*/ 2571341 w 5680133"/>
              <a:gd name="connsiteY130" fmla="*/ 3116159 h 3533740"/>
              <a:gd name="connsiteX131" fmla="*/ 2479294 w 5680133"/>
              <a:gd name="connsiteY131" fmla="*/ 3116159 h 3533740"/>
              <a:gd name="connsiteX132" fmla="*/ 2479294 w 5680133"/>
              <a:gd name="connsiteY132" fmla="*/ 3521750 h 3533740"/>
              <a:gd name="connsiteX133" fmla="*/ 2273042 w 5680133"/>
              <a:gd name="connsiteY133" fmla="*/ 3521750 h 3533740"/>
              <a:gd name="connsiteX134" fmla="*/ 2372222 w 5680133"/>
              <a:gd name="connsiteY134" fmla="*/ 3521750 h 3533740"/>
              <a:gd name="connsiteX135" fmla="*/ 2372222 w 5680133"/>
              <a:gd name="connsiteY135" fmla="*/ 2965990 h 3533740"/>
              <a:gd name="connsiteX136" fmla="*/ 2273042 w 5680133"/>
              <a:gd name="connsiteY136" fmla="*/ 2965990 h 3533740"/>
              <a:gd name="connsiteX137" fmla="*/ 2273042 w 5680133"/>
              <a:gd name="connsiteY137" fmla="*/ 3521750 h 3533740"/>
              <a:gd name="connsiteX138" fmla="*/ 5500793 w 5680133"/>
              <a:gd name="connsiteY138" fmla="*/ 2775851 h 3533740"/>
              <a:gd name="connsiteX139" fmla="*/ 5680134 w 5680133"/>
              <a:gd name="connsiteY139" fmla="*/ 2644048 h 3533740"/>
              <a:gd name="connsiteX140" fmla="*/ 5531792 w 5680133"/>
              <a:gd name="connsiteY140" fmla="*/ 2521762 h 3533740"/>
              <a:gd name="connsiteX141" fmla="*/ 5482631 w 5680133"/>
              <a:gd name="connsiteY141" fmla="*/ 2510628 h 3533740"/>
              <a:gd name="connsiteX142" fmla="*/ 5418349 w 5680133"/>
              <a:gd name="connsiteY142" fmla="*/ 2463807 h 3533740"/>
              <a:gd name="connsiteX143" fmla="*/ 5488146 w 5680133"/>
              <a:gd name="connsiteY143" fmla="*/ 2416225 h 3533740"/>
              <a:gd name="connsiteX144" fmla="*/ 5571445 w 5680133"/>
              <a:gd name="connsiteY144" fmla="*/ 2467804 h 3533740"/>
              <a:gd name="connsiteX145" fmla="*/ 5665870 w 5680133"/>
              <a:gd name="connsiteY145" fmla="*/ 2467804 h 3533740"/>
              <a:gd name="connsiteX146" fmla="*/ 5489001 w 5680133"/>
              <a:gd name="connsiteY146" fmla="*/ 2347135 h 3533740"/>
              <a:gd name="connsiteX147" fmla="*/ 5322403 w 5680133"/>
              <a:gd name="connsiteY147" fmla="*/ 2469422 h 3533740"/>
              <a:gd name="connsiteX148" fmla="*/ 5458858 w 5680133"/>
              <a:gd name="connsiteY148" fmla="*/ 2590090 h 3533740"/>
              <a:gd name="connsiteX149" fmla="*/ 5506498 w 5680133"/>
              <a:gd name="connsiteY149" fmla="*/ 2600368 h 3533740"/>
              <a:gd name="connsiteX150" fmla="*/ 5584282 w 5680133"/>
              <a:gd name="connsiteY150" fmla="*/ 2653565 h 3533740"/>
              <a:gd name="connsiteX151" fmla="*/ 5505737 w 5680133"/>
              <a:gd name="connsiteY151" fmla="*/ 2706000 h 3533740"/>
              <a:gd name="connsiteX152" fmla="*/ 5409791 w 5680133"/>
              <a:gd name="connsiteY152" fmla="*/ 2637767 h 3533740"/>
              <a:gd name="connsiteX153" fmla="*/ 5308234 w 5680133"/>
              <a:gd name="connsiteY153" fmla="*/ 2637767 h 3533740"/>
              <a:gd name="connsiteX154" fmla="*/ 5500793 w 5680133"/>
              <a:gd name="connsiteY154" fmla="*/ 2775851 h 3533740"/>
              <a:gd name="connsiteX155" fmla="*/ 4957636 w 5680133"/>
              <a:gd name="connsiteY155" fmla="*/ 2519383 h 3533740"/>
              <a:gd name="connsiteX156" fmla="*/ 5065564 w 5680133"/>
              <a:gd name="connsiteY156" fmla="*/ 2421744 h 3533740"/>
              <a:gd name="connsiteX157" fmla="*/ 5172635 w 5680133"/>
              <a:gd name="connsiteY157" fmla="*/ 2519383 h 3533740"/>
              <a:gd name="connsiteX158" fmla="*/ 4957636 w 5680133"/>
              <a:gd name="connsiteY158" fmla="*/ 2519383 h 3533740"/>
              <a:gd name="connsiteX159" fmla="*/ 5069462 w 5680133"/>
              <a:gd name="connsiteY159" fmla="*/ 2775851 h 3533740"/>
              <a:gd name="connsiteX160" fmla="*/ 5255935 w 5680133"/>
              <a:gd name="connsiteY160" fmla="*/ 2658323 h 3533740"/>
              <a:gd name="connsiteX161" fmla="*/ 5155994 w 5680133"/>
              <a:gd name="connsiteY161" fmla="*/ 2658323 h 3533740"/>
              <a:gd name="connsiteX162" fmla="*/ 5071079 w 5680133"/>
              <a:gd name="connsiteY162" fmla="*/ 2701147 h 3533740"/>
              <a:gd name="connsiteX163" fmla="*/ 4956020 w 5680133"/>
              <a:gd name="connsiteY163" fmla="*/ 2588377 h 3533740"/>
              <a:gd name="connsiteX164" fmla="*/ 5266965 w 5680133"/>
              <a:gd name="connsiteY164" fmla="*/ 2588377 h 3533740"/>
              <a:gd name="connsiteX165" fmla="*/ 5063091 w 5680133"/>
              <a:gd name="connsiteY165" fmla="*/ 2346279 h 3533740"/>
              <a:gd name="connsiteX166" fmla="*/ 4859978 w 5680133"/>
              <a:gd name="connsiteY166" fmla="*/ 2562207 h 3533740"/>
              <a:gd name="connsiteX167" fmla="*/ 5069462 w 5680133"/>
              <a:gd name="connsiteY167" fmla="*/ 2775851 h 3533740"/>
              <a:gd name="connsiteX168" fmla="*/ 4675408 w 5680133"/>
              <a:gd name="connsiteY168" fmla="*/ 2255016 h 3533740"/>
              <a:gd name="connsiteX169" fmla="*/ 4737312 w 5680133"/>
              <a:gd name="connsiteY169" fmla="*/ 2316968 h 3533740"/>
              <a:gd name="connsiteX170" fmla="*/ 4799215 w 5680133"/>
              <a:gd name="connsiteY170" fmla="*/ 2255016 h 3533740"/>
              <a:gd name="connsiteX171" fmla="*/ 4737312 w 5680133"/>
              <a:gd name="connsiteY171" fmla="*/ 2192303 h 3533740"/>
              <a:gd name="connsiteX172" fmla="*/ 4675408 w 5680133"/>
              <a:gd name="connsiteY172" fmla="*/ 2255016 h 3533740"/>
              <a:gd name="connsiteX173" fmla="*/ 4690527 w 5680133"/>
              <a:gd name="connsiteY173" fmla="*/ 2763956 h 3533740"/>
              <a:gd name="connsiteX174" fmla="*/ 4784096 w 5680133"/>
              <a:gd name="connsiteY174" fmla="*/ 2763956 h 3533740"/>
              <a:gd name="connsiteX175" fmla="*/ 4784096 w 5680133"/>
              <a:gd name="connsiteY175" fmla="*/ 2358270 h 3533740"/>
              <a:gd name="connsiteX176" fmla="*/ 4690527 w 5680133"/>
              <a:gd name="connsiteY176" fmla="*/ 2358270 h 3533740"/>
              <a:gd name="connsiteX177" fmla="*/ 4690527 w 5680133"/>
              <a:gd name="connsiteY177" fmla="*/ 2763956 h 3533740"/>
              <a:gd name="connsiteX178" fmla="*/ 4393274 w 5680133"/>
              <a:gd name="connsiteY178" fmla="*/ 2763956 h 3533740"/>
              <a:gd name="connsiteX179" fmla="*/ 4487699 w 5680133"/>
              <a:gd name="connsiteY179" fmla="*/ 2763956 h 3533740"/>
              <a:gd name="connsiteX180" fmla="*/ 4487699 w 5680133"/>
              <a:gd name="connsiteY180" fmla="*/ 2580574 h 3533740"/>
              <a:gd name="connsiteX181" fmla="*/ 4557495 w 5680133"/>
              <a:gd name="connsiteY181" fmla="*/ 2443251 h 3533740"/>
              <a:gd name="connsiteX182" fmla="*/ 4629669 w 5680133"/>
              <a:gd name="connsiteY182" fmla="*/ 2436876 h 3533740"/>
              <a:gd name="connsiteX183" fmla="*/ 4629669 w 5680133"/>
              <a:gd name="connsiteY183" fmla="*/ 2346374 h 3533740"/>
              <a:gd name="connsiteX184" fmla="*/ 4485322 w 5680133"/>
              <a:gd name="connsiteY184" fmla="*/ 2441634 h 3533740"/>
              <a:gd name="connsiteX185" fmla="*/ 4485322 w 5680133"/>
              <a:gd name="connsiteY185" fmla="*/ 2358270 h 3533740"/>
              <a:gd name="connsiteX186" fmla="*/ 4393274 w 5680133"/>
              <a:gd name="connsiteY186" fmla="*/ 2358270 h 3533740"/>
              <a:gd name="connsiteX187" fmla="*/ 4393274 w 5680133"/>
              <a:gd name="connsiteY187" fmla="*/ 2763956 h 3533740"/>
              <a:gd name="connsiteX188" fmla="*/ 3987333 w 5680133"/>
              <a:gd name="connsiteY188" fmla="*/ 2560684 h 3533740"/>
              <a:gd name="connsiteX189" fmla="*/ 4090506 w 5680133"/>
              <a:gd name="connsiteY189" fmla="*/ 2422506 h 3533740"/>
              <a:gd name="connsiteX190" fmla="*/ 4196817 w 5680133"/>
              <a:gd name="connsiteY190" fmla="*/ 2560684 h 3533740"/>
              <a:gd name="connsiteX191" fmla="*/ 4090506 w 5680133"/>
              <a:gd name="connsiteY191" fmla="*/ 2700386 h 3533740"/>
              <a:gd name="connsiteX192" fmla="*/ 3987333 w 5680133"/>
              <a:gd name="connsiteY192" fmla="*/ 2560684 h 3533740"/>
              <a:gd name="connsiteX193" fmla="*/ 4072154 w 5680133"/>
              <a:gd name="connsiteY193" fmla="*/ 2775851 h 3533740"/>
              <a:gd name="connsiteX194" fmla="*/ 4195106 w 5680133"/>
              <a:gd name="connsiteY194" fmla="*/ 2713138 h 3533740"/>
              <a:gd name="connsiteX195" fmla="*/ 4195106 w 5680133"/>
              <a:gd name="connsiteY195" fmla="*/ 2763956 h 3533740"/>
              <a:gd name="connsiteX196" fmla="*/ 4290291 w 5680133"/>
              <a:gd name="connsiteY196" fmla="*/ 2763956 h 3533740"/>
              <a:gd name="connsiteX197" fmla="*/ 4290291 w 5680133"/>
              <a:gd name="connsiteY197" fmla="*/ 2358270 h 3533740"/>
              <a:gd name="connsiteX198" fmla="*/ 4195106 w 5680133"/>
              <a:gd name="connsiteY198" fmla="*/ 2358270 h 3533740"/>
              <a:gd name="connsiteX199" fmla="*/ 4195106 w 5680133"/>
              <a:gd name="connsiteY199" fmla="*/ 2410705 h 3533740"/>
              <a:gd name="connsiteX200" fmla="*/ 4072154 w 5680133"/>
              <a:gd name="connsiteY200" fmla="*/ 2346374 h 3533740"/>
              <a:gd name="connsiteX201" fmla="*/ 3890531 w 5680133"/>
              <a:gd name="connsiteY201" fmla="*/ 2560684 h 3533740"/>
              <a:gd name="connsiteX202" fmla="*/ 4072154 w 5680133"/>
              <a:gd name="connsiteY202" fmla="*/ 2775851 h 3533740"/>
              <a:gd name="connsiteX203" fmla="*/ 3606781 w 5680133"/>
              <a:gd name="connsiteY203" fmla="*/ 2775851 h 3533740"/>
              <a:gd name="connsiteX204" fmla="*/ 3720985 w 5680133"/>
              <a:gd name="connsiteY204" fmla="*/ 2713899 h 3533740"/>
              <a:gd name="connsiteX205" fmla="*/ 3720985 w 5680133"/>
              <a:gd name="connsiteY205" fmla="*/ 2763956 h 3533740"/>
              <a:gd name="connsiteX206" fmla="*/ 3813793 w 5680133"/>
              <a:gd name="connsiteY206" fmla="*/ 2763956 h 3533740"/>
              <a:gd name="connsiteX207" fmla="*/ 3813793 w 5680133"/>
              <a:gd name="connsiteY207" fmla="*/ 2358270 h 3533740"/>
              <a:gd name="connsiteX208" fmla="*/ 3719368 w 5680133"/>
              <a:gd name="connsiteY208" fmla="*/ 2358270 h 3533740"/>
              <a:gd name="connsiteX209" fmla="*/ 3719368 w 5680133"/>
              <a:gd name="connsiteY209" fmla="*/ 2582953 h 3533740"/>
              <a:gd name="connsiteX210" fmla="*/ 3634452 w 5680133"/>
              <a:gd name="connsiteY210" fmla="*/ 2698102 h 3533740"/>
              <a:gd name="connsiteX211" fmla="*/ 3566177 w 5680133"/>
              <a:gd name="connsiteY211" fmla="*/ 2612359 h 3533740"/>
              <a:gd name="connsiteX212" fmla="*/ 3566177 w 5680133"/>
              <a:gd name="connsiteY212" fmla="*/ 2358270 h 3533740"/>
              <a:gd name="connsiteX213" fmla="*/ 3471753 w 5680133"/>
              <a:gd name="connsiteY213" fmla="*/ 2358270 h 3533740"/>
              <a:gd name="connsiteX214" fmla="*/ 3471753 w 5680133"/>
              <a:gd name="connsiteY214" fmla="*/ 2626538 h 3533740"/>
              <a:gd name="connsiteX215" fmla="*/ 3606781 w 5680133"/>
              <a:gd name="connsiteY215" fmla="*/ 2775851 h 3533740"/>
              <a:gd name="connsiteX216" fmla="*/ 3345187 w 5680133"/>
              <a:gd name="connsiteY216" fmla="*/ 2767952 h 3533740"/>
              <a:gd name="connsiteX217" fmla="*/ 3405475 w 5680133"/>
              <a:gd name="connsiteY217" fmla="*/ 2759959 h 3533740"/>
              <a:gd name="connsiteX218" fmla="*/ 3405475 w 5680133"/>
              <a:gd name="connsiteY218" fmla="*/ 2690869 h 3533740"/>
              <a:gd name="connsiteX219" fmla="*/ 3370576 w 5680133"/>
              <a:gd name="connsiteY219" fmla="*/ 2694866 h 3533740"/>
              <a:gd name="connsiteX220" fmla="*/ 3316660 w 5680133"/>
              <a:gd name="connsiteY220" fmla="*/ 2630535 h 3533740"/>
              <a:gd name="connsiteX221" fmla="*/ 3316660 w 5680133"/>
              <a:gd name="connsiteY221" fmla="*/ 2432022 h 3533740"/>
              <a:gd name="connsiteX222" fmla="*/ 3397582 w 5680133"/>
              <a:gd name="connsiteY222" fmla="*/ 2432022 h 3533740"/>
              <a:gd name="connsiteX223" fmla="*/ 3397582 w 5680133"/>
              <a:gd name="connsiteY223" fmla="*/ 2358174 h 3533740"/>
              <a:gd name="connsiteX224" fmla="*/ 3316660 w 5680133"/>
              <a:gd name="connsiteY224" fmla="*/ 2358174 h 3533740"/>
              <a:gd name="connsiteX225" fmla="*/ 3316660 w 5680133"/>
              <a:gd name="connsiteY225" fmla="*/ 2239124 h 3533740"/>
              <a:gd name="connsiteX226" fmla="*/ 3224612 w 5680133"/>
              <a:gd name="connsiteY226" fmla="*/ 2239124 h 3533740"/>
              <a:gd name="connsiteX227" fmla="*/ 3224612 w 5680133"/>
              <a:gd name="connsiteY227" fmla="*/ 2358174 h 3533740"/>
              <a:gd name="connsiteX228" fmla="*/ 3155577 w 5680133"/>
              <a:gd name="connsiteY228" fmla="*/ 2358174 h 3533740"/>
              <a:gd name="connsiteX229" fmla="*/ 3155577 w 5680133"/>
              <a:gd name="connsiteY229" fmla="*/ 2432022 h 3533740"/>
              <a:gd name="connsiteX230" fmla="*/ 3224612 w 5680133"/>
              <a:gd name="connsiteY230" fmla="*/ 2432022 h 3533740"/>
              <a:gd name="connsiteX231" fmla="*/ 3224612 w 5680133"/>
              <a:gd name="connsiteY231" fmla="*/ 2647950 h 3533740"/>
              <a:gd name="connsiteX232" fmla="*/ 3345187 w 5680133"/>
              <a:gd name="connsiteY232" fmla="*/ 2767952 h 3533740"/>
              <a:gd name="connsiteX233" fmla="*/ 2942384 w 5680133"/>
              <a:gd name="connsiteY233" fmla="*/ 2775851 h 3533740"/>
              <a:gd name="connsiteX234" fmla="*/ 3127240 w 5680133"/>
              <a:gd name="connsiteY234" fmla="*/ 2636150 h 3533740"/>
              <a:gd name="connsiteX235" fmla="*/ 3033671 w 5680133"/>
              <a:gd name="connsiteY235" fmla="*/ 2636150 h 3533740"/>
              <a:gd name="connsiteX236" fmla="*/ 2944001 w 5680133"/>
              <a:gd name="connsiteY236" fmla="*/ 2698102 h 3533740"/>
              <a:gd name="connsiteX237" fmla="*/ 2840067 w 5680133"/>
              <a:gd name="connsiteY237" fmla="*/ 2562302 h 3533740"/>
              <a:gd name="connsiteX238" fmla="*/ 2946378 w 5680133"/>
              <a:gd name="connsiteY238" fmla="*/ 2424980 h 3533740"/>
              <a:gd name="connsiteX239" fmla="*/ 3033671 w 5680133"/>
              <a:gd name="connsiteY239" fmla="*/ 2486932 h 3533740"/>
              <a:gd name="connsiteX240" fmla="*/ 3126479 w 5680133"/>
              <a:gd name="connsiteY240" fmla="*/ 2486932 h 3533740"/>
              <a:gd name="connsiteX241" fmla="*/ 2944761 w 5680133"/>
              <a:gd name="connsiteY241" fmla="*/ 2347230 h 3533740"/>
              <a:gd name="connsiteX242" fmla="*/ 2740887 w 5680133"/>
              <a:gd name="connsiteY242" fmla="*/ 2562397 h 3533740"/>
              <a:gd name="connsiteX243" fmla="*/ 2942384 w 5680133"/>
              <a:gd name="connsiteY243" fmla="*/ 2775851 h 3533740"/>
              <a:gd name="connsiteX244" fmla="*/ 2380114 w 5680133"/>
              <a:gd name="connsiteY244" fmla="*/ 2564681 h 3533740"/>
              <a:gd name="connsiteX245" fmla="*/ 2417390 w 5680133"/>
              <a:gd name="connsiteY245" fmla="*/ 2455908 h 3533740"/>
              <a:gd name="connsiteX246" fmla="*/ 2466552 w 5680133"/>
              <a:gd name="connsiteY246" fmla="*/ 2312210 h 3533740"/>
              <a:gd name="connsiteX247" fmla="*/ 2467312 w 5680133"/>
              <a:gd name="connsiteY247" fmla="*/ 2312210 h 3533740"/>
              <a:gd name="connsiteX248" fmla="*/ 2516474 w 5680133"/>
              <a:gd name="connsiteY248" fmla="*/ 2455147 h 3533740"/>
              <a:gd name="connsiteX249" fmla="*/ 2553749 w 5680133"/>
              <a:gd name="connsiteY249" fmla="*/ 2564681 h 3533740"/>
              <a:gd name="connsiteX250" fmla="*/ 2380114 w 5680133"/>
              <a:gd name="connsiteY250" fmla="*/ 2564681 h 3533740"/>
              <a:gd name="connsiteX251" fmla="*/ 2207240 w 5680133"/>
              <a:gd name="connsiteY251" fmla="*/ 2763956 h 3533740"/>
              <a:gd name="connsiteX252" fmla="*/ 2311174 w 5680133"/>
              <a:gd name="connsiteY252" fmla="*/ 2763956 h 3533740"/>
              <a:gd name="connsiteX253" fmla="*/ 2350826 w 5680133"/>
              <a:gd name="connsiteY253" fmla="*/ 2648045 h 3533740"/>
              <a:gd name="connsiteX254" fmla="*/ 2582466 w 5680133"/>
              <a:gd name="connsiteY254" fmla="*/ 2648045 h 3533740"/>
              <a:gd name="connsiteX255" fmla="*/ 2622119 w 5680133"/>
              <a:gd name="connsiteY255" fmla="*/ 2763956 h 3533740"/>
              <a:gd name="connsiteX256" fmla="*/ 2728430 w 5680133"/>
              <a:gd name="connsiteY256" fmla="*/ 2763956 h 3533740"/>
              <a:gd name="connsiteX257" fmla="*/ 2523701 w 5680133"/>
              <a:gd name="connsiteY257" fmla="*/ 2208195 h 3533740"/>
              <a:gd name="connsiteX258" fmla="*/ 2414252 w 5680133"/>
              <a:gd name="connsiteY258" fmla="*/ 2208195 h 3533740"/>
              <a:gd name="connsiteX259" fmla="*/ 2207240 w 5680133"/>
              <a:gd name="connsiteY259" fmla="*/ 2763956 h 353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5680133" h="3533740">
                <a:moveTo>
                  <a:pt x="1616252" y="1027014"/>
                </a:moveTo>
                <a:cubicBezTo>
                  <a:pt x="1616252" y="1353238"/>
                  <a:pt x="1352091" y="1617605"/>
                  <a:pt x="1026216" y="1617605"/>
                </a:cubicBezTo>
                <a:cubicBezTo>
                  <a:pt x="700341" y="1617605"/>
                  <a:pt x="436180" y="1353238"/>
                  <a:pt x="436180" y="1027014"/>
                </a:cubicBezTo>
                <a:cubicBezTo>
                  <a:pt x="436180" y="700886"/>
                  <a:pt x="700341" y="436519"/>
                  <a:pt x="1026216" y="436519"/>
                </a:cubicBezTo>
                <a:cubicBezTo>
                  <a:pt x="1352091" y="436519"/>
                  <a:pt x="1616252" y="700886"/>
                  <a:pt x="1616252" y="1027014"/>
                </a:cubicBezTo>
                <a:moveTo>
                  <a:pt x="2052432" y="2054029"/>
                </a:moveTo>
                <a:lnTo>
                  <a:pt x="2052432" y="1027014"/>
                </a:lnTo>
                <a:cubicBezTo>
                  <a:pt x="2052432" y="459834"/>
                  <a:pt x="1592955" y="0"/>
                  <a:pt x="1026216" y="0"/>
                </a:cubicBezTo>
                <a:cubicBezTo>
                  <a:pt x="459477" y="0"/>
                  <a:pt x="0" y="459834"/>
                  <a:pt x="0" y="1027014"/>
                </a:cubicBezTo>
                <a:cubicBezTo>
                  <a:pt x="0" y="1594290"/>
                  <a:pt x="459477" y="2054029"/>
                  <a:pt x="1026216" y="2054029"/>
                </a:cubicBezTo>
                <a:lnTo>
                  <a:pt x="2052432" y="2054029"/>
                </a:lnTo>
                <a:close/>
                <a:moveTo>
                  <a:pt x="5302720" y="3528126"/>
                </a:moveTo>
                <a:cubicBezTo>
                  <a:pt x="5336001" y="3528126"/>
                  <a:pt x="5363767" y="3501099"/>
                  <a:pt x="5363767" y="3466935"/>
                </a:cubicBezTo>
                <a:cubicBezTo>
                  <a:pt x="5363767" y="3433628"/>
                  <a:pt x="5336001" y="3406601"/>
                  <a:pt x="5302720" y="3406601"/>
                </a:cubicBezTo>
                <a:cubicBezTo>
                  <a:pt x="5269343" y="3406601"/>
                  <a:pt x="5241576" y="3433628"/>
                  <a:pt x="5241576" y="3466935"/>
                </a:cubicBezTo>
                <a:cubicBezTo>
                  <a:pt x="5241576" y="3501194"/>
                  <a:pt x="5269343" y="3528126"/>
                  <a:pt x="5302720" y="3528126"/>
                </a:cubicBezTo>
                <a:moveTo>
                  <a:pt x="4875097" y="3277272"/>
                </a:moveTo>
                <a:cubicBezTo>
                  <a:pt x="4883846" y="3220079"/>
                  <a:pt x="4927492" y="3179634"/>
                  <a:pt x="4983025" y="3179634"/>
                </a:cubicBezTo>
                <a:cubicBezTo>
                  <a:pt x="5043313" y="3179634"/>
                  <a:pt x="5081349" y="3218556"/>
                  <a:pt x="5090097" y="3277272"/>
                </a:cubicBezTo>
                <a:lnTo>
                  <a:pt x="4875097" y="3277272"/>
                </a:lnTo>
                <a:close/>
                <a:moveTo>
                  <a:pt x="4986924" y="3533740"/>
                </a:moveTo>
                <a:cubicBezTo>
                  <a:pt x="5086864" y="3533740"/>
                  <a:pt x="5151906" y="3485302"/>
                  <a:pt x="5173396" y="3416213"/>
                </a:cubicBezTo>
                <a:lnTo>
                  <a:pt x="5073456" y="3416213"/>
                </a:lnTo>
                <a:cubicBezTo>
                  <a:pt x="5060809" y="3440004"/>
                  <a:pt x="5034564" y="3459037"/>
                  <a:pt x="4988540" y="3459037"/>
                </a:cubicBezTo>
                <a:cubicBezTo>
                  <a:pt x="4925115" y="3459037"/>
                  <a:pt x="4878236" y="3413738"/>
                  <a:pt x="4873481" y="3346267"/>
                </a:cubicBezTo>
                <a:lnTo>
                  <a:pt x="5184427" y="3346267"/>
                </a:lnTo>
                <a:cubicBezTo>
                  <a:pt x="5182810" y="3192291"/>
                  <a:pt x="5101983" y="3104168"/>
                  <a:pt x="4980553" y="3104168"/>
                </a:cubicBezTo>
                <a:cubicBezTo>
                  <a:pt x="4870248" y="3104168"/>
                  <a:pt x="4777440" y="3193052"/>
                  <a:pt x="4777440" y="3320096"/>
                </a:cubicBezTo>
                <a:cubicBezTo>
                  <a:pt x="4777535" y="3447997"/>
                  <a:pt x="4857601" y="3533740"/>
                  <a:pt x="4986924" y="3533740"/>
                </a:cubicBezTo>
                <a:moveTo>
                  <a:pt x="4677595" y="3525747"/>
                </a:moveTo>
                <a:cubicBezTo>
                  <a:pt x="4699846" y="3525747"/>
                  <a:pt x="4724379" y="3522606"/>
                  <a:pt x="4737882" y="3517753"/>
                </a:cubicBezTo>
                <a:lnTo>
                  <a:pt x="4737882" y="3448664"/>
                </a:lnTo>
                <a:cubicBezTo>
                  <a:pt x="4724379" y="3451043"/>
                  <a:pt x="4712493" y="3452660"/>
                  <a:pt x="4702984" y="3452660"/>
                </a:cubicBezTo>
                <a:cubicBezTo>
                  <a:pt x="4663331" y="3452660"/>
                  <a:pt x="4649068" y="3430392"/>
                  <a:pt x="4649068" y="3388329"/>
                </a:cubicBezTo>
                <a:lnTo>
                  <a:pt x="4649068" y="3189912"/>
                </a:lnTo>
                <a:lnTo>
                  <a:pt x="4729990" y="3189912"/>
                </a:lnTo>
                <a:lnTo>
                  <a:pt x="4729990" y="3116064"/>
                </a:lnTo>
                <a:lnTo>
                  <a:pt x="4649068" y="3116064"/>
                </a:lnTo>
                <a:lnTo>
                  <a:pt x="4649068" y="2997013"/>
                </a:lnTo>
                <a:lnTo>
                  <a:pt x="4557020" y="2997013"/>
                </a:lnTo>
                <a:lnTo>
                  <a:pt x="4557020" y="3116064"/>
                </a:lnTo>
                <a:lnTo>
                  <a:pt x="4487984" y="3116064"/>
                </a:lnTo>
                <a:lnTo>
                  <a:pt x="4487984" y="3189912"/>
                </a:lnTo>
                <a:lnTo>
                  <a:pt x="4557020" y="3189912"/>
                </a:lnTo>
                <a:lnTo>
                  <a:pt x="4557020" y="3405840"/>
                </a:lnTo>
                <a:cubicBezTo>
                  <a:pt x="4557020" y="3495580"/>
                  <a:pt x="4611697" y="3525747"/>
                  <a:pt x="4677595" y="3525747"/>
                </a:cubicBezTo>
                <a:moveTo>
                  <a:pt x="4221446" y="3533740"/>
                </a:moveTo>
                <a:cubicBezTo>
                  <a:pt x="4274601" y="3533740"/>
                  <a:pt x="4313493" y="3512328"/>
                  <a:pt x="4335650" y="3471789"/>
                </a:cubicBezTo>
                <a:lnTo>
                  <a:pt x="4335650" y="3521845"/>
                </a:lnTo>
                <a:lnTo>
                  <a:pt x="4428458" y="3521845"/>
                </a:lnTo>
                <a:lnTo>
                  <a:pt x="4428458" y="3116159"/>
                </a:lnTo>
                <a:lnTo>
                  <a:pt x="4334033" y="3116159"/>
                </a:lnTo>
                <a:lnTo>
                  <a:pt x="4334033" y="3340842"/>
                </a:lnTo>
                <a:cubicBezTo>
                  <a:pt x="4334033" y="3422588"/>
                  <a:pt x="4291147" y="3455991"/>
                  <a:pt x="4249117" y="3455991"/>
                </a:cubicBezTo>
                <a:cubicBezTo>
                  <a:pt x="4201477" y="3455991"/>
                  <a:pt x="4180937" y="3424206"/>
                  <a:pt x="4180937" y="3370248"/>
                </a:cubicBezTo>
                <a:lnTo>
                  <a:pt x="4180937" y="3116159"/>
                </a:lnTo>
                <a:lnTo>
                  <a:pt x="4086512" y="3116159"/>
                </a:lnTo>
                <a:lnTo>
                  <a:pt x="4086512" y="3384523"/>
                </a:lnTo>
                <a:cubicBezTo>
                  <a:pt x="4086512" y="3482923"/>
                  <a:pt x="4142045" y="3533740"/>
                  <a:pt x="4221446" y="3533740"/>
                </a:cubicBezTo>
                <a:moveTo>
                  <a:pt x="3958806" y="3525747"/>
                </a:moveTo>
                <a:cubicBezTo>
                  <a:pt x="3981057" y="3525747"/>
                  <a:pt x="4005590" y="3522606"/>
                  <a:pt x="4019093" y="3517753"/>
                </a:cubicBezTo>
                <a:lnTo>
                  <a:pt x="4019093" y="3448664"/>
                </a:lnTo>
                <a:cubicBezTo>
                  <a:pt x="4005590" y="3451043"/>
                  <a:pt x="3993704" y="3452660"/>
                  <a:pt x="3984195" y="3452660"/>
                </a:cubicBezTo>
                <a:cubicBezTo>
                  <a:pt x="3944542" y="3452660"/>
                  <a:pt x="3930279" y="3430392"/>
                  <a:pt x="3930279" y="3388329"/>
                </a:cubicBezTo>
                <a:lnTo>
                  <a:pt x="3930279" y="3189912"/>
                </a:lnTo>
                <a:lnTo>
                  <a:pt x="4011201" y="3189912"/>
                </a:lnTo>
                <a:lnTo>
                  <a:pt x="4011201" y="3116064"/>
                </a:lnTo>
                <a:lnTo>
                  <a:pt x="3930279" y="3116064"/>
                </a:lnTo>
                <a:lnTo>
                  <a:pt x="3930279" y="2997013"/>
                </a:lnTo>
                <a:lnTo>
                  <a:pt x="3838231" y="2997013"/>
                </a:lnTo>
                <a:lnTo>
                  <a:pt x="3838231" y="3116064"/>
                </a:lnTo>
                <a:lnTo>
                  <a:pt x="3769196" y="3116064"/>
                </a:lnTo>
                <a:lnTo>
                  <a:pt x="3769196" y="3189912"/>
                </a:lnTo>
                <a:lnTo>
                  <a:pt x="3838231" y="3189912"/>
                </a:lnTo>
                <a:lnTo>
                  <a:pt x="3838231" y="3405840"/>
                </a:lnTo>
                <a:cubicBezTo>
                  <a:pt x="3838231" y="3495580"/>
                  <a:pt x="3893003" y="3525747"/>
                  <a:pt x="3958806" y="3525747"/>
                </a:cubicBezTo>
                <a:moveTo>
                  <a:pt x="3601076" y="3012906"/>
                </a:moveTo>
                <a:cubicBezTo>
                  <a:pt x="3601076" y="3047070"/>
                  <a:pt x="3628842" y="3074858"/>
                  <a:pt x="3662979" y="3074858"/>
                </a:cubicBezTo>
                <a:cubicBezTo>
                  <a:pt x="3697117" y="3074858"/>
                  <a:pt x="3724883" y="3047070"/>
                  <a:pt x="3724883" y="3012906"/>
                </a:cubicBezTo>
                <a:cubicBezTo>
                  <a:pt x="3724883" y="2977980"/>
                  <a:pt x="3697117" y="2950192"/>
                  <a:pt x="3662979" y="2950192"/>
                </a:cubicBezTo>
                <a:cubicBezTo>
                  <a:pt x="3628842" y="2950192"/>
                  <a:pt x="3601076" y="2977885"/>
                  <a:pt x="3601076" y="3012906"/>
                </a:cubicBezTo>
                <a:moveTo>
                  <a:pt x="3616100" y="3521750"/>
                </a:moveTo>
                <a:lnTo>
                  <a:pt x="3709669" y="3521750"/>
                </a:lnTo>
                <a:lnTo>
                  <a:pt x="3709669" y="3116064"/>
                </a:lnTo>
                <a:lnTo>
                  <a:pt x="3616100" y="3116064"/>
                </a:lnTo>
                <a:lnTo>
                  <a:pt x="3616100" y="3521750"/>
                </a:lnTo>
                <a:close/>
                <a:moveTo>
                  <a:pt x="3484399" y="3525747"/>
                </a:moveTo>
                <a:cubicBezTo>
                  <a:pt x="3506651" y="3525747"/>
                  <a:pt x="3531184" y="3522606"/>
                  <a:pt x="3544687" y="3517753"/>
                </a:cubicBezTo>
                <a:lnTo>
                  <a:pt x="3544687" y="3448664"/>
                </a:lnTo>
                <a:cubicBezTo>
                  <a:pt x="3531184" y="3451043"/>
                  <a:pt x="3519298" y="3452660"/>
                  <a:pt x="3509789" y="3452660"/>
                </a:cubicBezTo>
                <a:cubicBezTo>
                  <a:pt x="3470136" y="3452660"/>
                  <a:pt x="3455872" y="3430392"/>
                  <a:pt x="3455872" y="3388329"/>
                </a:cubicBezTo>
                <a:lnTo>
                  <a:pt x="3455872" y="3189912"/>
                </a:lnTo>
                <a:lnTo>
                  <a:pt x="3536794" y="3189912"/>
                </a:lnTo>
                <a:lnTo>
                  <a:pt x="3536794" y="3116064"/>
                </a:lnTo>
                <a:lnTo>
                  <a:pt x="3455872" y="3116064"/>
                </a:lnTo>
                <a:lnTo>
                  <a:pt x="3455872" y="2997013"/>
                </a:lnTo>
                <a:lnTo>
                  <a:pt x="3363825" y="2997013"/>
                </a:lnTo>
                <a:lnTo>
                  <a:pt x="3363825" y="3116064"/>
                </a:lnTo>
                <a:lnTo>
                  <a:pt x="3294789" y="3116064"/>
                </a:lnTo>
                <a:lnTo>
                  <a:pt x="3294789" y="3189912"/>
                </a:lnTo>
                <a:lnTo>
                  <a:pt x="3363825" y="3189912"/>
                </a:lnTo>
                <a:lnTo>
                  <a:pt x="3363825" y="3405840"/>
                </a:lnTo>
                <a:cubicBezTo>
                  <a:pt x="3363825" y="3495580"/>
                  <a:pt x="3418597" y="3525747"/>
                  <a:pt x="3484399" y="3525747"/>
                </a:cubicBezTo>
                <a:moveTo>
                  <a:pt x="3087017" y="3533740"/>
                </a:moveTo>
                <a:cubicBezTo>
                  <a:pt x="3189334" y="3533740"/>
                  <a:pt x="3266357" y="3482923"/>
                  <a:pt x="3266357" y="3401938"/>
                </a:cubicBezTo>
                <a:cubicBezTo>
                  <a:pt x="3266357" y="3331326"/>
                  <a:pt x="3207686" y="3299541"/>
                  <a:pt x="3118016" y="3279652"/>
                </a:cubicBezTo>
                <a:lnTo>
                  <a:pt x="3068854" y="3268517"/>
                </a:lnTo>
                <a:cubicBezTo>
                  <a:pt x="3023591" y="3259001"/>
                  <a:pt x="3004573" y="3247867"/>
                  <a:pt x="3004573" y="3221696"/>
                </a:cubicBezTo>
                <a:cubicBezTo>
                  <a:pt x="3004573" y="3192291"/>
                  <a:pt x="3033956" y="3174019"/>
                  <a:pt x="3074370" y="3174019"/>
                </a:cubicBezTo>
                <a:cubicBezTo>
                  <a:pt x="3119633" y="3174019"/>
                  <a:pt x="3148160" y="3193052"/>
                  <a:pt x="3157669" y="3225598"/>
                </a:cubicBezTo>
                <a:lnTo>
                  <a:pt x="3252094" y="3225598"/>
                </a:lnTo>
                <a:cubicBezTo>
                  <a:pt x="3242585" y="3159744"/>
                  <a:pt x="3183058" y="3104930"/>
                  <a:pt x="3075225" y="3104930"/>
                </a:cubicBezTo>
                <a:cubicBezTo>
                  <a:pt x="2976902" y="3104930"/>
                  <a:pt x="2908627" y="3155747"/>
                  <a:pt x="2908627" y="3227216"/>
                </a:cubicBezTo>
                <a:cubicBezTo>
                  <a:pt x="2908627" y="3294687"/>
                  <a:pt x="2957028" y="3328851"/>
                  <a:pt x="3045082" y="3347884"/>
                </a:cubicBezTo>
                <a:lnTo>
                  <a:pt x="3092722" y="3358162"/>
                </a:lnTo>
                <a:cubicBezTo>
                  <a:pt x="3149871" y="3370058"/>
                  <a:pt x="3170506" y="3383571"/>
                  <a:pt x="3170506" y="3411359"/>
                </a:cubicBezTo>
                <a:cubicBezTo>
                  <a:pt x="3170506" y="3444667"/>
                  <a:pt x="3137985" y="3463795"/>
                  <a:pt x="3091961" y="3463795"/>
                </a:cubicBezTo>
                <a:cubicBezTo>
                  <a:pt x="3034051" y="3463795"/>
                  <a:pt x="3003147" y="3436007"/>
                  <a:pt x="2996015" y="3395562"/>
                </a:cubicBezTo>
                <a:lnTo>
                  <a:pt x="2894459" y="3395562"/>
                </a:lnTo>
                <a:cubicBezTo>
                  <a:pt x="2900544" y="3476547"/>
                  <a:pt x="2969580" y="3533740"/>
                  <a:pt x="3087017" y="3533740"/>
                </a:cubicBezTo>
                <a:moveTo>
                  <a:pt x="2479294" y="3521750"/>
                </a:moveTo>
                <a:lnTo>
                  <a:pt x="2573718" y="3521750"/>
                </a:lnTo>
                <a:lnTo>
                  <a:pt x="2573718" y="3295544"/>
                </a:lnTo>
                <a:cubicBezTo>
                  <a:pt x="2573718" y="3215320"/>
                  <a:pt x="2618125" y="3182013"/>
                  <a:pt x="2664910" y="3182013"/>
                </a:cubicBezTo>
                <a:cubicBezTo>
                  <a:pt x="2714072" y="3182013"/>
                  <a:pt x="2731569" y="3215320"/>
                  <a:pt x="2731569" y="3259857"/>
                </a:cubicBezTo>
                <a:lnTo>
                  <a:pt x="2731569" y="3521845"/>
                </a:lnTo>
                <a:lnTo>
                  <a:pt x="2826754" y="3521845"/>
                </a:lnTo>
                <a:lnTo>
                  <a:pt x="2826754" y="3251959"/>
                </a:lnTo>
                <a:cubicBezTo>
                  <a:pt x="2826754" y="3156699"/>
                  <a:pt x="2773598" y="3104264"/>
                  <a:pt x="2691916" y="3104264"/>
                </a:cubicBezTo>
                <a:cubicBezTo>
                  <a:pt x="2633245" y="3104264"/>
                  <a:pt x="2592736" y="3134431"/>
                  <a:pt x="2571341" y="3168595"/>
                </a:cubicBezTo>
                <a:lnTo>
                  <a:pt x="2571341" y="3116159"/>
                </a:lnTo>
                <a:lnTo>
                  <a:pt x="2479294" y="3116159"/>
                </a:lnTo>
                <a:lnTo>
                  <a:pt x="2479294" y="3521750"/>
                </a:lnTo>
                <a:close/>
                <a:moveTo>
                  <a:pt x="2273042" y="3521750"/>
                </a:moveTo>
                <a:lnTo>
                  <a:pt x="2372222" y="3521750"/>
                </a:lnTo>
                <a:lnTo>
                  <a:pt x="2372222" y="2965990"/>
                </a:lnTo>
                <a:lnTo>
                  <a:pt x="2273042" y="2965990"/>
                </a:lnTo>
                <a:lnTo>
                  <a:pt x="2273042" y="3521750"/>
                </a:lnTo>
                <a:close/>
                <a:moveTo>
                  <a:pt x="5500793" y="2775851"/>
                </a:moveTo>
                <a:cubicBezTo>
                  <a:pt x="5603110" y="2775851"/>
                  <a:pt x="5680134" y="2725033"/>
                  <a:pt x="5680134" y="2644048"/>
                </a:cubicBezTo>
                <a:cubicBezTo>
                  <a:pt x="5680134" y="2573437"/>
                  <a:pt x="5621462" y="2541651"/>
                  <a:pt x="5531792" y="2521762"/>
                </a:cubicBezTo>
                <a:lnTo>
                  <a:pt x="5482631" y="2510628"/>
                </a:lnTo>
                <a:cubicBezTo>
                  <a:pt x="5437367" y="2501111"/>
                  <a:pt x="5418349" y="2489977"/>
                  <a:pt x="5418349" y="2463807"/>
                </a:cubicBezTo>
                <a:cubicBezTo>
                  <a:pt x="5418349" y="2434401"/>
                  <a:pt x="5447732" y="2416225"/>
                  <a:pt x="5488146" y="2416225"/>
                </a:cubicBezTo>
                <a:cubicBezTo>
                  <a:pt x="5533409" y="2416225"/>
                  <a:pt x="5561936" y="2435258"/>
                  <a:pt x="5571445" y="2467804"/>
                </a:cubicBezTo>
                <a:lnTo>
                  <a:pt x="5665870" y="2467804"/>
                </a:lnTo>
                <a:cubicBezTo>
                  <a:pt x="5656361" y="2401950"/>
                  <a:pt x="5596834" y="2347135"/>
                  <a:pt x="5489001" y="2347135"/>
                </a:cubicBezTo>
                <a:cubicBezTo>
                  <a:pt x="5390583" y="2347135"/>
                  <a:pt x="5322403" y="2397953"/>
                  <a:pt x="5322403" y="2469422"/>
                </a:cubicBezTo>
                <a:cubicBezTo>
                  <a:pt x="5322403" y="2536893"/>
                  <a:pt x="5370804" y="2571057"/>
                  <a:pt x="5458858" y="2590090"/>
                </a:cubicBezTo>
                <a:lnTo>
                  <a:pt x="5506498" y="2600368"/>
                </a:lnTo>
                <a:cubicBezTo>
                  <a:pt x="5563648" y="2612263"/>
                  <a:pt x="5584282" y="2625777"/>
                  <a:pt x="5584282" y="2653565"/>
                </a:cubicBezTo>
                <a:cubicBezTo>
                  <a:pt x="5584282" y="2686872"/>
                  <a:pt x="5551761" y="2706000"/>
                  <a:pt x="5505737" y="2706000"/>
                </a:cubicBezTo>
                <a:cubicBezTo>
                  <a:pt x="5447827" y="2706000"/>
                  <a:pt x="5416923" y="2678212"/>
                  <a:pt x="5409791" y="2637767"/>
                </a:cubicBezTo>
                <a:lnTo>
                  <a:pt x="5308234" y="2637767"/>
                </a:lnTo>
                <a:cubicBezTo>
                  <a:pt x="5314415" y="2718657"/>
                  <a:pt x="5383356" y="2775851"/>
                  <a:pt x="5500793" y="2775851"/>
                </a:cubicBezTo>
                <a:moveTo>
                  <a:pt x="4957636" y="2519383"/>
                </a:moveTo>
                <a:cubicBezTo>
                  <a:pt x="4966385" y="2462189"/>
                  <a:pt x="5010031" y="2421744"/>
                  <a:pt x="5065564" y="2421744"/>
                </a:cubicBezTo>
                <a:cubicBezTo>
                  <a:pt x="5125851" y="2421744"/>
                  <a:pt x="5163887" y="2460667"/>
                  <a:pt x="5172635" y="2519383"/>
                </a:cubicBezTo>
                <a:lnTo>
                  <a:pt x="4957636" y="2519383"/>
                </a:lnTo>
                <a:close/>
                <a:moveTo>
                  <a:pt x="5069462" y="2775851"/>
                </a:moveTo>
                <a:cubicBezTo>
                  <a:pt x="5169403" y="2775851"/>
                  <a:pt x="5234444" y="2727412"/>
                  <a:pt x="5255935" y="2658323"/>
                </a:cubicBezTo>
                <a:lnTo>
                  <a:pt x="5155994" y="2658323"/>
                </a:lnTo>
                <a:cubicBezTo>
                  <a:pt x="5143348" y="2682114"/>
                  <a:pt x="5117103" y="2701147"/>
                  <a:pt x="5071079" y="2701147"/>
                </a:cubicBezTo>
                <a:cubicBezTo>
                  <a:pt x="5007654" y="2701147"/>
                  <a:pt x="4960774" y="2655849"/>
                  <a:pt x="4956020" y="2588377"/>
                </a:cubicBezTo>
                <a:lnTo>
                  <a:pt x="5266965" y="2588377"/>
                </a:lnTo>
                <a:cubicBezTo>
                  <a:pt x="5265348" y="2434401"/>
                  <a:pt x="5184427" y="2346279"/>
                  <a:pt x="5063091" y="2346279"/>
                </a:cubicBezTo>
                <a:cubicBezTo>
                  <a:pt x="4952786" y="2346279"/>
                  <a:pt x="4859978" y="2435162"/>
                  <a:pt x="4859978" y="2562207"/>
                </a:cubicBezTo>
                <a:cubicBezTo>
                  <a:pt x="4860073" y="2690108"/>
                  <a:pt x="4940140" y="2775851"/>
                  <a:pt x="5069462" y="2775851"/>
                </a:cubicBezTo>
                <a:moveTo>
                  <a:pt x="4675408" y="2255016"/>
                </a:moveTo>
                <a:cubicBezTo>
                  <a:pt x="4675408" y="2289180"/>
                  <a:pt x="4703174" y="2316968"/>
                  <a:pt x="4737312" y="2316968"/>
                </a:cubicBezTo>
                <a:cubicBezTo>
                  <a:pt x="4771449" y="2316968"/>
                  <a:pt x="4799215" y="2289180"/>
                  <a:pt x="4799215" y="2255016"/>
                </a:cubicBezTo>
                <a:cubicBezTo>
                  <a:pt x="4799215" y="2220091"/>
                  <a:pt x="4771449" y="2192303"/>
                  <a:pt x="4737312" y="2192303"/>
                </a:cubicBezTo>
                <a:cubicBezTo>
                  <a:pt x="4703174" y="2192303"/>
                  <a:pt x="4675408" y="2220091"/>
                  <a:pt x="4675408" y="2255016"/>
                </a:cubicBezTo>
                <a:moveTo>
                  <a:pt x="4690527" y="2763956"/>
                </a:moveTo>
                <a:lnTo>
                  <a:pt x="4784096" y="2763956"/>
                </a:lnTo>
                <a:lnTo>
                  <a:pt x="4784096" y="2358270"/>
                </a:lnTo>
                <a:lnTo>
                  <a:pt x="4690527" y="2358270"/>
                </a:lnTo>
                <a:lnTo>
                  <a:pt x="4690527" y="2763956"/>
                </a:lnTo>
                <a:close/>
                <a:moveTo>
                  <a:pt x="4393274" y="2763956"/>
                </a:moveTo>
                <a:lnTo>
                  <a:pt x="4487699" y="2763956"/>
                </a:lnTo>
                <a:lnTo>
                  <a:pt x="4487699" y="2580574"/>
                </a:lnTo>
                <a:cubicBezTo>
                  <a:pt x="4487699" y="2508344"/>
                  <a:pt x="4508334" y="2460667"/>
                  <a:pt x="4557495" y="2443251"/>
                </a:cubicBezTo>
                <a:cubicBezTo>
                  <a:pt x="4577369" y="2436114"/>
                  <a:pt x="4601142" y="2434496"/>
                  <a:pt x="4629669" y="2436876"/>
                </a:cubicBezTo>
                <a:lnTo>
                  <a:pt x="4629669" y="2346374"/>
                </a:lnTo>
                <a:cubicBezTo>
                  <a:pt x="4559017" y="2342377"/>
                  <a:pt x="4511472" y="2369404"/>
                  <a:pt x="4485322" y="2441634"/>
                </a:cubicBezTo>
                <a:lnTo>
                  <a:pt x="4485322" y="2358270"/>
                </a:lnTo>
                <a:lnTo>
                  <a:pt x="4393274" y="2358270"/>
                </a:lnTo>
                <a:lnTo>
                  <a:pt x="4393274" y="2763956"/>
                </a:lnTo>
                <a:close/>
                <a:moveTo>
                  <a:pt x="3987333" y="2560684"/>
                </a:moveTo>
                <a:cubicBezTo>
                  <a:pt x="3987333" y="2476559"/>
                  <a:pt x="4023848" y="2422506"/>
                  <a:pt x="4090506" y="2422506"/>
                </a:cubicBezTo>
                <a:cubicBezTo>
                  <a:pt x="4153171" y="2422506"/>
                  <a:pt x="4196817" y="2480461"/>
                  <a:pt x="4196817" y="2560684"/>
                </a:cubicBezTo>
                <a:cubicBezTo>
                  <a:pt x="4196817" y="2641669"/>
                  <a:pt x="4153171" y="2700386"/>
                  <a:pt x="4090506" y="2700386"/>
                </a:cubicBezTo>
                <a:cubicBezTo>
                  <a:pt x="4023753" y="2700386"/>
                  <a:pt x="3987333" y="2645666"/>
                  <a:pt x="3987333" y="2560684"/>
                </a:cubicBezTo>
                <a:moveTo>
                  <a:pt x="4072154" y="2775851"/>
                </a:moveTo>
                <a:cubicBezTo>
                  <a:pt x="4130824" y="2775851"/>
                  <a:pt x="4173710" y="2749681"/>
                  <a:pt x="4195106" y="2713138"/>
                </a:cubicBezTo>
                <a:lnTo>
                  <a:pt x="4195106" y="2763956"/>
                </a:lnTo>
                <a:lnTo>
                  <a:pt x="4290291" y="2763956"/>
                </a:lnTo>
                <a:lnTo>
                  <a:pt x="4290291" y="2358270"/>
                </a:lnTo>
                <a:lnTo>
                  <a:pt x="4195106" y="2358270"/>
                </a:lnTo>
                <a:lnTo>
                  <a:pt x="4195106" y="2410705"/>
                </a:lnTo>
                <a:cubicBezTo>
                  <a:pt x="4173710" y="2374162"/>
                  <a:pt x="4130824" y="2346374"/>
                  <a:pt x="4072154" y="2346374"/>
                </a:cubicBezTo>
                <a:cubicBezTo>
                  <a:pt x="3968981" y="2346374"/>
                  <a:pt x="3890531" y="2427359"/>
                  <a:pt x="3890531" y="2560684"/>
                </a:cubicBezTo>
                <a:cubicBezTo>
                  <a:pt x="3890531" y="2694010"/>
                  <a:pt x="3969076" y="2775851"/>
                  <a:pt x="4072154" y="2775851"/>
                </a:cubicBezTo>
                <a:moveTo>
                  <a:pt x="3606781" y="2775851"/>
                </a:moveTo>
                <a:cubicBezTo>
                  <a:pt x="3659937" y="2775851"/>
                  <a:pt x="3698829" y="2754439"/>
                  <a:pt x="3720985" y="2713899"/>
                </a:cubicBezTo>
                <a:lnTo>
                  <a:pt x="3720985" y="2763956"/>
                </a:lnTo>
                <a:lnTo>
                  <a:pt x="3813793" y="2763956"/>
                </a:lnTo>
                <a:lnTo>
                  <a:pt x="3813793" y="2358270"/>
                </a:lnTo>
                <a:lnTo>
                  <a:pt x="3719368" y="2358270"/>
                </a:lnTo>
                <a:lnTo>
                  <a:pt x="3719368" y="2582953"/>
                </a:lnTo>
                <a:cubicBezTo>
                  <a:pt x="3719368" y="2664699"/>
                  <a:pt x="3676578" y="2698102"/>
                  <a:pt x="3634452" y="2698102"/>
                </a:cubicBezTo>
                <a:cubicBezTo>
                  <a:pt x="3586812" y="2698102"/>
                  <a:pt x="3566177" y="2666317"/>
                  <a:pt x="3566177" y="2612359"/>
                </a:cubicBezTo>
                <a:lnTo>
                  <a:pt x="3566177" y="2358270"/>
                </a:lnTo>
                <a:lnTo>
                  <a:pt x="3471753" y="2358270"/>
                </a:lnTo>
                <a:lnTo>
                  <a:pt x="3471753" y="2626538"/>
                </a:lnTo>
                <a:cubicBezTo>
                  <a:pt x="3471847" y="2725033"/>
                  <a:pt x="3527381" y="2775851"/>
                  <a:pt x="3606781" y="2775851"/>
                </a:cubicBezTo>
                <a:moveTo>
                  <a:pt x="3345187" y="2767952"/>
                </a:moveTo>
                <a:cubicBezTo>
                  <a:pt x="3367438" y="2767952"/>
                  <a:pt x="3391972" y="2764812"/>
                  <a:pt x="3405475" y="2759959"/>
                </a:cubicBezTo>
                <a:lnTo>
                  <a:pt x="3405475" y="2690869"/>
                </a:lnTo>
                <a:cubicBezTo>
                  <a:pt x="3391972" y="2693248"/>
                  <a:pt x="3380085" y="2694866"/>
                  <a:pt x="3370576" y="2694866"/>
                </a:cubicBezTo>
                <a:cubicBezTo>
                  <a:pt x="3330924" y="2694866"/>
                  <a:pt x="3316660" y="2672693"/>
                  <a:pt x="3316660" y="2630535"/>
                </a:cubicBezTo>
                <a:lnTo>
                  <a:pt x="3316660" y="2432022"/>
                </a:lnTo>
                <a:lnTo>
                  <a:pt x="3397582" y="2432022"/>
                </a:lnTo>
                <a:lnTo>
                  <a:pt x="3397582" y="2358174"/>
                </a:lnTo>
                <a:lnTo>
                  <a:pt x="3316660" y="2358174"/>
                </a:lnTo>
                <a:lnTo>
                  <a:pt x="3316660" y="2239124"/>
                </a:lnTo>
                <a:lnTo>
                  <a:pt x="3224612" y="2239124"/>
                </a:lnTo>
                <a:lnTo>
                  <a:pt x="3224612" y="2358174"/>
                </a:lnTo>
                <a:lnTo>
                  <a:pt x="3155577" y="2358174"/>
                </a:lnTo>
                <a:lnTo>
                  <a:pt x="3155577" y="2432022"/>
                </a:lnTo>
                <a:lnTo>
                  <a:pt x="3224612" y="2432022"/>
                </a:lnTo>
                <a:lnTo>
                  <a:pt x="3224612" y="2647950"/>
                </a:lnTo>
                <a:cubicBezTo>
                  <a:pt x="3224612" y="2737785"/>
                  <a:pt x="3279289" y="2767952"/>
                  <a:pt x="3345187" y="2767952"/>
                </a:cubicBezTo>
                <a:moveTo>
                  <a:pt x="2942384" y="2775851"/>
                </a:moveTo>
                <a:cubicBezTo>
                  <a:pt x="3048695" y="2775851"/>
                  <a:pt x="3116114" y="2711520"/>
                  <a:pt x="3127240" y="2636150"/>
                </a:cubicBezTo>
                <a:lnTo>
                  <a:pt x="3033671" y="2636150"/>
                </a:lnTo>
                <a:cubicBezTo>
                  <a:pt x="3020929" y="2671836"/>
                  <a:pt x="2994018" y="2698102"/>
                  <a:pt x="2944001" y="2698102"/>
                </a:cubicBezTo>
                <a:cubicBezTo>
                  <a:pt x="2886091" y="2698102"/>
                  <a:pt x="2840067" y="2651281"/>
                  <a:pt x="2840067" y="2562302"/>
                </a:cubicBezTo>
                <a:cubicBezTo>
                  <a:pt x="2840067" y="2472562"/>
                  <a:pt x="2885330" y="2424980"/>
                  <a:pt x="2946378" y="2424980"/>
                </a:cubicBezTo>
                <a:cubicBezTo>
                  <a:pt x="2992402" y="2424980"/>
                  <a:pt x="3020929" y="2450389"/>
                  <a:pt x="3033671" y="2486932"/>
                </a:cubicBezTo>
                <a:lnTo>
                  <a:pt x="3126479" y="2486932"/>
                </a:lnTo>
                <a:cubicBezTo>
                  <a:pt x="3115353" y="2410705"/>
                  <a:pt x="3050312" y="2347230"/>
                  <a:pt x="2944761" y="2347230"/>
                </a:cubicBezTo>
                <a:cubicBezTo>
                  <a:pt x="2828180" y="2347230"/>
                  <a:pt x="2740887" y="2431356"/>
                  <a:pt x="2740887" y="2562397"/>
                </a:cubicBezTo>
                <a:cubicBezTo>
                  <a:pt x="2740887" y="2694866"/>
                  <a:pt x="2826564" y="2775851"/>
                  <a:pt x="2942384" y="2775851"/>
                </a:cubicBezTo>
                <a:moveTo>
                  <a:pt x="2380114" y="2564681"/>
                </a:moveTo>
                <a:lnTo>
                  <a:pt x="2417390" y="2455908"/>
                </a:lnTo>
                <a:cubicBezTo>
                  <a:pt x="2433270" y="2414607"/>
                  <a:pt x="2448294" y="2367786"/>
                  <a:pt x="2466552" y="2312210"/>
                </a:cubicBezTo>
                <a:lnTo>
                  <a:pt x="2467312" y="2312210"/>
                </a:lnTo>
                <a:cubicBezTo>
                  <a:pt x="2486330" y="2367786"/>
                  <a:pt x="2502210" y="2415464"/>
                  <a:pt x="2516474" y="2455147"/>
                </a:cubicBezTo>
                <a:lnTo>
                  <a:pt x="2553749" y="2564681"/>
                </a:lnTo>
                <a:lnTo>
                  <a:pt x="2380114" y="2564681"/>
                </a:lnTo>
                <a:close/>
                <a:moveTo>
                  <a:pt x="2207240" y="2763956"/>
                </a:moveTo>
                <a:lnTo>
                  <a:pt x="2311174" y="2763956"/>
                </a:lnTo>
                <a:lnTo>
                  <a:pt x="2350826" y="2648045"/>
                </a:lnTo>
                <a:lnTo>
                  <a:pt x="2582466" y="2648045"/>
                </a:lnTo>
                <a:lnTo>
                  <a:pt x="2622119" y="2763956"/>
                </a:lnTo>
                <a:lnTo>
                  <a:pt x="2728430" y="2763956"/>
                </a:lnTo>
                <a:lnTo>
                  <a:pt x="2523701" y="2208195"/>
                </a:lnTo>
                <a:lnTo>
                  <a:pt x="2414252" y="2208195"/>
                </a:lnTo>
                <a:lnTo>
                  <a:pt x="2207240" y="2763956"/>
                </a:lnTo>
                <a:close/>
              </a:path>
            </a:pathLst>
          </a:custGeom>
          <a:solidFill>
            <a:schemeClr val="tx1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1C67D6-C5B6-BEE1-88C5-321259FD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4E5E3E-E595-2D73-908E-8B9477FF7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tx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24167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378F8866-9DAD-2F19-71C0-40E571A05C88}"/>
              </a:ext>
            </a:extLst>
          </p:cNvPr>
          <p:cNvSpPr/>
          <p:nvPr userDrawn="1"/>
        </p:nvSpPr>
        <p:spPr>
          <a:xfrm>
            <a:off x="6603805" y="1271393"/>
            <a:ext cx="5277046" cy="5277046"/>
          </a:xfrm>
          <a:custGeom>
            <a:avLst/>
            <a:gdLst>
              <a:gd name="connsiteX0" fmla="*/ 2055876 w 2055875"/>
              <a:gd name="connsiteY0" fmla="*/ 2055876 h 2055875"/>
              <a:gd name="connsiteX1" fmla="*/ 2055876 w 2055875"/>
              <a:gd name="connsiteY1" fmla="*/ 1027938 h 2055875"/>
              <a:gd name="connsiteX2" fmla="*/ 1027938 w 2055875"/>
              <a:gd name="connsiteY2" fmla="*/ 0 h 2055875"/>
              <a:gd name="connsiteX3" fmla="*/ 0 w 2055875"/>
              <a:gd name="connsiteY3" fmla="*/ 1027938 h 2055875"/>
              <a:gd name="connsiteX4" fmla="*/ 1027938 w 2055875"/>
              <a:gd name="connsiteY4" fmla="*/ 2055876 h 2055875"/>
              <a:gd name="connsiteX5" fmla="*/ 2055876 w 2055875"/>
              <a:gd name="connsiteY5" fmla="*/ 2055876 h 205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5875" h="2055875">
                <a:moveTo>
                  <a:pt x="2055876" y="2055876"/>
                </a:moveTo>
                <a:lnTo>
                  <a:pt x="2055876" y="1027938"/>
                </a:lnTo>
                <a:cubicBezTo>
                  <a:pt x="2055876" y="460248"/>
                  <a:pt x="1595628" y="0"/>
                  <a:pt x="1027938" y="0"/>
                </a:cubicBezTo>
                <a:cubicBezTo>
                  <a:pt x="460248" y="0"/>
                  <a:pt x="0" y="460248"/>
                  <a:pt x="0" y="1027938"/>
                </a:cubicBezTo>
                <a:cubicBezTo>
                  <a:pt x="0" y="1595723"/>
                  <a:pt x="460248" y="2055876"/>
                  <a:pt x="1027938" y="2055876"/>
                </a:cubicBezTo>
                <a:lnTo>
                  <a:pt x="2055876" y="205587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C0A35-605B-540D-A6C1-A30375E8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2" y="269601"/>
            <a:ext cx="11554001" cy="1220996"/>
          </a:xfrm>
        </p:spPr>
        <p:txBody>
          <a:bodyPr/>
          <a:lstStyle>
            <a:lvl1pPr>
              <a:defRPr sz="42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Graphic 16">
            <a:extLst>
              <a:ext uri="{FF2B5EF4-FFF2-40B4-BE49-F238E27FC236}">
                <a16:creationId xmlns:a16="http://schemas.microsoft.com/office/drawing/2014/main" id="{05D16763-91CF-A8AE-40FD-F33DB51DCF46}"/>
              </a:ext>
            </a:extLst>
          </p:cNvPr>
          <p:cNvSpPr/>
          <p:nvPr userDrawn="1"/>
        </p:nvSpPr>
        <p:spPr>
          <a:xfrm>
            <a:off x="352426" y="6216963"/>
            <a:ext cx="862600" cy="331475"/>
          </a:xfrm>
          <a:custGeom>
            <a:avLst/>
            <a:gdLst>
              <a:gd name="connsiteX0" fmla="*/ 3092178 w 3469189"/>
              <a:gd name="connsiteY0" fmla="*/ 1327542 h 1333121"/>
              <a:gd name="connsiteX1" fmla="*/ 3153161 w 3469189"/>
              <a:gd name="connsiteY1" fmla="*/ 1266731 h 1333121"/>
              <a:gd name="connsiteX2" fmla="*/ 3092178 w 3469189"/>
              <a:gd name="connsiteY2" fmla="*/ 1206770 h 1333121"/>
              <a:gd name="connsiteX3" fmla="*/ 3031100 w 3469189"/>
              <a:gd name="connsiteY3" fmla="*/ 1266731 h 1333121"/>
              <a:gd name="connsiteX4" fmla="*/ 3092178 w 3469189"/>
              <a:gd name="connsiteY4" fmla="*/ 1327542 h 1333121"/>
              <a:gd name="connsiteX5" fmla="*/ 2665013 w 3469189"/>
              <a:gd name="connsiteY5" fmla="*/ 1078244 h 1333121"/>
              <a:gd name="connsiteX6" fmla="*/ 2772825 w 3469189"/>
              <a:gd name="connsiteY6" fmla="*/ 981210 h 1333121"/>
              <a:gd name="connsiteX7" fmla="*/ 2879783 w 3469189"/>
              <a:gd name="connsiteY7" fmla="*/ 1078244 h 1333121"/>
              <a:gd name="connsiteX8" fmla="*/ 2665013 w 3469189"/>
              <a:gd name="connsiteY8" fmla="*/ 1078244 h 1333121"/>
              <a:gd name="connsiteX9" fmla="*/ 2776720 w 3469189"/>
              <a:gd name="connsiteY9" fmla="*/ 1333122 h 1333121"/>
              <a:gd name="connsiteX10" fmla="*/ 2962993 w 3469189"/>
              <a:gd name="connsiteY10" fmla="*/ 1216322 h 1333121"/>
              <a:gd name="connsiteX11" fmla="*/ 2863160 w 3469189"/>
              <a:gd name="connsiteY11" fmla="*/ 1216322 h 1333121"/>
              <a:gd name="connsiteX12" fmla="*/ 2778334 w 3469189"/>
              <a:gd name="connsiteY12" fmla="*/ 1258881 h 1333121"/>
              <a:gd name="connsiteX13" fmla="*/ 2663398 w 3469189"/>
              <a:gd name="connsiteY13" fmla="*/ 1146810 h 1333121"/>
              <a:gd name="connsiteX14" fmla="*/ 2974012 w 3469189"/>
              <a:gd name="connsiteY14" fmla="*/ 1146810 h 1333121"/>
              <a:gd name="connsiteX15" fmla="*/ 2770355 w 3469189"/>
              <a:gd name="connsiteY15" fmla="*/ 906213 h 1333121"/>
              <a:gd name="connsiteX16" fmla="*/ 2567459 w 3469189"/>
              <a:gd name="connsiteY16" fmla="*/ 1120802 h 1333121"/>
              <a:gd name="connsiteX17" fmla="*/ 2776720 w 3469189"/>
              <a:gd name="connsiteY17" fmla="*/ 1333122 h 1333121"/>
              <a:gd name="connsiteX18" fmla="*/ 2467721 w 3469189"/>
              <a:gd name="connsiteY18" fmla="*/ 1325177 h 1333121"/>
              <a:gd name="connsiteX19" fmla="*/ 2527944 w 3469189"/>
              <a:gd name="connsiteY19" fmla="*/ 1317233 h 1333121"/>
              <a:gd name="connsiteX20" fmla="*/ 2527944 w 3469189"/>
              <a:gd name="connsiteY20" fmla="*/ 1248572 h 1333121"/>
              <a:gd name="connsiteX21" fmla="*/ 2493082 w 3469189"/>
              <a:gd name="connsiteY21" fmla="*/ 1252544 h 1333121"/>
              <a:gd name="connsiteX22" fmla="*/ 2439224 w 3469189"/>
              <a:gd name="connsiteY22" fmla="*/ 1188612 h 1333121"/>
              <a:gd name="connsiteX23" fmla="*/ 2439224 w 3469189"/>
              <a:gd name="connsiteY23" fmla="*/ 991424 h 1333121"/>
              <a:gd name="connsiteX24" fmla="*/ 2520059 w 3469189"/>
              <a:gd name="connsiteY24" fmla="*/ 991424 h 1333121"/>
              <a:gd name="connsiteX25" fmla="*/ 2520059 w 3469189"/>
              <a:gd name="connsiteY25" fmla="*/ 918034 h 1333121"/>
              <a:gd name="connsiteX26" fmla="*/ 2439224 w 3469189"/>
              <a:gd name="connsiteY26" fmla="*/ 918034 h 1333121"/>
              <a:gd name="connsiteX27" fmla="*/ 2439224 w 3469189"/>
              <a:gd name="connsiteY27" fmla="*/ 799722 h 1333121"/>
              <a:gd name="connsiteX28" fmla="*/ 2347274 w 3469189"/>
              <a:gd name="connsiteY28" fmla="*/ 799722 h 1333121"/>
              <a:gd name="connsiteX29" fmla="*/ 2347274 w 3469189"/>
              <a:gd name="connsiteY29" fmla="*/ 918034 h 1333121"/>
              <a:gd name="connsiteX30" fmla="*/ 2278312 w 3469189"/>
              <a:gd name="connsiteY30" fmla="*/ 918034 h 1333121"/>
              <a:gd name="connsiteX31" fmla="*/ 2278312 w 3469189"/>
              <a:gd name="connsiteY31" fmla="*/ 991424 h 1333121"/>
              <a:gd name="connsiteX32" fmla="*/ 2347274 w 3469189"/>
              <a:gd name="connsiteY32" fmla="*/ 991424 h 1333121"/>
              <a:gd name="connsiteX33" fmla="*/ 2347274 w 3469189"/>
              <a:gd name="connsiteY33" fmla="*/ 1206014 h 1333121"/>
              <a:gd name="connsiteX34" fmla="*/ 2467721 w 3469189"/>
              <a:gd name="connsiteY34" fmla="*/ 1325177 h 1333121"/>
              <a:gd name="connsiteX35" fmla="*/ 2012058 w 3469189"/>
              <a:gd name="connsiteY35" fmla="*/ 1333122 h 1333121"/>
              <a:gd name="connsiteX36" fmla="*/ 2126140 w 3469189"/>
              <a:gd name="connsiteY36" fmla="*/ 1271554 h 1333121"/>
              <a:gd name="connsiteX37" fmla="*/ 2126140 w 3469189"/>
              <a:gd name="connsiteY37" fmla="*/ 1321300 h 1333121"/>
              <a:gd name="connsiteX38" fmla="*/ 2218849 w 3469189"/>
              <a:gd name="connsiteY38" fmla="*/ 1321300 h 1333121"/>
              <a:gd name="connsiteX39" fmla="*/ 2218849 w 3469189"/>
              <a:gd name="connsiteY39" fmla="*/ 918129 h 1333121"/>
              <a:gd name="connsiteX40" fmla="*/ 2124525 w 3469189"/>
              <a:gd name="connsiteY40" fmla="*/ 918129 h 1333121"/>
              <a:gd name="connsiteX41" fmla="*/ 2124525 w 3469189"/>
              <a:gd name="connsiteY41" fmla="*/ 1141419 h 1333121"/>
              <a:gd name="connsiteX42" fmla="*/ 2039700 w 3469189"/>
              <a:gd name="connsiteY42" fmla="*/ 1255854 h 1333121"/>
              <a:gd name="connsiteX43" fmla="*/ 1971593 w 3469189"/>
              <a:gd name="connsiteY43" fmla="*/ 1170643 h 1333121"/>
              <a:gd name="connsiteX44" fmla="*/ 1971593 w 3469189"/>
              <a:gd name="connsiteY44" fmla="*/ 918129 h 1333121"/>
              <a:gd name="connsiteX45" fmla="*/ 1877269 w 3469189"/>
              <a:gd name="connsiteY45" fmla="*/ 918129 h 1333121"/>
              <a:gd name="connsiteX46" fmla="*/ 1877269 w 3469189"/>
              <a:gd name="connsiteY46" fmla="*/ 1184829 h 1333121"/>
              <a:gd name="connsiteX47" fmla="*/ 2012058 w 3469189"/>
              <a:gd name="connsiteY47" fmla="*/ 1333122 h 1333121"/>
              <a:gd name="connsiteX48" fmla="*/ 1749698 w 3469189"/>
              <a:gd name="connsiteY48" fmla="*/ 1325177 h 1333121"/>
              <a:gd name="connsiteX49" fmla="*/ 1809921 w 3469189"/>
              <a:gd name="connsiteY49" fmla="*/ 1317233 h 1333121"/>
              <a:gd name="connsiteX50" fmla="*/ 1809921 w 3469189"/>
              <a:gd name="connsiteY50" fmla="*/ 1248572 h 1333121"/>
              <a:gd name="connsiteX51" fmla="*/ 1775060 w 3469189"/>
              <a:gd name="connsiteY51" fmla="*/ 1252544 h 1333121"/>
              <a:gd name="connsiteX52" fmla="*/ 1721201 w 3469189"/>
              <a:gd name="connsiteY52" fmla="*/ 1188612 h 1333121"/>
              <a:gd name="connsiteX53" fmla="*/ 1721201 w 3469189"/>
              <a:gd name="connsiteY53" fmla="*/ 991424 h 1333121"/>
              <a:gd name="connsiteX54" fmla="*/ 1802037 w 3469189"/>
              <a:gd name="connsiteY54" fmla="*/ 991424 h 1333121"/>
              <a:gd name="connsiteX55" fmla="*/ 1802037 w 3469189"/>
              <a:gd name="connsiteY55" fmla="*/ 918034 h 1333121"/>
              <a:gd name="connsiteX56" fmla="*/ 1721201 w 3469189"/>
              <a:gd name="connsiteY56" fmla="*/ 918034 h 1333121"/>
              <a:gd name="connsiteX57" fmla="*/ 1721201 w 3469189"/>
              <a:gd name="connsiteY57" fmla="*/ 799722 h 1333121"/>
              <a:gd name="connsiteX58" fmla="*/ 1629252 w 3469189"/>
              <a:gd name="connsiteY58" fmla="*/ 799722 h 1333121"/>
              <a:gd name="connsiteX59" fmla="*/ 1629252 w 3469189"/>
              <a:gd name="connsiteY59" fmla="*/ 918034 h 1333121"/>
              <a:gd name="connsiteX60" fmla="*/ 1560290 w 3469189"/>
              <a:gd name="connsiteY60" fmla="*/ 918034 h 1333121"/>
              <a:gd name="connsiteX61" fmla="*/ 1560290 w 3469189"/>
              <a:gd name="connsiteY61" fmla="*/ 991424 h 1333121"/>
              <a:gd name="connsiteX62" fmla="*/ 1629252 w 3469189"/>
              <a:gd name="connsiteY62" fmla="*/ 991424 h 1333121"/>
              <a:gd name="connsiteX63" fmla="*/ 1629252 w 3469189"/>
              <a:gd name="connsiteY63" fmla="*/ 1206014 h 1333121"/>
              <a:gd name="connsiteX64" fmla="*/ 1749698 w 3469189"/>
              <a:gd name="connsiteY64" fmla="*/ 1325177 h 1333121"/>
              <a:gd name="connsiteX65" fmla="*/ 1392349 w 3469189"/>
              <a:gd name="connsiteY65" fmla="*/ 815516 h 1333121"/>
              <a:gd name="connsiteX66" fmla="*/ 1454187 w 3469189"/>
              <a:gd name="connsiteY66" fmla="*/ 877084 h 1333121"/>
              <a:gd name="connsiteX67" fmla="*/ 1516025 w 3469189"/>
              <a:gd name="connsiteY67" fmla="*/ 815516 h 1333121"/>
              <a:gd name="connsiteX68" fmla="*/ 1454187 w 3469189"/>
              <a:gd name="connsiteY68" fmla="*/ 753191 h 1333121"/>
              <a:gd name="connsiteX69" fmla="*/ 1392349 w 3469189"/>
              <a:gd name="connsiteY69" fmla="*/ 815516 h 1333121"/>
              <a:gd name="connsiteX70" fmla="*/ 1407358 w 3469189"/>
              <a:gd name="connsiteY70" fmla="*/ 1321205 h 1333121"/>
              <a:gd name="connsiteX71" fmla="*/ 1500827 w 3469189"/>
              <a:gd name="connsiteY71" fmla="*/ 1321205 h 1333121"/>
              <a:gd name="connsiteX72" fmla="*/ 1500827 w 3469189"/>
              <a:gd name="connsiteY72" fmla="*/ 918034 h 1333121"/>
              <a:gd name="connsiteX73" fmla="*/ 1407358 w 3469189"/>
              <a:gd name="connsiteY73" fmla="*/ 918034 h 1333121"/>
              <a:gd name="connsiteX74" fmla="*/ 1407358 w 3469189"/>
              <a:gd name="connsiteY74" fmla="*/ 1321205 h 1333121"/>
              <a:gd name="connsiteX75" fmla="*/ 1275798 w 3469189"/>
              <a:gd name="connsiteY75" fmla="*/ 1325177 h 1333121"/>
              <a:gd name="connsiteX76" fmla="*/ 1336021 w 3469189"/>
              <a:gd name="connsiteY76" fmla="*/ 1317233 h 1333121"/>
              <a:gd name="connsiteX77" fmla="*/ 1336021 w 3469189"/>
              <a:gd name="connsiteY77" fmla="*/ 1248572 h 1333121"/>
              <a:gd name="connsiteX78" fmla="*/ 1301160 w 3469189"/>
              <a:gd name="connsiteY78" fmla="*/ 1252544 h 1333121"/>
              <a:gd name="connsiteX79" fmla="*/ 1247301 w 3469189"/>
              <a:gd name="connsiteY79" fmla="*/ 1188612 h 1333121"/>
              <a:gd name="connsiteX80" fmla="*/ 1247301 w 3469189"/>
              <a:gd name="connsiteY80" fmla="*/ 991424 h 1333121"/>
              <a:gd name="connsiteX81" fmla="*/ 1328137 w 3469189"/>
              <a:gd name="connsiteY81" fmla="*/ 991424 h 1333121"/>
              <a:gd name="connsiteX82" fmla="*/ 1328137 w 3469189"/>
              <a:gd name="connsiteY82" fmla="*/ 918034 h 1333121"/>
              <a:gd name="connsiteX83" fmla="*/ 1247301 w 3469189"/>
              <a:gd name="connsiteY83" fmla="*/ 918034 h 1333121"/>
              <a:gd name="connsiteX84" fmla="*/ 1247301 w 3469189"/>
              <a:gd name="connsiteY84" fmla="*/ 799722 h 1333121"/>
              <a:gd name="connsiteX85" fmla="*/ 1155352 w 3469189"/>
              <a:gd name="connsiteY85" fmla="*/ 799722 h 1333121"/>
              <a:gd name="connsiteX86" fmla="*/ 1155352 w 3469189"/>
              <a:gd name="connsiteY86" fmla="*/ 918034 h 1333121"/>
              <a:gd name="connsiteX87" fmla="*/ 1086390 w 3469189"/>
              <a:gd name="connsiteY87" fmla="*/ 918034 h 1333121"/>
              <a:gd name="connsiteX88" fmla="*/ 1086390 w 3469189"/>
              <a:gd name="connsiteY88" fmla="*/ 991424 h 1333121"/>
              <a:gd name="connsiteX89" fmla="*/ 1155352 w 3469189"/>
              <a:gd name="connsiteY89" fmla="*/ 991424 h 1333121"/>
              <a:gd name="connsiteX90" fmla="*/ 1155352 w 3469189"/>
              <a:gd name="connsiteY90" fmla="*/ 1206014 h 1333121"/>
              <a:gd name="connsiteX91" fmla="*/ 1275798 w 3469189"/>
              <a:gd name="connsiteY91" fmla="*/ 1325177 h 1333121"/>
              <a:gd name="connsiteX92" fmla="*/ 878839 w 3469189"/>
              <a:gd name="connsiteY92" fmla="*/ 1333122 h 1333121"/>
              <a:gd name="connsiteX93" fmla="*/ 1057988 w 3469189"/>
              <a:gd name="connsiteY93" fmla="*/ 1202136 h 1333121"/>
              <a:gd name="connsiteX94" fmla="*/ 909805 w 3469189"/>
              <a:gd name="connsiteY94" fmla="*/ 1080608 h 1333121"/>
              <a:gd name="connsiteX95" fmla="*/ 860696 w 3469189"/>
              <a:gd name="connsiteY95" fmla="*/ 1069543 h 1333121"/>
              <a:gd name="connsiteX96" fmla="*/ 796483 w 3469189"/>
              <a:gd name="connsiteY96" fmla="*/ 1023012 h 1333121"/>
              <a:gd name="connsiteX97" fmla="*/ 866205 w 3469189"/>
              <a:gd name="connsiteY97" fmla="*/ 975630 h 1333121"/>
              <a:gd name="connsiteX98" fmla="*/ 949415 w 3469189"/>
              <a:gd name="connsiteY98" fmla="*/ 1026890 h 1333121"/>
              <a:gd name="connsiteX99" fmla="*/ 1043740 w 3469189"/>
              <a:gd name="connsiteY99" fmla="*/ 1026890 h 1333121"/>
              <a:gd name="connsiteX100" fmla="*/ 867060 w 3469189"/>
              <a:gd name="connsiteY100" fmla="*/ 906969 h 1333121"/>
              <a:gd name="connsiteX101" fmla="*/ 700639 w 3469189"/>
              <a:gd name="connsiteY101" fmla="*/ 1028497 h 1333121"/>
              <a:gd name="connsiteX102" fmla="*/ 836948 w 3469189"/>
              <a:gd name="connsiteY102" fmla="*/ 1148418 h 1333121"/>
              <a:gd name="connsiteX103" fmla="*/ 884538 w 3469189"/>
              <a:gd name="connsiteY103" fmla="*/ 1158632 h 1333121"/>
              <a:gd name="connsiteX104" fmla="*/ 962239 w 3469189"/>
              <a:gd name="connsiteY104" fmla="*/ 1211499 h 1333121"/>
              <a:gd name="connsiteX105" fmla="*/ 883778 w 3469189"/>
              <a:gd name="connsiteY105" fmla="*/ 1263610 h 1333121"/>
              <a:gd name="connsiteX106" fmla="*/ 787934 w 3469189"/>
              <a:gd name="connsiteY106" fmla="*/ 1195800 h 1333121"/>
              <a:gd name="connsiteX107" fmla="*/ 686486 w 3469189"/>
              <a:gd name="connsiteY107" fmla="*/ 1195800 h 1333121"/>
              <a:gd name="connsiteX108" fmla="*/ 878839 w 3469189"/>
              <a:gd name="connsiteY108" fmla="*/ 1333122 h 1333121"/>
              <a:gd name="connsiteX109" fmla="*/ 271764 w 3469189"/>
              <a:gd name="connsiteY109" fmla="*/ 1321205 h 1333121"/>
              <a:gd name="connsiteX110" fmla="*/ 366088 w 3469189"/>
              <a:gd name="connsiteY110" fmla="*/ 1321205 h 1333121"/>
              <a:gd name="connsiteX111" fmla="*/ 366088 w 3469189"/>
              <a:gd name="connsiteY111" fmla="*/ 1096402 h 1333121"/>
              <a:gd name="connsiteX112" fmla="*/ 457182 w 3469189"/>
              <a:gd name="connsiteY112" fmla="*/ 983574 h 1333121"/>
              <a:gd name="connsiteX113" fmla="*/ 523770 w 3469189"/>
              <a:gd name="connsiteY113" fmla="*/ 1060936 h 1333121"/>
              <a:gd name="connsiteX114" fmla="*/ 523770 w 3469189"/>
              <a:gd name="connsiteY114" fmla="*/ 1321300 h 1333121"/>
              <a:gd name="connsiteX115" fmla="*/ 618854 w 3469189"/>
              <a:gd name="connsiteY115" fmla="*/ 1321300 h 1333121"/>
              <a:gd name="connsiteX116" fmla="*/ 618854 w 3469189"/>
              <a:gd name="connsiteY116" fmla="*/ 1053087 h 1333121"/>
              <a:gd name="connsiteX117" fmla="*/ 484159 w 3469189"/>
              <a:gd name="connsiteY117" fmla="*/ 906307 h 1333121"/>
              <a:gd name="connsiteX118" fmla="*/ 363713 w 3469189"/>
              <a:gd name="connsiteY118" fmla="*/ 970239 h 1333121"/>
              <a:gd name="connsiteX119" fmla="*/ 363713 w 3469189"/>
              <a:gd name="connsiteY119" fmla="*/ 918129 h 1333121"/>
              <a:gd name="connsiteX120" fmla="*/ 271764 w 3469189"/>
              <a:gd name="connsiteY120" fmla="*/ 918129 h 1333121"/>
              <a:gd name="connsiteX121" fmla="*/ 271764 w 3469189"/>
              <a:gd name="connsiteY121" fmla="*/ 1321205 h 1333121"/>
              <a:gd name="connsiteX122" fmla="*/ 271764 w 3469189"/>
              <a:gd name="connsiteY122" fmla="*/ 1321205 h 1333121"/>
              <a:gd name="connsiteX123" fmla="*/ 65732 w 3469189"/>
              <a:gd name="connsiteY123" fmla="*/ 1321205 h 1333121"/>
              <a:gd name="connsiteX124" fmla="*/ 164806 w 3469189"/>
              <a:gd name="connsiteY124" fmla="*/ 1321205 h 1333121"/>
              <a:gd name="connsiteX125" fmla="*/ 164806 w 3469189"/>
              <a:gd name="connsiteY125" fmla="*/ 768890 h 1333121"/>
              <a:gd name="connsiteX126" fmla="*/ 65732 w 3469189"/>
              <a:gd name="connsiteY126" fmla="*/ 768890 h 1333121"/>
              <a:gd name="connsiteX127" fmla="*/ 65732 w 3469189"/>
              <a:gd name="connsiteY127" fmla="*/ 1321205 h 1333121"/>
              <a:gd name="connsiteX128" fmla="*/ 65732 w 3469189"/>
              <a:gd name="connsiteY128" fmla="*/ 1321205 h 1333121"/>
              <a:gd name="connsiteX129" fmla="*/ 3290040 w 3469189"/>
              <a:gd name="connsiteY129" fmla="*/ 579931 h 1333121"/>
              <a:gd name="connsiteX130" fmla="*/ 3469190 w 3469189"/>
              <a:gd name="connsiteY130" fmla="*/ 448945 h 1333121"/>
              <a:gd name="connsiteX131" fmla="*/ 3321007 w 3469189"/>
              <a:gd name="connsiteY131" fmla="*/ 327417 h 1333121"/>
              <a:gd name="connsiteX132" fmla="*/ 3271898 w 3469189"/>
              <a:gd name="connsiteY132" fmla="*/ 316352 h 1333121"/>
              <a:gd name="connsiteX133" fmla="*/ 3207685 w 3469189"/>
              <a:gd name="connsiteY133" fmla="*/ 269821 h 1333121"/>
              <a:gd name="connsiteX134" fmla="*/ 3277407 w 3469189"/>
              <a:gd name="connsiteY134" fmla="*/ 222534 h 1333121"/>
              <a:gd name="connsiteX135" fmla="*/ 3360617 w 3469189"/>
              <a:gd name="connsiteY135" fmla="*/ 273793 h 1333121"/>
              <a:gd name="connsiteX136" fmla="*/ 3454942 w 3469189"/>
              <a:gd name="connsiteY136" fmla="*/ 273793 h 1333121"/>
              <a:gd name="connsiteX137" fmla="*/ 3278262 w 3469189"/>
              <a:gd name="connsiteY137" fmla="*/ 153873 h 1333121"/>
              <a:gd name="connsiteX138" fmla="*/ 3111841 w 3469189"/>
              <a:gd name="connsiteY138" fmla="*/ 275401 h 1333121"/>
              <a:gd name="connsiteX139" fmla="*/ 3248151 w 3469189"/>
              <a:gd name="connsiteY139" fmla="*/ 395321 h 1333121"/>
              <a:gd name="connsiteX140" fmla="*/ 3295740 w 3469189"/>
              <a:gd name="connsiteY140" fmla="*/ 405535 h 1333121"/>
              <a:gd name="connsiteX141" fmla="*/ 3373441 w 3469189"/>
              <a:gd name="connsiteY141" fmla="*/ 458402 h 1333121"/>
              <a:gd name="connsiteX142" fmla="*/ 3294980 w 3469189"/>
              <a:gd name="connsiteY142" fmla="*/ 510513 h 1333121"/>
              <a:gd name="connsiteX143" fmla="*/ 3199136 w 3469189"/>
              <a:gd name="connsiteY143" fmla="*/ 442703 h 1333121"/>
              <a:gd name="connsiteX144" fmla="*/ 3097688 w 3469189"/>
              <a:gd name="connsiteY144" fmla="*/ 442703 h 1333121"/>
              <a:gd name="connsiteX145" fmla="*/ 3290040 w 3469189"/>
              <a:gd name="connsiteY145" fmla="*/ 579931 h 1333121"/>
              <a:gd name="connsiteX146" fmla="*/ 2747463 w 3469189"/>
              <a:gd name="connsiteY146" fmla="*/ 325052 h 1333121"/>
              <a:gd name="connsiteX147" fmla="*/ 2855276 w 3469189"/>
              <a:gd name="connsiteY147" fmla="*/ 228019 h 1333121"/>
              <a:gd name="connsiteX148" fmla="*/ 2962233 w 3469189"/>
              <a:gd name="connsiteY148" fmla="*/ 325052 h 1333121"/>
              <a:gd name="connsiteX149" fmla="*/ 2747463 w 3469189"/>
              <a:gd name="connsiteY149" fmla="*/ 325052 h 1333121"/>
              <a:gd name="connsiteX150" fmla="*/ 2859170 w 3469189"/>
              <a:gd name="connsiteY150" fmla="*/ 579931 h 1333121"/>
              <a:gd name="connsiteX151" fmla="*/ 3045444 w 3469189"/>
              <a:gd name="connsiteY151" fmla="*/ 463131 h 1333121"/>
              <a:gd name="connsiteX152" fmla="*/ 2945610 w 3469189"/>
              <a:gd name="connsiteY152" fmla="*/ 463131 h 1333121"/>
              <a:gd name="connsiteX153" fmla="*/ 2860785 w 3469189"/>
              <a:gd name="connsiteY153" fmla="*/ 505690 h 1333121"/>
              <a:gd name="connsiteX154" fmla="*/ 2745848 w 3469189"/>
              <a:gd name="connsiteY154" fmla="*/ 393619 h 1333121"/>
              <a:gd name="connsiteX155" fmla="*/ 3056462 w 3469189"/>
              <a:gd name="connsiteY155" fmla="*/ 393619 h 1333121"/>
              <a:gd name="connsiteX156" fmla="*/ 2852806 w 3469189"/>
              <a:gd name="connsiteY156" fmla="*/ 153022 h 1333121"/>
              <a:gd name="connsiteX157" fmla="*/ 2649909 w 3469189"/>
              <a:gd name="connsiteY157" fmla="*/ 367611 h 1333121"/>
              <a:gd name="connsiteX158" fmla="*/ 2859170 w 3469189"/>
              <a:gd name="connsiteY158" fmla="*/ 579931 h 1333121"/>
              <a:gd name="connsiteX159" fmla="*/ 2465536 w 3469189"/>
              <a:gd name="connsiteY159" fmla="*/ 62325 h 1333121"/>
              <a:gd name="connsiteX160" fmla="*/ 2527374 w 3469189"/>
              <a:gd name="connsiteY160" fmla="*/ 123893 h 1333121"/>
              <a:gd name="connsiteX161" fmla="*/ 2589211 w 3469189"/>
              <a:gd name="connsiteY161" fmla="*/ 62325 h 1333121"/>
              <a:gd name="connsiteX162" fmla="*/ 2527374 w 3469189"/>
              <a:gd name="connsiteY162" fmla="*/ 0 h 1333121"/>
              <a:gd name="connsiteX163" fmla="*/ 2465536 w 3469189"/>
              <a:gd name="connsiteY163" fmla="*/ 62325 h 1333121"/>
              <a:gd name="connsiteX164" fmla="*/ 2480639 w 3469189"/>
              <a:gd name="connsiteY164" fmla="*/ 568109 h 1333121"/>
              <a:gd name="connsiteX165" fmla="*/ 2574108 w 3469189"/>
              <a:gd name="connsiteY165" fmla="*/ 568109 h 1333121"/>
              <a:gd name="connsiteX166" fmla="*/ 2574108 w 3469189"/>
              <a:gd name="connsiteY166" fmla="*/ 164938 h 1333121"/>
              <a:gd name="connsiteX167" fmla="*/ 2480639 w 3469189"/>
              <a:gd name="connsiteY167" fmla="*/ 164938 h 1333121"/>
              <a:gd name="connsiteX168" fmla="*/ 2480639 w 3469189"/>
              <a:gd name="connsiteY168" fmla="*/ 568109 h 1333121"/>
              <a:gd name="connsiteX169" fmla="*/ 2183703 w 3469189"/>
              <a:gd name="connsiteY169" fmla="*/ 568109 h 1333121"/>
              <a:gd name="connsiteX170" fmla="*/ 2278027 w 3469189"/>
              <a:gd name="connsiteY170" fmla="*/ 568109 h 1333121"/>
              <a:gd name="connsiteX171" fmla="*/ 2278027 w 3469189"/>
              <a:gd name="connsiteY171" fmla="*/ 385864 h 1333121"/>
              <a:gd name="connsiteX172" fmla="*/ 2347749 w 3469189"/>
              <a:gd name="connsiteY172" fmla="*/ 249393 h 1333121"/>
              <a:gd name="connsiteX173" fmla="*/ 2419846 w 3469189"/>
              <a:gd name="connsiteY173" fmla="*/ 243056 h 1333121"/>
              <a:gd name="connsiteX174" fmla="*/ 2419846 w 3469189"/>
              <a:gd name="connsiteY174" fmla="*/ 153116 h 1333121"/>
              <a:gd name="connsiteX175" fmla="*/ 2275653 w 3469189"/>
              <a:gd name="connsiteY175" fmla="*/ 247785 h 1333121"/>
              <a:gd name="connsiteX176" fmla="*/ 2275653 w 3469189"/>
              <a:gd name="connsiteY176" fmla="*/ 164938 h 1333121"/>
              <a:gd name="connsiteX177" fmla="*/ 2183703 w 3469189"/>
              <a:gd name="connsiteY177" fmla="*/ 164938 h 1333121"/>
              <a:gd name="connsiteX178" fmla="*/ 2183703 w 3469189"/>
              <a:gd name="connsiteY178" fmla="*/ 568109 h 1333121"/>
              <a:gd name="connsiteX179" fmla="*/ 1778195 w 3469189"/>
              <a:gd name="connsiteY179" fmla="*/ 366098 h 1333121"/>
              <a:gd name="connsiteX180" fmla="*/ 1881258 w 3469189"/>
              <a:gd name="connsiteY180" fmla="*/ 228776 h 1333121"/>
              <a:gd name="connsiteX181" fmla="*/ 1987456 w 3469189"/>
              <a:gd name="connsiteY181" fmla="*/ 366098 h 1333121"/>
              <a:gd name="connsiteX182" fmla="*/ 1881258 w 3469189"/>
              <a:gd name="connsiteY182" fmla="*/ 504933 h 1333121"/>
              <a:gd name="connsiteX183" fmla="*/ 1778195 w 3469189"/>
              <a:gd name="connsiteY183" fmla="*/ 366098 h 1333121"/>
              <a:gd name="connsiteX184" fmla="*/ 1862925 w 3469189"/>
              <a:gd name="connsiteY184" fmla="*/ 579931 h 1333121"/>
              <a:gd name="connsiteX185" fmla="*/ 1985746 w 3469189"/>
              <a:gd name="connsiteY185" fmla="*/ 517606 h 1333121"/>
              <a:gd name="connsiteX186" fmla="*/ 1985746 w 3469189"/>
              <a:gd name="connsiteY186" fmla="*/ 568109 h 1333121"/>
              <a:gd name="connsiteX187" fmla="*/ 2080830 w 3469189"/>
              <a:gd name="connsiteY187" fmla="*/ 568109 h 1333121"/>
              <a:gd name="connsiteX188" fmla="*/ 2080830 w 3469189"/>
              <a:gd name="connsiteY188" fmla="*/ 164938 h 1333121"/>
              <a:gd name="connsiteX189" fmla="*/ 1985746 w 3469189"/>
              <a:gd name="connsiteY189" fmla="*/ 164938 h 1333121"/>
              <a:gd name="connsiteX190" fmla="*/ 1985746 w 3469189"/>
              <a:gd name="connsiteY190" fmla="*/ 217048 h 1333121"/>
              <a:gd name="connsiteX191" fmla="*/ 1862925 w 3469189"/>
              <a:gd name="connsiteY191" fmla="*/ 153116 h 1333121"/>
              <a:gd name="connsiteX192" fmla="*/ 1681496 w 3469189"/>
              <a:gd name="connsiteY192" fmla="*/ 366098 h 1333121"/>
              <a:gd name="connsiteX193" fmla="*/ 1862925 w 3469189"/>
              <a:gd name="connsiteY193" fmla="*/ 579931 h 1333121"/>
              <a:gd name="connsiteX194" fmla="*/ 1398049 w 3469189"/>
              <a:gd name="connsiteY194" fmla="*/ 579931 h 1333121"/>
              <a:gd name="connsiteX195" fmla="*/ 1512131 w 3469189"/>
              <a:gd name="connsiteY195" fmla="*/ 518363 h 1333121"/>
              <a:gd name="connsiteX196" fmla="*/ 1512131 w 3469189"/>
              <a:gd name="connsiteY196" fmla="*/ 568109 h 1333121"/>
              <a:gd name="connsiteX197" fmla="*/ 1604840 w 3469189"/>
              <a:gd name="connsiteY197" fmla="*/ 568109 h 1333121"/>
              <a:gd name="connsiteX198" fmla="*/ 1604840 w 3469189"/>
              <a:gd name="connsiteY198" fmla="*/ 164938 h 1333121"/>
              <a:gd name="connsiteX199" fmla="*/ 1510516 w 3469189"/>
              <a:gd name="connsiteY199" fmla="*/ 164938 h 1333121"/>
              <a:gd name="connsiteX200" fmla="*/ 1510516 w 3469189"/>
              <a:gd name="connsiteY200" fmla="*/ 388228 h 1333121"/>
              <a:gd name="connsiteX201" fmla="*/ 1425691 w 3469189"/>
              <a:gd name="connsiteY201" fmla="*/ 502663 h 1333121"/>
              <a:gd name="connsiteX202" fmla="*/ 1357488 w 3469189"/>
              <a:gd name="connsiteY202" fmla="*/ 417452 h 1333121"/>
              <a:gd name="connsiteX203" fmla="*/ 1357488 w 3469189"/>
              <a:gd name="connsiteY203" fmla="*/ 164938 h 1333121"/>
              <a:gd name="connsiteX204" fmla="*/ 1263164 w 3469189"/>
              <a:gd name="connsiteY204" fmla="*/ 164938 h 1333121"/>
              <a:gd name="connsiteX205" fmla="*/ 1263164 w 3469189"/>
              <a:gd name="connsiteY205" fmla="*/ 431543 h 1333121"/>
              <a:gd name="connsiteX206" fmla="*/ 1398049 w 3469189"/>
              <a:gd name="connsiteY206" fmla="*/ 579931 h 1333121"/>
              <a:gd name="connsiteX207" fmla="*/ 1136734 w 3469189"/>
              <a:gd name="connsiteY207" fmla="*/ 572081 h 1333121"/>
              <a:gd name="connsiteX208" fmla="*/ 1196957 w 3469189"/>
              <a:gd name="connsiteY208" fmla="*/ 564137 h 1333121"/>
              <a:gd name="connsiteX209" fmla="*/ 1196957 w 3469189"/>
              <a:gd name="connsiteY209" fmla="*/ 495476 h 1333121"/>
              <a:gd name="connsiteX210" fmla="*/ 1162096 w 3469189"/>
              <a:gd name="connsiteY210" fmla="*/ 499448 h 1333121"/>
              <a:gd name="connsiteX211" fmla="*/ 1108237 w 3469189"/>
              <a:gd name="connsiteY211" fmla="*/ 435515 h 1333121"/>
              <a:gd name="connsiteX212" fmla="*/ 1108237 w 3469189"/>
              <a:gd name="connsiteY212" fmla="*/ 238233 h 1333121"/>
              <a:gd name="connsiteX213" fmla="*/ 1189073 w 3469189"/>
              <a:gd name="connsiteY213" fmla="*/ 238233 h 1333121"/>
              <a:gd name="connsiteX214" fmla="*/ 1189073 w 3469189"/>
              <a:gd name="connsiteY214" fmla="*/ 164843 h 1333121"/>
              <a:gd name="connsiteX215" fmla="*/ 1108237 w 3469189"/>
              <a:gd name="connsiteY215" fmla="*/ 164843 h 1333121"/>
              <a:gd name="connsiteX216" fmla="*/ 1108237 w 3469189"/>
              <a:gd name="connsiteY216" fmla="*/ 46531 h 1333121"/>
              <a:gd name="connsiteX217" fmla="*/ 1016288 w 3469189"/>
              <a:gd name="connsiteY217" fmla="*/ 46531 h 1333121"/>
              <a:gd name="connsiteX218" fmla="*/ 1016288 w 3469189"/>
              <a:gd name="connsiteY218" fmla="*/ 164843 h 1333121"/>
              <a:gd name="connsiteX219" fmla="*/ 947326 w 3469189"/>
              <a:gd name="connsiteY219" fmla="*/ 164843 h 1333121"/>
              <a:gd name="connsiteX220" fmla="*/ 947326 w 3469189"/>
              <a:gd name="connsiteY220" fmla="*/ 238233 h 1333121"/>
              <a:gd name="connsiteX221" fmla="*/ 1016288 w 3469189"/>
              <a:gd name="connsiteY221" fmla="*/ 238233 h 1333121"/>
              <a:gd name="connsiteX222" fmla="*/ 1016288 w 3469189"/>
              <a:gd name="connsiteY222" fmla="*/ 452823 h 1333121"/>
              <a:gd name="connsiteX223" fmla="*/ 1136734 w 3469189"/>
              <a:gd name="connsiteY223" fmla="*/ 572081 h 1333121"/>
              <a:gd name="connsiteX224" fmla="*/ 734360 w 3469189"/>
              <a:gd name="connsiteY224" fmla="*/ 579931 h 1333121"/>
              <a:gd name="connsiteX225" fmla="*/ 919019 w 3469189"/>
              <a:gd name="connsiteY225" fmla="*/ 441095 h 1333121"/>
              <a:gd name="connsiteX226" fmla="*/ 825550 w 3469189"/>
              <a:gd name="connsiteY226" fmla="*/ 441095 h 1333121"/>
              <a:gd name="connsiteX227" fmla="*/ 735975 w 3469189"/>
              <a:gd name="connsiteY227" fmla="*/ 502663 h 1333121"/>
              <a:gd name="connsiteX228" fmla="*/ 632152 w 3469189"/>
              <a:gd name="connsiteY228" fmla="*/ 367706 h 1333121"/>
              <a:gd name="connsiteX229" fmla="*/ 738350 w 3469189"/>
              <a:gd name="connsiteY229" fmla="*/ 231235 h 1333121"/>
              <a:gd name="connsiteX230" fmla="*/ 825550 w 3469189"/>
              <a:gd name="connsiteY230" fmla="*/ 292803 h 1333121"/>
              <a:gd name="connsiteX231" fmla="*/ 918259 w 3469189"/>
              <a:gd name="connsiteY231" fmla="*/ 292803 h 1333121"/>
              <a:gd name="connsiteX232" fmla="*/ 736735 w 3469189"/>
              <a:gd name="connsiteY232" fmla="*/ 153967 h 1333121"/>
              <a:gd name="connsiteX233" fmla="*/ 533079 w 3469189"/>
              <a:gd name="connsiteY233" fmla="*/ 367800 h 1333121"/>
              <a:gd name="connsiteX234" fmla="*/ 734360 w 3469189"/>
              <a:gd name="connsiteY234" fmla="*/ 579931 h 1333121"/>
              <a:gd name="connsiteX235" fmla="*/ 172690 w 3469189"/>
              <a:gd name="connsiteY235" fmla="*/ 370070 h 1333121"/>
              <a:gd name="connsiteX236" fmla="*/ 209926 w 3469189"/>
              <a:gd name="connsiteY236" fmla="*/ 261971 h 1333121"/>
              <a:gd name="connsiteX237" fmla="*/ 259035 w 3469189"/>
              <a:gd name="connsiteY237" fmla="*/ 119164 h 1333121"/>
              <a:gd name="connsiteX238" fmla="*/ 259795 w 3469189"/>
              <a:gd name="connsiteY238" fmla="*/ 119164 h 1333121"/>
              <a:gd name="connsiteX239" fmla="*/ 308904 w 3469189"/>
              <a:gd name="connsiteY239" fmla="*/ 261215 h 1333121"/>
              <a:gd name="connsiteX240" fmla="*/ 346140 w 3469189"/>
              <a:gd name="connsiteY240" fmla="*/ 370070 h 1333121"/>
              <a:gd name="connsiteX241" fmla="*/ 172690 w 3469189"/>
              <a:gd name="connsiteY241" fmla="*/ 370070 h 1333121"/>
              <a:gd name="connsiteX242" fmla="*/ 0 w 3469189"/>
              <a:gd name="connsiteY242" fmla="*/ 568109 h 1333121"/>
              <a:gd name="connsiteX243" fmla="*/ 103823 w 3469189"/>
              <a:gd name="connsiteY243" fmla="*/ 568109 h 1333121"/>
              <a:gd name="connsiteX244" fmla="*/ 143433 w 3469189"/>
              <a:gd name="connsiteY244" fmla="*/ 452917 h 1333121"/>
              <a:gd name="connsiteX245" fmla="*/ 374827 w 3469189"/>
              <a:gd name="connsiteY245" fmla="*/ 452917 h 1333121"/>
              <a:gd name="connsiteX246" fmla="*/ 414437 w 3469189"/>
              <a:gd name="connsiteY246" fmla="*/ 568109 h 1333121"/>
              <a:gd name="connsiteX247" fmla="*/ 520635 w 3469189"/>
              <a:gd name="connsiteY247" fmla="*/ 568109 h 1333121"/>
              <a:gd name="connsiteX248" fmla="*/ 316124 w 3469189"/>
              <a:gd name="connsiteY248" fmla="*/ 15794 h 1333121"/>
              <a:gd name="connsiteX249" fmla="*/ 206791 w 3469189"/>
              <a:gd name="connsiteY249" fmla="*/ 15794 h 1333121"/>
              <a:gd name="connsiteX250" fmla="*/ 0 w 3469189"/>
              <a:gd name="connsiteY250" fmla="*/ 568109 h 133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3469189" h="1333121">
                <a:moveTo>
                  <a:pt x="3092178" y="1327542"/>
                </a:moveTo>
                <a:cubicBezTo>
                  <a:pt x="3125425" y="1327542"/>
                  <a:pt x="3153161" y="1300683"/>
                  <a:pt x="3153161" y="1266731"/>
                </a:cubicBezTo>
                <a:cubicBezTo>
                  <a:pt x="3153161" y="1233629"/>
                  <a:pt x="3125425" y="1206770"/>
                  <a:pt x="3092178" y="1206770"/>
                </a:cubicBezTo>
                <a:cubicBezTo>
                  <a:pt x="3058837" y="1206770"/>
                  <a:pt x="3031100" y="1233629"/>
                  <a:pt x="3031100" y="1266731"/>
                </a:cubicBezTo>
                <a:cubicBezTo>
                  <a:pt x="3031100" y="1300777"/>
                  <a:pt x="3058837" y="1327542"/>
                  <a:pt x="3092178" y="1327542"/>
                </a:cubicBezTo>
                <a:moveTo>
                  <a:pt x="2665013" y="1078244"/>
                </a:moveTo>
                <a:cubicBezTo>
                  <a:pt x="2673752" y="1021404"/>
                  <a:pt x="2717352" y="981210"/>
                  <a:pt x="2772825" y="981210"/>
                </a:cubicBezTo>
                <a:cubicBezTo>
                  <a:pt x="2833048" y="981210"/>
                  <a:pt x="2871044" y="1019891"/>
                  <a:pt x="2879783" y="1078244"/>
                </a:cubicBezTo>
                <a:lnTo>
                  <a:pt x="2665013" y="1078244"/>
                </a:lnTo>
                <a:close/>
                <a:moveTo>
                  <a:pt x="2776720" y="1333122"/>
                </a:moveTo>
                <a:cubicBezTo>
                  <a:pt x="2876553" y="1333122"/>
                  <a:pt x="2941526" y="1284983"/>
                  <a:pt x="2962993" y="1216322"/>
                </a:cubicBezTo>
                <a:lnTo>
                  <a:pt x="2863160" y="1216322"/>
                </a:lnTo>
                <a:cubicBezTo>
                  <a:pt x="2850526" y="1239966"/>
                  <a:pt x="2824309" y="1258881"/>
                  <a:pt x="2778334" y="1258881"/>
                </a:cubicBezTo>
                <a:cubicBezTo>
                  <a:pt x="2714977" y="1258881"/>
                  <a:pt x="2668147" y="1213863"/>
                  <a:pt x="2663398" y="1146810"/>
                </a:cubicBezTo>
                <a:lnTo>
                  <a:pt x="2974012" y="1146810"/>
                </a:lnTo>
                <a:cubicBezTo>
                  <a:pt x="2972397" y="993789"/>
                  <a:pt x="2891657" y="906213"/>
                  <a:pt x="2770355" y="906213"/>
                </a:cubicBezTo>
                <a:cubicBezTo>
                  <a:pt x="2660168" y="906213"/>
                  <a:pt x="2567459" y="994545"/>
                  <a:pt x="2567459" y="1120802"/>
                </a:cubicBezTo>
                <a:cubicBezTo>
                  <a:pt x="2567554" y="1247910"/>
                  <a:pt x="2647535" y="1333122"/>
                  <a:pt x="2776720" y="1333122"/>
                </a:cubicBezTo>
                <a:moveTo>
                  <a:pt x="2467721" y="1325177"/>
                </a:moveTo>
                <a:cubicBezTo>
                  <a:pt x="2489948" y="1325177"/>
                  <a:pt x="2514455" y="1322056"/>
                  <a:pt x="2527944" y="1317233"/>
                </a:cubicBezTo>
                <a:lnTo>
                  <a:pt x="2527944" y="1248572"/>
                </a:lnTo>
                <a:cubicBezTo>
                  <a:pt x="2514455" y="1250937"/>
                  <a:pt x="2502581" y="1252544"/>
                  <a:pt x="2493082" y="1252544"/>
                </a:cubicBezTo>
                <a:cubicBezTo>
                  <a:pt x="2453472" y="1252544"/>
                  <a:pt x="2439224" y="1230414"/>
                  <a:pt x="2439224" y="1188612"/>
                </a:cubicBezTo>
                <a:lnTo>
                  <a:pt x="2439224" y="991424"/>
                </a:lnTo>
                <a:lnTo>
                  <a:pt x="2520059" y="991424"/>
                </a:lnTo>
                <a:lnTo>
                  <a:pt x="2520059" y="918034"/>
                </a:lnTo>
                <a:lnTo>
                  <a:pt x="2439224" y="918034"/>
                </a:lnTo>
                <a:lnTo>
                  <a:pt x="2439224" y="799722"/>
                </a:lnTo>
                <a:lnTo>
                  <a:pt x="2347274" y="799722"/>
                </a:lnTo>
                <a:lnTo>
                  <a:pt x="2347274" y="918034"/>
                </a:lnTo>
                <a:lnTo>
                  <a:pt x="2278312" y="918034"/>
                </a:lnTo>
                <a:lnTo>
                  <a:pt x="2278312" y="991424"/>
                </a:lnTo>
                <a:lnTo>
                  <a:pt x="2347274" y="991424"/>
                </a:lnTo>
                <a:lnTo>
                  <a:pt x="2347274" y="1206014"/>
                </a:lnTo>
                <a:cubicBezTo>
                  <a:pt x="2347274" y="1295197"/>
                  <a:pt x="2401893" y="1325177"/>
                  <a:pt x="2467721" y="1325177"/>
                </a:cubicBezTo>
                <a:moveTo>
                  <a:pt x="2012058" y="1333122"/>
                </a:moveTo>
                <a:cubicBezTo>
                  <a:pt x="2065157" y="1333122"/>
                  <a:pt x="2104007" y="1311843"/>
                  <a:pt x="2126140" y="1271554"/>
                </a:cubicBezTo>
                <a:lnTo>
                  <a:pt x="2126140" y="1321300"/>
                </a:lnTo>
                <a:lnTo>
                  <a:pt x="2218849" y="1321300"/>
                </a:lnTo>
                <a:lnTo>
                  <a:pt x="2218849" y="918129"/>
                </a:lnTo>
                <a:lnTo>
                  <a:pt x="2124525" y="918129"/>
                </a:lnTo>
                <a:lnTo>
                  <a:pt x="2124525" y="1141419"/>
                </a:lnTo>
                <a:cubicBezTo>
                  <a:pt x="2124525" y="1222659"/>
                  <a:pt x="2081685" y="1255854"/>
                  <a:pt x="2039700" y="1255854"/>
                </a:cubicBezTo>
                <a:cubicBezTo>
                  <a:pt x="1992110" y="1255854"/>
                  <a:pt x="1971593" y="1224267"/>
                  <a:pt x="1971593" y="1170643"/>
                </a:cubicBezTo>
                <a:lnTo>
                  <a:pt x="1971593" y="918129"/>
                </a:lnTo>
                <a:lnTo>
                  <a:pt x="1877269" y="918129"/>
                </a:lnTo>
                <a:lnTo>
                  <a:pt x="1877269" y="1184829"/>
                </a:lnTo>
                <a:cubicBezTo>
                  <a:pt x="1877269" y="1282619"/>
                  <a:pt x="1932742" y="1333122"/>
                  <a:pt x="2012058" y="1333122"/>
                </a:cubicBezTo>
                <a:moveTo>
                  <a:pt x="1749698" y="1325177"/>
                </a:moveTo>
                <a:cubicBezTo>
                  <a:pt x="1771926" y="1325177"/>
                  <a:pt x="1796433" y="1322056"/>
                  <a:pt x="1809921" y="1317233"/>
                </a:cubicBezTo>
                <a:lnTo>
                  <a:pt x="1809921" y="1248572"/>
                </a:lnTo>
                <a:cubicBezTo>
                  <a:pt x="1796433" y="1250937"/>
                  <a:pt x="1784559" y="1252544"/>
                  <a:pt x="1775060" y="1252544"/>
                </a:cubicBezTo>
                <a:cubicBezTo>
                  <a:pt x="1735450" y="1252544"/>
                  <a:pt x="1721201" y="1230414"/>
                  <a:pt x="1721201" y="1188612"/>
                </a:cubicBezTo>
                <a:lnTo>
                  <a:pt x="1721201" y="991424"/>
                </a:lnTo>
                <a:lnTo>
                  <a:pt x="1802037" y="991424"/>
                </a:lnTo>
                <a:lnTo>
                  <a:pt x="1802037" y="918034"/>
                </a:lnTo>
                <a:lnTo>
                  <a:pt x="1721201" y="918034"/>
                </a:lnTo>
                <a:lnTo>
                  <a:pt x="1721201" y="799722"/>
                </a:lnTo>
                <a:lnTo>
                  <a:pt x="1629252" y="799722"/>
                </a:lnTo>
                <a:lnTo>
                  <a:pt x="1629252" y="918034"/>
                </a:lnTo>
                <a:lnTo>
                  <a:pt x="1560290" y="918034"/>
                </a:lnTo>
                <a:lnTo>
                  <a:pt x="1560290" y="991424"/>
                </a:lnTo>
                <a:lnTo>
                  <a:pt x="1629252" y="991424"/>
                </a:lnTo>
                <a:lnTo>
                  <a:pt x="1629252" y="1206014"/>
                </a:lnTo>
                <a:cubicBezTo>
                  <a:pt x="1629252" y="1295197"/>
                  <a:pt x="1683966" y="1325177"/>
                  <a:pt x="1749698" y="1325177"/>
                </a:cubicBezTo>
                <a:moveTo>
                  <a:pt x="1392349" y="815516"/>
                </a:moveTo>
                <a:cubicBezTo>
                  <a:pt x="1392349" y="849468"/>
                  <a:pt x="1420086" y="877084"/>
                  <a:pt x="1454187" y="877084"/>
                </a:cubicBezTo>
                <a:cubicBezTo>
                  <a:pt x="1488288" y="877084"/>
                  <a:pt x="1516025" y="849468"/>
                  <a:pt x="1516025" y="815516"/>
                </a:cubicBezTo>
                <a:cubicBezTo>
                  <a:pt x="1516025" y="780807"/>
                  <a:pt x="1488288" y="753191"/>
                  <a:pt x="1454187" y="753191"/>
                </a:cubicBezTo>
                <a:cubicBezTo>
                  <a:pt x="1420086" y="753191"/>
                  <a:pt x="1392349" y="780712"/>
                  <a:pt x="1392349" y="815516"/>
                </a:cubicBezTo>
                <a:moveTo>
                  <a:pt x="1407358" y="1321205"/>
                </a:moveTo>
                <a:lnTo>
                  <a:pt x="1500827" y="1321205"/>
                </a:lnTo>
                <a:lnTo>
                  <a:pt x="1500827" y="918034"/>
                </a:lnTo>
                <a:lnTo>
                  <a:pt x="1407358" y="918034"/>
                </a:lnTo>
                <a:lnTo>
                  <a:pt x="1407358" y="1321205"/>
                </a:lnTo>
                <a:close/>
                <a:moveTo>
                  <a:pt x="1275798" y="1325177"/>
                </a:moveTo>
                <a:cubicBezTo>
                  <a:pt x="1298025" y="1325177"/>
                  <a:pt x="1322532" y="1322056"/>
                  <a:pt x="1336021" y="1317233"/>
                </a:cubicBezTo>
                <a:lnTo>
                  <a:pt x="1336021" y="1248572"/>
                </a:lnTo>
                <a:cubicBezTo>
                  <a:pt x="1322532" y="1250937"/>
                  <a:pt x="1310659" y="1252544"/>
                  <a:pt x="1301160" y="1252544"/>
                </a:cubicBezTo>
                <a:cubicBezTo>
                  <a:pt x="1261549" y="1252544"/>
                  <a:pt x="1247301" y="1230414"/>
                  <a:pt x="1247301" y="1188612"/>
                </a:cubicBezTo>
                <a:lnTo>
                  <a:pt x="1247301" y="991424"/>
                </a:lnTo>
                <a:lnTo>
                  <a:pt x="1328137" y="991424"/>
                </a:lnTo>
                <a:lnTo>
                  <a:pt x="1328137" y="918034"/>
                </a:lnTo>
                <a:lnTo>
                  <a:pt x="1247301" y="918034"/>
                </a:lnTo>
                <a:lnTo>
                  <a:pt x="1247301" y="799722"/>
                </a:lnTo>
                <a:lnTo>
                  <a:pt x="1155352" y="799722"/>
                </a:lnTo>
                <a:lnTo>
                  <a:pt x="1155352" y="918034"/>
                </a:lnTo>
                <a:lnTo>
                  <a:pt x="1086390" y="918034"/>
                </a:lnTo>
                <a:lnTo>
                  <a:pt x="1086390" y="991424"/>
                </a:lnTo>
                <a:lnTo>
                  <a:pt x="1155352" y="991424"/>
                </a:lnTo>
                <a:lnTo>
                  <a:pt x="1155352" y="1206014"/>
                </a:lnTo>
                <a:cubicBezTo>
                  <a:pt x="1155352" y="1295197"/>
                  <a:pt x="1210065" y="1325177"/>
                  <a:pt x="1275798" y="1325177"/>
                </a:cubicBezTo>
                <a:moveTo>
                  <a:pt x="878839" y="1333122"/>
                </a:moveTo>
                <a:cubicBezTo>
                  <a:pt x="981047" y="1333122"/>
                  <a:pt x="1057988" y="1282619"/>
                  <a:pt x="1057988" y="1202136"/>
                </a:cubicBezTo>
                <a:cubicBezTo>
                  <a:pt x="1057988" y="1131962"/>
                  <a:pt x="999380" y="1100374"/>
                  <a:pt x="909805" y="1080608"/>
                </a:cubicBezTo>
                <a:lnTo>
                  <a:pt x="860696" y="1069543"/>
                </a:lnTo>
                <a:cubicBezTo>
                  <a:pt x="815481" y="1060085"/>
                  <a:pt x="796483" y="1049020"/>
                  <a:pt x="796483" y="1023012"/>
                </a:cubicBezTo>
                <a:cubicBezTo>
                  <a:pt x="796483" y="993789"/>
                  <a:pt x="825835" y="975630"/>
                  <a:pt x="866205" y="975630"/>
                </a:cubicBezTo>
                <a:cubicBezTo>
                  <a:pt x="911420" y="975630"/>
                  <a:pt x="939917" y="994545"/>
                  <a:pt x="949415" y="1026890"/>
                </a:cubicBezTo>
                <a:lnTo>
                  <a:pt x="1043740" y="1026890"/>
                </a:lnTo>
                <a:cubicBezTo>
                  <a:pt x="1034241" y="961444"/>
                  <a:pt x="974778" y="906969"/>
                  <a:pt x="867060" y="906969"/>
                </a:cubicBezTo>
                <a:cubicBezTo>
                  <a:pt x="768841" y="906969"/>
                  <a:pt x="700639" y="957472"/>
                  <a:pt x="700639" y="1028497"/>
                </a:cubicBezTo>
                <a:cubicBezTo>
                  <a:pt x="700639" y="1095551"/>
                  <a:pt x="748989" y="1129503"/>
                  <a:pt x="836948" y="1148418"/>
                </a:cubicBezTo>
                <a:lnTo>
                  <a:pt x="884538" y="1158632"/>
                </a:lnTo>
                <a:cubicBezTo>
                  <a:pt x="941626" y="1170454"/>
                  <a:pt x="962239" y="1183883"/>
                  <a:pt x="962239" y="1211499"/>
                </a:cubicBezTo>
                <a:cubicBezTo>
                  <a:pt x="962239" y="1244600"/>
                  <a:pt x="929753" y="1263610"/>
                  <a:pt x="883778" y="1263610"/>
                </a:cubicBezTo>
                <a:cubicBezTo>
                  <a:pt x="825930" y="1263610"/>
                  <a:pt x="795058" y="1235994"/>
                  <a:pt x="787934" y="1195800"/>
                </a:cubicBezTo>
                <a:lnTo>
                  <a:pt x="686486" y="1195800"/>
                </a:lnTo>
                <a:cubicBezTo>
                  <a:pt x="692565" y="1276282"/>
                  <a:pt x="761527" y="1333122"/>
                  <a:pt x="878839" y="1333122"/>
                </a:cubicBezTo>
                <a:moveTo>
                  <a:pt x="271764" y="1321205"/>
                </a:moveTo>
                <a:lnTo>
                  <a:pt x="366088" y="1321205"/>
                </a:lnTo>
                <a:lnTo>
                  <a:pt x="366088" y="1096402"/>
                </a:lnTo>
                <a:cubicBezTo>
                  <a:pt x="366088" y="1016676"/>
                  <a:pt x="410448" y="983574"/>
                  <a:pt x="457182" y="983574"/>
                </a:cubicBezTo>
                <a:cubicBezTo>
                  <a:pt x="506292" y="983574"/>
                  <a:pt x="523770" y="1016676"/>
                  <a:pt x="523770" y="1060936"/>
                </a:cubicBezTo>
                <a:lnTo>
                  <a:pt x="523770" y="1321300"/>
                </a:lnTo>
                <a:lnTo>
                  <a:pt x="618854" y="1321300"/>
                </a:lnTo>
                <a:lnTo>
                  <a:pt x="618854" y="1053087"/>
                </a:lnTo>
                <a:cubicBezTo>
                  <a:pt x="618854" y="958418"/>
                  <a:pt x="565755" y="906307"/>
                  <a:pt x="484159" y="906307"/>
                </a:cubicBezTo>
                <a:cubicBezTo>
                  <a:pt x="425551" y="906307"/>
                  <a:pt x="385086" y="936287"/>
                  <a:pt x="363713" y="970239"/>
                </a:cubicBezTo>
                <a:lnTo>
                  <a:pt x="363713" y="918129"/>
                </a:lnTo>
                <a:lnTo>
                  <a:pt x="271764" y="918129"/>
                </a:lnTo>
                <a:lnTo>
                  <a:pt x="271764" y="1321205"/>
                </a:lnTo>
                <a:lnTo>
                  <a:pt x="271764" y="1321205"/>
                </a:lnTo>
                <a:close/>
                <a:moveTo>
                  <a:pt x="65732" y="1321205"/>
                </a:moveTo>
                <a:lnTo>
                  <a:pt x="164806" y="1321205"/>
                </a:lnTo>
                <a:lnTo>
                  <a:pt x="164806" y="768890"/>
                </a:lnTo>
                <a:lnTo>
                  <a:pt x="65732" y="768890"/>
                </a:lnTo>
                <a:lnTo>
                  <a:pt x="65732" y="1321205"/>
                </a:lnTo>
                <a:lnTo>
                  <a:pt x="65732" y="1321205"/>
                </a:lnTo>
                <a:close/>
                <a:moveTo>
                  <a:pt x="3290040" y="579931"/>
                </a:moveTo>
                <a:cubicBezTo>
                  <a:pt x="3392249" y="579931"/>
                  <a:pt x="3469190" y="529428"/>
                  <a:pt x="3469190" y="448945"/>
                </a:cubicBezTo>
                <a:cubicBezTo>
                  <a:pt x="3469190" y="378771"/>
                  <a:pt x="3410582" y="347183"/>
                  <a:pt x="3321007" y="327417"/>
                </a:cubicBezTo>
                <a:lnTo>
                  <a:pt x="3271898" y="316352"/>
                </a:lnTo>
                <a:cubicBezTo>
                  <a:pt x="3226683" y="306894"/>
                  <a:pt x="3207685" y="295829"/>
                  <a:pt x="3207685" y="269821"/>
                </a:cubicBezTo>
                <a:cubicBezTo>
                  <a:pt x="3207685" y="240597"/>
                  <a:pt x="3237037" y="222534"/>
                  <a:pt x="3277407" y="222534"/>
                </a:cubicBezTo>
                <a:cubicBezTo>
                  <a:pt x="3322622" y="222534"/>
                  <a:pt x="3351119" y="241449"/>
                  <a:pt x="3360617" y="273793"/>
                </a:cubicBezTo>
                <a:lnTo>
                  <a:pt x="3454942" y="273793"/>
                </a:lnTo>
                <a:cubicBezTo>
                  <a:pt x="3445443" y="208348"/>
                  <a:pt x="3385979" y="153873"/>
                  <a:pt x="3278262" y="153873"/>
                </a:cubicBezTo>
                <a:cubicBezTo>
                  <a:pt x="3179948" y="153873"/>
                  <a:pt x="3111841" y="204375"/>
                  <a:pt x="3111841" y="275401"/>
                </a:cubicBezTo>
                <a:cubicBezTo>
                  <a:pt x="3111841" y="342454"/>
                  <a:pt x="3160191" y="376406"/>
                  <a:pt x="3248151" y="395321"/>
                </a:cubicBezTo>
                <a:lnTo>
                  <a:pt x="3295740" y="405535"/>
                </a:lnTo>
                <a:cubicBezTo>
                  <a:pt x="3352828" y="417357"/>
                  <a:pt x="3373441" y="430787"/>
                  <a:pt x="3373441" y="458402"/>
                </a:cubicBezTo>
                <a:cubicBezTo>
                  <a:pt x="3373441" y="491504"/>
                  <a:pt x="3340955" y="510513"/>
                  <a:pt x="3294980" y="510513"/>
                </a:cubicBezTo>
                <a:cubicBezTo>
                  <a:pt x="3237132" y="510513"/>
                  <a:pt x="3206260" y="482897"/>
                  <a:pt x="3199136" y="442703"/>
                </a:cubicBezTo>
                <a:lnTo>
                  <a:pt x="3097688" y="442703"/>
                </a:lnTo>
                <a:cubicBezTo>
                  <a:pt x="3103862" y="523091"/>
                  <a:pt x="3172729" y="579931"/>
                  <a:pt x="3290040" y="579931"/>
                </a:cubicBezTo>
                <a:moveTo>
                  <a:pt x="2747463" y="325052"/>
                </a:moveTo>
                <a:cubicBezTo>
                  <a:pt x="2756202" y="268213"/>
                  <a:pt x="2799802" y="228019"/>
                  <a:pt x="2855276" y="228019"/>
                </a:cubicBezTo>
                <a:cubicBezTo>
                  <a:pt x="2915499" y="228019"/>
                  <a:pt x="2953494" y="266700"/>
                  <a:pt x="2962233" y="325052"/>
                </a:cubicBezTo>
                <a:lnTo>
                  <a:pt x="2747463" y="325052"/>
                </a:lnTo>
                <a:close/>
                <a:moveTo>
                  <a:pt x="2859170" y="579931"/>
                </a:moveTo>
                <a:cubicBezTo>
                  <a:pt x="2959004" y="579931"/>
                  <a:pt x="3023976" y="531792"/>
                  <a:pt x="3045444" y="463131"/>
                </a:cubicBezTo>
                <a:lnTo>
                  <a:pt x="2945610" y="463131"/>
                </a:lnTo>
                <a:cubicBezTo>
                  <a:pt x="2932977" y="486775"/>
                  <a:pt x="2906760" y="505690"/>
                  <a:pt x="2860785" y="505690"/>
                </a:cubicBezTo>
                <a:cubicBezTo>
                  <a:pt x="2797427" y="505690"/>
                  <a:pt x="2750598" y="460672"/>
                  <a:pt x="2745848" y="393619"/>
                </a:cubicBezTo>
                <a:lnTo>
                  <a:pt x="3056462" y="393619"/>
                </a:lnTo>
                <a:cubicBezTo>
                  <a:pt x="3054848" y="240597"/>
                  <a:pt x="2974012" y="153022"/>
                  <a:pt x="2852806" y="153022"/>
                </a:cubicBezTo>
                <a:cubicBezTo>
                  <a:pt x="2742619" y="153022"/>
                  <a:pt x="2649909" y="241354"/>
                  <a:pt x="2649909" y="367611"/>
                </a:cubicBezTo>
                <a:cubicBezTo>
                  <a:pt x="2650004" y="494719"/>
                  <a:pt x="2729985" y="579931"/>
                  <a:pt x="2859170" y="579931"/>
                </a:cubicBezTo>
                <a:moveTo>
                  <a:pt x="2465536" y="62325"/>
                </a:moveTo>
                <a:cubicBezTo>
                  <a:pt x="2465536" y="96277"/>
                  <a:pt x="2493273" y="123893"/>
                  <a:pt x="2527374" y="123893"/>
                </a:cubicBezTo>
                <a:cubicBezTo>
                  <a:pt x="2561475" y="123893"/>
                  <a:pt x="2589211" y="96277"/>
                  <a:pt x="2589211" y="62325"/>
                </a:cubicBezTo>
                <a:cubicBezTo>
                  <a:pt x="2589211" y="27616"/>
                  <a:pt x="2561475" y="0"/>
                  <a:pt x="2527374" y="0"/>
                </a:cubicBezTo>
                <a:cubicBezTo>
                  <a:pt x="2493273" y="0"/>
                  <a:pt x="2465536" y="27616"/>
                  <a:pt x="2465536" y="62325"/>
                </a:cubicBezTo>
                <a:moveTo>
                  <a:pt x="2480639" y="568109"/>
                </a:moveTo>
                <a:lnTo>
                  <a:pt x="2574108" y="568109"/>
                </a:lnTo>
                <a:lnTo>
                  <a:pt x="2574108" y="164938"/>
                </a:lnTo>
                <a:lnTo>
                  <a:pt x="2480639" y="164938"/>
                </a:lnTo>
                <a:lnTo>
                  <a:pt x="2480639" y="568109"/>
                </a:lnTo>
                <a:close/>
                <a:moveTo>
                  <a:pt x="2183703" y="568109"/>
                </a:moveTo>
                <a:lnTo>
                  <a:pt x="2278027" y="568109"/>
                </a:lnTo>
                <a:lnTo>
                  <a:pt x="2278027" y="385864"/>
                </a:lnTo>
                <a:cubicBezTo>
                  <a:pt x="2278027" y="314082"/>
                  <a:pt x="2298640" y="266700"/>
                  <a:pt x="2347749" y="249393"/>
                </a:cubicBezTo>
                <a:cubicBezTo>
                  <a:pt x="2367602" y="242300"/>
                  <a:pt x="2391349" y="240692"/>
                  <a:pt x="2419846" y="243056"/>
                </a:cubicBezTo>
                <a:lnTo>
                  <a:pt x="2419846" y="153116"/>
                </a:lnTo>
                <a:cubicBezTo>
                  <a:pt x="2349269" y="149144"/>
                  <a:pt x="2301775" y="176003"/>
                  <a:pt x="2275653" y="247785"/>
                </a:cubicBezTo>
                <a:lnTo>
                  <a:pt x="2275653" y="164938"/>
                </a:lnTo>
                <a:lnTo>
                  <a:pt x="2183703" y="164938"/>
                </a:lnTo>
                <a:lnTo>
                  <a:pt x="2183703" y="568109"/>
                </a:lnTo>
                <a:close/>
                <a:moveTo>
                  <a:pt x="1778195" y="366098"/>
                </a:moveTo>
                <a:cubicBezTo>
                  <a:pt x="1778195" y="282494"/>
                  <a:pt x="1814671" y="228776"/>
                  <a:pt x="1881258" y="228776"/>
                </a:cubicBezTo>
                <a:cubicBezTo>
                  <a:pt x="1943856" y="228776"/>
                  <a:pt x="1987456" y="286372"/>
                  <a:pt x="1987456" y="366098"/>
                </a:cubicBezTo>
                <a:cubicBezTo>
                  <a:pt x="1987456" y="446581"/>
                  <a:pt x="1943856" y="504933"/>
                  <a:pt x="1881258" y="504933"/>
                </a:cubicBezTo>
                <a:cubicBezTo>
                  <a:pt x="1814576" y="504933"/>
                  <a:pt x="1778195" y="450553"/>
                  <a:pt x="1778195" y="366098"/>
                </a:cubicBezTo>
                <a:moveTo>
                  <a:pt x="1862925" y="579931"/>
                </a:moveTo>
                <a:cubicBezTo>
                  <a:pt x="1921533" y="579931"/>
                  <a:pt x="1964373" y="553923"/>
                  <a:pt x="1985746" y="517606"/>
                </a:cubicBezTo>
                <a:lnTo>
                  <a:pt x="1985746" y="568109"/>
                </a:lnTo>
                <a:lnTo>
                  <a:pt x="2080830" y="568109"/>
                </a:lnTo>
                <a:lnTo>
                  <a:pt x="2080830" y="164938"/>
                </a:lnTo>
                <a:lnTo>
                  <a:pt x="1985746" y="164938"/>
                </a:lnTo>
                <a:lnTo>
                  <a:pt x="1985746" y="217048"/>
                </a:lnTo>
                <a:cubicBezTo>
                  <a:pt x="1964373" y="180732"/>
                  <a:pt x="1921533" y="153116"/>
                  <a:pt x="1862925" y="153116"/>
                </a:cubicBezTo>
                <a:cubicBezTo>
                  <a:pt x="1759862" y="153116"/>
                  <a:pt x="1681496" y="233599"/>
                  <a:pt x="1681496" y="366098"/>
                </a:cubicBezTo>
                <a:cubicBezTo>
                  <a:pt x="1681496" y="498597"/>
                  <a:pt x="1759957" y="579931"/>
                  <a:pt x="1862925" y="579931"/>
                </a:cubicBezTo>
                <a:moveTo>
                  <a:pt x="1398049" y="579931"/>
                </a:moveTo>
                <a:cubicBezTo>
                  <a:pt x="1451148" y="579931"/>
                  <a:pt x="1489998" y="558651"/>
                  <a:pt x="1512131" y="518363"/>
                </a:cubicBezTo>
                <a:lnTo>
                  <a:pt x="1512131" y="568109"/>
                </a:lnTo>
                <a:lnTo>
                  <a:pt x="1604840" y="568109"/>
                </a:lnTo>
                <a:lnTo>
                  <a:pt x="1604840" y="164938"/>
                </a:lnTo>
                <a:lnTo>
                  <a:pt x="1510516" y="164938"/>
                </a:lnTo>
                <a:lnTo>
                  <a:pt x="1510516" y="388228"/>
                </a:lnTo>
                <a:cubicBezTo>
                  <a:pt x="1510516" y="469468"/>
                  <a:pt x="1467771" y="502663"/>
                  <a:pt x="1425691" y="502663"/>
                </a:cubicBezTo>
                <a:cubicBezTo>
                  <a:pt x="1378101" y="502663"/>
                  <a:pt x="1357488" y="471075"/>
                  <a:pt x="1357488" y="417452"/>
                </a:cubicBezTo>
                <a:lnTo>
                  <a:pt x="1357488" y="164938"/>
                </a:lnTo>
                <a:lnTo>
                  <a:pt x="1263164" y="164938"/>
                </a:lnTo>
                <a:lnTo>
                  <a:pt x="1263164" y="431543"/>
                </a:lnTo>
                <a:cubicBezTo>
                  <a:pt x="1263259" y="529428"/>
                  <a:pt x="1318733" y="579931"/>
                  <a:pt x="1398049" y="579931"/>
                </a:cubicBezTo>
                <a:moveTo>
                  <a:pt x="1136734" y="572081"/>
                </a:moveTo>
                <a:cubicBezTo>
                  <a:pt x="1158961" y="572081"/>
                  <a:pt x="1183468" y="568960"/>
                  <a:pt x="1196957" y="564137"/>
                </a:cubicBezTo>
                <a:lnTo>
                  <a:pt x="1196957" y="495476"/>
                </a:lnTo>
                <a:cubicBezTo>
                  <a:pt x="1183468" y="497840"/>
                  <a:pt x="1171595" y="499448"/>
                  <a:pt x="1162096" y="499448"/>
                </a:cubicBezTo>
                <a:cubicBezTo>
                  <a:pt x="1122486" y="499448"/>
                  <a:pt x="1108237" y="477412"/>
                  <a:pt x="1108237" y="435515"/>
                </a:cubicBezTo>
                <a:lnTo>
                  <a:pt x="1108237" y="238233"/>
                </a:lnTo>
                <a:lnTo>
                  <a:pt x="1189073" y="238233"/>
                </a:lnTo>
                <a:lnTo>
                  <a:pt x="1189073" y="164843"/>
                </a:lnTo>
                <a:lnTo>
                  <a:pt x="1108237" y="164843"/>
                </a:lnTo>
                <a:lnTo>
                  <a:pt x="1108237" y="46531"/>
                </a:lnTo>
                <a:lnTo>
                  <a:pt x="1016288" y="46531"/>
                </a:lnTo>
                <a:lnTo>
                  <a:pt x="1016288" y="164843"/>
                </a:lnTo>
                <a:lnTo>
                  <a:pt x="947326" y="164843"/>
                </a:lnTo>
                <a:lnTo>
                  <a:pt x="947326" y="238233"/>
                </a:lnTo>
                <a:lnTo>
                  <a:pt x="1016288" y="238233"/>
                </a:lnTo>
                <a:lnTo>
                  <a:pt x="1016288" y="452823"/>
                </a:lnTo>
                <a:cubicBezTo>
                  <a:pt x="1016288" y="542101"/>
                  <a:pt x="1070906" y="572081"/>
                  <a:pt x="1136734" y="572081"/>
                </a:cubicBezTo>
                <a:moveTo>
                  <a:pt x="734360" y="579931"/>
                </a:moveTo>
                <a:cubicBezTo>
                  <a:pt x="840558" y="579931"/>
                  <a:pt x="907905" y="515998"/>
                  <a:pt x="919019" y="441095"/>
                </a:cubicBezTo>
                <a:lnTo>
                  <a:pt x="825550" y="441095"/>
                </a:lnTo>
                <a:cubicBezTo>
                  <a:pt x="812821" y="476561"/>
                  <a:pt x="785939" y="502663"/>
                  <a:pt x="735975" y="502663"/>
                </a:cubicBezTo>
                <a:cubicBezTo>
                  <a:pt x="678127" y="502663"/>
                  <a:pt x="632152" y="456133"/>
                  <a:pt x="632152" y="367706"/>
                </a:cubicBezTo>
                <a:cubicBezTo>
                  <a:pt x="632152" y="278522"/>
                  <a:pt x="677367" y="231235"/>
                  <a:pt x="738350" y="231235"/>
                </a:cubicBezTo>
                <a:cubicBezTo>
                  <a:pt x="784325" y="231235"/>
                  <a:pt x="812821" y="256486"/>
                  <a:pt x="825550" y="292803"/>
                </a:cubicBezTo>
                <a:lnTo>
                  <a:pt x="918259" y="292803"/>
                </a:lnTo>
                <a:cubicBezTo>
                  <a:pt x="907145" y="217048"/>
                  <a:pt x="842173" y="153967"/>
                  <a:pt x="736735" y="153967"/>
                </a:cubicBezTo>
                <a:cubicBezTo>
                  <a:pt x="620278" y="153967"/>
                  <a:pt x="533079" y="237571"/>
                  <a:pt x="533079" y="367800"/>
                </a:cubicBezTo>
                <a:cubicBezTo>
                  <a:pt x="533079" y="499448"/>
                  <a:pt x="618664" y="579931"/>
                  <a:pt x="734360" y="579931"/>
                </a:cubicBezTo>
                <a:moveTo>
                  <a:pt x="172690" y="370070"/>
                </a:moveTo>
                <a:lnTo>
                  <a:pt x="209926" y="261971"/>
                </a:lnTo>
                <a:cubicBezTo>
                  <a:pt x="225789" y="220926"/>
                  <a:pt x="240797" y="174395"/>
                  <a:pt x="259035" y="119164"/>
                </a:cubicBezTo>
                <a:lnTo>
                  <a:pt x="259795" y="119164"/>
                </a:lnTo>
                <a:cubicBezTo>
                  <a:pt x="278793" y="174395"/>
                  <a:pt x="294656" y="221777"/>
                  <a:pt x="308904" y="261215"/>
                </a:cubicBezTo>
                <a:lnTo>
                  <a:pt x="346140" y="370070"/>
                </a:lnTo>
                <a:lnTo>
                  <a:pt x="172690" y="370070"/>
                </a:lnTo>
                <a:close/>
                <a:moveTo>
                  <a:pt x="0" y="568109"/>
                </a:moveTo>
                <a:lnTo>
                  <a:pt x="103823" y="568109"/>
                </a:lnTo>
                <a:lnTo>
                  <a:pt x="143433" y="452917"/>
                </a:lnTo>
                <a:lnTo>
                  <a:pt x="374827" y="452917"/>
                </a:lnTo>
                <a:lnTo>
                  <a:pt x="414437" y="568109"/>
                </a:lnTo>
                <a:lnTo>
                  <a:pt x="520635" y="568109"/>
                </a:lnTo>
                <a:lnTo>
                  <a:pt x="316124" y="15794"/>
                </a:lnTo>
                <a:lnTo>
                  <a:pt x="206791" y="15794"/>
                </a:lnTo>
                <a:lnTo>
                  <a:pt x="0" y="568109"/>
                </a:lnTo>
                <a:close/>
              </a:path>
            </a:pathLst>
          </a:custGeom>
          <a:solidFill>
            <a:schemeClr val="bg1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B1CCA5B-9CF3-3D9F-2FAF-8ADCA0DD54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89936" y="2057498"/>
            <a:ext cx="3704784" cy="3705082"/>
          </a:xfrm>
          <a:custGeom>
            <a:avLst/>
            <a:gdLst>
              <a:gd name="connsiteX0" fmla="*/ 1517053 w 3034108"/>
              <a:gd name="connsiteY0" fmla="*/ 0 h 3034353"/>
              <a:gd name="connsiteX1" fmla="*/ 3034108 w 3034108"/>
              <a:gd name="connsiteY1" fmla="*/ 1517053 h 3034353"/>
              <a:gd name="connsiteX2" fmla="*/ 1517053 w 3034108"/>
              <a:gd name="connsiteY2" fmla="*/ 3034353 h 3034353"/>
              <a:gd name="connsiteX3" fmla="*/ 0 w 3034108"/>
              <a:gd name="connsiteY3" fmla="*/ 1517053 h 3034353"/>
              <a:gd name="connsiteX4" fmla="*/ 1517053 w 3034108"/>
              <a:gd name="connsiteY4" fmla="*/ 0 h 303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4108" h="3034353">
                <a:moveTo>
                  <a:pt x="1517053" y="0"/>
                </a:moveTo>
                <a:cubicBezTo>
                  <a:pt x="2354917" y="0"/>
                  <a:pt x="3034108" y="679191"/>
                  <a:pt x="3034108" y="1517053"/>
                </a:cubicBezTo>
                <a:cubicBezTo>
                  <a:pt x="3034108" y="2355161"/>
                  <a:pt x="2354917" y="3034353"/>
                  <a:pt x="1517053" y="3034353"/>
                </a:cubicBezTo>
                <a:cubicBezTo>
                  <a:pt x="679191" y="3034353"/>
                  <a:pt x="0" y="2355161"/>
                  <a:pt x="0" y="1517053"/>
                </a:cubicBezTo>
                <a:cubicBezTo>
                  <a:pt x="0" y="679191"/>
                  <a:pt x="679191" y="0"/>
                  <a:pt x="151705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C3B3E4-F5E6-D500-4ECE-A67583289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3911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57E79-DEA8-79CD-9E4E-5D2FE921B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8" y="288390"/>
            <a:ext cx="11554001" cy="10160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F8F9D-C689-B18D-09AF-9B4C40550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424" y="1493113"/>
            <a:ext cx="11528425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30489-BEFE-3F81-C3A1-A8FAC2B08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0438" y="298318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49530-956E-B9F1-B7EE-49FFED17F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7577" y="6400800"/>
            <a:ext cx="416447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0" i="0">
                <a:solidFill>
                  <a:schemeClr val="tx2"/>
                </a:solidFill>
                <a:latin typeface="ABC Oracle Medium" panose="020B0504040202060203" pitchFamily="34" charset="77"/>
              </a:defRPr>
            </a:lvl1pPr>
          </a:lstStyle>
          <a:p>
            <a:fld id="{741AFF56-1126-4107-9C02-BC0EFBF164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27F68E-C428-A4D9-BBBD-028E82BC8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Presented at the 2025 All Actuaries Summit</a:t>
            </a:r>
          </a:p>
        </p:txBody>
      </p:sp>
    </p:spTree>
    <p:extLst>
      <p:ext uri="{BB962C8B-B14F-4D97-AF65-F5344CB8AC3E}">
        <p14:creationId xmlns:p14="http://schemas.microsoft.com/office/powerpoint/2010/main" val="252882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8" r:id="rId3"/>
    <p:sldLayoutId id="2147483664" r:id="rId4"/>
    <p:sldLayoutId id="2147483665" r:id="rId5"/>
    <p:sldLayoutId id="2147483650" r:id="rId6"/>
    <p:sldLayoutId id="2147483654" r:id="rId7"/>
    <p:sldLayoutId id="2147483666" r:id="rId8"/>
    <p:sldLayoutId id="2147483653" r:id="rId9"/>
    <p:sldLayoutId id="2147483655" r:id="rId10"/>
    <p:sldLayoutId id="2147483652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7" r:id="rId19"/>
    <p:sldLayoutId id="214748366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4762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355600" indent="-355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712788" indent="-3571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068388" indent="-355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00" userDrawn="1">
          <p15:clr>
            <a:srgbClr val="F26B43"/>
          </p15:clr>
        </p15:guide>
        <p15:guide id="4" pos="222" userDrawn="1">
          <p15:clr>
            <a:srgbClr val="F26B43"/>
          </p15:clr>
        </p15:guide>
        <p15:guide id="5" orient="horz" pos="4125" userDrawn="1">
          <p15:clr>
            <a:srgbClr val="F26B43"/>
          </p15:clr>
        </p15:guide>
        <p15:guide id="6" pos="7484" userDrawn="1">
          <p15:clr>
            <a:srgbClr val="F26B43"/>
          </p15:clr>
        </p15:guide>
        <p15:guide id="7" orient="horz" pos="958" userDrawn="1">
          <p15:clr>
            <a:srgbClr val="F26B43"/>
          </p15:clr>
        </p15:guide>
        <p15:guide id="8" pos="1269" userDrawn="1">
          <p15:clr>
            <a:srgbClr val="F26B43"/>
          </p15:clr>
        </p15:guide>
        <p15:guide id="9" pos="3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18DF-8931-64F6-BEF1-577A6F34C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003" y="3702358"/>
            <a:ext cx="7678743" cy="780120"/>
          </a:xfrm>
        </p:spPr>
        <p:txBody>
          <a:bodyPr/>
          <a:lstStyle/>
          <a:p>
            <a:r>
              <a:rPr lang="en-US" dirty="0" smtClean="0"/>
              <a:t>WorkSafe Victoria – Scheme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193C2-F8F3-1189-B1F4-3B1D13EA3C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Arnott</a:t>
            </a:r>
            <a:endParaRPr lang="en-US" dirty="0"/>
          </a:p>
          <a:p>
            <a:r>
              <a:rPr lang="en-US" dirty="0" smtClean="0"/>
              <a:t>November </a:t>
            </a:r>
            <a:r>
              <a:rPr lang="en-US" dirty="0"/>
              <a:t>2025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5F806FA-5237-2A06-33AC-08E634B7A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10256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095" y="1501356"/>
            <a:ext cx="5823404" cy="308728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AA8D960-E008-DAF0-3F6F-B6240E13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90"/>
            <a:ext cx="5403810" cy="563258"/>
          </a:xfrm>
        </p:spPr>
        <p:txBody>
          <a:bodyPr/>
          <a:lstStyle/>
          <a:p>
            <a:r>
              <a:rPr lang="en-US" dirty="0" smtClean="0"/>
              <a:t>Scheme Reform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D95C8-4C1E-4DF1-D8CF-B67783A4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A7416F-C66E-6D6F-FBC4-2A2666EEC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4E7469-5EE0-EA1C-E389-EFADA80EDD4C}"/>
              </a:ext>
            </a:extLst>
          </p:cNvPr>
          <p:cNvSpPr txBox="1">
            <a:spLocks/>
          </p:cNvSpPr>
          <p:nvPr/>
        </p:nvSpPr>
        <p:spPr>
          <a:xfrm>
            <a:off x="326848" y="939876"/>
            <a:ext cx="6863223" cy="669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3C69FF"/>
                </a:solidFill>
              </a:rPr>
              <a:t>Rejection Rate for Mental Injuries Has </a:t>
            </a:r>
            <a:r>
              <a:rPr lang="en-US" sz="2400" dirty="0">
                <a:solidFill>
                  <a:srgbClr val="3C69FF"/>
                </a:solidFill>
              </a:rPr>
              <a:t>I</a:t>
            </a:r>
            <a:r>
              <a:rPr lang="en-US" sz="2400" dirty="0" smtClean="0">
                <a:solidFill>
                  <a:srgbClr val="3C69FF"/>
                </a:solidFill>
              </a:rPr>
              <a:t>ncreased</a:t>
            </a:r>
            <a:endParaRPr lang="en-US" sz="2400" dirty="0">
              <a:solidFill>
                <a:srgbClr val="3C69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15" y="1501646"/>
            <a:ext cx="5821680" cy="30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5665" y="2565871"/>
            <a:ext cx="987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6388B4"/>
                </a:solidFill>
              </a:rPr>
              <a:t>Pre-reform</a:t>
            </a:r>
            <a:endParaRPr lang="en-AU" sz="1000" dirty="0">
              <a:solidFill>
                <a:srgbClr val="6388B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5016" y="2072440"/>
            <a:ext cx="987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E48138"/>
                </a:solidFill>
              </a:rPr>
              <a:t>Post-reform</a:t>
            </a:r>
            <a:endParaRPr lang="en-AU" sz="1000" dirty="0">
              <a:solidFill>
                <a:srgbClr val="E48138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250656" y="2666225"/>
            <a:ext cx="192882" cy="3777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ight Brace 13"/>
          <p:cNvSpPr/>
          <p:nvPr/>
        </p:nvSpPr>
        <p:spPr>
          <a:xfrm>
            <a:off x="4606989" y="2034476"/>
            <a:ext cx="192882" cy="377709"/>
          </a:xfrm>
          <a:prstGeom prst="rightBrace">
            <a:avLst/>
          </a:prstGeom>
          <a:ln>
            <a:solidFill>
              <a:srgbClr val="E48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07" y="4915708"/>
            <a:ext cx="5571393" cy="11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79489" y="2935111"/>
            <a:ext cx="987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6388B4"/>
                </a:solidFill>
              </a:rPr>
              <a:t>Pre-reform</a:t>
            </a:r>
            <a:endParaRPr lang="en-AU" sz="1000" dirty="0">
              <a:solidFill>
                <a:srgbClr val="6388B4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11111624" y="2986782"/>
            <a:ext cx="153594" cy="3406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/>
          <p:cNvSpPr txBox="1"/>
          <p:nvPr/>
        </p:nvSpPr>
        <p:spPr>
          <a:xfrm>
            <a:off x="10576696" y="2224126"/>
            <a:ext cx="987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E48138"/>
                </a:solidFill>
              </a:rPr>
              <a:t>Post-reform</a:t>
            </a:r>
            <a:endParaRPr lang="en-AU" sz="1000" dirty="0">
              <a:solidFill>
                <a:srgbClr val="E48138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10394934" y="2020189"/>
            <a:ext cx="205184" cy="671870"/>
          </a:xfrm>
          <a:prstGeom prst="rightBrace">
            <a:avLst/>
          </a:prstGeom>
          <a:ln>
            <a:solidFill>
              <a:srgbClr val="E481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93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A8D960-E008-DAF0-3F6F-B6240E13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90"/>
            <a:ext cx="5403810" cy="563258"/>
          </a:xfrm>
        </p:spPr>
        <p:txBody>
          <a:bodyPr/>
          <a:lstStyle/>
          <a:p>
            <a:r>
              <a:rPr lang="en-US" dirty="0" smtClean="0"/>
              <a:t>Scheme Reform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D95C8-4C1E-4DF1-D8CF-B67783A4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A7416F-C66E-6D6F-FBC4-2A2666EEC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4E7469-5EE0-EA1C-E389-EFADA80EDD4C}"/>
              </a:ext>
            </a:extLst>
          </p:cNvPr>
          <p:cNvSpPr txBox="1">
            <a:spLocks/>
          </p:cNvSpPr>
          <p:nvPr/>
        </p:nvSpPr>
        <p:spPr>
          <a:xfrm>
            <a:off x="326848" y="939876"/>
            <a:ext cx="11069285" cy="669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3C69FF"/>
                </a:solidFill>
              </a:rPr>
              <a:t>Increase in Notices Issued to Workers Ceasing Weekly Benefits (78 Weeks+)</a:t>
            </a:r>
            <a:endParaRPr lang="en-US" sz="2400" dirty="0">
              <a:solidFill>
                <a:srgbClr val="3C69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968" y="1448622"/>
            <a:ext cx="8846063" cy="446875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8139112" y="1928813"/>
            <a:ext cx="0" cy="2978944"/>
          </a:xfrm>
          <a:prstGeom prst="line">
            <a:avLst/>
          </a:prstGeom>
          <a:ln w="12700">
            <a:solidFill>
              <a:srgbClr val="3C6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39112" y="1928813"/>
            <a:ext cx="976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Reform</a:t>
            </a:r>
            <a:endParaRPr lang="en-AU" sz="1100" b="1" dirty="0"/>
          </a:p>
        </p:txBody>
      </p:sp>
      <p:sp>
        <p:nvSpPr>
          <p:cNvPr id="14" name="Right Arrow 13"/>
          <p:cNvSpPr/>
          <p:nvPr/>
        </p:nvSpPr>
        <p:spPr>
          <a:xfrm>
            <a:off x="8236743" y="2178844"/>
            <a:ext cx="735806" cy="10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7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10" y="1539310"/>
            <a:ext cx="10432380" cy="46216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AA8D960-E008-DAF0-3F6F-B6240E13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90"/>
            <a:ext cx="5403810" cy="563258"/>
          </a:xfrm>
        </p:spPr>
        <p:txBody>
          <a:bodyPr/>
          <a:lstStyle/>
          <a:p>
            <a:r>
              <a:rPr lang="en-US" dirty="0" smtClean="0"/>
              <a:t>Active Weekly Claims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D95C8-4C1E-4DF1-D8CF-B67783A4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A7416F-C66E-6D6F-FBC4-2A2666EEC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4E7469-5EE0-EA1C-E389-EFADA80EDD4C}"/>
              </a:ext>
            </a:extLst>
          </p:cNvPr>
          <p:cNvSpPr txBox="1">
            <a:spLocks/>
          </p:cNvSpPr>
          <p:nvPr/>
        </p:nvSpPr>
        <p:spPr>
          <a:xfrm>
            <a:off x="326848" y="939876"/>
            <a:ext cx="9714619" cy="669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3C69FF"/>
                </a:solidFill>
              </a:rPr>
              <a:t>Reduction in Mental Injury Active Claims Since </a:t>
            </a:r>
            <a:r>
              <a:rPr lang="en-US" sz="2400" dirty="0">
                <a:solidFill>
                  <a:srgbClr val="3C69FF"/>
                </a:solidFill>
              </a:rPr>
              <a:t>R</a:t>
            </a:r>
            <a:r>
              <a:rPr lang="en-US" sz="2400" dirty="0" smtClean="0">
                <a:solidFill>
                  <a:srgbClr val="3C69FF"/>
                </a:solidFill>
              </a:rPr>
              <a:t>eforms</a:t>
            </a:r>
            <a:endParaRPr lang="en-US" sz="2400" dirty="0">
              <a:solidFill>
                <a:srgbClr val="3C69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9175633" y="1683219"/>
            <a:ext cx="0" cy="3317591"/>
          </a:xfrm>
          <a:prstGeom prst="line">
            <a:avLst/>
          </a:prstGeom>
          <a:ln w="12700">
            <a:solidFill>
              <a:srgbClr val="3C6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67884" y="1683219"/>
            <a:ext cx="9763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Reform</a:t>
            </a:r>
            <a:endParaRPr lang="en-AU" sz="1100" b="1" dirty="0"/>
          </a:p>
        </p:txBody>
      </p:sp>
      <p:sp>
        <p:nvSpPr>
          <p:cNvPr id="14" name="Right Arrow 13"/>
          <p:cNvSpPr/>
          <p:nvPr/>
        </p:nvSpPr>
        <p:spPr>
          <a:xfrm>
            <a:off x="9267520" y="1894823"/>
            <a:ext cx="735806" cy="10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30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A496-4C39-2B00-0D43-49A224521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16AD9-8DFE-D1F2-E19F-6CC337BFA4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Actuaries Institute</a:t>
            </a:r>
          </a:p>
          <a:p>
            <a:r>
              <a:rPr lang="en-US" dirty="0" err="1"/>
              <a:t>actuaries.asn.au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378F98-3ADB-4368-F405-BE3EFC9CF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/>
              <a:t>Presented at the 2025 IDSS</a:t>
            </a:r>
          </a:p>
        </p:txBody>
      </p:sp>
    </p:spTree>
    <p:extLst>
      <p:ext uri="{BB962C8B-B14F-4D97-AF65-F5344CB8AC3E}">
        <p14:creationId xmlns:p14="http://schemas.microsoft.com/office/powerpoint/2010/main" val="24519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857CBF-7CA0-0A56-6F28-63395877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B1F90-91EE-E1EB-8D5A-0B2FDDC1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8981D6A-315D-850A-3347-FA9E290FA1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7CE5CA2-F18E-5F30-BE5E-28AAC6CB1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2449" y="6365425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8EAAE7-0573-D688-E79B-689FE151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71" y="1024958"/>
            <a:ext cx="5699254" cy="552695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dirty="0" smtClean="0"/>
              <a:t>Our Strategy				     03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Reducing Workplace Harm</a:t>
            </a:r>
            <a:r>
              <a:rPr lang="en-US" sz="2000" dirty="0"/>
              <a:t>	</a:t>
            </a:r>
            <a:r>
              <a:rPr lang="en-US" sz="2000" dirty="0" smtClean="0"/>
              <a:t>  	     04</a:t>
            </a:r>
            <a:endParaRPr lang="en-US" sz="2000" dirty="0"/>
          </a:p>
          <a:p>
            <a:pPr>
              <a:spcAft>
                <a:spcPts val="0"/>
              </a:spcAft>
            </a:pPr>
            <a:r>
              <a:rPr lang="en-US" sz="2000" dirty="0" smtClean="0"/>
              <a:t>Improving Outcomes for Injured Workers	     05</a:t>
            </a:r>
            <a:endParaRPr lang="en-US" sz="2000" dirty="0"/>
          </a:p>
          <a:p>
            <a:pPr>
              <a:spcAft>
                <a:spcPts val="0"/>
              </a:spcAft>
            </a:pPr>
            <a:r>
              <a:rPr lang="en-US" sz="2000" dirty="0" smtClean="0"/>
              <a:t>Financial Sustainability		    </a:t>
            </a:r>
            <a:r>
              <a:rPr lang="en-US" sz="2000" dirty="0"/>
              <a:t>	</a:t>
            </a:r>
            <a:r>
              <a:rPr lang="en-US" sz="2000" dirty="0" smtClean="0"/>
              <a:t>     06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Scheme Reform			     </a:t>
            </a:r>
            <a:r>
              <a:rPr lang="en-US" sz="2000" dirty="0" smtClean="0"/>
              <a:t>09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19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A8D960-E008-DAF0-3F6F-B6240E13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Strategy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D95C8-4C1E-4DF1-D8CF-B67783A4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A7416F-C66E-6D6F-FBC4-2A2666EEC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3F525DC-3DB9-4706-9516-93529F7A3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556" y="6041422"/>
            <a:ext cx="5282289" cy="577737"/>
          </a:xfrm>
        </p:spPr>
        <p:txBody>
          <a:bodyPr/>
          <a:lstStyle/>
          <a:p>
            <a:r>
              <a:rPr lang="en-US" sz="800" i="1" dirty="0" smtClean="0"/>
              <a:t>Source</a:t>
            </a:r>
            <a:r>
              <a:rPr lang="en-US" sz="800" i="1" dirty="0"/>
              <a:t>: https://content-v2.api.worksafe.vic.gov.au/sites/default/files/2025-02/Worksafe-victoria-strategy-2025-02.pdf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12" y="885097"/>
            <a:ext cx="65817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653" y="1446487"/>
            <a:ext cx="5029636" cy="301778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AA8D960-E008-DAF0-3F6F-B6240E13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90"/>
            <a:ext cx="5403810" cy="563258"/>
          </a:xfrm>
        </p:spPr>
        <p:txBody>
          <a:bodyPr/>
          <a:lstStyle/>
          <a:p>
            <a:r>
              <a:rPr lang="en-US" dirty="0" smtClean="0"/>
              <a:t>Reducing Workplace Harm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F525DC-3DB9-4706-9516-93529F7A3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83" y="4598514"/>
            <a:ext cx="4708636" cy="908506"/>
          </a:xfrm>
        </p:spPr>
        <p:txBody>
          <a:bodyPr/>
          <a:lstStyle/>
          <a:p>
            <a:r>
              <a:rPr lang="en-US" sz="2000" dirty="0" smtClean="0"/>
              <a:t>Reduction in Claims per Million Hours Worked (“</a:t>
            </a:r>
            <a:r>
              <a:rPr lang="en-US" sz="2000" dirty="0" err="1" smtClean="0"/>
              <a:t>CpMHW</a:t>
            </a:r>
            <a:r>
              <a:rPr lang="en-US" sz="2000" dirty="0" smtClean="0"/>
              <a:t>”) after an increase from July 2022 to July 2024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D95C8-4C1E-4DF1-D8CF-B67783A4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A7416F-C66E-6D6F-FBC4-2A2666EEC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4E7469-5EE0-EA1C-E389-EFADA80EDD4C}"/>
              </a:ext>
            </a:extLst>
          </p:cNvPr>
          <p:cNvSpPr txBox="1">
            <a:spLocks/>
          </p:cNvSpPr>
          <p:nvPr/>
        </p:nvSpPr>
        <p:spPr>
          <a:xfrm>
            <a:off x="326849" y="939876"/>
            <a:ext cx="5403810" cy="669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3C69FF"/>
                </a:solidFill>
              </a:rPr>
              <a:t>Scheme numbers: All injuries</a:t>
            </a:r>
            <a:endParaRPr lang="en-US" sz="2400" dirty="0">
              <a:solidFill>
                <a:srgbClr val="3C69FF"/>
              </a:solidFill>
            </a:endParaRP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03F525DC-3DB9-4706-9516-93529F7A3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187" y="4598514"/>
            <a:ext cx="4708636" cy="908506"/>
          </a:xfrm>
        </p:spPr>
        <p:txBody>
          <a:bodyPr/>
          <a:lstStyle/>
          <a:p>
            <a:r>
              <a:rPr lang="en-US" sz="2000" dirty="0" smtClean="0"/>
              <a:t>Reduction in 4 week </a:t>
            </a:r>
            <a:r>
              <a:rPr lang="en-US" sz="2000" dirty="0" err="1" smtClean="0"/>
              <a:t>CpMHW</a:t>
            </a:r>
            <a:r>
              <a:rPr lang="en-US" sz="2000" dirty="0" smtClean="0"/>
              <a:t> after an increase from August 2022 to June 2024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62" y="1537825"/>
            <a:ext cx="5009518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A8D960-E008-DAF0-3F6F-B6240E13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90"/>
            <a:ext cx="8643896" cy="563258"/>
          </a:xfrm>
        </p:spPr>
        <p:txBody>
          <a:bodyPr/>
          <a:lstStyle/>
          <a:p>
            <a:r>
              <a:rPr lang="en-US" dirty="0" smtClean="0"/>
              <a:t>Improving Outcomes for Injured Workers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D95C8-4C1E-4DF1-D8CF-B67783A4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A7416F-C66E-6D6F-FBC4-2A2666EEC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4E7469-5EE0-EA1C-E389-EFADA80EDD4C}"/>
              </a:ext>
            </a:extLst>
          </p:cNvPr>
          <p:cNvSpPr txBox="1">
            <a:spLocks/>
          </p:cNvSpPr>
          <p:nvPr/>
        </p:nvSpPr>
        <p:spPr>
          <a:xfrm>
            <a:off x="326849" y="939876"/>
            <a:ext cx="5403810" cy="669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3C69FF"/>
                </a:solidFill>
              </a:rPr>
              <a:t>Back At Work </a:t>
            </a:r>
            <a:endParaRPr lang="en-US" sz="2400" dirty="0">
              <a:solidFill>
                <a:srgbClr val="3C69FF"/>
              </a:solidFill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03F525DC-3DB9-4706-9516-93529F7A3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83" y="4746431"/>
            <a:ext cx="10372874" cy="62052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Our measure is % </a:t>
            </a:r>
            <a:r>
              <a:rPr lang="en-AU" sz="2000" b="1" dirty="0"/>
              <a:t>Back at Work</a:t>
            </a:r>
            <a:r>
              <a:rPr lang="en-AU" sz="2000" dirty="0"/>
              <a:t>: The percentage of claims with 10 days of time loss reported in a 12 month period, that are back at work six months after claim lodgement.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Significant reduction in RTW rates during </a:t>
            </a:r>
            <a:r>
              <a:rPr lang="en-US" sz="2000" dirty="0" smtClean="0"/>
              <a:t>the Covid-19 period, </a:t>
            </a:r>
            <a:r>
              <a:rPr lang="en-US" sz="2000" dirty="0"/>
              <a:t>small increase over the last three years but still </a:t>
            </a:r>
            <a:r>
              <a:rPr lang="en-US" sz="2000" dirty="0" smtClean="0"/>
              <a:t>significantly lower </a:t>
            </a:r>
            <a:r>
              <a:rPr lang="en-US" sz="2000" dirty="0"/>
              <a:t>than pre-</a:t>
            </a:r>
            <a:r>
              <a:rPr lang="en-US" sz="2000" dirty="0" err="1"/>
              <a:t>Covid</a:t>
            </a:r>
            <a:r>
              <a:rPr lang="en-US" sz="2000" dirty="0"/>
              <a:t> experience.</a:t>
            </a:r>
            <a:endParaRPr lang="en-AU" sz="2000" dirty="0"/>
          </a:p>
          <a:p>
            <a:endParaRPr lang="en-AU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945" y="939876"/>
            <a:ext cx="7152752" cy="38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A8D960-E008-DAF0-3F6F-B6240E13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Sustainability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D95C8-4C1E-4DF1-D8CF-B67783A4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B768C8-CC6B-52DA-D1F2-413B563890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6849" y="1117727"/>
            <a:ext cx="5078271" cy="425633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3C69FF"/>
                </a:solidFill>
              </a:rPr>
              <a:t>Key Figures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Actuarial Change: </a:t>
            </a:r>
            <a:r>
              <a:rPr lang="en-US" sz="2000" b="1" dirty="0" smtClean="0"/>
              <a:t>-$663m</a:t>
            </a:r>
            <a:r>
              <a:rPr lang="en-US" sz="2000" dirty="0" smtClean="0"/>
              <a:t> (release)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Break-Even Premium: </a:t>
            </a:r>
            <a:r>
              <a:rPr lang="en-US" sz="2000" b="1" dirty="0" smtClean="0"/>
              <a:t>1.723%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Net Result: </a:t>
            </a:r>
            <a:r>
              <a:rPr lang="en-US" sz="2000" b="1" dirty="0" smtClean="0"/>
              <a:t>$797m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Insurance Funding Ratio: </a:t>
            </a:r>
            <a:r>
              <a:rPr lang="en-US" sz="2000" b="1" dirty="0" smtClean="0"/>
              <a:t>112.7%</a:t>
            </a:r>
          </a:p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A7416F-C66E-6D6F-FBC4-2A2666EEC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13B768C8-CC6B-52DA-D1F2-413B563890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62320" y="1117726"/>
            <a:ext cx="5889898" cy="46734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3C69FF"/>
                </a:solidFill>
              </a:rPr>
              <a:t>Key Challenges and Uncertainties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Effectiveness of the scheme Reforms: </a:t>
            </a:r>
          </a:p>
          <a:p>
            <a:pPr marL="698500" lvl="2" indent="-342900">
              <a:spcAft>
                <a:spcPts val="1200"/>
              </a:spcAft>
            </a:pPr>
            <a:r>
              <a:rPr lang="en-AU" sz="2000" dirty="0"/>
              <a:t>Mental Injury Eligibility</a:t>
            </a:r>
          </a:p>
          <a:p>
            <a:pPr marL="698500" lvl="2" indent="-342900">
              <a:spcAft>
                <a:spcPts val="1200"/>
              </a:spcAft>
            </a:pPr>
            <a:r>
              <a:rPr lang="en-US" sz="2000" dirty="0"/>
              <a:t>Second Entitlement Review</a:t>
            </a:r>
          </a:p>
          <a:p>
            <a:pPr marL="641350" lvl="2" indent="-285750">
              <a:spcAft>
                <a:spcPts val="1200"/>
              </a:spcAft>
            </a:pPr>
            <a:r>
              <a:rPr lang="en-AU" sz="2000" dirty="0" smtClean="0"/>
              <a:t>Flow on to Common Law</a:t>
            </a:r>
            <a:endParaRPr lang="en-AU" sz="2000" dirty="0"/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Slow-down </a:t>
            </a:r>
            <a:r>
              <a:rPr lang="en-US" sz="2000" dirty="0" smtClean="0"/>
              <a:t>in dispute resolution leading to an increase in the number of open conciliation matters</a:t>
            </a:r>
            <a:endParaRPr lang="en-AU" sz="2000" dirty="0" smtClean="0"/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Increase in durations and costs for Medical &amp; Like </a:t>
            </a:r>
            <a:r>
              <a:rPr lang="en-AU" sz="2000" dirty="0" smtClean="0"/>
              <a:t>benefits</a:t>
            </a: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Impact of Psychological Health Regulations</a:t>
            </a:r>
            <a:endParaRPr lang="en-AU" sz="2000" dirty="0"/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378" y="1392424"/>
            <a:ext cx="8925927" cy="456020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AA8D960-E008-DAF0-3F6F-B6240E13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90"/>
            <a:ext cx="5403810" cy="563258"/>
          </a:xfrm>
        </p:spPr>
        <p:txBody>
          <a:bodyPr/>
          <a:lstStyle/>
          <a:p>
            <a:r>
              <a:rPr lang="en-US" dirty="0" smtClean="0"/>
              <a:t>Financial Sustainability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D95C8-4C1E-4DF1-D8CF-B67783A4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A7416F-C66E-6D6F-FBC4-2A2666EEC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4E7469-5EE0-EA1C-E389-EFADA80EDD4C}"/>
              </a:ext>
            </a:extLst>
          </p:cNvPr>
          <p:cNvSpPr txBox="1">
            <a:spLocks/>
          </p:cNvSpPr>
          <p:nvPr/>
        </p:nvSpPr>
        <p:spPr>
          <a:xfrm>
            <a:off x="326848" y="939876"/>
            <a:ext cx="6863223" cy="669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3C69FF"/>
                </a:solidFill>
              </a:rPr>
              <a:t>Historical Actuarial Change by Financial Year</a:t>
            </a:r>
            <a:endParaRPr lang="en-US" sz="2400" dirty="0">
              <a:solidFill>
                <a:srgbClr val="3C69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E7C053-1D01-7640-AA43-738154D20C7B}"/>
              </a:ext>
            </a:extLst>
          </p:cNvPr>
          <p:cNvGrpSpPr/>
          <p:nvPr/>
        </p:nvGrpSpPr>
        <p:grpSpPr>
          <a:xfrm>
            <a:off x="1846314" y="1919523"/>
            <a:ext cx="7364861" cy="4120480"/>
            <a:chOff x="848498" y="1502679"/>
            <a:chExt cx="5126285" cy="2743698"/>
          </a:xfrm>
        </p:grpSpPr>
        <p:sp>
          <p:nvSpPr>
            <p:cNvPr id="16" name="Footer Placeholder 3">
              <a:extLst>
                <a:ext uri="{FF2B5EF4-FFF2-40B4-BE49-F238E27FC236}">
                  <a16:creationId xmlns:a16="http://schemas.microsoft.com/office/drawing/2014/main" id="{B277F1B3-46E9-8B35-30C9-0F1EBFC52248}"/>
                </a:ext>
              </a:extLst>
            </p:cNvPr>
            <p:cNvSpPr txBox="1">
              <a:spLocks/>
            </p:cNvSpPr>
            <p:nvPr/>
          </p:nvSpPr>
          <p:spPr>
            <a:xfrm>
              <a:off x="848498" y="3976294"/>
              <a:ext cx="3743565" cy="270083"/>
            </a:xfrm>
            <a:prstGeom prst="rect">
              <a:avLst/>
            </a:prstGeom>
          </p:spPr>
          <p:txBody>
            <a:bodyPr vert="horz" lIns="0" tIns="0" rIns="0" bIns="0" rtlCol="0" anchor="b"/>
            <a:lstStyle>
              <a:defPPr>
                <a:defRPr lang="en-US"/>
              </a:defPPr>
              <a:lvl1pPr marL="0" algn="l" defTabSz="914400" rtl="0" eaLnBrk="1" latinLnBrk="0" hangingPunct="1">
                <a:defRPr sz="600" b="1" kern="1200" spc="-23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A05118-12E8-A74E-9ABC-33FF766BF124}"/>
                </a:ext>
              </a:extLst>
            </p:cNvPr>
            <p:cNvSpPr/>
            <p:nvPr/>
          </p:nvSpPr>
          <p:spPr>
            <a:xfrm>
              <a:off x="1415914" y="1532571"/>
              <a:ext cx="125999" cy="127258"/>
            </a:xfrm>
            <a:prstGeom prst="rect">
              <a:avLst/>
            </a:prstGeom>
            <a:solidFill>
              <a:srgbClr val="70A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DB83861B-F899-394A-A321-8F93DF581AAF}"/>
                </a:ext>
              </a:extLst>
            </p:cNvPr>
            <p:cNvSpPr txBox="1">
              <a:spLocks/>
            </p:cNvSpPr>
            <p:nvPr/>
          </p:nvSpPr>
          <p:spPr>
            <a:xfrm>
              <a:off x="1511442" y="1502679"/>
              <a:ext cx="4463341" cy="376415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Font typeface="Arial" pitchFamily="34" charset="0"/>
                <a:buNone/>
                <a:defRPr sz="1300" kern="1200" baseline="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189050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378101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567151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756202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 baseline="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945252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134302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1323353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1512403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r>
                <a:rPr lang="en-AU" sz="1000" dirty="0">
                  <a:solidFill>
                    <a:schemeClr val="tx1"/>
                  </a:solidFill>
                </a:rPr>
                <a:t>Actual scheme costs below projections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77BA22-5DB6-024A-AFAF-A84432B92873}"/>
                </a:ext>
              </a:extLst>
            </p:cNvPr>
            <p:cNvSpPr/>
            <p:nvPr/>
          </p:nvSpPr>
          <p:spPr>
            <a:xfrm>
              <a:off x="1415914" y="1744846"/>
              <a:ext cx="125999" cy="12725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0" name="Text Placeholder 3">
              <a:extLst>
                <a:ext uri="{FF2B5EF4-FFF2-40B4-BE49-F238E27FC236}">
                  <a16:creationId xmlns:a16="http://schemas.microsoft.com/office/drawing/2014/main" id="{0C07AE39-FAE3-C342-98F7-E2742BE6821C}"/>
                </a:ext>
              </a:extLst>
            </p:cNvPr>
            <p:cNvSpPr txBox="1">
              <a:spLocks/>
            </p:cNvSpPr>
            <p:nvPr/>
          </p:nvSpPr>
          <p:spPr>
            <a:xfrm>
              <a:off x="1511442" y="1714954"/>
              <a:ext cx="3905993" cy="376415"/>
            </a:xfrm>
            <a:prstGeom prst="rect">
              <a:avLst/>
            </a:prstGeom>
            <a:noFill/>
          </p:spPr>
          <p:txBody>
            <a:bodyPr/>
            <a:lstStyle>
              <a:lvl1pPr marL="0" indent="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Font typeface="Arial" pitchFamily="34" charset="0"/>
                <a:buNone/>
                <a:defRPr sz="1300" kern="1200" baseline="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189050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378101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567151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756202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 baseline="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945252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6pPr>
              <a:lvl7pPr marL="1134302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7pPr>
              <a:lvl8pPr marL="1323353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8pPr>
              <a:lvl9pPr marL="1512403" indent="-189050" algn="l" defTabSz="685983" rtl="0" eaLnBrk="1" latinLnBrk="0" hangingPunct="1">
                <a:lnSpc>
                  <a:spcPts val="1580"/>
                </a:lnSpc>
                <a:spcBef>
                  <a:spcPts val="0"/>
                </a:spcBef>
                <a:spcAft>
                  <a:spcPts val="652"/>
                </a:spcAft>
                <a:buSzPct val="170000"/>
                <a:buFontTx/>
                <a:buBlip>
                  <a:blip r:embed="rId4"/>
                </a:buBlip>
                <a:defRPr sz="13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9pPr>
            </a:lstStyle>
            <a:p>
              <a:r>
                <a:rPr lang="en-AU" sz="1000" dirty="0">
                  <a:solidFill>
                    <a:schemeClr val="tx1"/>
                  </a:solidFill>
                </a:rPr>
                <a:t>Actual scheme costs above projections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5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A8D960-E008-DAF0-3F6F-B6240E136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49" y="288390"/>
            <a:ext cx="5403810" cy="563258"/>
          </a:xfrm>
        </p:spPr>
        <p:txBody>
          <a:bodyPr/>
          <a:lstStyle/>
          <a:p>
            <a:r>
              <a:rPr lang="en-US" dirty="0" smtClean="0"/>
              <a:t>Financial Sustainability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D95C8-4C1E-4DF1-D8CF-B67783A4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A7416F-C66E-6D6F-FBC4-2A2666EEC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B4E7469-5EE0-EA1C-E389-EFADA80EDD4C}"/>
              </a:ext>
            </a:extLst>
          </p:cNvPr>
          <p:cNvSpPr txBox="1">
            <a:spLocks/>
          </p:cNvSpPr>
          <p:nvPr/>
        </p:nvSpPr>
        <p:spPr>
          <a:xfrm>
            <a:off x="326848" y="939876"/>
            <a:ext cx="6863223" cy="669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3C69FF"/>
                </a:solidFill>
              </a:rPr>
              <a:t>Historical Insurance Funding Ratio (“IFR”)</a:t>
            </a:r>
            <a:endParaRPr lang="en-US" sz="2400" dirty="0">
              <a:solidFill>
                <a:srgbClr val="3C69FF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B768C8-CC6B-52DA-D1F2-413B563890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23077" y="1609053"/>
            <a:ext cx="2552723" cy="4256334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sz="1800" dirty="0" smtClean="0"/>
              <a:t>Key drivers of IFR improvement of </a:t>
            </a:r>
            <a:r>
              <a:rPr lang="en-US" sz="1800" b="1" dirty="0" smtClean="0"/>
              <a:t>6.9% </a:t>
            </a:r>
            <a:r>
              <a:rPr lang="en-US" sz="1800" dirty="0" smtClean="0"/>
              <a:t>between June 2024 and June 2025: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3.7% </a:t>
            </a:r>
            <a:r>
              <a:rPr lang="en-US" sz="1800" dirty="0" smtClean="0"/>
              <a:t>from investment earnings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1.9%</a:t>
            </a:r>
            <a:r>
              <a:rPr lang="en-US" sz="1800" dirty="0" smtClean="0"/>
              <a:t> from claims movements </a:t>
            </a:r>
          </a:p>
          <a:p>
            <a:pPr marL="3429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/>
              <a:t>1.1%</a:t>
            </a:r>
            <a:r>
              <a:rPr lang="en-US" sz="1800" dirty="0" smtClean="0"/>
              <a:t> from BEP buffer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47" y="1609053"/>
            <a:ext cx="8655787" cy="39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AA8D960-E008-DAF0-3F6F-B6240E13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Reform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D95C8-4C1E-4DF1-D8CF-B67783A4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FF56-1126-4107-9C02-BC0EFBF1643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B768C8-CC6B-52DA-D1F2-413B563890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6849" y="1016127"/>
            <a:ext cx="11036369" cy="425633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400" dirty="0" err="1">
                <a:solidFill>
                  <a:srgbClr val="3C69FF"/>
                </a:solidFill>
                <a:latin typeface="+mj-lt"/>
                <a:ea typeface="+mj-ea"/>
                <a:cs typeface="+mj-cs"/>
              </a:rPr>
              <a:t>WorkCover</a:t>
            </a:r>
            <a:r>
              <a:rPr lang="en-US" sz="2400" dirty="0">
                <a:solidFill>
                  <a:srgbClr val="3C69FF"/>
                </a:solidFill>
                <a:latin typeface="+mj-lt"/>
                <a:ea typeface="+mj-ea"/>
                <a:cs typeface="+mj-cs"/>
              </a:rPr>
              <a:t> Scheme </a:t>
            </a:r>
            <a:r>
              <a:rPr lang="en-US" sz="2400" dirty="0" err="1">
                <a:solidFill>
                  <a:srgbClr val="3C69FF"/>
                </a:solidFill>
                <a:latin typeface="+mj-lt"/>
                <a:ea typeface="+mj-ea"/>
                <a:cs typeface="+mj-cs"/>
              </a:rPr>
              <a:t>Modernisation</a:t>
            </a:r>
            <a:endParaRPr lang="en-US" sz="2400" dirty="0">
              <a:solidFill>
                <a:srgbClr val="3C69FF"/>
              </a:solidFill>
              <a:latin typeface="+mj-lt"/>
              <a:ea typeface="+mj-ea"/>
              <a:cs typeface="+mj-cs"/>
            </a:endParaRPr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average premium rate was increased to 1.8</a:t>
            </a:r>
            <a:r>
              <a:rPr lang="en-US" sz="2000" dirty="0" smtClean="0"/>
              <a:t>% (42% increase) </a:t>
            </a:r>
            <a:r>
              <a:rPr lang="en-US" sz="2000" dirty="0"/>
              <a:t>for the 2023/24 policy </a:t>
            </a:r>
            <a:r>
              <a:rPr lang="en-US" sz="2000" dirty="0" smtClean="0"/>
              <a:t>year</a:t>
            </a:r>
            <a:endParaRPr lang="en-US" sz="2000" b="1" dirty="0" smtClean="0">
              <a:solidFill>
                <a:srgbClr val="3C69FF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0A7416F-C66E-6D6F-FBC4-2A2666EEC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186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 b="0" i="0">
                <a:solidFill>
                  <a:schemeClr val="bg1"/>
                </a:solidFill>
                <a:latin typeface="ABC Oracle Medium" panose="020B0504040202060203" pitchFamily="34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Presented at the 2025 IDSS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791166"/>
              </p:ext>
            </p:extLst>
          </p:nvPr>
        </p:nvGraphicFramePr>
        <p:xfrm>
          <a:off x="326849" y="1954107"/>
          <a:ext cx="11260316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532">
                  <a:extLst>
                    <a:ext uri="{9D8B030D-6E8A-4147-A177-3AD203B41FA5}">
                      <a16:colId xmlns:a16="http://schemas.microsoft.com/office/drawing/2014/main" val="1590345157"/>
                    </a:ext>
                  </a:extLst>
                </a:gridCol>
                <a:gridCol w="4450557">
                  <a:extLst>
                    <a:ext uri="{9D8B030D-6E8A-4147-A177-3AD203B41FA5}">
                      <a16:colId xmlns:a16="http://schemas.microsoft.com/office/drawing/2014/main" val="2382000237"/>
                    </a:ext>
                  </a:extLst>
                </a:gridCol>
                <a:gridCol w="4086227">
                  <a:extLst>
                    <a:ext uri="{9D8B030D-6E8A-4147-A177-3AD203B41FA5}">
                      <a16:colId xmlns:a16="http://schemas.microsoft.com/office/drawing/2014/main" val="4102081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Key</a:t>
                      </a:r>
                      <a:r>
                        <a:rPr lang="en-US" sz="1600" baseline="0" dirty="0" smtClean="0"/>
                        <a:t> Change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 Do</a:t>
                      </a:r>
                      <a:r>
                        <a:rPr lang="en-US" sz="1600" baseline="0" dirty="0" smtClean="0"/>
                        <a:t> We Know?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</a:t>
                      </a:r>
                      <a:r>
                        <a:rPr lang="en-US" sz="1600" baseline="0" dirty="0" smtClean="0"/>
                        <a:t> Don’t We Know?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3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New eligibility requirements for mental injury claims</a:t>
                      </a:r>
                    </a:p>
                    <a:p>
                      <a:endParaRPr lang="en-A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The initial</a:t>
                      </a:r>
                      <a:r>
                        <a:rPr lang="en-US" sz="1500" baseline="0" dirty="0" smtClean="0"/>
                        <a:t> rejection rate is stabilizing, with the initial acceptance rate reducing by almost 50%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500" baseline="0" dirty="0" smtClean="0"/>
                        <a:t>Slow-down in dispute resolution leading to an increase in the pool of open conciliation matters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 smtClean="0"/>
                        <a:t>This has slowed the emergence of Weekly paid claims</a:t>
                      </a:r>
                      <a:endParaRPr lang="en-AU" sz="1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Ultimate outcomes from conciliations</a:t>
                      </a:r>
                      <a:r>
                        <a:rPr lang="en-AU" sz="1500" baseline="0" dirty="0" smtClean="0"/>
                        <a:t> and statutory dispute activity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 smtClean="0"/>
                        <a:t>Potential </a:t>
                      </a:r>
                      <a:r>
                        <a:rPr lang="en-US" sz="1500" baseline="0" dirty="0" err="1" smtClean="0"/>
                        <a:t>behavioural</a:t>
                      </a:r>
                      <a:r>
                        <a:rPr lang="en-US" sz="1500" baseline="0" dirty="0" smtClean="0"/>
                        <a:t> changes from workers / their advisors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 smtClean="0"/>
                        <a:t>Key legal precedent</a:t>
                      </a:r>
                      <a:endParaRPr lang="en-US" sz="15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69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500" dirty="0" smtClean="0"/>
                        <a:t>An additional whole person impairment (WPI) requirement for workers to continue to receive weekly payments after the 130 week second entitlement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Termination notices (notices </a:t>
                      </a:r>
                      <a:r>
                        <a:rPr lang="en-AU" sz="1500" dirty="0" smtClean="0"/>
                        <a:t>issued to workers ceasing Weekly benefits</a:t>
                      </a:r>
                      <a:r>
                        <a:rPr lang="en-US" sz="1500" dirty="0" smtClean="0"/>
                        <a:t>) have increased since</a:t>
                      </a:r>
                      <a:r>
                        <a:rPr lang="en-US" sz="1500" baseline="0" dirty="0" smtClean="0"/>
                        <a:t> scheme reform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 smtClean="0"/>
                        <a:t>This implies higher Weekly discontinuances, although it is unclear what the sustainable level will be</a:t>
                      </a:r>
                      <a:endParaRPr lang="en-AU" sz="1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Proportion of termination notices challenged and overturned</a:t>
                      </a:r>
                      <a:r>
                        <a:rPr lang="en-US" sz="1500" baseline="0" dirty="0" smtClean="0"/>
                        <a:t> via dispute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 smtClean="0"/>
                        <a:t>Proportion of ultimate claims with WPI 21+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 smtClean="0"/>
                        <a:t>Bracket creep in WPI assessments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aseline="0" dirty="0" smtClean="0"/>
                        <a:t>Common Law flow on from additional terminations</a:t>
                      </a:r>
                      <a:endParaRPr lang="en-US" sz="15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597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tuaries">
      <a:dk1>
        <a:srgbClr val="000000"/>
      </a:dk1>
      <a:lt1>
        <a:srgbClr val="FFFFFF"/>
      </a:lt1>
      <a:dk2>
        <a:srgbClr val="323232"/>
      </a:dk2>
      <a:lt2>
        <a:srgbClr val="EBEBEB"/>
      </a:lt2>
      <a:accent1>
        <a:srgbClr val="3C69FF"/>
      </a:accent1>
      <a:accent2>
        <a:srgbClr val="313131"/>
      </a:accent2>
      <a:accent3>
        <a:srgbClr val="5B5B5B"/>
      </a:accent3>
      <a:accent4>
        <a:srgbClr val="838484"/>
      </a:accent4>
      <a:accent5>
        <a:srgbClr val="ADADAD"/>
      </a:accent5>
      <a:accent6>
        <a:srgbClr val="D6D6D6"/>
      </a:accent6>
      <a:hlink>
        <a:srgbClr val="0563C1"/>
      </a:hlink>
      <a:folHlink>
        <a:srgbClr val="954F72"/>
      </a:folHlink>
    </a:clrScheme>
    <a:fontScheme name="Actuaries">
      <a:majorFont>
        <a:latin typeface="ABC Oracle"/>
        <a:ea typeface=""/>
        <a:cs typeface=""/>
      </a:majorFont>
      <a:minorFont>
        <a:latin typeface="ABC Orac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MS Document" ma:contentTypeID="0x0101005B474B5874136940B1FCFFA385B6F80C00B91DFC3462D36342B5E9C63B1B6AF453" ma:contentTypeVersion="208" ma:contentTypeDescription="" ma:contentTypeScope="" ma:versionID="bad0d07f1b6e8c1b79345029eaf745f9">
  <xsd:schema xmlns:xsd="http://www.w3.org/2001/XMLSchema" xmlns:xs="http://www.w3.org/2001/XMLSchema" xmlns:p="http://schemas.microsoft.com/office/2006/metadata/properties" xmlns:ns1="http://schemas.microsoft.com/sharepoint/v3" xmlns:ns2="b9043e53-a078-4fe1-9a97-1dc890974721" xmlns:ns3="http://schemas.microsoft.com/sharepoint/v3/fields" xmlns:ns4="7c09f450-3099-4ab0-9797-308ed8a26daf" xmlns:ns5="7b3e9424-693f-4334-9dc1-37abbe098301" targetNamespace="http://schemas.microsoft.com/office/2006/metadata/properties" ma:root="true" ma:fieldsID="ada8bf7435599ade032303e531caa99a" ns1:_="" ns2:_="" ns3:_="" ns4:_="" ns5:_="">
    <xsd:import namespace="http://schemas.microsoft.com/sharepoint/v3"/>
    <xsd:import namespace="b9043e53-a078-4fe1-9a97-1dc890974721"/>
    <xsd:import namespace="http://schemas.microsoft.com/sharepoint/v3/fields"/>
    <xsd:import namespace="7c09f450-3099-4ab0-9797-308ed8a26daf"/>
    <xsd:import namespace="7b3e9424-693f-4334-9dc1-37abbe098301"/>
    <xsd:element name="properties">
      <xsd:complexType>
        <xsd:sequence>
          <xsd:element name="documentManagement">
            <xsd:complexType>
              <xsd:all>
                <xsd:element ref="ns1:_ExtendedDescription" minOccurs="0"/>
                <xsd:element ref="ns2:CMS_x0020_Document_x0020_ID" minOccurs="0"/>
                <xsd:element ref="ns2:Created-Date" minOccurs="0"/>
                <xsd:element ref="ns2:CPD" minOccurs="0"/>
                <xsd:element ref="ns2:External-link" minOccurs="0"/>
                <xsd:element ref="ns2:Membership" minOccurs="0"/>
                <xsd:element ref="ns2:No_x0020_Web_x0020_Index" minOccurs="0"/>
                <xsd:element ref="ns4:_dlc_DocIdUrl" minOccurs="0"/>
                <xsd:element ref="ns2:Start_x0020_publishing" minOccurs="0"/>
                <xsd:element ref="ns2:Level" minOccurs="0"/>
                <xsd:element ref="ns2:Age_x0020_Group" minOccurs="0"/>
                <xsd:element ref="ns2:Availability" minOccurs="0"/>
                <xsd:element ref="ns2:Stop_x0020_publishing" minOccurs="0"/>
                <xsd:element ref="ns2:Source_x0020_Document_x0020_ID" minOccurs="0"/>
                <xsd:element ref="ns2:new-release-expiry" minOccurs="0"/>
                <xsd:element ref="ns2:Region" minOccurs="0"/>
                <xsd:element ref="ns2:DMS_Type" minOccurs="0"/>
                <xsd:element ref="ns2:ifb2a14d9ef14379a3042bde0b0232b7" minOccurs="0"/>
                <xsd:element ref="ns2:na442cf9b07645d39bff0c316c917a88" minOccurs="0"/>
                <xsd:element ref="ns2:g6881e4ce23a4b13a21acda1c762ef3b" minOccurs="0"/>
                <xsd:element ref="ns2:c245b723492e46feb8c242c474f81c06" minOccurs="0"/>
                <xsd:element ref="ns2:TaxCatchAll" minOccurs="0"/>
                <xsd:element ref="ns2:TaxCatchAllLabel" minOccurs="0"/>
                <xsd:element ref="ns2:a1da6ed942364e6aa931c032ae078b9a" minOccurs="0"/>
                <xsd:element ref="ns2:lbd57a3197f24a75a016012f8260598a" minOccurs="0"/>
                <xsd:element ref="ns2:Published" minOccurs="0"/>
                <xsd:element ref="ns4:_dlc_DocId" minOccurs="0"/>
                <xsd:element ref="ns3:wic_System_Copyright" minOccurs="0"/>
                <xsd:element ref="ns4:_dlc_DocIdPersistId" minOccurs="0"/>
                <xsd:element ref="ns5:Lastupdated" minOccurs="0"/>
                <xsd:element ref="ns5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2" nillable="true" ma:displayName="Description" ma:description="DMS Description" ma:format="Dropdown" ma:internalName="_Extended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43e53-a078-4fe1-9a97-1dc890974721" elementFormDefault="qualified">
    <xsd:import namespace="http://schemas.microsoft.com/office/2006/documentManagement/types"/>
    <xsd:import namespace="http://schemas.microsoft.com/office/infopath/2007/PartnerControls"/>
    <xsd:element name="CMS_x0020_Document_x0020_ID" ma:index="3" nillable="true" ma:displayName="CMS Document ID" ma:description="ID of the document in CMS" ma:internalName="CMS_x0020_Document_x0020_ID" ma:readOnly="false">
      <xsd:simpleType>
        <xsd:restriction base="dms:Text">
          <xsd:maxLength value="255"/>
        </xsd:restriction>
      </xsd:simpleType>
    </xsd:element>
    <xsd:element name="Created-Date" ma:index="4" nillable="true" ma:displayName="Created-Date" ma:format="DateOnly" ma:internalName="Created_x002d_Date" ma:readOnly="false">
      <xsd:simpleType>
        <xsd:restriction base="dms:DateTime"/>
      </xsd:simpleType>
    </xsd:element>
    <xsd:element name="CPD" ma:index="6" nillable="true" ma:displayName="CPD" ma:decimals="2" ma:internalName="CPD" ma:readOnly="false">
      <xsd:simpleType>
        <xsd:restriction base="dms:Number"/>
      </xsd:simpleType>
    </xsd:element>
    <xsd:element name="External-link" ma:index="13" nillable="true" ma:displayName="External-link" ma:internalName="External_x002d_link" ma:readOnly="false">
      <xsd:simpleType>
        <xsd:restriction base="dms:Text">
          <xsd:maxLength value="255"/>
        </xsd:restriction>
      </xsd:simpleType>
    </xsd:element>
    <xsd:element name="Membership" ma:index="14" nillable="true" ma:displayName="Membership" ma:internalName="Membership" ma:readOnly="false">
      <xsd:simpleType>
        <xsd:restriction base="dms:Text">
          <xsd:maxLength value="255"/>
        </xsd:restriction>
      </xsd:simpleType>
    </xsd:element>
    <xsd:element name="No_x0020_Web_x0020_Index" ma:index="15" nillable="true" ma:displayName="No Web Index" ma:default="0" ma:internalName="No_x0020_Web_x0020_Index" ma:readOnly="false">
      <xsd:simpleType>
        <xsd:restriction base="dms:Boolean"/>
      </xsd:simpleType>
    </xsd:element>
    <xsd:element name="Start_x0020_publishing" ma:index="17" nillable="true" ma:displayName="Start publishing" ma:format="DateOnly" ma:hidden="true" ma:internalName="Start_x0020_publishing" ma:readOnly="false">
      <xsd:simpleType>
        <xsd:restriction base="dms:DateTime"/>
      </xsd:simpleType>
    </xsd:element>
    <xsd:element name="Level" ma:index="18" nillable="true" ma:displayName="Level" ma:hidden="true" ma:internalName="Level" ma:readOnly="false">
      <xsd:simpleType>
        <xsd:restriction base="dms:Text">
          <xsd:maxLength value="255"/>
        </xsd:restriction>
      </xsd:simpleType>
    </xsd:element>
    <xsd:element name="Age_x0020_Group" ma:index="19" nillable="true" ma:displayName="Age Group" ma:format="Dropdown" ma:hidden="true" ma:internalName="Age_x0020_Group" ma:readOnly="false">
      <xsd:simpleType>
        <xsd:restriction base="dms:Text">
          <xsd:maxLength value="255"/>
        </xsd:restriction>
      </xsd:simpleType>
    </xsd:element>
    <xsd:element name="Availability" ma:index="20" nillable="true" ma:displayName="Availability" ma:hidden="true" ma:internalName="Availability" ma:readOnly="false">
      <xsd:simpleType>
        <xsd:restriction base="dms:Text">
          <xsd:maxLength value="255"/>
        </xsd:restriction>
      </xsd:simpleType>
    </xsd:element>
    <xsd:element name="Stop_x0020_publishing" ma:index="21" nillable="true" ma:displayName="Stop publishing" ma:format="DateOnly" ma:hidden="true" ma:internalName="Stop_x0020_publishing" ma:readOnly="false">
      <xsd:simpleType>
        <xsd:restriction base="dms:DateTime"/>
      </xsd:simpleType>
    </xsd:element>
    <xsd:element name="Source_x0020_Document_x0020_ID" ma:index="22" nillable="true" ma:displayName="Source Document ID" ma:description="ID of the document in the Team Sites" ma:hidden="true" ma:internalName="Source_x0020_Document_x0020_ID" ma:readOnly="false">
      <xsd:simpleType>
        <xsd:restriction base="dms:Text">
          <xsd:maxLength value="255"/>
        </xsd:restriction>
      </xsd:simpleType>
    </xsd:element>
    <xsd:element name="new-release-expiry" ma:index="23" nillable="true" ma:displayName="new-release-expiry" ma:format="DateOnly" ma:hidden="true" ma:internalName="new_x002d_release_x002d_expiry" ma:readOnly="false">
      <xsd:simpleType>
        <xsd:restriction base="dms:DateTime"/>
      </xsd:simpleType>
    </xsd:element>
    <xsd:element name="Region" ma:index="24" nillable="true" ma:displayName="Region" ma:hidden="true" ma:internalName="Region" ma:readOnly="false">
      <xsd:simpleType>
        <xsd:restriction base="dms:Text">
          <xsd:maxLength value="255"/>
        </xsd:restriction>
      </xsd:simpleType>
    </xsd:element>
    <xsd:element name="DMS_Type" ma:index="25" nillable="true" ma:displayName="DMS_Type" ma:hidden="true" ma:internalName="DMS_Type" ma:readOnly="false">
      <xsd:simpleType>
        <xsd:restriction base="dms:Text">
          <xsd:maxLength value="255"/>
        </xsd:restriction>
      </xsd:simpleType>
    </xsd:element>
    <xsd:element name="ifb2a14d9ef14379a3042bde0b0232b7" ma:index="26" nillable="true" ma:taxonomy="true" ma:internalName="ifb2a14d9ef14379a3042bde0b0232b7" ma:taxonomyFieldName="Prototype_Content_Types" ma:displayName="Content_Types" ma:readOnly="false" ma:default="" ma:fieldId="{2fb2a14d-9ef1-4379-a304-2bde0b0232b7}" ma:sspId="599de3cb-4d49-453d-b800-5d7115dc628a" ma:termSetId="8bf43160-4240-4a14-b9c4-81e260e5020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442cf9b07645d39bff0c316c917a88" ma:index="28" nillable="true" ma:taxonomy="true" ma:internalName="na442cf9b07645d39bff0c316c917a88" ma:taxonomyFieldName="Prototype_Education_Programs" ma:displayName="Qualifications_and_Lifelong_Learning" ma:readOnly="false" ma:default="" ma:fieldId="{7a442cf9-b076-45d3-9bff-0c316c917a88}" ma:taxonomyMulti="true" ma:sspId="599de3cb-4d49-453d-b800-5d7115dc628a" ma:termSetId="03d00ede-6ba3-415f-b99e-a9b924b20c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6881e4ce23a4b13a21acda1c762ef3b" ma:index="30" nillable="true" ma:taxonomy="true" ma:internalName="g6881e4ce23a4b13a21acda1c762ef3b" ma:taxonomyFieldName="Prototype_Event_Types" ma:displayName="Event_Types" ma:readOnly="false" ma:default="" ma:fieldId="{06881e4c-e23a-4b13-a21a-cda1c762ef3b}" ma:sspId="599de3cb-4d49-453d-b800-5d7115dc628a" ma:termSetId="c11d6ec0-8d82-4edb-a7c3-61e9562d47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245b723492e46feb8c242c474f81c06" ma:index="32" nillable="true" ma:taxonomy="true" ma:internalName="c245b723492e46feb8c242c474f81c06" ma:taxonomyFieldName="Prototype_Tags" ma:displayName="DMS_Tags" ma:readOnly="false" ma:fieldId="{c245b723-492e-46fe-b8c2-42c474f81c06}" ma:taxonomyMulti="true" ma:sspId="599de3cb-4d49-453d-b800-5d7115dc628a" ma:termSetId="cb3da33c-e535-4ab0-b8bc-bc8e4c95dd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3" nillable="true" ma:displayName="Taxonomy Catch All Column" ma:hidden="true" ma:list="{a99bd1f2-8352-44bd-99e3-18fccfc5b22e}" ma:internalName="TaxCatchAll" ma:readOnly="false" ma:showField="CatchAllData" ma:web="7c09f450-3099-4ab0-9797-308ed8a26d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4" nillable="true" ma:displayName="Taxonomy Catch All Column1" ma:hidden="true" ma:list="{a99bd1f2-8352-44bd-99e3-18fccfc5b22e}" ma:internalName="TaxCatchAllLabel" ma:readOnly="false" ma:showField="CatchAllDataLabel" ma:web="7c09f450-3099-4ab0-9797-308ed8a26d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1da6ed942364e6aa931c032ae078b9a" ma:index="37" nillable="true" ma:taxonomy="true" ma:internalName="a1da6ed942364e6aa931c032ae078b9a" ma:taxonomyFieldName="Prototype_CPD_Activity_Format" ma:displayName="CPD_Activity_Format" ma:readOnly="false" ma:default="" ma:fieldId="{a1da6ed9-4236-4e6a-a931-c032ae078b9a}" ma:sspId="599de3cb-4d49-453d-b800-5d7115dc628a" ma:termSetId="4bf07c46-5940-460a-b59f-14a3af91a71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bd57a3197f24a75a016012f8260598a" ma:index="38" nillable="true" ma:taxonomy="true" ma:internalName="lbd57a3197f24a75a016012f8260598a" ma:taxonomyFieldName="Prototype_Practice_Area" ma:displayName="Practice_Area" ma:readOnly="false" ma:default="" ma:fieldId="{5bd57a31-97f2-4a75-a016-012f8260598a}" ma:taxonomyMulti="true" ma:sspId="599de3cb-4d49-453d-b800-5d7115dc628a" ma:termSetId="82bf7a2a-7f43-4f1c-b7bb-4a3a0ba5f2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shed" ma:index="40" nillable="true" ma:displayName="Published" ma:default="0" ma:hidden="true" ma:internalName="Publishe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42" nillable="true" ma:displayName="Copyright" ma:hidden="true" ma:internalName="wic_System_Copyrigh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9f450-3099-4ab0-9797-308ed8a26daf" elementFormDefault="qualified">
    <xsd:import namespace="http://schemas.microsoft.com/office/2006/documentManagement/types"/>
    <xsd:import namespace="http://schemas.microsoft.com/office/infopath/2007/PartnerControls"/>
    <xsd:element name="_dlc_DocIdUrl" ma:index="16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41" nillable="true" ma:displayName="Document ID Value" ma:description="The value of the document ID assigned to this item." ma:hidden="true" ma:indexed="true" ma:internalName="_dlc_DocId" ma:readOnly="false">
      <xsd:simpleType>
        <xsd:restriction base="dms:Text"/>
      </xsd:simpleType>
    </xsd:element>
    <xsd:element name="_dlc_DocIdPersistId" ma:index="43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3e9424-693f-4334-9dc1-37abbe098301" elementFormDefault="qualified">
    <xsd:import namespace="http://schemas.microsoft.com/office/2006/documentManagement/types"/>
    <xsd:import namespace="http://schemas.microsoft.com/office/infopath/2007/PartnerControls"/>
    <xsd:element name="Lastupdated" ma:index="44" nillable="true" ma:displayName="Last updated" ma:format="DateOnly" ma:internalName="Lastupdated">
      <xsd:simpleType>
        <xsd:restriction base="dms:DateTime"/>
      </xsd:simpleType>
    </xsd:element>
    <xsd:element name="MediaServiceBillingMetadata" ma:index="4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043e53-a078-4fe1-9a97-1dc890974721">
      <Value>33</Value>
      <Value>40</Value>
      <Value>38</Value>
      <Value>158</Value>
      <Value>29</Value>
    </TaxCatchAll>
    <_dlc_DocId xmlns="7c09f450-3099-4ab0-9797-308ed8a26daf">CE6YYQN64SX3-786882053-16575</_dlc_DocId>
    <Lastupdated xmlns="7b3e9424-693f-4334-9dc1-37abbe098301" xsi:nil="true"/>
    <Stop_x0020_publishing xmlns="b9043e53-a078-4fe1-9a97-1dc890974721" xsi:nil="true"/>
    <Region xmlns="b9043e53-a078-4fe1-9a97-1dc890974721" xsi:nil="true"/>
    <No_x0020_Web_x0020_Index xmlns="b9043e53-a078-4fe1-9a97-1dc890974721">false</No_x0020_Web_x0020_Index>
    <_dlc_DocIdUrl xmlns="7c09f450-3099-4ab0-9797-308ed8a26daf">
      <Url>https://actuaries.sharepoint.com/sites/DMS/_layouts/15/DocIdRedir.aspx?ID=CE6YYQN64SX3-786882053-16575</Url>
      <Description>CE6YYQN64SX3-786882053-16575</Description>
    </_dlc_DocIdUrl>
    <Start_x0020_publishing xmlns="b9043e53-a078-4fe1-9a97-1dc890974721" xsi:nil="true"/>
    <na442cf9b07645d39bff0c316c917a88 xmlns="b9043e53-a078-4fe1-9a97-1dc890974721">
      <Terms xmlns="http://schemas.microsoft.com/office/infopath/2007/PartnerControls"/>
    </na442cf9b07645d39bff0c316c917a88>
    <Published xmlns="b9043e53-a078-4fe1-9a97-1dc890974721">false</Published>
    <Level xmlns="b9043e53-a078-4fe1-9a97-1dc890974721" xsi:nil="true"/>
    <Availability xmlns="b9043e53-a078-4fe1-9a97-1dc890974721" xsi:nil="true"/>
    <_ExtendedDescription xmlns="http://schemas.microsoft.com/sharepoint/v3">Scheme Update by icare and WorkSafe Victoria.</_ExtendedDescription>
    <External-link xmlns="b9043e53-a078-4fe1-9a97-1dc890974721" xsi:nil="true"/>
    <c245b723492e46feb8c242c474f81c06 xmlns="b9043e53-a078-4fe1-9a97-1dc8909747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Past Event</TermName>
          <TermId xmlns="http://schemas.microsoft.com/office/infopath/2007/PartnerControls">81820cd3-45f0-44e5-97c3-ef5505ffe26e</TermId>
        </TermInfo>
        <TermInfo xmlns="http://schemas.microsoft.com/office/infopath/2007/PartnerControls">
          <TermName xmlns="http://schemas.microsoft.com/office/infopath/2007/PartnerControls">Injury and Disability Schemes Seminar</TermName>
          <TermId xmlns="http://schemas.microsoft.com/office/infopath/2007/PartnerControls">ab110189-a7f0-4e28-a459-50d83a5b53b2</TermId>
        </TermInfo>
      </Terms>
    </c245b723492e46feb8c242c474f81c06>
    <lbd57a3197f24a75a016012f8260598a xmlns="b9043e53-a078-4fe1-9a97-1dc890974721">
      <Terms xmlns="http://schemas.microsoft.com/office/infopath/2007/PartnerControls"/>
    </lbd57a3197f24a75a016012f8260598a>
    <ifb2a14d9ef14379a3042bde0b0232b7 xmlns="b9043e53-a078-4fe1-9a97-1dc8909747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slides</TermName>
          <TermId xmlns="http://schemas.microsoft.com/office/infopath/2007/PartnerControls">82514a72-d478-4557-818e-561b0f30fbaf</TermId>
        </TermInfo>
      </Terms>
    </ifb2a14d9ef14379a3042bde0b0232b7>
    <g6881e4ce23a4b13a21acda1c762ef3b xmlns="b9043e53-a078-4fe1-9a97-1dc8909747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Major Events</TermName>
          <TermId xmlns="http://schemas.microsoft.com/office/infopath/2007/PartnerControls">741f9fd0-c1f0-4e98-ad79-70afc16eedf5</TermId>
        </TermInfo>
      </Terms>
    </g6881e4ce23a4b13a21acda1c762ef3b>
    <TaxCatchAllLabel xmlns="b9043e53-a078-4fe1-9a97-1dc890974721" xsi:nil="true"/>
    <_dlc_DocIdPersistId xmlns="7c09f450-3099-4ab0-9797-308ed8a26daf" xsi:nil="true"/>
    <Source_x0020_Document_x0020_ID xmlns="b9043e53-a078-4fe1-9a97-1dc890974721" xsi:nil="true"/>
    <Age_x0020_Group xmlns="b9043e53-a078-4fe1-9a97-1dc890974721" xsi:nil="true"/>
    <a1da6ed942364e6aa931c032ae078b9a xmlns="b9043e53-a078-4fe1-9a97-1dc89097472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Slides</TermName>
          <TermId xmlns="http://schemas.microsoft.com/office/infopath/2007/PartnerControls">d40094d7-41bb-4670-ae67-14554674b2a3</TermId>
        </TermInfo>
      </Terms>
    </a1da6ed942364e6aa931c032ae078b9a>
    <CPD xmlns="b9043e53-a078-4fe1-9a97-1dc890974721">1</CPD>
    <Membership xmlns="b9043e53-a078-4fe1-9a97-1dc890974721" xsi:nil="true"/>
    <DMS_Type xmlns="b9043e53-a078-4fe1-9a97-1dc890974721" xsi:nil="true"/>
    <CMS_x0020_Document_x0020_ID xmlns="b9043e53-a078-4fe1-9a97-1dc890974721" xsi:nil="true"/>
    <Created-Date xmlns="b9043e53-a078-4fe1-9a97-1dc890974721">2025-11-16T13:00:00+00:00</Created-Date>
    <wic_System_Copyright xmlns="http://schemas.microsoft.com/sharepoint/v3/fields" xsi:nil="true"/>
    <new-release-expiry xmlns="b9043e53-a078-4fe1-9a97-1dc890974721" xsi:nil="true"/>
  </documentManagement>
</p:properties>
</file>

<file path=customXml/item4.xml><?xml version="1.0" encoding="utf-8"?>
<?mso-contentType ?>
<SharedContentType xmlns="Microsoft.SharePoint.Taxonomy.ContentTypeSync" SourceId="599de3cb-4d49-453d-b800-5d7115dc628a" ContentTypeId="0x0101005B474B5874136940B1FCFFA385B6F80C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7A64307-F765-40D5-BBB1-A86CCF0D0B08}"/>
</file>

<file path=customXml/itemProps2.xml><?xml version="1.0" encoding="utf-8"?>
<ds:datastoreItem xmlns:ds="http://schemas.openxmlformats.org/officeDocument/2006/customXml" ds:itemID="{D1C5BB3B-F372-43FF-9698-4AAF69CFC0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A7F36D-13F6-4DF0-A1FA-99BF5BE8352E}">
  <ds:schemaRefs>
    <ds:schemaRef ds:uri="3138fe39-45e2-4243-b4f0-a56ce41f1c6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7e948e1f-1c1f-44ca-b8c3-272baaf9988d"/>
    <ds:schemaRef ds:uri="http://schemas.microsoft.com/office/2006/documentManagement/typ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7D1C885-7774-462B-8A09-84ACF30FB927}"/>
</file>

<file path=customXml/itemProps5.xml><?xml version="1.0" encoding="utf-8"?>
<ds:datastoreItem xmlns:ds="http://schemas.openxmlformats.org/officeDocument/2006/customXml" ds:itemID="{6AFFF2AE-2A03-47A5-848B-A5B840DE5B67}"/>
</file>

<file path=docProps/app.xml><?xml version="1.0" encoding="utf-8"?>
<Properties xmlns="http://schemas.openxmlformats.org/officeDocument/2006/extended-properties" xmlns:vt="http://schemas.openxmlformats.org/officeDocument/2006/docPropsVTypes">
  <TotalTime>5756</TotalTime>
  <Words>625</Words>
  <Application>Microsoft Office PowerPoint</Application>
  <PresentationFormat>Widescreen</PresentationFormat>
  <Paragraphs>121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ABC Oracle</vt:lpstr>
      <vt:lpstr>ABC Oracle Medium</vt:lpstr>
      <vt:lpstr>Arial</vt:lpstr>
      <vt:lpstr>Calibri</vt:lpstr>
      <vt:lpstr>Office Theme</vt:lpstr>
      <vt:lpstr>WorkSafe Victoria – Scheme Update</vt:lpstr>
      <vt:lpstr>Contents</vt:lpstr>
      <vt:lpstr>Our Strategy</vt:lpstr>
      <vt:lpstr>Reducing Workplace Harm</vt:lpstr>
      <vt:lpstr>Improving Outcomes for Injured Workers</vt:lpstr>
      <vt:lpstr>Financial Sustainability</vt:lpstr>
      <vt:lpstr>Financial Sustainability</vt:lpstr>
      <vt:lpstr>Financial Sustainability</vt:lpstr>
      <vt:lpstr>Scheme Reform </vt:lpstr>
      <vt:lpstr>Scheme Reform</vt:lpstr>
      <vt:lpstr>Scheme Reform</vt:lpstr>
      <vt:lpstr>Active Weekly Claims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IDSS 2025: Scheme Update 3: icare and WorkSafe Victoria</dc:title>
  <dc:creator>Mark Arnott</dc:creator>
  <cp:lastModifiedBy>Mark Arnott (WorkSafe)</cp:lastModifiedBy>
  <cp:revision>139</cp:revision>
  <dcterms:created xsi:type="dcterms:W3CDTF">2023-05-24T00:01:03Z</dcterms:created>
  <dcterms:modified xsi:type="dcterms:W3CDTF">2025-11-16T21:34:24Z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0x0101005B474B5874136940B1FCFFA385B6F80C00B91DFC3462D36342B5E9C63B1B6AF453</vt:lpwstr>
  </property>
  <property fmtid="{D5CDD505-2E9C-101B-9397-08002B2CF9AE}" pid="3" name="MediaServiceImageTags">
    <vt:lpwstr/>
  </property>
  <property fmtid="{D5CDD505-2E9C-101B-9397-08002B2CF9AE}" pid="4" name="_dlc_DocIdItemGuid">
    <vt:lpwstr>a2df7597-13c4-4e15-974d-59dee8610c3a</vt:lpwstr>
  </property>
  <property fmtid="{D5CDD505-2E9C-101B-9397-08002B2CF9AE}" pid="5" name="Prototype_Education_Programs">
    <vt:lpwstr/>
  </property>
  <property fmtid="{D5CDD505-2E9C-101B-9397-08002B2CF9AE}" pid="6" name="Prototype_CPD_Activity_Format">
    <vt:lpwstr>33;#Presentation Slides|d40094d7-41bb-4670-ae67-14554674b2a3</vt:lpwstr>
  </property>
  <property fmtid="{D5CDD505-2E9C-101B-9397-08002B2CF9AE}" pid="7" name="Prototype_Practice_Area">
    <vt:lpwstr/>
  </property>
  <property fmtid="{D5CDD505-2E9C-101B-9397-08002B2CF9AE}" pid="8" name="Prototype_Content_Types">
    <vt:lpwstr>29;#Presentation slides|82514a72-d478-4557-818e-561b0f30fbaf</vt:lpwstr>
  </property>
  <property fmtid="{D5CDD505-2E9C-101B-9397-08002B2CF9AE}" pid="9" name="Prototype_Tags">
    <vt:lpwstr>40;#Past Event|81820cd3-45f0-44e5-97c3-ef5505ffe26e;#158;#Injury and Disability Schemes Seminar|ab110189-a7f0-4e28-a459-50d83a5b53b2</vt:lpwstr>
  </property>
  <property fmtid="{D5CDD505-2E9C-101B-9397-08002B2CF9AE}" pid="10" name="lcf76f155ced4ddcb4097134ff3c332f">
    <vt:lpwstr/>
  </property>
  <property fmtid="{D5CDD505-2E9C-101B-9397-08002B2CF9AE}" pid="11" name="Prototype_Event_Types">
    <vt:lpwstr>38;#Major Events|741f9fd0-c1f0-4e98-ad79-70afc16eedf5</vt:lpwstr>
  </property>
</Properties>
</file>