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media/image71.jpg" ContentType="image/jpg"/>
  <Override PartName="/ppt/media/image29.jpg" ContentType="image/jpg"/>
  <Override PartName="/ppt/media/image28.jpg" ContentType="image/jpg"/>
  <Override PartName="/ppt/media/image27.jpg" ContentType="image/jpg"/>
  <Override PartName="/ppt/media/image26.jpg" ContentType="image/jpg"/>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6.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5.xml" ContentType="application/vnd.openxmlformats-officedocument.presentationml.tags+xml"/>
  <Override PartName="/ppt/tags/tag25.xml" ContentType="application/vnd.openxmlformats-officedocument.presentationml.tags+xml"/>
  <Override PartName="/ppt/tags/tag19.xml" ContentType="application/vnd.openxmlformats-officedocument.presentationml.tags+xml"/>
  <Override PartName="/ppt/tags/tag24.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3.xml" ContentType="application/vnd.openxmlformats-officedocument.presentationml.tags+xml"/>
  <Override PartName="/ppt/tags/tag34.xml" ContentType="application/vnd.openxmlformats-officedocument.presentationml.tags+xml"/>
  <Override PartName="/docProps/custom.xml" ContentType="application/vnd.openxmlformats-officedocument.custom-properties+xml"/>
  <Override PartName="/ppt/tags/tag29.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 id="2147483693" r:id="rId3"/>
  </p:sldMasterIdLst>
  <p:notesMasterIdLst>
    <p:notesMasterId r:id="rId32"/>
  </p:notesMasterIdLst>
  <p:sldIdLst>
    <p:sldId id="17149" r:id="rId4"/>
    <p:sldId id="17150" r:id="rId5"/>
    <p:sldId id="257" r:id="rId6"/>
    <p:sldId id="261" r:id="rId7"/>
    <p:sldId id="688" r:id="rId8"/>
    <p:sldId id="698" r:id="rId9"/>
    <p:sldId id="998" r:id="rId10"/>
    <p:sldId id="17143" r:id="rId11"/>
    <p:sldId id="711" r:id="rId12"/>
    <p:sldId id="766" r:id="rId13"/>
    <p:sldId id="767" r:id="rId14"/>
    <p:sldId id="17144" r:id="rId15"/>
    <p:sldId id="271" r:id="rId16"/>
    <p:sldId id="267" r:id="rId17"/>
    <p:sldId id="780" r:id="rId18"/>
    <p:sldId id="17145" r:id="rId19"/>
    <p:sldId id="691" r:id="rId20"/>
    <p:sldId id="888" r:id="rId21"/>
    <p:sldId id="17147" r:id="rId22"/>
    <p:sldId id="268" r:id="rId23"/>
    <p:sldId id="17148" r:id="rId24"/>
    <p:sldId id="284" r:id="rId25"/>
    <p:sldId id="17152" r:id="rId26"/>
    <p:sldId id="279" r:id="rId27"/>
    <p:sldId id="283" r:id="rId28"/>
    <p:sldId id="17142" r:id="rId29"/>
    <p:sldId id="17151" r:id="rId30"/>
    <p:sldId id="993" r:id="rId31"/>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56" d="100"/>
          <a:sy n="56" d="100"/>
        </p:scale>
        <p:origin x="1296" y="276"/>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ustomXml" Target="../customXml/item5.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customXml" Target="../customXml/item1.xml"/><Relationship Id="rId40" Type="http://schemas.openxmlformats.org/officeDocument/2006/relationships/customXml" Target="../customXml/item4.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38" Type="http://schemas.openxmlformats.org/officeDocument/2006/relationships/customXml" Target="../customXml/item2.xml"/></Relationships>
</file>

<file path=ppt/diagrams/_rels/data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www.anzsom.org.au/iptc/video-resources" TargetMode="External"/><Relationship Id="rId1" Type="http://schemas.openxmlformats.org/officeDocument/2006/relationships/hyperlink" Target="https://www.itpaystocare.org/biopsychosocial/bps-bpg" TargetMode="Externa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diagrams/_rels/drawing1.xml.rels><?xml version="1.0" encoding="UTF-8" standalone="yes"?>
<Relationships xmlns="http://schemas.openxmlformats.org/package/2006/relationships"><Relationship Id="rId3" Type="http://schemas.openxmlformats.org/officeDocument/2006/relationships/hyperlink" Target="https://www.itpaystocare.org/biopsychosocial/bps-bpg" TargetMode="External"/><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hyperlink" Target="https://www.anzsom.org.au/iptc/video-resources" TargetMode="External"/><Relationship Id="rId5" Type="http://schemas.openxmlformats.org/officeDocument/2006/relationships/image" Target="../media/image70.svg"/><Relationship Id="rId4" Type="http://schemas.openxmlformats.org/officeDocument/2006/relationships/image" Target="../media/image6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8596C-94F5-485A-9604-9D92FE08B470}"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6DB8CB28-11E0-4970-A4A8-14B2DDC4DE25}">
      <dgm:prSet/>
      <dgm:spPr/>
      <dgm:t>
        <a:bodyPr/>
        <a:lstStyle/>
        <a:p>
          <a:pPr>
            <a:lnSpc>
              <a:spcPct val="100000"/>
            </a:lnSpc>
          </a:pPr>
          <a:r>
            <a:rPr lang="en-AU" dirty="0">
              <a:hlinkClick xmlns:r="http://schemas.openxmlformats.org/officeDocument/2006/relationships" r:id="rId1"/>
            </a:rPr>
            <a:t>Best practice guide</a:t>
          </a:r>
          <a:endParaRPr lang="en-US" dirty="0"/>
        </a:p>
      </dgm:t>
    </dgm:pt>
    <dgm:pt modelId="{326EF505-3565-4164-B01F-BAFEFC05DA57}" type="parTrans" cxnId="{CCC70736-799F-49C8-A7EE-DC9A790E8B88}">
      <dgm:prSet/>
      <dgm:spPr/>
      <dgm:t>
        <a:bodyPr/>
        <a:lstStyle/>
        <a:p>
          <a:endParaRPr lang="en-US"/>
        </a:p>
      </dgm:t>
    </dgm:pt>
    <dgm:pt modelId="{445D1C57-5887-4857-B7B6-5741F47AF6F1}" type="sibTrans" cxnId="{CCC70736-799F-49C8-A7EE-DC9A790E8B88}">
      <dgm:prSet/>
      <dgm:spPr/>
      <dgm:t>
        <a:bodyPr/>
        <a:lstStyle/>
        <a:p>
          <a:endParaRPr lang="en-US"/>
        </a:p>
      </dgm:t>
    </dgm:pt>
    <dgm:pt modelId="{5CCE90A7-D46F-4C12-8207-9D91F0CF6AF6}">
      <dgm:prSet/>
      <dgm:spPr/>
      <dgm:t>
        <a:bodyPr/>
        <a:lstStyle/>
        <a:p>
          <a:pPr>
            <a:lnSpc>
              <a:spcPct val="100000"/>
            </a:lnSpc>
          </a:pPr>
          <a:r>
            <a:rPr lang="en-AU" dirty="0">
              <a:hlinkClick xmlns:r="http://schemas.openxmlformats.org/officeDocument/2006/relationships" r:id="rId2"/>
            </a:rPr>
            <a:t>ANZSOM hosted videos on psychosocial triage, assessment and intervention</a:t>
          </a:r>
          <a:endParaRPr lang="en-US" dirty="0"/>
        </a:p>
      </dgm:t>
    </dgm:pt>
    <dgm:pt modelId="{243AA026-31CE-4A7B-ACF2-9F3FD67AF50A}" type="parTrans" cxnId="{F9FBADAF-6805-4760-BFB6-EE0016D8761E}">
      <dgm:prSet/>
      <dgm:spPr/>
      <dgm:t>
        <a:bodyPr/>
        <a:lstStyle/>
        <a:p>
          <a:endParaRPr lang="en-US"/>
        </a:p>
      </dgm:t>
    </dgm:pt>
    <dgm:pt modelId="{504DCE8A-2145-4BFA-8129-B33004419E54}" type="sibTrans" cxnId="{F9FBADAF-6805-4760-BFB6-EE0016D8761E}">
      <dgm:prSet/>
      <dgm:spPr/>
      <dgm:t>
        <a:bodyPr/>
        <a:lstStyle/>
        <a:p>
          <a:endParaRPr lang="en-US"/>
        </a:p>
      </dgm:t>
    </dgm:pt>
    <dgm:pt modelId="{8CB2C342-B847-49A5-9188-B2816AC34C53}" type="pres">
      <dgm:prSet presAssocID="{C768596C-94F5-485A-9604-9D92FE08B470}" presName="root" presStyleCnt="0">
        <dgm:presLayoutVars>
          <dgm:dir/>
          <dgm:resizeHandles val="exact"/>
        </dgm:presLayoutVars>
      </dgm:prSet>
      <dgm:spPr/>
    </dgm:pt>
    <dgm:pt modelId="{90EF7CD4-2147-4BA5-BE57-A7C3720AC08F}" type="pres">
      <dgm:prSet presAssocID="{6DB8CB28-11E0-4970-A4A8-14B2DDC4DE25}" presName="compNode" presStyleCnt="0"/>
      <dgm:spPr/>
    </dgm:pt>
    <dgm:pt modelId="{A427EFD9-94F1-4CCC-BF3B-0FF55F431015}" type="pres">
      <dgm:prSet presAssocID="{6DB8CB28-11E0-4970-A4A8-14B2DDC4DE25}" presName="iconRect" presStyleLbl="node1" presStyleIdx="0"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99550D30-EA7B-4A56-8BDC-58507735665C}" type="pres">
      <dgm:prSet presAssocID="{6DB8CB28-11E0-4970-A4A8-14B2DDC4DE25}" presName="spaceRect" presStyleCnt="0"/>
      <dgm:spPr/>
    </dgm:pt>
    <dgm:pt modelId="{E84B212A-8EFD-46E3-84F3-A6AB7F2F3178}" type="pres">
      <dgm:prSet presAssocID="{6DB8CB28-11E0-4970-A4A8-14B2DDC4DE25}" presName="textRect" presStyleLbl="revTx" presStyleIdx="0" presStyleCnt="2">
        <dgm:presLayoutVars>
          <dgm:chMax val="1"/>
          <dgm:chPref val="1"/>
        </dgm:presLayoutVars>
      </dgm:prSet>
      <dgm:spPr/>
    </dgm:pt>
    <dgm:pt modelId="{43CBC6A8-4A81-4B4C-808B-66BC119B3FB0}" type="pres">
      <dgm:prSet presAssocID="{445D1C57-5887-4857-B7B6-5741F47AF6F1}" presName="sibTrans" presStyleCnt="0"/>
      <dgm:spPr/>
    </dgm:pt>
    <dgm:pt modelId="{9FCF2BD8-9C85-4051-8F78-76383BC0E941}" type="pres">
      <dgm:prSet presAssocID="{5CCE90A7-D46F-4C12-8207-9D91F0CF6AF6}" presName="compNode" presStyleCnt="0"/>
      <dgm:spPr/>
    </dgm:pt>
    <dgm:pt modelId="{2ABA2B7B-C782-4352-882C-0DD6AF84DBE9}" type="pres">
      <dgm:prSet presAssocID="{5CCE90A7-D46F-4C12-8207-9D91F0CF6AF6}" presName="iconRect" presStyleLbl="node1" presStyleIdx="1" presStyleCnt="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nk"/>
        </a:ext>
      </dgm:extLst>
    </dgm:pt>
    <dgm:pt modelId="{E74DAEF6-43B7-422C-B8A0-456417B2F52C}" type="pres">
      <dgm:prSet presAssocID="{5CCE90A7-D46F-4C12-8207-9D91F0CF6AF6}" presName="spaceRect" presStyleCnt="0"/>
      <dgm:spPr/>
    </dgm:pt>
    <dgm:pt modelId="{CC1314ED-3F9D-4F13-87D1-B785F6000F3B}" type="pres">
      <dgm:prSet presAssocID="{5CCE90A7-D46F-4C12-8207-9D91F0CF6AF6}" presName="textRect" presStyleLbl="revTx" presStyleIdx="1" presStyleCnt="2">
        <dgm:presLayoutVars>
          <dgm:chMax val="1"/>
          <dgm:chPref val="1"/>
        </dgm:presLayoutVars>
      </dgm:prSet>
      <dgm:spPr/>
    </dgm:pt>
  </dgm:ptLst>
  <dgm:cxnLst>
    <dgm:cxn modelId="{CCC70736-799F-49C8-A7EE-DC9A790E8B88}" srcId="{C768596C-94F5-485A-9604-9D92FE08B470}" destId="{6DB8CB28-11E0-4970-A4A8-14B2DDC4DE25}" srcOrd="0" destOrd="0" parTransId="{326EF505-3565-4164-B01F-BAFEFC05DA57}" sibTransId="{445D1C57-5887-4857-B7B6-5741F47AF6F1}"/>
    <dgm:cxn modelId="{F133E688-1985-4E9A-A29E-F7548358D008}" type="presOf" srcId="{5CCE90A7-D46F-4C12-8207-9D91F0CF6AF6}" destId="{CC1314ED-3F9D-4F13-87D1-B785F6000F3B}" srcOrd="0" destOrd="0" presId="urn:microsoft.com/office/officeart/2018/2/layout/IconLabelList"/>
    <dgm:cxn modelId="{95D8A9A8-864B-4B14-874F-C32398B12DBF}" type="presOf" srcId="{C768596C-94F5-485A-9604-9D92FE08B470}" destId="{8CB2C342-B847-49A5-9188-B2816AC34C53}" srcOrd="0" destOrd="0" presId="urn:microsoft.com/office/officeart/2018/2/layout/IconLabelList"/>
    <dgm:cxn modelId="{F9FBADAF-6805-4760-BFB6-EE0016D8761E}" srcId="{C768596C-94F5-485A-9604-9D92FE08B470}" destId="{5CCE90A7-D46F-4C12-8207-9D91F0CF6AF6}" srcOrd="1" destOrd="0" parTransId="{243AA026-31CE-4A7B-ACF2-9F3FD67AF50A}" sibTransId="{504DCE8A-2145-4BFA-8129-B33004419E54}"/>
    <dgm:cxn modelId="{EF6454C8-65D9-4A93-AC0E-DFB554C30D20}" type="presOf" srcId="{6DB8CB28-11E0-4970-A4A8-14B2DDC4DE25}" destId="{E84B212A-8EFD-46E3-84F3-A6AB7F2F3178}" srcOrd="0" destOrd="0" presId="urn:microsoft.com/office/officeart/2018/2/layout/IconLabelList"/>
    <dgm:cxn modelId="{A0B4CA53-74B3-4EC2-8415-9E7ADBD17BE1}" type="presParOf" srcId="{8CB2C342-B847-49A5-9188-B2816AC34C53}" destId="{90EF7CD4-2147-4BA5-BE57-A7C3720AC08F}" srcOrd="0" destOrd="0" presId="urn:microsoft.com/office/officeart/2018/2/layout/IconLabelList"/>
    <dgm:cxn modelId="{B380C7E3-A855-4ADB-9C54-C9DF67275CD5}" type="presParOf" srcId="{90EF7CD4-2147-4BA5-BE57-A7C3720AC08F}" destId="{A427EFD9-94F1-4CCC-BF3B-0FF55F431015}" srcOrd="0" destOrd="0" presId="urn:microsoft.com/office/officeart/2018/2/layout/IconLabelList"/>
    <dgm:cxn modelId="{BFE2F756-2911-4075-AA70-ACDF85EFDDC1}" type="presParOf" srcId="{90EF7CD4-2147-4BA5-BE57-A7C3720AC08F}" destId="{99550D30-EA7B-4A56-8BDC-58507735665C}" srcOrd="1" destOrd="0" presId="urn:microsoft.com/office/officeart/2018/2/layout/IconLabelList"/>
    <dgm:cxn modelId="{18810A10-5DED-42F3-91A2-58F3013C6E9C}" type="presParOf" srcId="{90EF7CD4-2147-4BA5-BE57-A7C3720AC08F}" destId="{E84B212A-8EFD-46E3-84F3-A6AB7F2F3178}" srcOrd="2" destOrd="0" presId="urn:microsoft.com/office/officeart/2018/2/layout/IconLabelList"/>
    <dgm:cxn modelId="{DBBF6438-476D-4DC0-942B-029688DD6818}" type="presParOf" srcId="{8CB2C342-B847-49A5-9188-B2816AC34C53}" destId="{43CBC6A8-4A81-4B4C-808B-66BC119B3FB0}" srcOrd="1" destOrd="0" presId="urn:microsoft.com/office/officeart/2018/2/layout/IconLabelList"/>
    <dgm:cxn modelId="{F240F3B7-8B86-46B9-AE07-761B433CFB41}" type="presParOf" srcId="{8CB2C342-B847-49A5-9188-B2816AC34C53}" destId="{9FCF2BD8-9C85-4051-8F78-76383BC0E941}" srcOrd="2" destOrd="0" presId="urn:microsoft.com/office/officeart/2018/2/layout/IconLabelList"/>
    <dgm:cxn modelId="{FFC0BFC9-D98E-49DA-9076-CF0CAB30A2B1}" type="presParOf" srcId="{9FCF2BD8-9C85-4051-8F78-76383BC0E941}" destId="{2ABA2B7B-C782-4352-882C-0DD6AF84DBE9}" srcOrd="0" destOrd="0" presId="urn:microsoft.com/office/officeart/2018/2/layout/IconLabelList"/>
    <dgm:cxn modelId="{358A63AB-3B8B-406C-93BF-A3A7EF032360}" type="presParOf" srcId="{9FCF2BD8-9C85-4051-8F78-76383BC0E941}" destId="{E74DAEF6-43B7-422C-B8A0-456417B2F52C}" srcOrd="1" destOrd="0" presId="urn:microsoft.com/office/officeart/2018/2/layout/IconLabelList"/>
    <dgm:cxn modelId="{8CBFE795-1162-4879-8994-E5C7A98B3ECA}" type="presParOf" srcId="{9FCF2BD8-9C85-4051-8F78-76383BC0E941}" destId="{CC1314ED-3F9D-4F13-87D1-B785F6000F3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27EFD9-94F1-4CCC-BF3B-0FF55F431015}">
      <dsp:nvSpPr>
        <dsp:cNvPr id="0" name=""/>
        <dsp:cNvSpPr/>
      </dsp:nvSpPr>
      <dsp:spPr>
        <a:xfrm>
          <a:off x="1953914" y="5292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4B212A-8EFD-46E3-84F3-A6AB7F2F3178}">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AU" sz="2100" kern="1200" dirty="0">
              <a:hlinkClick xmlns:r="http://schemas.openxmlformats.org/officeDocument/2006/relationships" r:id="rId3"/>
            </a:rPr>
            <a:t>Best practice guide</a:t>
          </a:r>
          <a:endParaRPr lang="en-US" sz="2100" kern="1200" dirty="0"/>
        </a:p>
      </dsp:txBody>
      <dsp:txXfrm>
        <a:off x="765914" y="2943510"/>
        <a:ext cx="4320000" cy="720000"/>
      </dsp:txXfrm>
    </dsp:sp>
    <dsp:sp modelId="{2ABA2B7B-C782-4352-882C-0DD6AF84DBE9}">
      <dsp:nvSpPr>
        <dsp:cNvPr id="0" name=""/>
        <dsp:cNvSpPr/>
      </dsp:nvSpPr>
      <dsp:spPr>
        <a:xfrm>
          <a:off x="7029914" y="529294"/>
          <a:ext cx="1944000" cy="1944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1314ED-3F9D-4F13-87D1-B785F6000F3B}">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AU" sz="2100" kern="1200" dirty="0">
              <a:hlinkClick xmlns:r="http://schemas.openxmlformats.org/officeDocument/2006/relationships" r:id="rId6"/>
            </a:rPr>
            <a:t>ANZSOM hosted videos on psychosocial triage, assessment and intervention</a:t>
          </a:r>
          <a:endParaRPr lang="en-US" sz="2100" kern="1200" dirty="0"/>
        </a:p>
      </dsp:txBody>
      <dsp:txXfrm>
        <a:off x="5841914" y="2943510"/>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C61EBF68-CD66-4660-87D2-1DB93B137C24}" type="datetimeFigureOut">
              <a:rPr lang="en-AU" smtClean="0"/>
              <a:t>3/11/2025</a:t>
            </a:fld>
            <a:endParaRPr lang="en-AU"/>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AE103E5-6C45-4D56-94F2-50DA27ED6643}" type="slidenum">
              <a:rPr lang="en-AU" smtClean="0"/>
              <a:t>‹#›</a:t>
            </a:fld>
            <a:endParaRPr lang="en-AU"/>
          </a:p>
        </p:txBody>
      </p:sp>
    </p:spTree>
    <p:extLst>
      <p:ext uri="{BB962C8B-B14F-4D97-AF65-F5344CB8AC3E}">
        <p14:creationId xmlns:p14="http://schemas.microsoft.com/office/powerpoint/2010/main" val="3838214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Trade off in sustainability and workers – false view</a:t>
            </a:r>
          </a:p>
        </p:txBody>
      </p:sp>
      <p:sp>
        <p:nvSpPr>
          <p:cNvPr id="4" name="Slide Number Placeholder 3"/>
          <p:cNvSpPr>
            <a:spLocks noGrp="1"/>
          </p:cNvSpPr>
          <p:nvPr>
            <p:ph type="sldNum" sz="quarter" idx="5"/>
          </p:nvPr>
        </p:nvSpPr>
        <p:spPr/>
        <p:txBody>
          <a:bodyPr/>
          <a:lstStyle/>
          <a:p>
            <a:fld id="{3BA81F4B-1E0C-4797-AE9E-C2E3A17EADE6}" type="slidenum">
              <a:rPr lang="en-AU" smtClean="0"/>
              <a:t>5</a:t>
            </a:fld>
            <a:endParaRPr lang="en-AU" dirty="0"/>
          </a:p>
        </p:txBody>
      </p:sp>
    </p:spTree>
    <p:extLst>
      <p:ext uri="{BB962C8B-B14F-4D97-AF65-F5344CB8AC3E}">
        <p14:creationId xmlns:p14="http://schemas.microsoft.com/office/powerpoint/2010/main" val="334786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BA81F4B-1E0C-4797-AE9E-C2E3A17EADE6}" type="slidenum">
              <a:rPr lang="en-AU" smtClean="0"/>
              <a:t>6</a:t>
            </a:fld>
            <a:endParaRPr lang="en-AU" dirty="0"/>
          </a:p>
        </p:txBody>
      </p:sp>
    </p:spTree>
    <p:extLst>
      <p:ext uri="{BB962C8B-B14F-4D97-AF65-F5344CB8AC3E}">
        <p14:creationId xmlns:p14="http://schemas.microsoft.com/office/powerpoint/2010/main" val="729216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Other studies included in paper, others on the way – Recovery Blueprint, </a:t>
            </a:r>
          </a:p>
        </p:txBody>
      </p:sp>
      <p:sp>
        <p:nvSpPr>
          <p:cNvPr id="4" name="Slide Number Placeholder 3"/>
          <p:cNvSpPr>
            <a:spLocks noGrp="1"/>
          </p:cNvSpPr>
          <p:nvPr>
            <p:ph type="sldNum" sz="quarter" idx="5"/>
          </p:nvPr>
        </p:nvSpPr>
        <p:spPr/>
        <p:txBody>
          <a:bodyPr/>
          <a:lstStyle/>
          <a:p>
            <a:fld id="{3BA81F4B-1E0C-4797-AE9E-C2E3A17EADE6}" type="slidenum">
              <a:rPr lang="en-AU" smtClean="0"/>
              <a:t>9</a:t>
            </a:fld>
            <a:endParaRPr lang="en-AU"/>
          </a:p>
        </p:txBody>
      </p:sp>
    </p:spTree>
    <p:extLst>
      <p:ext uri="{BB962C8B-B14F-4D97-AF65-F5344CB8AC3E}">
        <p14:creationId xmlns:p14="http://schemas.microsoft.com/office/powerpoint/2010/main" val="380359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00" dirty="0">
                <a:latin typeface="Calibri" panose="020F0502020204030204" pitchFamily="34" charset="0"/>
                <a:ea typeface="Calibri" panose="020F0502020204030204" pitchFamily="34" charset="0"/>
                <a:cs typeface="Calibri" panose="020F0502020204030204" pitchFamily="34" charset="0"/>
              </a:rPr>
              <a:t>In Oct 1930 Vincent Kelly was working on the Sydney Harbour Bridge when he fell 170ft from the bridge deck into the water. Being a diver and swimmer, he survived the fall by landing feet first and covering his ears with his hands. Suffering from shock, Vincent lost consciousness, cracked a few ribs, and despite covering his ears, busted one ear drum. </a:t>
            </a:r>
          </a:p>
          <a:p>
            <a:endParaRPr lang="en-AU" sz="1200" kern="100" dirty="0">
              <a:latin typeface="Calibri" panose="020F0502020204030204" pitchFamily="34" charset="0"/>
              <a:ea typeface="Calibri" panose="020F0502020204030204" pitchFamily="34" charset="0"/>
              <a:cs typeface="Calibri" panose="020F0502020204030204" pitchFamily="34" charset="0"/>
            </a:endParaRPr>
          </a:p>
          <a:p>
            <a:r>
              <a:rPr lang="en-AU" sz="1200" kern="100" dirty="0">
                <a:latin typeface="Calibri" panose="020F0502020204030204" pitchFamily="34" charset="0"/>
                <a:ea typeface="Calibri" panose="020F0502020204030204" pitchFamily="34" charset="0"/>
                <a:cs typeface="Calibri" panose="020F0502020204030204" pitchFamily="34" charset="0"/>
              </a:rPr>
              <a:t>Although his surviving the fall was amazing, what was truly extraordinary was that he returned to work just 15 days after the fall. This wasn’t because his ribs had healed, nor that this eardrum had un-busted, it was because of the camaraderie he had, and the support he received from his workmates.</a:t>
            </a:r>
          </a:p>
          <a:p>
            <a:r>
              <a:rPr lang="en-AU" sz="1200" kern="100" dirty="0">
                <a:latin typeface="Calibri" panose="020F0502020204030204" pitchFamily="34" charset="0"/>
                <a:ea typeface="Calibri" panose="020F0502020204030204" pitchFamily="34" charset="0"/>
                <a:cs typeface="Calibri" panose="020F0502020204030204" pitchFamily="34" charset="0"/>
              </a:rPr>
              <a:t> </a:t>
            </a:r>
          </a:p>
          <a:p>
            <a:r>
              <a:rPr lang="en-AU" sz="1200" kern="100" dirty="0">
                <a:latin typeface="Calibri" panose="020F0502020204030204" pitchFamily="34" charset="0"/>
                <a:ea typeface="Calibri" panose="020F0502020204030204" pitchFamily="34" charset="0"/>
                <a:cs typeface="Calibri" panose="020F0502020204030204" pitchFamily="34" charset="0"/>
              </a:rPr>
              <a:t>You see, it was Vincent’s workmates who visited him at hospital, raised money to support his wife and children whilst he couldn’t work, and it was his workmates who couldn’t wait to have him back. Nearly a century later, the research explains Vincent’s speedy return to work. </a:t>
            </a:r>
          </a:p>
          <a:p>
            <a:pPr defTabSz="990752">
              <a:defRPr/>
            </a:pPr>
            <a:endParaRPr lang="en-AU" sz="1200"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90752" rtl="0" eaLnBrk="1" fontAlgn="auto" latinLnBrk="0" hangingPunct="1">
              <a:lnSpc>
                <a:spcPct val="100000"/>
              </a:lnSpc>
              <a:spcBef>
                <a:spcPts val="0"/>
              </a:spcBef>
              <a:spcAft>
                <a:spcPts val="0"/>
              </a:spcAft>
              <a:buClrTx/>
              <a:buSzTx/>
              <a:buFontTx/>
              <a:buNone/>
              <a:tabLst/>
              <a:defRPr/>
            </a:pPr>
            <a:r>
              <a:rPr lang="en-AU" sz="1200" b="1" dirty="0">
                <a:latin typeface="Calibri" panose="020F0502020204030204" pitchFamily="34" charset="0"/>
                <a:ea typeface="Calibri" panose="020F0502020204030204" pitchFamily="34" charset="0"/>
                <a:cs typeface="Calibri" panose="020F0502020204030204" pitchFamily="34" charset="0"/>
              </a:rPr>
              <a:t>***</a:t>
            </a:r>
            <a:r>
              <a:rPr lang="en-AU" sz="1200" b="1" dirty="0">
                <a:solidFill>
                  <a:srgbClr val="384867"/>
                </a:solidFill>
                <a:latin typeface="Calibri" panose="020F0502020204030204" pitchFamily="34" charset="0"/>
                <a:ea typeface="Calibri" panose="020F0502020204030204" pitchFamily="34" charset="0"/>
                <a:cs typeface="Calibri" panose="020F0502020204030204" pitchFamily="34" charset="0"/>
              </a:rPr>
              <a:t>And what does that research show?- The workplace is the single greatest influence on RTW outcomes. </a:t>
            </a:r>
          </a:p>
          <a:p>
            <a:pPr defTabSz="990752">
              <a:defRPr/>
            </a:pPr>
            <a:endParaRPr lang="en-AU" sz="1200" dirty="0">
              <a:latin typeface="Calibri" panose="020F0502020204030204" pitchFamily="34" charset="0"/>
              <a:ea typeface="Calibri" panose="020F0502020204030204" pitchFamily="34" charset="0"/>
              <a:cs typeface="Calibri" panose="020F0502020204030204" pitchFamily="34" charset="0"/>
            </a:endParaRPr>
          </a:p>
          <a:p>
            <a:endParaRPr lang="en-AU"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441D4DDC-C255-4BB2-B4FA-CD8E163DF874}" type="slidenum">
              <a:rPr lang="en-AU" smtClean="0"/>
              <a:t>14</a:t>
            </a:fld>
            <a:endParaRPr lang="en-AU"/>
          </a:p>
        </p:txBody>
      </p:sp>
    </p:spTree>
    <p:extLst>
      <p:ext uri="{BB962C8B-B14F-4D97-AF65-F5344CB8AC3E}">
        <p14:creationId xmlns:p14="http://schemas.microsoft.com/office/powerpoint/2010/main" val="1677390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EDADC-192A-8A1C-5CF3-6D5F61A638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11B20B-781E-5BAD-8874-1E674FF5F8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6CBB4F-E63D-D3A4-CF8F-6B39E9C2F9EC}"/>
              </a:ext>
            </a:extLst>
          </p:cNvPr>
          <p:cNvSpPr>
            <a:spLocks noGrp="1"/>
          </p:cNvSpPr>
          <p:nvPr>
            <p:ph type="body" idx="1"/>
          </p:nvPr>
        </p:nvSpPr>
        <p:spPr/>
        <p:txBody>
          <a:bodyPr/>
          <a:lstStyle/>
          <a:p>
            <a:pPr marL="0" marR="0" lvl="0" indent="0" algn="l" defTabSz="990752" rtl="0" eaLnBrk="1" fontAlgn="auto" latinLnBrk="0" hangingPunct="1">
              <a:lnSpc>
                <a:spcPct val="100000"/>
              </a:lnSpc>
              <a:spcBef>
                <a:spcPts val="0"/>
              </a:spcBef>
              <a:spcAft>
                <a:spcPts val="0"/>
              </a:spcAft>
              <a:buClrTx/>
              <a:buSzTx/>
              <a:buFontTx/>
              <a:buNone/>
              <a:tabLst/>
              <a:defRPr/>
            </a:pPr>
            <a:r>
              <a:rPr lang="en-AU" b="0" i="0" dirty="0">
                <a:solidFill>
                  <a:srgbClr val="384867"/>
                </a:solidFill>
                <a:latin typeface="Calibri" panose="020F0502020204030204" pitchFamily="34" charset="0"/>
                <a:ea typeface="Calibri" panose="020F0502020204030204" pitchFamily="34" charset="0"/>
                <a:cs typeface="Calibri" panose="020F0502020204030204" pitchFamily="34" charset="0"/>
              </a:rPr>
              <a:t>From a claims management perspective, studies show a multi-faceted approach in which the case managers address psychosocial barriers</a:t>
            </a:r>
            <a:r>
              <a:rPr lang="en-AU" b="0" i="0" dirty="0">
                <a:latin typeface="Calibri" panose="020F0502020204030204" pitchFamily="34" charset="0"/>
                <a:ea typeface="Calibri" panose="020F0502020204030204" pitchFamily="34" charset="0"/>
                <a:cs typeface="Calibri" panose="020F0502020204030204" pitchFamily="34" charset="0"/>
              </a:rPr>
              <a:t>, effectively communicate, and are collaborative problem-solvers</a:t>
            </a:r>
            <a:r>
              <a:rPr lang="en-AU" b="0" i="0" dirty="0">
                <a:solidFill>
                  <a:srgbClr val="384867"/>
                </a:solidFill>
                <a:latin typeface="Calibri" panose="020F0502020204030204" pitchFamily="34" charset="0"/>
                <a:ea typeface="Calibri" panose="020F0502020204030204" pitchFamily="34" charset="0"/>
                <a:cs typeface="Calibri" panose="020F0502020204030204" pitchFamily="34" charset="0"/>
              </a:rPr>
              <a:t> could reduce claims costs by </a:t>
            </a:r>
            <a:r>
              <a:rPr lang="en-AU" b="0" i="0" dirty="0">
                <a:latin typeface="Calibri" panose="020F0502020204030204" pitchFamily="34" charset="0"/>
                <a:ea typeface="Calibri" panose="020F0502020204030204" pitchFamily="34" charset="0"/>
                <a:cs typeface="Calibri" panose="020F0502020204030204" pitchFamily="34" charset="0"/>
              </a:rPr>
              <a:t>30% and improve return to work outcomes. </a:t>
            </a:r>
          </a:p>
          <a:p>
            <a:pPr defTabSz="990752">
              <a:defRPr/>
            </a:pPr>
            <a:endParaRPr lang="en-AU"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defTabSz="990752">
              <a:defRPr/>
            </a:pPr>
            <a:r>
              <a:rPr lang="en-AU" sz="1200" dirty="0">
                <a:solidFill>
                  <a:schemeClr val="tx1"/>
                </a:solidFill>
                <a:latin typeface="Calibri" panose="020F0502020204030204" pitchFamily="34" charset="0"/>
                <a:ea typeface="Calibri" panose="020F0502020204030204" pitchFamily="34" charset="0"/>
                <a:cs typeface="Calibri" panose="020F0502020204030204" pitchFamily="34" charset="0"/>
              </a:rPr>
              <a:t>Employers can make a difference too. T</a:t>
            </a:r>
            <a:r>
              <a:rPr lang="en-AU" dirty="0">
                <a:latin typeface="Calibri" panose="020F0502020204030204" pitchFamily="34" charset="0"/>
                <a:ea typeface="Calibri" panose="020F0502020204030204" pitchFamily="34" charset="0"/>
                <a:cs typeface="Calibri" panose="020F0502020204030204" pitchFamily="34" charset="0"/>
              </a:rPr>
              <a:t>raining supervisors in communication and problem-solving skills has been seen to reduce work absence due to pain by 50%. </a:t>
            </a:r>
            <a:endParaRPr lang="en-AU"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latin typeface="Calibri" panose="020F0502020204030204" pitchFamily="34" charset="0"/>
              <a:ea typeface="Calibri" panose="020F0502020204030204" pitchFamily="34" charset="0"/>
              <a:cs typeface="Calibri" panose="020F0502020204030204" pitchFamily="34" charset="0"/>
            </a:endParaRPr>
          </a:p>
          <a:p>
            <a:r>
              <a:rPr lang="en-GB" dirty="0">
                <a:latin typeface="Calibri" panose="020F0502020204030204" pitchFamily="34" charset="0"/>
                <a:ea typeface="Calibri" panose="020F0502020204030204" pitchFamily="34" charset="0"/>
                <a:cs typeface="Calibri" panose="020F0502020204030204" pitchFamily="34" charset="0"/>
              </a:rPr>
              <a:t>Let’s run through some other things you can do in the workplace….</a:t>
            </a:r>
          </a:p>
          <a:p>
            <a:endParaRPr lang="en-GB" dirty="0">
              <a:latin typeface="Calibri" panose="020F0502020204030204" pitchFamily="34" charset="0"/>
              <a:ea typeface="Calibri" panose="020F0502020204030204" pitchFamily="34" charset="0"/>
              <a:cs typeface="Calibri" panose="020F0502020204030204" pitchFamily="34" charset="0"/>
            </a:endParaRPr>
          </a:p>
          <a:p>
            <a:r>
              <a:rPr lang="en-GB" b="1" dirty="0">
                <a:latin typeface="Calibri" panose="020F0502020204030204" pitchFamily="34" charset="0"/>
                <a:ea typeface="Calibri" panose="020F0502020204030204" pitchFamily="34" charset="0"/>
                <a:cs typeface="Calibri" panose="020F0502020204030204" pitchFamily="34" charset="0"/>
              </a:rPr>
              <a:t>***Effective systems facilitate timely and comprehensive </a:t>
            </a:r>
            <a:endParaRPr lang="en-GB" dirty="0">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5718E7BF-E2BE-00F8-9D8F-41A79908FD53}"/>
              </a:ext>
            </a:extLst>
          </p:cNvPr>
          <p:cNvSpPr>
            <a:spLocks noGrp="1"/>
          </p:cNvSpPr>
          <p:nvPr>
            <p:ph type="sldNum" sz="quarter" idx="5"/>
          </p:nvPr>
        </p:nvSpPr>
        <p:spPr/>
        <p:txBody>
          <a:bodyPr/>
          <a:lstStyle/>
          <a:p>
            <a:fld id="{441D4DDC-C255-4BB2-B4FA-CD8E163DF874}" type="slidenum">
              <a:rPr lang="en-AU" smtClean="0"/>
              <a:t>18</a:t>
            </a:fld>
            <a:endParaRPr lang="en-AU"/>
          </a:p>
        </p:txBody>
      </p:sp>
    </p:spTree>
    <p:extLst>
      <p:ext uri="{BB962C8B-B14F-4D97-AF65-F5344CB8AC3E}">
        <p14:creationId xmlns:p14="http://schemas.microsoft.com/office/powerpoint/2010/main" val="1549879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71F0A-5F55-4EC8-7581-3B838087F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A4D3FF-2A8F-7E98-9933-68409A730F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7D99D4-6B90-6825-5927-4B31B5BE879F}"/>
              </a:ext>
            </a:extLst>
          </p:cNvPr>
          <p:cNvSpPr>
            <a:spLocks noGrp="1"/>
          </p:cNvSpPr>
          <p:nvPr>
            <p:ph type="body" idx="1"/>
          </p:nvPr>
        </p:nvSpPr>
        <p:spPr/>
        <p:txBody>
          <a:bodyPr/>
          <a:lstStyle/>
          <a:p>
            <a:pPr algn="l"/>
            <a:endParaRPr lang="en-AU">
              <a:latin typeface="Calibri" panose="020F0502020204030204" pitchFamily="34" charset="0"/>
              <a:ea typeface="Calibri" panose="020F0502020204030204" pitchFamily="34" charset="0"/>
              <a:cs typeface="Calibri" panose="020F0502020204030204" pitchFamily="34" charset="0"/>
            </a:endParaRPr>
          </a:p>
          <a:p>
            <a:pPr algn="l"/>
            <a:endParaRPr lang="en-AU">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CC1F6997-1486-2EBA-D5C5-BAE9570C85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960EE1-F603-431A-BC61-387F0E38645C}"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58504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2.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3.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4.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5.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8.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9.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3.xml"/><Relationship Id="rId1" Type="http://schemas.openxmlformats.org/officeDocument/2006/relationships/tags" Target="../tags/tag22.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5.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1111865" y="5903698"/>
            <a:ext cx="1080134" cy="954301"/>
          </a:xfrm>
          <a:prstGeom prst="rect">
            <a:avLst/>
          </a:prstGeom>
        </p:spPr>
      </p:pic>
      <p:pic>
        <p:nvPicPr>
          <p:cNvPr id="17" name="bg object 17"/>
          <p:cNvPicPr/>
          <p:nvPr/>
        </p:nvPicPr>
        <p:blipFill>
          <a:blip r:embed="rId3" cstate="print"/>
          <a:stretch>
            <a:fillRect/>
          </a:stretch>
        </p:blipFill>
        <p:spPr>
          <a:xfrm>
            <a:off x="11613515" y="6380772"/>
            <a:ext cx="340359" cy="340359"/>
          </a:xfrm>
          <a:prstGeom prst="rect">
            <a:avLst/>
          </a:prstGeom>
        </p:spPr>
      </p:pic>
      <p:sp>
        <p:nvSpPr>
          <p:cNvPr id="2" name="Holder 2"/>
          <p:cNvSpPr>
            <a:spLocks noGrp="1"/>
          </p:cNvSpPr>
          <p:nvPr>
            <p:ph type="ctrTitle"/>
          </p:nvPr>
        </p:nvSpPr>
        <p:spPr>
          <a:xfrm>
            <a:off x="834644" y="581914"/>
            <a:ext cx="5950584" cy="574040"/>
          </a:xfrm>
          <a:prstGeom prst="rect">
            <a:avLst/>
          </a:prstGeom>
        </p:spPr>
        <p:txBody>
          <a:bodyPr wrap="square" lIns="0" tIns="0" rIns="0" bIns="0">
            <a:spAutoFit/>
          </a:bodyPr>
          <a:lstStyle>
            <a:lvl1pPr>
              <a:defRPr sz="3600" b="0" i="0">
                <a:solidFill>
                  <a:srgbClr val="1D85C2"/>
                </a:solidFill>
                <a:latin typeface="Montserrat"/>
                <a:cs typeface="Montserrat"/>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3000" b="1" i="1">
                <a:solidFill>
                  <a:srgbClr val="033D6F"/>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11/3/2025</a:t>
            </a:fld>
            <a:endParaRPr lang="en-US"/>
          </a:p>
        </p:txBody>
      </p:sp>
      <p:sp>
        <p:nvSpPr>
          <p:cNvPr id="6" name="Holder 6"/>
          <p:cNvSpPr>
            <a:spLocks noGrp="1"/>
          </p:cNvSpPr>
          <p:nvPr>
            <p:ph type="sldNum" sz="quarter" idx="7"/>
          </p:nvPr>
        </p:nvSpPr>
        <p:spPr/>
        <p:txBody>
          <a:bodyPr lIns="0" tIns="0" rIns="0" bIns="0"/>
          <a:lstStyle>
            <a:lvl1pPr>
              <a:defRPr sz="1050" b="1" i="0">
                <a:solidFill>
                  <a:schemeClr val="bg1"/>
                </a:solidFill>
                <a:latin typeface="Montserrat SemiBold"/>
                <a:cs typeface="Montserrat SemiBold"/>
              </a:defRPr>
            </a:lvl1pPr>
          </a:lstStyle>
          <a:p>
            <a:pPr marL="34925">
              <a:lnSpc>
                <a:spcPct val="100000"/>
              </a:lnSpc>
              <a:spcBef>
                <a:spcPts val="70"/>
              </a:spcBef>
            </a:pPr>
            <a:fld id="{81D60167-4931-47E6-BA6A-407CBD079E47}" type="slidenum">
              <a:rPr spc="-25" dirty="0"/>
              <a:t>‹#›</a:t>
            </a:fld>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9DEE67-71DF-471E-8DDC-82A33401132C}"/>
              </a:ext>
            </a:extLst>
          </p:cNvPr>
          <p:cNvSpPr>
            <a:spLocks noGrp="1"/>
          </p:cNvSpPr>
          <p:nvPr>
            <p:ph type="pic" sz="quarter" idx="10" hasCustomPrompt="1"/>
          </p:nvPr>
        </p:nvSpPr>
        <p:spPr>
          <a:xfrm>
            <a:off x="-4273152" y="692696"/>
            <a:ext cx="12192000" cy="6858000"/>
          </a:xfrm>
          <a:prstGeom prst="rect">
            <a:avLst/>
          </a:prstGeom>
          <a:solidFill>
            <a:schemeClr val="bg1">
              <a:lumMod val="95000"/>
              <a:alpha val="50000"/>
            </a:schemeClr>
          </a:solidFill>
        </p:spPr>
        <p:txBody>
          <a:bodyPr/>
          <a:lstStyle>
            <a:lvl1pPr marL="0" indent="0">
              <a:buNone/>
              <a:defRPr sz="1200" b="0">
                <a:solidFill>
                  <a:schemeClr val="bg1">
                    <a:lumMod val="50000"/>
                  </a:schemeClr>
                </a:solidFill>
                <a:latin typeface="+mn-lt"/>
              </a:defRPr>
            </a:lvl1pPr>
          </a:lstStyle>
          <a:p>
            <a:r>
              <a:rPr lang="en-US" dirty="0"/>
              <a:t>Image Placeholder</a:t>
            </a:r>
            <a:endParaRPr lang="en-ID" dirty="0"/>
          </a:p>
        </p:txBody>
      </p:sp>
    </p:spTree>
    <p:custDataLst>
      <p:tags r:id="rId1"/>
    </p:custDataLst>
    <p:extLst>
      <p:ext uri="{BB962C8B-B14F-4D97-AF65-F5344CB8AC3E}">
        <p14:creationId xmlns:p14="http://schemas.microsoft.com/office/powerpoint/2010/main" val="4046326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190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nSpc>
                <a:spcPct val="100000"/>
              </a:lnSpc>
              <a:defRPr sz="3600" b="0">
                <a:solidFill>
                  <a:schemeClr val="accent1"/>
                </a:solidFill>
              </a:defRPr>
            </a:lvl1pPr>
          </a:lstStyle>
          <a:p>
            <a:r>
              <a:rPr lang="en-US" dirty="0"/>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1">
                <a:solidFill>
                  <a:schemeClr val="accent2"/>
                </a:solidFill>
              </a:defRPr>
            </a:lvl1pPr>
          </a:lstStyle>
          <a:p>
            <a:pPr lvl="0"/>
            <a:r>
              <a:rPr lang="en-US" dirty="0"/>
              <a:t>Sub title here</a:t>
            </a:r>
          </a:p>
        </p:txBody>
      </p:sp>
      <p:sp>
        <p:nvSpPr>
          <p:cNvPr id="11" name="Text Placeholder 10">
            <a:extLst>
              <a:ext uri="{FF2B5EF4-FFF2-40B4-BE49-F238E27FC236}">
                <a16:creationId xmlns:a16="http://schemas.microsoft.com/office/drawing/2014/main" id="{A6CB09E7-74E5-006E-11A6-1E06CACCD7F6}"/>
              </a:ext>
            </a:extLst>
          </p:cNvPr>
          <p:cNvSpPr>
            <a:spLocks noGrp="1"/>
          </p:cNvSpPr>
          <p:nvPr>
            <p:ph type="body" sz="quarter" idx="11"/>
          </p:nvPr>
        </p:nvSpPr>
        <p:spPr>
          <a:xfrm>
            <a:off x="755650" y="1919288"/>
            <a:ext cx="10664825" cy="4173537"/>
          </a:xfrm>
          <a:prstGeom prst="rect">
            <a:avLst/>
          </a:prstGeom>
        </p:spPr>
        <p:txBody>
          <a:bodyPr/>
          <a:lstStyle>
            <a:lvl1pPr marL="228600" indent="-228600">
              <a:lnSpc>
                <a:spcPct val="130000"/>
              </a:lnSpc>
              <a:buClr>
                <a:schemeClr val="accent1"/>
              </a:buClr>
              <a:buFont typeface="Wingdings" panose="05000000000000000000" pitchFamily="2" charset="2"/>
              <a:buChar char="§"/>
              <a:defRPr sz="1400" b="1">
                <a:solidFill>
                  <a:schemeClr val="accent1"/>
                </a:solidFill>
              </a:defRPr>
            </a:lvl1pPr>
            <a:lvl2pPr marL="536575" indent="-228600">
              <a:lnSpc>
                <a:spcPct val="130000"/>
              </a:lnSpc>
              <a:buClr>
                <a:schemeClr val="accent1"/>
              </a:buClr>
              <a:buFont typeface="Wingdings" panose="05000000000000000000" pitchFamily="2" charset="2"/>
              <a:buChar char="§"/>
              <a:defRPr sz="1400">
                <a:solidFill>
                  <a:schemeClr val="tx1">
                    <a:lumMod val="75000"/>
                    <a:lumOff val="25000"/>
                  </a:schemeClr>
                </a:solidFill>
              </a:defRPr>
            </a:lvl2pPr>
            <a:lvl3pPr marL="804863" indent="-228600">
              <a:lnSpc>
                <a:spcPct val="130000"/>
              </a:lnSpc>
              <a:buClr>
                <a:schemeClr val="accent1"/>
              </a:buClr>
              <a:buFont typeface="Wingdings" panose="05000000000000000000" pitchFamily="2" charset="2"/>
              <a:buChar char="§"/>
              <a:defRPr sz="1400">
                <a:solidFill>
                  <a:schemeClr val="tx1">
                    <a:lumMod val="75000"/>
                    <a:lumOff val="25000"/>
                  </a:schemeClr>
                </a:solidFill>
              </a:defRPr>
            </a:lvl3pPr>
            <a:lvl4pPr marL="1079500" indent="-228600">
              <a:lnSpc>
                <a:spcPct val="130000"/>
              </a:lnSpc>
              <a:buClr>
                <a:schemeClr val="accent1"/>
              </a:buClr>
              <a:buFont typeface="Wingdings" panose="05000000000000000000" pitchFamily="2" charset="2"/>
              <a:buChar char="§"/>
              <a:defRPr sz="1400">
                <a:solidFill>
                  <a:schemeClr val="tx1">
                    <a:lumMod val="75000"/>
                    <a:lumOff val="25000"/>
                  </a:schemeClr>
                </a:solidFill>
              </a:defRPr>
            </a:lvl4pPr>
            <a:lvl5pPr marL="1431925" indent="-228600">
              <a:lnSpc>
                <a:spcPct val="130000"/>
              </a:lnSpc>
              <a:buClr>
                <a:schemeClr val="accent1"/>
              </a:buClr>
              <a:buFont typeface="Wingdings" panose="05000000000000000000" pitchFamily="2" charset="2"/>
              <a:buChar char="§"/>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2347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nSpc>
                <a:spcPct val="100000"/>
              </a:lnSpc>
              <a:defRPr sz="3600" b="0">
                <a:solidFill>
                  <a:schemeClr val="accent1"/>
                </a:solidFill>
              </a:defRPr>
            </a:lvl1pPr>
          </a:lstStyle>
          <a:p>
            <a:r>
              <a:rPr lang="en-US" dirty="0"/>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1">
                <a:solidFill>
                  <a:schemeClr val="accent2"/>
                </a:solidFill>
              </a:defRPr>
            </a:lvl1pPr>
          </a:lstStyle>
          <a:p>
            <a:pPr lvl="0"/>
            <a:r>
              <a:rPr lang="en-US" dirty="0"/>
              <a:t>Sub title here</a:t>
            </a:r>
          </a:p>
        </p:txBody>
      </p:sp>
      <p:sp>
        <p:nvSpPr>
          <p:cNvPr id="11" name="Text Placeholder 10">
            <a:extLst>
              <a:ext uri="{FF2B5EF4-FFF2-40B4-BE49-F238E27FC236}">
                <a16:creationId xmlns:a16="http://schemas.microsoft.com/office/drawing/2014/main" id="{A6CB09E7-74E5-006E-11A6-1E06CACCD7F6}"/>
              </a:ext>
            </a:extLst>
          </p:cNvPr>
          <p:cNvSpPr>
            <a:spLocks noGrp="1"/>
          </p:cNvSpPr>
          <p:nvPr>
            <p:ph type="body" sz="quarter" idx="11"/>
          </p:nvPr>
        </p:nvSpPr>
        <p:spPr>
          <a:xfrm>
            <a:off x="755650" y="1919288"/>
            <a:ext cx="5094431" cy="4173537"/>
          </a:xfrm>
          <a:prstGeom prst="rect">
            <a:avLst/>
          </a:prstGeom>
        </p:spPr>
        <p:txBody>
          <a:bodyPr/>
          <a:lstStyle>
            <a:lvl1pPr marL="228600" indent="-228600">
              <a:lnSpc>
                <a:spcPct val="130000"/>
              </a:lnSpc>
              <a:buClr>
                <a:schemeClr val="accent1"/>
              </a:buClr>
              <a:buFont typeface="Wingdings" panose="05000000000000000000" pitchFamily="2" charset="2"/>
              <a:buChar char="§"/>
              <a:defRPr sz="1400" b="1">
                <a:solidFill>
                  <a:schemeClr val="accent1"/>
                </a:solidFill>
              </a:defRPr>
            </a:lvl1pPr>
            <a:lvl2pPr marL="536575" indent="-228600">
              <a:lnSpc>
                <a:spcPct val="130000"/>
              </a:lnSpc>
              <a:buClr>
                <a:schemeClr val="accent1"/>
              </a:buClr>
              <a:buFont typeface="Wingdings" panose="05000000000000000000" pitchFamily="2" charset="2"/>
              <a:buChar char="§"/>
              <a:defRPr sz="1400">
                <a:solidFill>
                  <a:schemeClr val="tx1">
                    <a:lumMod val="75000"/>
                    <a:lumOff val="25000"/>
                  </a:schemeClr>
                </a:solidFill>
              </a:defRPr>
            </a:lvl2pPr>
            <a:lvl3pPr marL="804863" indent="-228600">
              <a:lnSpc>
                <a:spcPct val="130000"/>
              </a:lnSpc>
              <a:buClr>
                <a:schemeClr val="accent1"/>
              </a:buClr>
              <a:buFont typeface="Wingdings" panose="05000000000000000000" pitchFamily="2" charset="2"/>
              <a:buChar char="§"/>
              <a:defRPr sz="1400">
                <a:solidFill>
                  <a:schemeClr val="tx1">
                    <a:lumMod val="75000"/>
                    <a:lumOff val="25000"/>
                  </a:schemeClr>
                </a:solidFill>
              </a:defRPr>
            </a:lvl3pPr>
            <a:lvl4pPr marL="1079500" indent="-228600">
              <a:lnSpc>
                <a:spcPct val="130000"/>
              </a:lnSpc>
              <a:buClr>
                <a:schemeClr val="accent1"/>
              </a:buClr>
              <a:buFont typeface="Wingdings" panose="05000000000000000000" pitchFamily="2" charset="2"/>
              <a:buChar char="§"/>
              <a:defRPr sz="1400">
                <a:solidFill>
                  <a:schemeClr val="tx1">
                    <a:lumMod val="75000"/>
                    <a:lumOff val="25000"/>
                  </a:schemeClr>
                </a:solidFill>
              </a:defRPr>
            </a:lvl4pPr>
            <a:lvl5pPr marL="1431925" indent="-228600">
              <a:lnSpc>
                <a:spcPct val="130000"/>
              </a:lnSpc>
              <a:buClr>
                <a:schemeClr val="accent1"/>
              </a:buClr>
              <a:buFont typeface="Wingdings" panose="05000000000000000000" pitchFamily="2" charset="2"/>
              <a:buChar char="§"/>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10">
            <a:extLst>
              <a:ext uri="{FF2B5EF4-FFF2-40B4-BE49-F238E27FC236}">
                <a16:creationId xmlns:a16="http://schemas.microsoft.com/office/drawing/2014/main" id="{80EF60BB-1480-6278-8BBB-46CE910D983F}"/>
              </a:ext>
            </a:extLst>
          </p:cNvPr>
          <p:cNvSpPr>
            <a:spLocks noGrp="1"/>
          </p:cNvSpPr>
          <p:nvPr>
            <p:ph type="body" sz="quarter" idx="12"/>
          </p:nvPr>
        </p:nvSpPr>
        <p:spPr>
          <a:xfrm>
            <a:off x="6326044" y="1919288"/>
            <a:ext cx="5094431" cy="4173537"/>
          </a:xfrm>
          <a:prstGeom prst="rect">
            <a:avLst/>
          </a:prstGeom>
        </p:spPr>
        <p:txBody>
          <a:bodyPr/>
          <a:lstStyle>
            <a:lvl1pPr marL="228600" indent="-228600">
              <a:lnSpc>
                <a:spcPct val="130000"/>
              </a:lnSpc>
              <a:buClr>
                <a:schemeClr val="accent1"/>
              </a:buClr>
              <a:buFont typeface="Wingdings" panose="05000000000000000000" pitchFamily="2" charset="2"/>
              <a:buChar char="§"/>
              <a:defRPr sz="1400" b="1">
                <a:solidFill>
                  <a:schemeClr val="accent1"/>
                </a:solidFill>
              </a:defRPr>
            </a:lvl1pPr>
            <a:lvl2pPr marL="536575" indent="-228600">
              <a:lnSpc>
                <a:spcPct val="130000"/>
              </a:lnSpc>
              <a:buClr>
                <a:schemeClr val="accent1"/>
              </a:buClr>
              <a:buFont typeface="Wingdings" panose="05000000000000000000" pitchFamily="2" charset="2"/>
              <a:buChar char="§"/>
              <a:defRPr sz="1400">
                <a:solidFill>
                  <a:schemeClr val="tx1">
                    <a:lumMod val="75000"/>
                    <a:lumOff val="25000"/>
                  </a:schemeClr>
                </a:solidFill>
              </a:defRPr>
            </a:lvl2pPr>
            <a:lvl3pPr marL="804863" indent="-228600">
              <a:lnSpc>
                <a:spcPct val="130000"/>
              </a:lnSpc>
              <a:buClr>
                <a:schemeClr val="accent1"/>
              </a:buClr>
              <a:buFont typeface="Wingdings" panose="05000000000000000000" pitchFamily="2" charset="2"/>
              <a:buChar char="§"/>
              <a:defRPr sz="1400">
                <a:solidFill>
                  <a:schemeClr val="tx1">
                    <a:lumMod val="75000"/>
                    <a:lumOff val="25000"/>
                  </a:schemeClr>
                </a:solidFill>
              </a:defRPr>
            </a:lvl3pPr>
            <a:lvl4pPr marL="1079500" indent="-228600">
              <a:lnSpc>
                <a:spcPct val="130000"/>
              </a:lnSpc>
              <a:buClr>
                <a:schemeClr val="accent1"/>
              </a:buClr>
              <a:buFont typeface="Wingdings" panose="05000000000000000000" pitchFamily="2" charset="2"/>
              <a:buChar char="§"/>
              <a:defRPr sz="1400">
                <a:solidFill>
                  <a:schemeClr val="tx1">
                    <a:lumMod val="75000"/>
                    <a:lumOff val="25000"/>
                  </a:schemeClr>
                </a:solidFill>
              </a:defRPr>
            </a:lvl4pPr>
            <a:lvl5pPr marL="1431925" indent="-228600">
              <a:lnSpc>
                <a:spcPct val="130000"/>
              </a:lnSpc>
              <a:buClr>
                <a:schemeClr val="accent1"/>
              </a:buClr>
              <a:buFont typeface="Wingdings" panose="05000000000000000000" pitchFamily="2" charset="2"/>
              <a:buChar char="§"/>
              <a:defRPr sz="1400">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1686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nSpc>
                <a:spcPct val="100000"/>
              </a:lnSpc>
              <a:defRPr sz="3600" b="0">
                <a:solidFill>
                  <a:schemeClr val="accent1"/>
                </a:solidFill>
              </a:defRPr>
            </a:lvl1pPr>
          </a:lstStyle>
          <a:p>
            <a:r>
              <a:rPr lang="en-US" dirty="0"/>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1">
                <a:solidFill>
                  <a:schemeClr val="accent2"/>
                </a:solidFill>
              </a:defRPr>
            </a:lvl1pPr>
          </a:lstStyle>
          <a:p>
            <a:pPr lvl="0"/>
            <a:r>
              <a:rPr lang="en-US" dirty="0"/>
              <a:t>Sub title here</a:t>
            </a:r>
          </a:p>
        </p:txBody>
      </p:sp>
    </p:spTree>
    <p:extLst>
      <p:ext uri="{BB962C8B-B14F-4D97-AF65-F5344CB8AC3E}">
        <p14:creationId xmlns:p14="http://schemas.microsoft.com/office/powerpoint/2010/main" val="329268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2542E9A-B158-A675-3A1D-350BDB7DC868}"/>
              </a:ext>
            </a:extLst>
          </p:cNvPr>
          <p:cNvSpPr>
            <a:spLocks noGrp="1"/>
          </p:cNvSpPr>
          <p:nvPr>
            <p:ph sz="quarter" idx="13"/>
          </p:nvPr>
        </p:nvSpPr>
        <p:spPr>
          <a:xfrm>
            <a:off x="755650" y="1901825"/>
            <a:ext cx="10664825"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1400" b="1" kern="1200" dirty="0" smtClean="0">
                <a:solidFill>
                  <a:schemeClr val="accent1"/>
                </a:solidFill>
                <a:latin typeface="+mn-lt"/>
                <a:ea typeface="+mn-ea"/>
                <a:cs typeface="+mn-cs"/>
              </a:defRPr>
            </a:lvl1pPr>
            <a:lvl2pPr marL="685800"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smtClean="0">
                <a:solidFill>
                  <a:schemeClr val="tx1">
                    <a:lumMod val="75000"/>
                    <a:lumOff val="25000"/>
                  </a:schemeClr>
                </a:solidFill>
                <a:latin typeface="+mn-lt"/>
                <a:ea typeface="+mn-ea"/>
                <a:cs typeface="+mn-cs"/>
              </a:defRPr>
            </a:lvl2pPr>
            <a:lvl3pPr marL="1143000"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smtClean="0">
                <a:solidFill>
                  <a:schemeClr val="tx1">
                    <a:lumMod val="75000"/>
                    <a:lumOff val="25000"/>
                  </a:schemeClr>
                </a:solidFill>
                <a:latin typeface="+mn-lt"/>
                <a:ea typeface="+mn-ea"/>
                <a:cs typeface="+mn-cs"/>
              </a:defRPr>
            </a:lvl3pPr>
            <a:lvl4pPr marL="1600200"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smtClean="0">
                <a:solidFill>
                  <a:schemeClr val="tx1">
                    <a:lumMod val="75000"/>
                    <a:lumOff val="25000"/>
                  </a:schemeClr>
                </a:solidFill>
                <a:latin typeface="+mn-lt"/>
                <a:ea typeface="+mn-ea"/>
                <a:cs typeface="+mn-cs"/>
              </a:defRPr>
            </a:lvl4pPr>
            <a:lvl5pPr marL="2057400"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a:solidFill>
                  <a:schemeClr val="tx1">
                    <a:lumMod val="75000"/>
                    <a:lumOff val="25000"/>
                  </a:schemeClr>
                </a:solidFill>
                <a:latin typeface="+mn-lt"/>
                <a:ea typeface="+mn-ea"/>
                <a:cs typeface="+mn-cs"/>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Fifth level</a:t>
            </a:r>
            <a:endParaRPr lang="en-US" dirty="0"/>
          </a:p>
        </p:txBody>
      </p:sp>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nSpc>
                <a:spcPct val="100000"/>
              </a:lnSpc>
              <a:defRPr sz="3600" b="0">
                <a:solidFill>
                  <a:schemeClr val="accent1"/>
                </a:solidFill>
              </a:defRPr>
            </a:lvl1pPr>
          </a:lstStyle>
          <a:p>
            <a:r>
              <a:rPr lang="en-US" dirty="0"/>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1">
                <a:solidFill>
                  <a:schemeClr val="accent2"/>
                </a:solidFill>
              </a:defRPr>
            </a:lvl1pPr>
          </a:lstStyle>
          <a:p>
            <a:pPr lvl="0"/>
            <a:r>
              <a:rPr lang="en-US" dirty="0"/>
              <a:t>Sub title here</a:t>
            </a:r>
          </a:p>
        </p:txBody>
      </p:sp>
    </p:spTree>
    <p:extLst>
      <p:ext uri="{BB962C8B-B14F-4D97-AF65-F5344CB8AC3E}">
        <p14:creationId xmlns:p14="http://schemas.microsoft.com/office/powerpoint/2010/main" val="3182419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2542E9A-B158-A675-3A1D-350BDB7DC868}"/>
              </a:ext>
            </a:extLst>
          </p:cNvPr>
          <p:cNvSpPr>
            <a:spLocks noGrp="1"/>
          </p:cNvSpPr>
          <p:nvPr>
            <p:ph sz="quarter" idx="13"/>
          </p:nvPr>
        </p:nvSpPr>
        <p:spPr>
          <a:xfrm>
            <a:off x="755651" y="1901825"/>
            <a:ext cx="5177558"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1400" b="1" kern="1200" dirty="0" smtClean="0">
                <a:solidFill>
                  <a:schemeClr val="accent1"/>
                </a:solidFill>
                <a:latin typeface="+mn-lt"/>
                <a:ea typeface="+mn-ea"/>
                <a:cs typeface="+mn-cs"/>
              </a:defRPr>
            </a:lvl1pPr>
            <a:lvl2pPr marL="685800"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smtClean="0">
                <a:solidFill>
                  <a:schemeClr val="tx1">
                    <a:lumMod val="75000"/>
                    <a:lumOff val="25000"/>
                  </a:schemeClr>
                </a:solidFill>
                <a:latin typeface="+mn-lt"/>
                <a:ea typeface="+mn-ea"/>
                <a:cs typeface="+mn-cs"/>
              </a:defRPr>
            </a:lvl2pPr>
            <a:lvl3pPr marL="895350"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smtClean="0">
                <a:solidFill>
                  <a:schemeClr val="tx1">
                    <a:lumMod val="75000"/>
                    <a:lumOff val="25000"/>
                  </a:schemeClr>
                </a:solidFill>
                <a:latin typeface="+mn-lt"/>
                <a:ea typeface="+mn-ea"/>
                <a:cs typeface="+mn-cs"/>
              </a:defRPr>
            </a:lvl3pPr>
            <a:lvl4pPr marL="1163638"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smtClean="0">
                <a:solidFill>
                  <a:schemeClr val="tx1">
                    <a:lumMod val="75000"/>
                    <a:lumOff val="25000"/>
                  </a:schemeClr>
                </a:solidFill>
                <a:latin typeface="+mn-lt"/>
                <a:ea typeface="+mn-ea"/>
                <a:cs typeface="+mn-cs"/>
              </a:defRPr>
            </a:lvl4pPr>
            <a:lvl5pPr marL="1431925"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a:solidFill>
                  <a:schemeClr val="tx1">
                    <a:lumMod val="75000"/>
                    <a:lumOff val="25000"/>
                  </a:schemeClr>
                </a:solidFill>
                <a:latin typeface="+mn-lt"/>
                <a:ea typeface="+mn-ea"/>
                <a:cs typeface="+mn-cs"/>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Fifth level</a:t>
            </a:r>
            <a:endParaRPr lang="en-US" dirty="0"/>
          </a:p>
        </p:txBody>
      </p:sp>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1" y="569914"/>
            <a:ext cx="5177558" cy="691728"/>
          </a:xfrm>
          <a:prstGeom prst="rect">
            <a:avLst/>
          </a:prstGeom>
        </p:spPr>
        <p:txBody>
          <a:bodyPr/>
          <a:lstStyle>
            <a:lvl1pPr>
              <a:lnSpc>
                <a:spcPct val="100000"/>
              </a:lnSpc>
              <a:defRPr sz="3600" b="0">
                <a:solidFill>
                  <a:schemeClr val="accent1"/>
                </a:solidFill>
              </a:defRPr>
            </a:lvl1pPr>
          </a:lstStyle>
          <a:p>
            <a:r>
              <a:rPr lang="en-US" dirty="0"/>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1" y="1261642"/>
            <a:ext cx="5177558" cy="411579"/>
          </a:xfrm>
          <a:prstGeom prst="rect">
            <a:avLst/>
          </a:prstGeom>
        </p:spPr>
        <p:txBody>
          <a:bodyPr wrap="square"/>
          <a:lstStyle>
            <a:lvl1pPr marL="0" indent="0">
              <a:lnSpc>
                <a:spcPct val="100000"/>
              </a:lnSpc>
              <a:buNone/>
              <a:defRPr sz="1800" b="1">
                <a:solidFill>
                  <a:schemeClr val="accent2"/>
                </a:solidFill>
              </a:defRPr>
            </a:lvl1pPr>
          </a:lstStyle>
          <a:p>
            <a:pPr lvl="0"/>
            <a:r>
              <a:rPr lang="en-US" dirty="0"/>
              <a:t>Sub title here</a:t>
            </a:r>
          </a:p>
        </p:txBody>
      </p:sp>
      <p:sp>
        <p:nvSpPr>
          <p:cNvPr id="3" name="Picture Placeholder 2">
            <a:extLst>
              <a:ext uri="{FF2B5EF4-FFF2-40B4-BE49-F238E27FC236}">
                <a16:creationId xmlns:a16="http://schemas.microsoft.com/office/drawing/2014/main" id="{0D67A58C-A0A7-78A6-B725-9017631E206A}"/>
              </a:ext>
            </a:extLst>
          </p:cNvPr>
          <p:cNvSpPr>
            <a:spLocks noGrp="1"/>
          </p:cNvSpPr>
          <p:nvPr>
            <p:ph type="pic" sz="quarter" idx="14" hasCustomPrompt="1"/>
          </p:nvPr>
        </p:nvSpPr>
        <p:spPr>
          <a:xfrm>
            <a:off x="7637318" y="114300"/>
            <a:ext cx="4554682" cy="6743700"/>
          </a:xfrm>
          <a:prstGeom prst="rect">
            <a:avLst/>
          </a:prstGeom>
          <a:solidFill>
            <a:schemeClr val="bg1">
              <a:lumMod val="95000"/>
              <a:alpha val="50000"/>
            </a:schemeClr>
          </a:solidFill>
        </p:spPr>
        <p:txBody>
          <a:bodyPr/>
          <a:lstStyle>
            <a:lvl1pPr marL="0" indent="0">
              <a:buNone/>
              <a:defRPr sz="1200" b="0">
                <a:solidFill>
                  <a:schemeClr val="bg1">
                    <a:lumMod val="50000"/>
                  </a:schemeClr>
                </a:solidFill>
                <a:latin typeface="+mn-lt"/>
              </a:defRPr>
            </a:lvl1pPr>
          </a:lstStyle>
          <a:p>
            <a:r>
              <a:rPr lang="en-US" dirty="0"/>
              <a:t>Image Placeholder</a:t>
            </a:r>
            <a:endParaRPr lang="en-ID" dirty="0"/>
          </a:p>
        </p:txBody>
      </p:sp>
      <p:sp>
        <p:nvSpPr>
          <p:cNvPr id="5" name="Rectangle 4">
            <a:extLst>
              <a:ext uri="{FF2B5EF4-FFF2-40B4-BE49-F238E27FC236}">
                <a16:creationId xmlns:a16="http://schemas.microsoft.com/office/drawing/2014/main" id="{8B7110CE-9FC5-CE28-0C40-996CB8AB5E4D}"/>
              </a:ext>
            </a:extLst>
          </p:cNvPr>
          <p:cNvSpPr/>
          <p:nvPr/>
        </p:nvSpPr>
        <p:spPr>
          <a:xfrm>
            <a:off x="0" y="0"/>
            <a:ext cx="12192000" cy="124691"/>
          </a:xfrm>
          <a:prstGeom prst="rect">
            <a:avLst/>
          </a:prstGeom>
          <a:gradFill>
            <a:gsLst>
              <a:gs pos="0">
                <a:schemeClr val="accent2"/>
              </a:gs>
              <a:gs pos="100000">
                <a:schemeClr val="accent3"/>
              </a:gs>
            </a:gsLst>
            <a:lin ang="16200000" scaled="1"/>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sp>
        <p:nvSpPr>
          <p:cNvPr id="7" name="Rectangle: Rounded Corners 6">
            <a:extLst>
              <a:ext uri="{FF2B5EF4-FFF2-40B4-BE49-F238E27FC236}">
                <a16:creationId xmlns:a16="http://schemas.microsoft.com/office/drawing/2014/main" id="{3C572D46-465F-D7E6-1A17-17036888347A}"/>
              </a:ext>
            </a:extLst>
          </p:cNvPr>
          <p:cNvSpPr/>
          <p:nvPr/>
        </p:nvSpPr>
        <p:spPr>
          <a:xfrm>
            <a:off x="11358269" y="6316980"/>
            <a:ext cx="340360" cy="340360"/>
          </a:xfrm>
          <a:prstGeom prst="roundRect">
            <a:avLst/>
          </a:prstGeom>
          <a:gradFill flip="none" rotWithShape="1">
            <a:gsLst>
              <a:gs pos="0">
                <a:schemeClr val="accent2"/>
              </a:gs>
              <a:gs pos="100000">
                <a:schemeClr val="accent3"/>
              </a:gs>
            </a:gsLst>
            <a:lin ang="5400000" scaled="1"/>
            <a:tileRect/>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sp>
        <p:nvSpPr>
          <p:cNvPr id="8" name="TextBox 7">
            <a:extLst>
              <a:ext uri="{FF2B5EF4-FFF2-40B4-BE49-F238E27FC236}">
                <a16:creationId xmlns:a16="http://schemas.microsoft.com/office/drawing/2014/main" id="{F7C07737-40ED-960A-02B5-71A5524A2E02}"/>
              </a:ext>
            </a:extLst>
          </p:cNvPr>
          <p:cNvSpPr txBox="1"/>
          <p:nvPr/>
        </p:nvSpPr>
        <p:spPr>
          <a:xfrm>
            <a:off x="11339134" y="6356355"/>
            <a:ext cx="378630" cy="261610"/>
          </a:xfrm>
          <a:prstGeom prst="rect">
            <a:avLst/>
          </a:prstGeom>
          <a:noFill/>
        </p:spPr>
        <p:txBody>
          <a:bodyPr wrap="none" rtlCol="0">
            <a:spAutoFit/>
          </a:bodyPr>
          <a:lstStyle/>
          <a:p>
            <a:pPr marL="0" algn="ctr" defTabSz="914400" rtl="0" eaLnBrk="1" latinLnBrk="0" hangingPunct="1"/>
            <a:fld id="{B14C4DC2-5DCA-497B-95BC-EA9B7B01D74F}" type="slidenum">
              <a:rPr lang="en-ID" sz="1050" kern="1200" smtClean="0">
                <a:solidFill>
                  <a:schemeClr val="bg1"/>
                </a:solidFill>
                <a:latin typeface="+mj-lt"/>
                <a:ea typeface="+mn-ea"/>
                <a:cs typeface="+mn-cs"/>
              </a:rPr>
              <a:pPr marL="0" algn="ctr" defTabSz="914400" rtl="0" eaLnBrk="1" latinLnBrk="0" hangingPunct="1"/>
              <a:t>‹#›</a:t>
            </a:fld>
            <a:endParaRPr lang="en-ID" sz="1050" kern="1200" dirty="0">
              <a:solidFill>
                <a:schemeClr val="bg1"/>
              </a:solidFill>
              <a:latin typeface="+mj-lt"/>
              <a:ea typeface="+mn-ea"/>
              <a:cs typeface="+mn-cs"/>
            </a:endParaRPr>
          </a:p>
        </p:txBody>
      </p:sp>
    </p:spTree>
    <p:extLst>
      <p:ext uri="{BB962C8B-B14F-4D97-AF65-F5344CB8AC3E}">
        <p14:creationId xmlns:p14="http://schemas.microsoft.com/office/powerpoint/2010/main" val="3356173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2542E9A-B158-A675-3A1D-350BDB7DC868}"/>
              </a:ext>
            </a:extLst>
          </p:cNvPr>
          <p:cNvSpPr>
            <a:spLocks noGrp="1"/>
          </p:cNvSpPr>
          <p:nvPr>
            <p:ph sz="quarter" idx="13"/>
          </p:nvPr>
        </p:nvSpPr>
        <p:spPr>
          <a:xfrm>
            <a:off x="755651" y="1901825"/>
            <a:ext cx="5094430"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1400" b="1" kern="1200" dirty="0" smtClean="0">
                <a:solidFill>
                  <a:schemeClr val="accent1"/>
                </a:solidFill>
                <a:latin typeface="+mn-lt"/>
                <a:ea typeface="+mn-ea"/>
                <a:cs typeface="+mn-cs"/>
              </a:defRPr>
            </a:lvl1pPr>
            <a:lvl2pPr marL="685800"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smtClean="0">
                <a:solidFill>
                  <a:schemeClr val="tx1">
                    <a:lumMod val="75000"/>
                    <a:lumOff val="25000"/>
                  </a:schemeClr>
                </a:solidFill>
                <a:latin typeface="+mn-lt"/>
                <a:ea typeface="+mn-ea"/>
                <a:cs typeface="+mn-cs"/>
              </a:defRPr>
            </a:lvl2pPr>
            <a:lvl3pPr marL="895350"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smtClean="0">
                <a:solidFill>
                  <a:schemeClr val="tx1">
                    <a:lumMod val="75000"/>
                    <a:lumOff val="25000"/>
                  </a:schemeClr>
                </a:solidFill>
                <a:latin typeface="+mn-lt"/>
                <a:ea typeface="+mn-ea"/>
                <a:cs typeface="+mn-cs"/>
              </a:defRPr>
            </a:lvl3pPr>
            <a:lvl4pPr marL="1163638"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smtClean="0">
                <a:solidFill>
                  <a:schemeClr val="tx1">
                    <a:lumMod val="75000"/>
                    <a:lumOff val="25000"/>
                  </a:schemeClr>
                </a:solidFill>
                <a:latin typeface="+mn-lt"/>
                <a:ea typeface="+mn-ea"/>
                <a:cs typeface="+mn-cs"/>
              </a:defRPr>
            </a:lvl4pPr>
            <a:lvl5pPr marL="1431925"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a:solidFill>
                  <a:schemeClr val="tx1">
                    <a:lumMod val="75000"/>
                    <a:lumOff val="25000"/>
                  </a:schemeClr>
                </a:solidFill>
                <a:latin typeface="+mn-lt"/>
                <a:ea typeface="+mn-ea"/>
                <a:cs typeface="+mn-cs"/>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Fifth level</a:t>
            </a:r>
            <a:endParaRPr lang="en-US" dirty="0"/>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1" name="Content Placeholder 5">
            <a:extLst>
              <a:ext uri="{FF2B5EF4-FFF2-40B4-BE49-F238E27FC236}">
                <a16:creationId xmlns:a16="http://schemas.microsoft.com/office/drawing/2014/main" id="{6F495B21-7186-13FF-9A48-1378BF3DE8B7}"/>
              </a:ext>
            </a:extLst>
          </p:cNvPr>
          <p:cNvSpPr>
            <a:spLocks noGrp="1"/>
          </p:cNvSpPr>
          <p:nvPr>
            <p:ph sz="quarter" idx="14"/>
          </p:nvPr>
        </p:nvSpPr>
        <p:spPr>
          <a:xfrm>
            <a:off x="6341919" y="1901825"/>
            <a:ext cx="5094430"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1400" b="1" kern="1200" dirty="0" smtClean="0">
                <a:solidFill>
                  <a:schemeClr val="accent1"/>
                </a:solidFill>
                <a:latin typeface="+mn-lt"/>
                <a:ea typeface="+mn-ea"/>
                <a:cs typeface="+mn-cs"/>
              </a:defRPr>
            </a:lvl1pPr>
            <a:lvl2pPr marL="685800"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smtClean="0">
                <a:solidFill>
                  <a:schemeClr val="tx1">
                    <a:lumMod val="75000"/>
                    <a:lumOff val="25000"/>
                  </a:schemeClr>
                </a:solidFill>
                <a:latin typeface="+mn-lt"/>
                <a:ea typeface="+mn-ea"/>
                <a:cs typeface="+mn-cs"/>
              </a:defRPr>
            </a:lvl2pPr>
            <a:lvl3pPr marL="895350"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smtClean="0">
                <a:solidFill>
                  <a:schemeClr val="tx1">
                    <a:lumMod val="75000"/>
                    <a:lumOff val="25000"/>
                  </a:schemeClr>
                </a:solidFill>
                <a:latin typeface="+mn-lt"/>
                <a:ea typeface="+mn-ea"/>
                <a:cs typeface="+mn-cs"/>
              </a:defRPr>
            </a:lvl3pPr>
            <a:lvl4pPr marL="1163638"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smtClean="0">
                <a:solidFill>
                  <a:schemeClr val="tx1">
                    <a:lumMod val="75000"/>
                    <a:lumOff val="25000"/>
                  </a:schemeClr>
                </a:solidFill>
                <a:latin typeface="+mn-lt"/>
                <a:ea typeface="+mn-ea"/>
                <a:cs typeface="+mn-cs"/>
              </a:defRPr>
            </a:lvl4pPr>
            <a:lvl5pPr marL="1431925"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a:solidFill>
                  <a:schemeClr val="tx1">
                    <a:lumMod val="75000"/>
                    <a:lumOff val="25000"/>
                  </a:schemeClr>
                </a:solidFill>
                <a:latin typeface="+mn-lt"/>
                <a:ea typeface="+mn-ea"/>
                <a:cs typeface="+mn-cs"/>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Fifth level</a:t>
            </a:r>
            <a:endParaRPr lang="en-US" dirty="0"/>
          </a:p>
        </p:txBody>
      </p:sp>
      <p:sp>
        <p:nvSpPr>
          <p:cNvPr id="12" name="Title 1">
            <a:extLst>
              <a:ext uri="{FF2B5EF4-FFF2-40B4-BE49-F238E27FC236}">
                <a16:creationId xmlns:a16="http://schemas.microsoft.com/office/drawing/2014/main" id="{6D77F05B-A49D-E14A-A27A-94ED155F564E}"/>
              </a:ext>
            </a:extLst>
          </p:cNvPr>
          <p:cNvSpPr>
            <a:spLocks noGrp="1"/>
          </p:cNvSpPr>
          <p:nvPr>
            <p:ph type="title" hasCustomPrompt="1"/>
          </p:nvPr>
        </p:nvSpPr>
        <p:spPr>
          <a:xfrm>
            <a:off x="755650" y="569914"/>
            <a:ext cx="10664825" cy="691728"/>
          </a:xfrm>
          <a:prstGeom prst="rect">
            <a:avLst/>
          </a:prstGeom>
        </p:spPr>
        <p:txBody>
          <a:bodyPr/>
          <a:lstStyle>
            <a:lvl1pPr>
              <a:lnSpc>
                <a:spcPct val="100000"/>
              </a:lnSpc>
              <a:defRPr sz="3600" b="0">
                <a:solidFill>
                  <a:schemeClr val="accent1"/>
                </a:solidFill>
              </a:defRPr>
            </a:lvl1pPr>
          </a:lstStyle>
          <a:p>
            <a:r>
              <a:rPr lang="en-US" dirty="0"/>
              <a:t>Your Title Here</a:t>
            </a:r>
          </a:p>
        </p:txBody>
      </p:sp>
      <p:sp>
        <p:nvSpPr>
          <p:cNvPr id="13" name="Text Placeholder 8">
            <a:extLst>
              <a:ext uri="{FF2B5EF4-FFF2-40B4-BE49-F238E27FC236}">
                <a16:creationId xmlns:a16="http://schemas.microsoft.com/office/drawing/2014/main" id="{D4DAEF6C-612D-18B8-47A8-1902C0E3104C}"/>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1">
                <a:solidFill>
                  <a:schemeClr val="accent2"/>
                </a:solidFill>
              </a:defRPr>
            </a:lvl1pPr>
          </a:lstStyle>
          <a:p>
            <a:pPr lvl="0"/>
            <a:r>
              <a:rPr lang="en-US" dirty="0"/>
              <a:t>Sub title here</a:t>
            </a:r>
          </a:p>
        </p:txBody>
      </p:sp>
    </p:spTree>
    <p:extLst>
      <p:ext uri="{BB962C8B-B14F-4D97-AF65-F5344CB8AC3E}">
        <p14:creationId xmlns:p14="http://schemas.microsoft.com/office/powerpoint/2010/main" val="2276690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2542E9A-B158-A675-3A1D-350BDB7DC868}"/>
              </a:ext>
            </a:extLst>
          </p:cNvPr>
          <p:cNvSpPr>
            <a:spLocks noGrp="1"/>
          </p:cNvSpPr>
          <p:nvPr>
            <p:ph sz="quarter" idx="13"/>
          </p:nvPr>
        </p:nvSpPr>
        <p:spPr>
          <a:xfrm>
            <a:off x="755651" y="1901825"/>
            <a:ext cx="3296805"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1400" b="1" kern="1200" dirty="0" smtClean="0">
                <a:solidFill>
                  <a:schemeClr val="accent1"/>
                </a:solidFill>
                <a:latin typeface="+mn-lt"/>
                <a:ea typeface="+mn-ea"/>
                <a:cs typeface="+mn-cs"/>
              </a:defRPr>
            </a:lvl1pPr>
            <a:lvl2pPr marL="685800"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smtClean="0">
                <a:solidFill>
                  <a:schemeClr val="tx1">
                    <a:lumMod val="75000"/>
                    <a:lumOff val="25000"/>
                  </a:schemeClr>
                </a:solidFill>
                <a:latin typeface="+mn-lt"/>
                <a:ea typeface="+mn-ea"/>
                <a:cs typeface="+mn-cs"/>
              </a:defRPr>
            </a:lvl2pPr>
            <a:lvl3pPr marL="895350"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smtClean="0">
                <a:solidFill>
                  <a:schemeClr val="tx1">
                    <a:lumMod val="75000"/>
                    <a:lumOff val="25000"/>
                  </a:schemeClr>
                </a:solidFill>
                <a:latin typeface="+mn-lt"/>
                <a:ea typeface="+mn-ea"/>
                <a:cs typeface="+mn-cs"/>
              </a:defRPr>
            </a:lvl3pPr>
            <a:lvl4pPr marL="1163638"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smtClean="0">
                <a:solidFill>
                  <a:schemeClr val="tx1">
                    <a:lumMod val="75000"/>
                    <a:lumOff val="25000"/>
                  </a:schemeClr>
                </a:solidFill>
                <a:latin typeface="+mn-lt"/>
                <a:ea typeface="+mn-ea"/>
                <a:cs typeface="+mn-cs"/>
              </a:defRPr>
            </a:lvl4pPr>
            <a:lvl5pPr marL="1431925"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a:solidFill>
                  <a:schemeClr val="tx1">
                    <a:lumMod val="75000"/>
                    <a:lumOff val="25000"/>
                  </a:schemeClr>
                </a:solidFill>
                <a:latin typeface="+mn-lt"/>
                <a:ea typeface="+mn-ea"/>
                <a:cs typeface="+mn-cs"/>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Fifth level</a:t>
            </a:r>
            <a:endParaRPr lang="en-US" dirty="0"/>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D77F05B-A49D-E14A-A27A-94ED155F564E}"/>
              </a:ext>
            </a:extLst>
          </p:cNvPr>
          <p:cNvSpPr>
            <a:spLocks noGrp="1"/>
          </p:cNvSpPr>
          <p:nvPr>
            <p:ph type="title" hasCustomPrompt="1"/>
          </p:nvPr>
        </p:nvSpPr>
        <p:spPr>
          <a:xfrm>
            <a:off x="755650" y="569914"/>
            <a:ext cx="10664825" cy="691728"/>
          </a:xfrm>
          <a:prstGeom prst="rect">
            <a:avLst/>
          </a:prstGeom>
        </p:spPr>
        <p:txBody>
          <a:bodyPr/>
          <a:lstStyle>
            <a:lvl1pPr>
              <a:lnSpc>
                <a:spcPct val="100000"/>
              </a:lnSpc>
              <a:defRPr sz="3600" b="0">
                <a:solidFill>
                  <a:schemeClr val="accent1"/>
                </a:solidFill>
              </a:defRPr>
            </a:lvl1pPr>
          </a:lstStyle>
          <a:p>
            <a:r>
              <a:rPr lang="en-US" dirty="0"/>
              <a:t>Your Title Here</a:t>
            </a:r>
          </a:p>
        </p:txBody>
      </p:sp>
      <p:sp>
        <p:nvSpPr>
          <p:cNvPr id="13" name="Text Placeholder 8">
            <a:extLst>
              <a:ext uri="{FF2B5EF4-FFF2-40B4-BE49-F238E27FC236}">
                <a16:creationId xmlns:a16="http://schemas.microsoft.com/office/drawing/2014/main" id="{D4DAEF6C-612D-18B8-47A8-1902C0E3104C}"/>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1">
                <a:solidFill>
                  <a:schemeClr val="accent2"/>
                </a:solidFill>
              </a:defRPr>
            </a:lvl1pPr>
          </a:lstStyle>
          <a:p>
            <a:pPr lvl="0"/>
            <a:r>
              <a:rPr lang="en-US" dirty="0"/>
              <a:t>Sub title here</a:t>
            </a:r>
          </a:p>
        </p:txBody>
      </p:sp>
      <p:sp>
        <p:nvSpPr>
          <p:cNvPr id="2" name="Content Placeholder 5">
            <a:extLst>
              <a:ext uri="{FF2B5EF4-FFF2-40B4-BE49-F238E27FC236}">
                <a16:creationId xmlns:a16="http://schemas.microsoft.com/office/drawing/2014/main" id="{E0A86F21-1D85-2F91-1CC4-B0788CDEE5E2}"/>
              </a:ext>
            </a:extLst>
          </p:cNvPr>
          <p:cNvSpPr>
            <a:spLocks noGrp="1"/>
          </p:cNvSpPr>
          <p:nvPr>
            <p:ph sz="quarter" idx="15"/>
          </p:nvPr>
        </p:nvSpPr>
        <p:spPr>
          <a:xfrm>
            <a:off x="4439661" y="1901825"/>
            <a:ext cx="3296805"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1400" b="1" kern="1200" dirty="0" smtClean="0">
                <a:solidFill>
                  <a:schemeClr val="accent1"/>
                </a:solidFill>
                <a:latin typeface="+mn-lt"/>
                <a:ea typeface="+mn-ea"/>
                <a:cs typeface="+mn-cs"/>
              </a:defRPr>
            </a:lvl1pPr>
            <a:lvl2pPr marL="685800"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smtClean="0">
                <a:solidFill>
                  <a:schemeClr val="tx1">
                    <a:lumMod val="75000"/>
                    <a:lumOff val="25000"/>
                  </a:schemeClr>
                </a:solidFill>
                <a:latin typeface="+mn-lt"/>
                <a:ea typeface="+mn-ea"/>
                <a:cs typeface="+mn-cs"/>
              </a:defRPr>
            </a:lvl2pPr>
            <a:lvl3pPr marL="895350"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smtClean="0">
                <a:solidFill>
                  <a:schemeClr val="tx1">
                    <a:lumMod val="75000"/>
                    <a:lumOff val="25000"/>
                  </a:schemeClr>
                </a:solidFill>
                <a:latin typeface="+mn-lt"/>
                <a:ea typeface="+mn-ea"/>
                <a:cs typeface="+mn-cs"/>
              </a:defRPr>
            </a:lvl3pPr>
            <a:lvl4pPr marL="1163638"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smtClean="0">
                <a:solidFill>
                  <a:schemeClr val="tx1">
                    <a:lumMod val="75000"/>
                    <a:lumOff val="25000"/>
                  </a:schemeClr>
                </a:solidFill>
                <a:latin typeface="+mn-lt"/>
                <a:ea typeface="+mn-ea"/>
                <a:cs typeface="+mn-cs"/>
              </a:defRPr>
            </a:lvl4pPr>
            <a:lvl5pPr marL="1431925"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a:solidFill>
                  <a:schemeClr val="tx1">
                    <a:lumMod val="75000"/>
                    <a:lumOff val="25000"/>
                  </a:schemeClr>
                </a:solidFill>
                <a:latin typeface="+mn-lt"/>
                <a:ea typeface="+mn-ea"/>
                <a:cs typeface="+mn-cs"/>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Fifth level</a:t>
            </a:r>
            <a:endParaRPr lang="en-US" dirty="0"/>
          </a:p>
        </p:txBody>
      </p:sp>
      <p:sp>
        <p:nvSpPr>
          <p:cNvPr id="3" name="Content Placeholder 5">
            <a:extLst>
              <a:ext uri="{FF2B5EF4-FFF2-40B4-BE49-F238E27FC236}">
                <a16:creationId xmlns:a16="http://schemas.microsoft.com/office/drawing/2014/main" id="{CBB05E20-49CF-0281-7D55-B7014EB71785}"/>
              </a:ext>
            </a:extLst>
          </p:cNvPr>
          <p:cNvSpPr>
            <a:spLocks noGrp="1"/>
          </p:cNvSpPr>
          <p:nvPr>
            <p:ph sz="quarter" idx="16"/>
          </p:nvPr>
        </p:nvSpPr>
        <p:spPr>
          <a:xfrm>
            <a:off x="8123670" y="1901825"/>
            <a:ext cx="3296805"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1400" b="1" kern="1200" dirty="0" smtClean="0">
                <a:solidFill>
                  <a:schemeClr val="accent1"/>
                </a:solidFill>
                <a:latin typeface="+mn-lt"/>
                <a:ea typeface="+mn-ea"/>
                <a:cs typeface="+mn-cs"/>
              </a:defRPr>
            </a:lvl1pPr>
            <a:lvl2pPr marL="685800"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smtClean="0">
                <a:solidFill>
                  <a:schemeClr val="tx1">
                    <a:lumMod val="75000"/>
                    <a:lumOff val="25000"/>
                  </a:schemeClr>
                </a:solidFill>
                <a:latin typeface="+mn-lt"/>
                <a:ea typeface="+mn-ea"/>
                <a:cs typeface="+mn-cs"/>
              </a:defRPr>
            </a:lvl2pPr>
            <a:lvl3pPr marL="895350"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smtClean="0">
                <a:solidFill>
                  <a:schemeClr val="tx1">
                    <a:lumMod val="75000"/>
                    <a:lumOff val="25000"/>
                  </a:schemeClr>
                </a:solidFill>
                <a:latin typeface="+mn-lt"/>
                <a:ea typeface="+mn-ea"/>
                <a:cs typeface="+mn-cs"/>
              </a:defRPr>
            </a:lvl3pPr>
            <a:lvl4pPr marL="1163638"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smtClean="0">
                <a:solidFill>
                  <a:schemeClr val="tx1">
                    <a:lumMod val="75000"/>
                    <a:lumOff val="25000"/>
                  </a:schemeClr>
                </a:solidFill>
                <a:latin typeface="+mn-lt"/>
                <a:ea typeface="+mn-ea"/>
                <a:cs typeface="+mn-cs"/>
              </a:defRPr>
            </a:lvl4pPr>
            <a:lvl5pPr marL="1431925"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a:solidFill>
                  <a:schemeClr val="tx1">
                    <a:lumMod val="75000"/>
                    <a:lumOff val="25000"/>
                  </a:schemeClr>
                </a:solidFill>
                <a:latin typeface="+mn-lt"/>
                <a:ea typeface="+mn-ea"/>
                <a:cs typeface="+mn-cs"/>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Fifth level</a:t>
            </a:r>
            <a:endParaRPr lang="en-US" dirty="0"/>
          </a:p>
        </p:txBody>
      </p:sp>
    </p:spTree>
    <p:extLst>
      <p:ext uri="{BB962C8B-B14F-4D97-AF65-F5344CB8AC3E}">
        <p14:creationId xmlns:p14="http://schemas.microsoft.com/office/powerpoint/2010/main" val="143311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4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7110CE-9FC5-CE28-0C40-996CB8AB5E4D}"/>
              </a:ext>
            </a:extLst>
          </p:cNvPr>
          <p:cNvSpPr/>
          <p:nvPr/>
        </p:nvSpPr>
        <p:spPr>
          <a:xfrm>
            <a:off x="5174672" y="0"/>
            <a:ext cx="7017327" cy="6858000"/>
          </a:xfrm>
          <a:prstGeom prst="rect">
            <a:avLst/>
          </a:prstGeom>
          <a:gradFill>
            <a:gsLst>
              <a:gs pos="0">
                <a:schemeClr val="accent2"/>
              </a:gs>
              <a:gs pos="100000">
                <a:schemeClr val="accent3"/>
              </a:gs>
            </a:gsLst>
            <a:lin ang="16200000" scaled="1"/>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6168302" y="2421082"/>
            <a:ext cx="5030066" cy="1696059"/>
          </a:xfrm>
          <a:prstGeom prst="rect">
            <a:avLst/>
          </a:prstGeom>
        </p:spPr>
        <p:txBody>
          <a:bodyPr/>
          <a:lstStyle>
            <a:lvl1pPr>
              <a:lnSpc>
                <a:spcPct val="100000"/>
              </a:lnSpc>
              <a:defRPr sz="4800" b="0">
                <a:solidFill>
                  <a:schemeClr val="bg1"/>
                </a:solidFill>
              </a:defRPr>
            </a:lvl1pPr>
          </a:lstStyle>
          <a:p>
            <a:r>
              <a:rPr lang="en-US" dirty="0"/>
              <a:t>Your Title Here</a:t>
            </a:r>
          </a:p>
        </p:txBody>
      </p: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6168302" y="4117141"/>
            <a:ext cx="5030066" cy="411579"/>
          </a:xfrm>
          <a:prstGeom prst="rect">
            <a:avLst/>
          </a:prstGeom>
        </p:spPr>
        <p:txBody>
          <a:bodyPr wrap="square"/>
          <a:lstStyle>
            <a:lvl1pPr marL="0" indent="0">
              <a:lnSpc>
                <a:spcPct val="100000"/>
              </a:lnSpc>
              <a:buNone/>
              <a:defRPr sz="1800" b="1">
                <a:solidFill>
                  <a:schemeClr val="bg1"/>
                </a:solidFill>
              </a:defRPr>
            </a:lvl1pPr>
          </a:lstStyle>
          <a:p>
            <a:pPr lvl="0"/>
            <a:r>
              <a:rPr lang="en-US" dirty="0"/>
              <a:t>Sub title here</a:t>
            </a:r>
          </a:p>
        </p:txBody>
      </p:sp>
      <p:pic>
        <p:nvPicPr>
          <p:cNvPr id="12" name="Picture 11">
            <a:extLst>
              <a:ext uri="{FF2B5EF4-FFF2-40B4-BE49-F238E27FC236}">
                <a16:creationId xmlns:a16="http://schemas.microsoft.com/office/drawing/2014/main" id="{D69D9F2C-895A-1428-1344-FCF5B249B4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678" y="2501964"/>
            <a:ext cx="3251117" cy="1854073"/>
          </a:xfrm>
          <a:prstGeom prst="rect">
            <a:avLst/>
          </a:prstGeom>
        </p:spPr>
      </p:pic>
    </p:spTree>
    <p:extLst>
      <p:ext uri="{BB962C8B-B14F-4D97-AF65-F5344CB8AC3E}">
        <p14:creationId xmlns:p14="http://schemas.microsoft.com/office/powerpoint/2010/main" val="233163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1D85C2"/>
                </a:solidFill>
                <a:latin typeface="Montserrat"/>
                <a:cs typeface="Montserrat"/>
              </a:defRPr>
            </a:lvl1pPr>
          </a:lstStyle>
          <a:p>
            <a:endParaRPr/>
          </a:p>
        </p:txBody>
      </p:sp>
      <p:sp>
        <p:nvSpPr>
          <p:cNvPr id="3" name="Holder 3"/>
          <p:cNvSpPr>
            <a:spLocks noGrp="1"/>
          </p:cNvSpPr>
          <p:nvPr>
            <p:ph type="body" idx="1"/>
          </p:nvPr>
        </p:nvSpPr>
        <p:spPr/>
        <p:txBody>
          <a:bodyPr lIns="0" tIns="0" rIns="0" bIns="0"/>
          <a:lstStyle>
            <a:lvl1pPr>
              <a:defRPr sz="3000" b="1" i="1">
                <a:solidFill>
                  <a:srgbClr val="033D6F"/>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11/3/2025</a:t>
            </a:fld>
            <a:endParaRPr lang="en-US"/>
          </a:p>
        </p:txBody>
      </p:sp>
      <p:sp>
        <p:nvSpPr>
          <p:cNvPr id="6" name="Holder 6"/>
          <p:cNvSpPr>
            <a:spLocks noGrp="1"/>
          </p:cNvSpPr>
          <p:nvPr>
            <p:ph type="sldNum" sz="quarter" idx="7"/>
          </p:nvPr>
        </p:nvSpPr>
        <p:spPr/>
        <p:txBody>
          <a:bodyPr lIns="0" tIns="0" rIns="0" bIns="0"/>
          <a:lstStyle>
            <a:lvl1pPr>
              <a:defRPr sz="1050" b="1" i="0">
                <a:solidFill>
                  <a:schemeClr val="bg1"/>
                </a:solidFill>
                <a:latin typeface="Montserrat SemiBold"/>
                <a:cs typeface="Montserrat SemiBold"/>
              </a:defRPr>
            </a:lvl1pPr>
          </a:lstStyle>
          <a:p>
            <a:pPr marL="34925">
              <a:lnSpc>
                <a:spcPct val="100000"/>
              </a:lnSpc>
              <a:spcBef>
                <a:spcPts val="70"/>
              </a:spcBef>
            </a:pPr>
            <a:fld id="{81D60167-4931-47E6-BA6A-407CBD079E47}" type="slidenum">
              <a:rPr spc="-25" dirty="0"/>
              <a:t>‹#›</a:t>
            </a:fld>
            <a:endParaRPr spc="-25"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7110CE-9FC5-CE28-0C40-996CB8AB5E4D}"/>
              </a:ext>
            </a:extLst>
          </p:cNvPr>
          <p:cNvSpPr/>
          <p:nvPr/>
        </p:nvSpPr>
        <p:spPr>
          <a:xfrm>
            <a:off x="0" y="-1"/>
            <a:ext cx="12191999" cy="6092825"/>
          </a:xfrm>
          <a:prstGeom prst="rect">
            <a:avLst/>
          </a:prstGeom>
          <a:gradFill>
            <a:gsLst>
              <a:gs pos="0">
                <a:schemeClr val="accent2"/>
              </a:gs>
              <a:gs pos="100000">
                <a:schemeClr val="accent3"/>
              </a:gs>
            </a:gsLst>
            <a:lin ang="16200000" scaled="1"/>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49" y="2198382"/>
            <a:ext cx="10564391" cy="1696059"/>
          </a:xfrm>
          <a:prstGeom prst="rect">
            <a:avLst/>
          </a:prstGeom>
        </p:spPr>
        <p:txBody>
          <a:bodyPr/>
          <a:lstStyle>
            <a:lvl1pPr>
              <a:lnSpc>
                <a:spcPct val="100000"/>
              </a:lnSpc>
              <a:defRPr sz="4800" b="0">
                <a:solidFill>
                  <a:schemeClr val="bg1"/>
                </a:solidFill>
              </a:defRPr>
            </a:lvl1pPr>
          </a:lstStyle>
          <a:p>
            <a:r>
              <a:rPr lang="en-US" dirty="0"/>
              <a:t>Section Title Here</a:t>
            </a:r>
          </a:p>
        </p:txBody>
      </p: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49" y="3894441"/>
            <a:ext cx="10564391" cy="411579"/>
          </a:xfrm>
          <a:prstGeom prst="rect">
            <a:avLst/>
          </a:prstGeom>
        </p:spPr>
        <p:txBody>
          <a:bodyPr wrap="square"/>
          <a:lstStyle>
            <a:lvl1pPr marL="0" indent="0">
              <a:lnSpc>
                <a:spcPct val="100000"/>
              </a:lnSpc>
              <a:buNone/>
              <a:defRPr sz="1800" b="1">
                <a:solidFill>
                  <a:schemeClr val="bg1"/>
                </a:solidFill>
              </a:defRPr>
            </a:lvl1pPr>
          </a:lstStyle>
          <a:p>
            <a:pPr lvl="0"/>
            <a:r>
              <a:rPr lang="en-US" dirty="0"/>
              <a:t>Sub title here</a:t>
            </a:r>
          </a:p>
        </p:txBody>
      </p:sp>
    </p:spTree>
    <p:extLst>
      <p:ext uri="{BB962C8B-B14F-4D97-AF65-F5344CB8AC3E}">
        <p14:creationId xmlns:p14="http://schemas.microsoft.com/office/powerpoint/2010/main" val="3133026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90DE0-8FC7-7FBB-26E0-E94A8498BD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E"/>
          </a:p>
        </p:txBody>
      </p:sp>
      <p:sp>
        <p:nvSpPr>
          <p:cNvPr id="3" name="Subtitle 2">
            <a:extLst>
              <a:ext uri="{FF2B5EF4-FFF2-40B4-BE49-F238E27FC236}">
                <a16:creationId xmlns:a16="http://schemas.microsoft.com/office/drawing/2014/main" id="{AFC8CBF9-2646-45DA-C12E-46E7337DEE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E"/>
          </a:p>
        </p:txBody>
      </p:sp>
      <p:sp>
        <p:nvSpPr>
          <p:cNvPr id="4" name="Date Placeholder 3">
            <a:extLst>
              <a:ext uri="{FF2B5EF4-FFF2-40B4-BE49-F238E27FC236}">
                <a16:creationId xmlns:a16="http://schemas.microsoft.com/office/drawing/2014/main" id="{E0CF1E94-F1EF-F6E5-5977-F59FC901930A}"/>
              </a:ext>
            </a:extLst>
          </p:cNvPr>
          <p:cNvSpPr>
            <a:spLocks noGrp="1"/>
          </p:cNvSpPr>
          <p:nvPr>
            <p:ph type="dt" sz="half" idx="10"/>
          </p:nvPr>
        </p:nvSpPr>
        <p:spPr/>
        <p:txBody>
          <a:bodyPr/>
          <a:lstStyle/>
          <a:p>
            <a:fld id="{3A3F7A88-6284-A849-B3FE-E4B0C4B11DBE}" type="datetimeFigureOut">
              <a:rPr lang="en-ME" smtClean="0"/>
              <a:t>11/03/2025</a:t>
            </a:fld>
            <a:endParaRPr lang="en-ME"/>
          </a:p>
        </p:txBody>
      </p:sp>
      <p:sp>
        <p:nvSpPr>
          <p:cNvPr id="5" name="Footer Placeholder 4">
            <a:extLst>
              <a:ext uri="{FF2B5EF4-FFF2-40B4-BE49-F238E27FC236}">
                <a16:creationId xmlns:a16="http://schemas.microsoft.com/office/drawing/2014/main" id="{24BBE8F5-3E32-3BB1-F963-B6331B30F0F7}"/>
              </a:ext>
            </a:extLst>
          </p:cNvPr>
          <p:cNvSpPr>
            <a:spLocks noGrp="1"/>
          </p:cNvSpPr>
          <p:nvPr>
            <p:ph type="ftr" sz="quarter" idx="11"/>
          </p:nvPr>
        </p:nvSpPr>
        <p:spPr/>
        <p:txBody>
          <a:bodyPr/>
          <a:lstStyle/>
          <a:p>
            <a:endParaRPr lang="en-ME"/>
          </a:p>
        </p:txBody>
      </p:sp>
      <p:sp>
        <p:nvSpPr>
          <p:cNvPr id="6" name="Slide Number Placeholder 5">
            <a:extLst>
              <a:ext uri="{FF2B5EF4-FFF2-40B4-BE49-F238E27FC236}">
                <a16:creationId xmlns:a16="http://schemas.microsoft.com/office/drawing/2014/main" id="{6459D214-647D-636E-6A6C-E02A684B4431}"/>
              </a:ext>
            </a:extLst>
          </p:cNvPr>
          <p:cNvSpPr>
            <a:spLocks noGrp="1"/>
          </p:cNvSpPr>
          <p:nvPr>
            <p:ph type="sldNum" sz="quarter" idx="12"/>
          </p:nvPr>
        </p:nvSpPr>
        <p:spPr/>
        <p:txBody>
          <a:bodyPr/>
          <a:lstStyle/>
          <a:p>
            <a:fld id="{0162D339-286B-044E-80BD-BC68A84B13FD}" type="slidenum">
              <a:rPr lang="en-ME" smtClean="0"/>
              <a:t>‹#›</a:t>
            </a:fld>
            <a:endParaRPr lang="en-ME"/>
          </a:p>
        </p:txBody>
      </p:sp>
    </p:spTree>
    <p:extLst>
      <p:ext uri="{BB962C8B-B14F-4D97-AF65-F5344CB8AC3E}">
        <p14:creationId xmlns:p14="http://schemas.microsoft.com/office/powerpoint/2010/main" val="1379894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196753"/>
            <a:ext cx="5389033" cy="773113"/>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060848"/>
            <a:ext cx="5386917" cy="4441612"/>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61796" y="1196752"/>
            <a:ext cx="5389032" cy="7731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61796" y="2060847"/>
            <a:ext cx="5420609" cy="44416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Placeholder 1">
            <a:extLst>
              <a:ext uri="{FF2B5EF4-FFF2-40B4-BE49-F238E27FC236}">
                <a16:creationId xmlns:a16="http://schemas.microsoft.com/office/drawing/2014/main" id="{DD3E421C-80C0-49DD-BA49-477A0CD3C5E6}"/>
              </a:ext>
            </a:extLst>
          </p:cNvPr>
          <p:cNvSpPr>
            <a:spLocks noGrp="1"/>
          </p:cNvSpPr>
          <p:nvPr>
            <p:ph type="title"/>
          </p:nvPr>
        </p:nvSpPr>
        <p:spPr>
          <a:xfrm>
            <a:off x="191344" y="188640"/>
            <a:ext cx="7776864" cy="1008112"/>
          </a:xfrm>
          <a:prstGeom prst="rect">
            <a:avLst/>
          </a:prstGeom>
        </p:spPr>
        <p:txBody>
          <a:bodyPr vert="horz" lIns="91440" tIns="45720" rIns="91440" bIns="45720" rtlCol="0" anchor="ctr">
            <a:normAutofit/>
          </a:bodyPr>
          <a:lstStyle/>
          <a:p>
            <a:r>
              <a:rPr lang="en-US" dirty="0"/>
              <a:t>Click to edit Master title style</a:t>
            </a:r>
          </a:p>
        </p:txBody>
      </p:sp>
    </p:spTree>
    <p:custDataLst>
      <p:tags r:id="rId1"/>
    </p:custDataLst>
    <p:extLst>
      <p:ext uri="{BB962C8B-B14F-4D97-AF65-F5344CB8AC3E}">
        <p14:creationId xmlns:p14="http://schemas.microsoft.com/office/powerpoint/2010/main" val="17612409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EF3A-D2E1-B5BF-9612-23B95C28475F}"/>
              </a:ext>
            </a:extLst>
          </p:cNvPr>
          <p:cNvSpPr>
            <a:spLocks noGrp="1"/>
          </p:cNvSpPr>
          <p:nvPr>
            <p:ph type="title"/>
          </p:nvPr>
        </p:nvSpPr>
        <p:spPr/>
        <p:txBody>
          <a:bodyPr/>
          <a:lstStyle/>
          <a:p>
            <a:r>
              <a:rPr lang="en-US"/>
              <a:t>Click to edit Master title style</a:t>
            </a:r>
            <a:endParaRPr lang="en-ME"/>
          </a:p>
        </p:txBody>
      </p:sp>
      <p:sp>
        <p:nvSpPr>
          <p:cNvPr id="3" name="Content Placeholder 2">
            <a:extLst>
              <a:ext uri="{FF2B5EF4-FFF2-40B4-BE49-F238E27FC236}">
                <a16:creationId xmlns:a16="http://schemas.microsoft.com/office/drawing/2014/main" id="{81B4529A-9BC7-7A12-D58A-131DC70809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E"/>
          </a:p>
        </p:txBody>
      </p:sp>
      <p:sp>
        <p:nvSpPr>
          <p:cNvPr id="4" name="Content Placeholder 3">
            <a:extLst>
              <a:ext uri="{FF2B5EF4-FFF2-40B4-BE49-F238E27FC236}">
                <a16:creationId xmlns:a16="http://schemas.microsoft.com/office/drawing/2014/main" id="{69D89DF1-C744-7662-10F1-0D96585BC6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E"/>
          </a:p>
        </p:txBody>
      </p:sp>
      <p:sp>
        <p:nvSpPr>
          <p:cNvPr id="5" name="Date Placeholder 4">
            <a:extLst>
              <a:ext uri="{FF2B5EF4-FFF2-40B4-BE49-F238E27FC236}">
                <a16:creationId xmlns:a16="http://schemas.microsoft.com/office/drawing/2014/main" id="{698D11D7-80F7-CAC8-40DF-46D0681B95CF}"/>
              </a:ext>
            </a:extLst>
          </p:cNvPr>
          <p:cNvSpPr>
            <a:spLocks noGrp="1"/>
          </p:cNvSpPr>
          <p:nvPr>
            <p:ph type="dt" sz="half" idx="10"/>
          </p:nvPr>
        </p:nvSpPr>
        <p:spPr/>
        <p:txBody>
          <a:bodyPr/>
          <a:lstStyle/>
          <a:p>
            <a:fld id="{3A3F7A88-6284-A849-B3FE-E4B0C4B11DBE}" type="datetimeFigureOut">
              <a:rPr lang="en-ME" smtClean="0"/>
              <a:t>11/03/2025</a:t>
            </a:fld>
            <a:endParaRPr lang="en-ME"/>
          </a:p>
        </p:txBody>
      </p:sp>
      <p:sp>
        <p:nvSpPr>
          <p:cNvPr id="6" name="Footer Placeholder 5">
            <a:extLst>
              <a:ext uri="{FF2B5EF4-FFF2-40B4-BE49-F238E27FC236}">
                <a16:creationId xmlns:a16="http://schemas.microsoft.com/office/drawing/2014/main" id="{5189ADBA-E8F6-9DA1-A477-8147A8F8F1AF}"/>
              </a:ext>
            </a:extLst>
          </p:cNvPr>
          <p:cNvSpPr>
            <a:spLocks noGrp="1"/>
          </p:cNvSpPr>
          <p:nvPr>
            <p:ph type="ftr" sz="quarter" idx="11"/>
          </p:nvPr>
        </p:nvSpPr>
        <p:spPr/>
        <p:txBody>
          <a:bodyPr/>
          <a:lstStyle/>
          <a:p>
            <a:endParaRPr lang="en-ME"/>
          </a:p>
        </p:txBody>
      </p:sp>
      <p:sp>
        <p:nvSpPr>
          <p:cNvPr id="7" name="Slide Number Placeholder 6">
            <a:extLst>
              <a:ext uri="{FF2B5EF4-FFF2-40B4-BE49-F238E27FC236}">
                <a16:creationId xmlns:a16="http://schemas.microsoft.com/office/drawing/2014/main" id="{663AE640-BE44-D5A6-4EC8-6DC141303C88}"/>
              </a:ext>
            </a:extLst>
          </p:cNvPr>
          <p:cNvSpPr>
            <a:spLocks noGrp="1"/>
          </p:cNvSpPr>
          <p:nvPr>
            <p:ph type="sldNum" sz="quarter" idx="12"/>
          </p:nvPr>
        </p:nvSpPr>
        <p:spPr/>
        <p:txBody>
          <a:bodyPr/>
          <a:lstStyle/>
          <a:p>
            <a:fld id="{0162D339-286B-044E-80BD-BC68A84B13FD}" type="slidenum">
              <a:rPr lang="en-ME" smtClean="0"/>
              <a:t>‹#›</a:t>
            </a:fld>
            <a:endParaRPr lang="en-ME"/>
          </a:p>
        </p:txBody>
      </p:sp>
    </p:spTree>
    <p:extLst>
      <p:ext uri="{BB962C8B-B14F-4D97-AF65-F5344CB8AC3E}">
        <p14:creationId xmlns:p14="http://schemas.microsoft.com/office/powerpoint/2010/main" val="365980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3A72F-2C15-F2EB-AC9E-01E3F04D79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E"/>
          </a:p>
        </p:txBody>
      </p:sp>
      <p:sp>
        <p:nvSpPr>
          <p:cNvPr id="3" name="Text Placeholder 2">
            <a:extLst>
              <a:ext uri="{FF2B5EF4-FFF2-40B4-BE49-F238E27FC236}">
                <a16:creationId xmlns:a16="http://schemas.microsoft.com/office/drawing/2014/main" id="{C18B0358-D408-62EA-EA09-04454BB9B3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4F0797-AB81-742E-478C-6DF293E69F7C}"/>
              </a:ext>
            </a:extLst>
          </p:cNvPr>
          <p:cNvSpPr>
            <a:spLocks noGrp="1"/>
          </p:cNvSpPr>
          <p:nvPr>
            <p:ph type="dt" sz="half" idx="10"/>
          </p:nvPr>
        </p:nvSpPr>
        <p:spPr/>
        <p:txBody>
          <a:bodyPr/>
          <a:lstStyle/>
          <a:p>
            <a:fld id="{3A3F7A88-6284-A849-B3FE-E4B0C4B11DBE}" type="datetimeFigureOut">
              <a:rPr lang="en-ME" smtClean="0"/>
              <a:t>11/03/2025</a:t>
            </a:fld>
            <a:endParaRPr lang="en-ME"/>
          </a:p>
        </p:txBody>
      </p:sp>
      <p:sp>
        <p:nvSpPr>
          <p:cNvPr id="5" name="Footer Placeholder 4">
            <a:extLst>
              <a:ext uri="{FF2B5EF4-FFF2-40B4-BE49-F238E27FC236}">
                <a16:creationId xmlns:a16="http://schemas.microsoft.com/office/drawing/2014/main" id="{7C7F31C9-8219-A4B2-3C63-44126AA61638}"/>
              </a:ext>
            </a:extLst>
          </p:cNvPr>
          <p:cNvSpPr>
            <a:spLocks noGrp="1"/>
          </p:cNvSpPr>
          <p:nvPr>
            <p:ph type="ftr" sz="quarter" idx="11"/>
          </p:nvPr>
        </p:nvSpPr>
        <p:spPr/>
        <p:txBody>
          <a:bodyPr/>
          <a:lstStyle/>
          <a:p>
            <a:endParaRPr lang="en-ME"/>
          </a:p>
        </p:txBody>
      </p:sp>
      <p:sp>
        <p:nvSpPr>
          <p:cNvPr id="6" name="Slide Number Placeholder 5">
            <a:extLst>
              <a:ext uri="{FF2B5EF4-FFF2-40B4-BE49-F238E27FC236}">
                <a16:creationId xmlns:a16="http://schemas.microsoft.com/office/drawing/2014/main" id="{C7203BD1-6862-E5A0-73F0-1FE1603AD832}"/>
              </a:ext>
            </a:extLst>
          </p:cNvPr>
          <p:cNvSpPr>
            <a:spLocks noGrp="1"/>
          </p:cNvSpPr>
          <p:nvPr>
            <p:ph type="sldNum" sz="quarter" idx="12"/>
          </p:nvPr>
        </p:nvSpPr>
        <p:spPr/>
        <p:txBody>
          <a:bodyPr/>
          <a:lstStyle/>
          <a:p>
            <a:fld id="{0162D339-286B-044E-80BD-BC68A84B13FD}" type="slidenum">
              <a:rPr lang="en-ME" smtClean="0"/>
              <a:t>‹#›</a:t>
            </a:fld>
            <a:endParaRPr lang="en-ME"/>
          </a:p>
        </p:txBody>
      </p:sp>
    </p:spTree>
    <p:extLst>
      <p:ext uri="{BB962C8B-B14F-4D97-AF65-F5344CB8AC3E}">
        <p14:creationId xmlns:p14="http://schemas.microsoft.com/office/powerpoint/2010/main" val="549443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07B7-4A4E-CEEB-01E3-D2AF5B7D25AD}"/>
              </a:ext>
            </a:extLst>
          </p:cNvPr>
          <p:cNvSpPr>
            <a:spLocks noGrp="1"/>
          </p:cNvSpPr>
          <p:nvPr>
            <p:ph type="title"/>
          </p:nvPr>
        </p:nvSpPr>
        <p:spPr/>
        <p:txBody>
          <a:bodyPr/>
          <a:lstStyle/>
          <a:p>
            <a:r>
              <a:rPr lang="en-US"/>
              <a:t>Click to edit Master title style</a:t>
            </a:r>
            <a:endParaRPr lang="en-ME"/>
          </a:p>
        </p:txBody>
      </p:sp>
      <p:sp>
        <p:nvSpPr>
          <p:cNvPr id="3" name="Content Placeholder 2">
            <a:extLst>
              <a:ext uri="{FF2B5EF4-FFF2-40B4-BE49-F238E27FC236}">
                <a16:creationId xmlns:a16="http://schemas.microsoft.com/office/drawing/2014/main" id="{A2BA1958-2C1E-289D-CB34-2453E24914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E"/>
          </a:p>
        </p:txBody>
      </p:sp>
      <p:sp>
        <p:nvSpPr>
          <p:cNvPr id="4" name="Date Placeholder 3">
            <a:extLst>
              <a:ext uri="{FF2B5EF4-FFF2-40B4-BE49-F238E27FC236}">
                <a16:creationId xmlns:a16="http://schemas.microsoft.com/office/drawing/2014/main" id="{A25EFE89-68A7-132A-7B2B-F01218035DF0}"/>
              </a:ext>
            </a:extLst>
          </p:cNvPr>
          <p:cNvSpPr>
            <a:spLocks noGrp="1"/>
          </p:cNvSpPr>
          <p:nvPr>
            <p:ph type="dt" sz="half" idx="10"/>
          </p:nvPr>
        </p:nvSpPr>
        <p:spPr/>
        <p:txBody>
          <a:bodyPr/>
          <a:lstStyle/>
          <a:p>
            <a:fld id="{3A3F7A88-6284-A849-B3FE-E4B0C4B11DBE}" type="datetimeFigureOut">
              <a:rPr lang="en-ME" smtClean="0"/>
              <a:t>11/03/2025</a:t>
            </a:fld>
            <a:endParaRPr lang="en-ME"/>
          </a:p>
        </p:txBody>
      </p:sp>
      <p:sp>
        <p:nvSpPr>
          <p:cNvPr id="5" name="Footer Placeholder 4">
            <a:extLst>
              <a:ext uri="{FF2B5EF4-FFF2-40B4-BE49-F238E27FC236}">
                <a16:creationId xmlns:a16="http://schemas.microsoft.com/office/drawing/2014/main" id="{E1173DB6-31E8-E089-2370-297FF2844C78}"/>
              </a:ext>
            </a:extLst>
          </p:cNvPr>
          <p:cNvSpPr>
            <a:spLocks noGrp="1"/>
          </p:cNvSpPr>
          <p:nvPr>
            <p:ph type="ftr" sz="quarter" idx="11"/>
          </p:nvPr>
        </p:nvSpPr>
        <p:spPr/>
        <p:txBody>
          <a:bodyPr/>
          <a:lstStyle/>
          <a:p>
            <a:endParaRPr lang="en-ME"/>
          </a:p>
        </p:txBody>
      </p:sp>
      <p:sp>
        <p:nvSpPr>
          <p:cNvPr id="6" name="Slide Number Placeholder 5">
            <a:extLst>
              <a:ext uri="{FF2B5EF4-FFF2-40B4-BE49-F238E27FC236}">
                <a16:creationId xmlns:a16="http://schemas.microsoft.com/office/drawing/2014/main" id="{09813DA6-B8C7-7491-7695-00EF6427FC2D}"/>
              </a:ext>
            </a:extLst>
          </p:cNvPr>
          <p:cNvSpPr>
            <a:spLocks noGrp="1"/>
          </p:cNvSpPr>
          <p:nvPr>
            <p:ph type="sldNum" sz="quarter" idx="12"/>
          </p:nvPr>
        </p:nvSpPr>
        <p:spPr/>
        <p:txBody>
          <a:bodyPr/>
          <a:lstStyle/>
          <a:p>
            <a:fld id="{0162D339-286B-044E-80BD-BC68A84B13FD}" type="slidenum">
              <a:rPr lang="en-ME" smtClean="0"/>
              <a:t>‹#›</a:t>
            </a:fld>
            <a:endParaRPr lang="en-ME"/>
          </a:p>
        </p:txBody>
      </p:sp>
    </p:spTree>
    <p:custDataLst>
      <p:tags r:id="rId1"/>
    </p:custDataLst>
    <p:extLst>
      <p:ext uri="{BB962C8B-B14F-4D97-AF65-F5344CB8AC3E}">
        <p14:creationId xmlns:p14="http://schemas.microsoft.com/office/powerpoint/2010/main" val="3916992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9" name="Text Placeholder 2"/>
          <p:cNvSpPr>
            <a:spLocks noGrp="1"/>
          </p:cNvSpPr>
          <p:nvPr>
            <p:ph idx="1"/>
          </p:nvPr>
        </p:nvSpPr>
        <p:spPr>
          <a:xfrm>
            <a:off x="609600" y="1340768"/>
            <a:ext cx="10972800" cy="5184575"/>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Title Placeholder 1">
            <a:extLst>
              <a:ext uri="{FF2B5EF4-FFF2-40B4-BE49-F238E27FC236}">
                <a16:creationId xmlns:a16="http://schemas.microsoft.com/office/drawing/2014/main" id="{FE1C2003-3386-4A46-ACBA-A52DB4C14CAE}"/>
              </a:ext>
            </a:extLst>
          </p:cNvPr>
          <p:cNvSpPr>
            <a:spLocks noGrp="1"/>
          </p:cNvSpPr>
          <p:nvPr>
            <p:ph type="title"/>
          </p:nvPr>
        </p:nvSpPr>
        <p:spPr>
          <a:xfrm>
            <a:off x="191344" y="188640"/>
            <a:ext cx="7776864" cy="1008112"/>
          </a:xfrm>
          <a:prstGeom prst="rect">
            <a:avLst/>
          </a:prstGeom>
        </p:spPr>
        <p:txBody>
          <a:bodyPr vert="horz" lIns="91440" tIns="45720" rIns="91440" bIns="45720" rtlCol="0" anchor="ctr">
            <a:normAutofit/>
          </a:bodyPr>
          <a:lstStyle/>
          <a:p>
            <a:r>
              <a:rPr lang="en-US" dirty="0"/>
              <a:t>Click to edit Master title style</a:t>
            </a:r>
          </a:p>
        </p:txBody>
      </p:sp>
    </p:spTree>
    <p:custDataLst>
      <p:tags r:id="rId1"/>
    </p:custDataLst>
    <p:extLst>
      <p:ext uri="{BB962C8B-B14F-4D97-AF65-F5344CB8AC3E}">
        <p14:creationId xmlns:p14="http://schemas.microsoft.com/office/powerpoint/2010/main" val="5401878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C0356-E372-D2D0-EFCC-247E7E98E0A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AU"/>
          </a:p>
        </p:txBody>
      </p:sp>
    </p:spTree>
    <p:custDataLst>
      <p:tags r:id="rId1"/>
    </p:custDataLst>
    <p:extLst>
      <p:ext uri="{BB962C8B-B14F-4D97-AF65-F5344CB8AC3E}">
        <p14:creationId xmlns:p14="http://schemas.microsoft.com/office/powerpoint/2010/main" val="1777978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905061"/>
            <a:ext cx="5384800" cy="4525963"/>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905002"/>
            <a:ext cx="5384800" cy="4525963"/>
          </a:xfrm>
          <a:prstGeom prst="rect">
            <a:avLst/>
          </a:prstGeo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a:extLst>
              <a:ext uri="{FF2B5EF4-FFF2-40B4-BE49-F238E27FC236}">
                <a16:creationId xmlns:a16="http://schemas.microsoft.com/office/drawing/2014/main" id="{06E7931A-16B1-45FF-87E5-B9FAFBE10839}"/>
              </a:ext>
            </a:extLst>
          </p:cNvPr>
          <p:cNvSpPr>
            <a:spLocks noGrp="1"/>
          </p:cNvSpPr>
          <p:nvPr>
            <p:ph type="title"/>
          </p:nvPr>
        </p:nvSpPr>
        <p:spPr>
          <a:xfrm>
            <a:off x="191344" y="188640"/>
            <a:ext cx="7776864" cy="1008112"/>
          </a:xfrm>
          <a:prstGeom prst="rect">
            <a:avLst/>
          </a:prstGeom>
        </p:spPr>
        <p:txBody>
          <a:bodyPr vert="horz" lIns="91440" tIns="45720" rIns="91440" bIns="45720" rtlCol="0" anchor="ctr">
            <a:normAutofit/>
          </a:bodyPr>
          <a:lstStyle/>
          <a:p>
            <a:r>
              <a:rPr lang="en-US" dirty="0"/>
              <a:t>Click to edit Master title style</a:t>
            </a:r>
          </a:p>
        </p:txBody>
      </p:sp>
    </p:spTree>
    <p:custDataLst>
      <p:tags r:id="rId1"/>
    </p:custDataLst>
    <p:extLst>
      <p:ext uri="{BB962C8B-B14F-4D97-AF65-F5344CB8AC3E}">
        <p14:creationId xmlns:p14="http://schemas.microsoft.com/office/powerpoint/2010/main" val="2257863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242DED67-778E-46A3-A28B-0053104A2B4A}"/>
              </a:ext>
            </a:extLst>
          </p:cNvPr>
          <p:cNvSpPr>
            <a:spLocks noGrp="1"/>
          </p:cNvSpPr>
          <p:nvPr>
            <p:ph type="title"/>
          </p:nvPr>
        </p:nvSpPr>
        <p:spPr>
          <a:xfrm>
            <a:off x="191344" y="188640"/>
            <a:ext cx="7776864" cy="1008112"/>
          </a:xfrm>
          <a:prstGeom prst="rect">
            <a:avLst/>
          </a:prstGeom>
        </p:spPr>
        <p:txBody>
          <a:bodyPr vert="horz" lIns="91440" tIns="45720" rIns="91440" bIns="45720" rtlCol="0" anchor="ctr">
            <a:normAutofit/>
          </a:bodyPr>
          <a:lstStyle/>
          <a:p>
            <a:r>
              <a:rPr lang="en-US" dirty="0"/>
              <a:t>Click to edit Master title style</a:t>
            </a:r>
          </a:p>
        </p:txBody>
      </p:sp>
    </p:spTree>
    <p:custDataLst>
      <p:tags r:id="rId1"/>
    </p:custDataLst>
    <p:extLst>
      <p:ext uri="{BB962C8B-B14F-4D97-AF65-F5344CB8AC3E}">
        <p14:creationId xmlns:p14="http://schemas.microsoft.com/office/powerpoint/2010/main" val="347276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1D85C2"/>
                </a:solidFill>
                <a:latin typeface="Montserrat"/>
                <a:cs typeface="Montserra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11/3/2025</a:t>
            </a:fld>
            <a:endParaRPr lang="en-US"/>
          </a:p>
        </p:txBody>
      </p:sp>
      <p:sp>
        <p:nvSpPr>
          <p:cNvPr id="7" name="Holder 7"/>
          <p:cNvSpPr>
            <a:spLocks noGrp="1"/>
          </p:cNvSpPr>
          <p:nvPr>
            <p:ph type="sldNum" sz="quarter" idx="7"/>
          </p:nvPr>
        </p:nvSpPr>
        <p:spPr/>
        <p:txBody>
          <a:bodyPr lIns="0" tIns="0" rIns="0" bIns="0"/>
          <a:lstStyle>
            <a:lvl1pPr>
              <a:defRPr sz="1050" b="1" i="0">
                <a:solidFill>
                  <a:schemeClr val="bg1"/>
                </a:solidFill>
                <a:latin typeface="Montserrat SemiBold"/>
                <a:cs typeface="Montserrat SemiBold"/>
              </a:defRPr>
            </a:lvl1pPr>
          </a:lstStyle>
          <a:p>
            <a:pPr marL="34925">
              <a:lnSpc>
                <a:spcPct val="100000"/>
              </a:lnSpc>
              <a:spcBef>
                <a:spcPts val="70"/>
              </a:spcBef>
            </a:pPr>
            <a:fld id="{81D60167-4931-47E6-BA6A-407CBD079E47}" type="slidenum">
              <a:rPr spc="-25" dirty="0"/>
              <a:t>‹#›</a:t>
            </a:fld>
            <a:endParaRPr spc="-25"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E7087-2EDD-ABBE-3C2E-C5FBBAA89CD7}"/>
              </a:ext>
            </a:extLst>
          </p:cNvPr>
          <p:cNvSpPr>
            <a:spLocks noGrp="1"/>
          </p:cNvSpPr>
          <p:nvPr>
            <p:ph type="title"/>
          </p:nvPr>
        </p:nvSpPr>
        <p:spPr>
          <a:xfrm>
            <a:off x="839788" y="365125"/>
            <a:ext cx="10515600" cy="1325563"/>
          </a:xfrm>
        </p:spPr>
        <p:txBody>
          <a:bodyPr/>
          <a:lstStyle/>
          <a:p>
            <a:r>
              <a:rPr lang="en-US"/>
              <a:t>Click to edit Master title style</a:t>
            </a:r>
            <a:endParaRPr lang="en-ME"/>
          </a:p>
        </p:txBody>
      </p:sp>
      <p:sp>
        <p:nvSpPr>
          <p:cNvPr id="3" name="Text Placeholder 2">
            <a:extLst>
              <a:ext uri="{FF2B5EF4-FFF2-40B4-BE49-F238E27FC236}">
                <a16:creationId xmlns:a16="http://schemas.microsoft.com/office/drawing/2014/main" id="{D585A3E6-A220-69FD-4E3C-BE90C83B53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FF58B0-A7F8-7E0F-341E-C4D0B2AF01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E"/>
          </a:p>
        </p:txBody>
      </p:sp>
      <p:sp>
        <p:nvSpPr>
          <p:cNvPr id="5" name="Text Placeholder 4">
            <a:extLst>
              <a:ext uri="{FF2B5EF4-FFF2-40B4-BE49-F238E27FC236}">
                <a16:creationId xmlns:a16="http://schemas.microsoft.com/office/drawing/2014/main" id="{CFAA4DA4-2F88-3E2C-4D43-14BB74A1E5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97ECC0-355A-212F-A335-5B208D400C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E"/>
          </a:p>
        </p:txBody>
      </p:sp>
      <p:sp>
        <p:nvSpPr>
          <p:cNvPr id="7" name="Date Placeholder 6">
            <a:extLst>
              <a:ext uri="{FF2B5EF4-FFF2-40B4-BE49-F238E27FC236}">
                <a16:creationId xmlns:a16="http://schemas.microsoft.com/office/drawing/2014/main" id="{5227E774-AB89-B042-7601-DFFAD82F52AB}"/>
              </a:ext>
            </a:extLst>
          </p:cNvPr>
          <p:cNvSpPr>
            <a:spLocks noGrp="1"/>
          </p:cNvSpPr>
          <p:nvPr>
            <p:ph type="dt" sz="half" idx="10"/>
          </p:nvPr>
        </p:nvSpPr>
        <p:spPr/>
        <p:txBody>
          <a:bodyPr/>
          <a:lstStyle/>
          <a:p>
            <a:fld id="{3A3F7A88-6284-A849-B3FE-E4B0C4B11DBE}" type="datetimeFigureOut">
              <a:rPr lang="en-ME" smtClean="0"/>
              <a:t>11/03/2025</a:t>
            </a:fld>
            <a:endParaRPr lang="en-ME"/>
          </a:p>
        </p:txBody>
      </p:sp>
      <p:sp>
        <p:nvSpPr>
          <p:cNvPr id="8" name="Footer Placeholder 7">
            <a:extLst>
              <a:ext uri="{FF2B5EF4-FFF2-40B4-BE49-F238E27FC236}">
                <a16:creationId xmlns:a16="http://schemas.microsoft.com/office/drawing/2014/main" id="{7BF733B3-D088-054F-B07B-754B1A247FD0}"/>
              </a:ext>
            </a:extLst>
          </p:cNvPr>
          <p:cNvSpPr>
            <a:spLocks noGrp="1"/>
          </p:cNvSpPr>
          <p:nvPr>
            <p:ph type="ftr" sz="quarter" idx="11"/>
          </p:nvPr>
        </p:nvSpPr>
        <p:spPr/>
        <p:txBody>
          <a:bodyPr/>
          <a:lstStyle/>
          <a:p>
            <a:endParaRPr lang="en-ME"/>
          </a:p>
        </p:txBody>
      </p:sp>
      <p:sp>
        <p:nvSpPr>
          <p:cNvPr id="9" name="Slide Number Placeholder 8">
            <a:extLst>
              <a:ext uri="{FF2B5EF4-FFF2-40B4-BE49-F238E27FC236}">
                <a16:creationId xmlns:a16="http://schemas.microsoft.com/office/drawing/2014/main" id="{3AE00A88-A46D-830A-5EC0-D24F6C308D91}"/>
              </a:ext>
            </a:extLst>
          </p:cNvPr>
          <p:cNvSpPr>
            <a:spLocks noGrp="1"/>
          </p:cNvSpPr>
          <p:nvPr>
            <p:ph type="sldNum" sz="quarter" idx="12"/>
          </p:nvPr>
        </p:nvSpPr>
        <p:spPr/>
        <p:txBody>
          <a:bodyPr/>
          <a:lstStyle/>
          <a:p>
            <a:fld id="{0162D339-286B-044E-80BD-BC68A84B13FD}" type="slidenum">
              <a:rPr lang="en-ME" smtClean="0"/>
              <a:t>‹#›</a:t>
            </a:fld>
            <a:endParaRPr lang="en-ME"/>
          </a:p>
        </p:txBody>
      </p:sp>
    </p:spTree>
    <p:extLst>
      <p:ext uri="{BB962C8B-B14F-4D97-AF65-F5344CB8AC3E}">
        <p14:creationId xmlns:p14="http://schemas.microsoft.com/office/powerpoint/2010/main" val="3424331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1791823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rgbClr val="1D85C2"/>
                </a:solidFill>
                <a:latin typeface="Montserrat" panose="00000500000000000000" pitchFamily="2" charset="0"/>
                <a:ea typeface="+mj-ea"/>
                <a:cs typeface="+mj-cs"/>
              </a:defRPr>
            </a:lvl1pPr>
          </a:lstStyle>
          <a:p>
            <a:r>
              <a:rPr lang="en-US"/>
              <a:t>Your Title Here</a:t>
            </a:r>
          </a:p>
        </p:txBody>
      </p: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0">
                <a:solidFill>
                  <a:srgbClr val="1D85C2"/>
                </a:solidFill>
                <a:latin typeface="Montserrat" panose="00000500000000000000" pitchFamily="2" charset="0"/>
              </a:defRPr>
            </a:lvl1pPr>
          </a:lstStyle>
          <a:p>
            <a:pPr lvl="0"/>
            <a:r>
              <a:rPr lang="en-US"/>
              <a:t>Subtitle here</a:t>
            </a:r>
          </a:p>
        </p:txBody>
      </p:sp>
      <p:sp>
        <p:nvSpPr>
          <p:cNvPr id="11" name="Text Placeholder 10">
            <a:extLst>
              <a:ext uri="{FF2B5EF4-FFF2-40B4-BE49-F238E27FC236}">
                <a16:creationId xmlns:a16="http://schemas.microsoft.com/office/drawing/2014/main" id="{A6CB09E7-74E5-006E-11A6-1E06CACCD7F6}"/>
              </a:ext>
            </a:extLst>
          </p:cNvPr>
          <p:cNvSpPr>
            <a:spLocks noGrp="1"/>
          </p:cNvSpPr>
          <p:nvPr>
            <p:ph type="body" sz="quarter" idx="11"/>
          </p:nvPr>
        </p:nvSpPr>
        <p:spPr>
          <a:xfrm>
            <a:off x="755650" y="1919288"/>
            <a:ext cx="10664825" cy="4173537"/>
          </a:xfrm>
          <a:prstGeom prst="rect">
            <a:avLst/>
          </a:prstGeom>
        </p:spPr>
        <p:txBody>
          <a:bodyPr/>
          <a:lstStyle>
            <a:lvl1pPr marL="228600" indent="-228600">
              <a:lnSpc>
                <a:spcPct val="130000"/>
              </a:lnSpc>
              <a:buClr>
                <a:schemeClr val="accent1"/>
              </a:buClr>
              <a:buFont typeface="Wingdings" panose="05000000000000000000" pitchFamily="2" charset="2"/>
              <a:buChar char="§"/>
              <a:defRPr sz="2400" b="0">
                <a:solidFill>
                  <a:srgbClr val="034D98"/>
                </a:solidFill>
                <a:latin typeface="Calibri" panose="020F0502020204030204" pitchFamily="34" charset="0"/>
                <a:cs typeface="Calibri" panose="020F0502020204030204" pitchFamily="34" charset="0"/>
              </a:defRPr>
            </a:lvl1pPr>
            <a:lvl2pPr marL="536575" indent="-228600">
              <a:lnSpc>
                <a:spcPct val="130000"/>
              </a:lnSpc>
              <a:buClr>
                <a:schemeClr val="accent1"/>
              </a:buClr>
              <a:buSzPct val="70000"/>
              <a:buFont typeface="Montserrat" panose="00000500000000000000" pitchFamily="2" charset="0"/>
              <a:buChar char="▶"/>
              <a:defRPr sz="2400">
                <a:solidFill>
                  <a:srgbClr val="034D98"/>
                </a:solidFill>
                <a:latin typeface="Calibri" panose="020F0502020204030204" pitchFamily="34" charset="0"/>
                <a:cs typeface="Calibri" panose="020F0502020204030204" pitchFamily="34" charset="0"/>
              </a:defRPr>
            </a:lvl2pPr>
            <a:lvl3pPr marL="804863" indent="-228600">
              <a:lnSpc>
                <a:spcPct val="130000"/>
              </a:lnSpc>
              <a:buClr>
                <a:schemeClr val="accent1"/>
              </a:buClr>
              <a:buFont typeface="Courier New" panose="02070309020205020404" pitchFamily="49" charset="0"/>
              <a:buChar char="o"/>
              <a:defRPr sz="2200">
                <a:solidFill>
                  <a:srgbClr val="034D98"/>
                </a:solidFill>
                <a:latin typeface="Calibri" panose="020F0502020204030204" pitchFamily="34" charset="0"/>
                <a:cs typeface="Calibri" panose="020F0502020204030204" pitchFamily="34" charset="0"/>
              </a:defRPr>
            </a:lvl3pPr>
            <a:lvl4pPr marL="1079500" indent="-228600">
              <a:lnSpc>
                <a:spcPct val="130000"/>
              </a:lnSpc>
              <a:buClr>
                <a:schemeClr val="accent1"/>
              </a:buClr>
              <a:buFont typeface="Arial" panose="020B0604020202020204" pitchFamily="34" charset="0"/>
              <a:buChar char="•"/>
              <a:defRPr sz="2000">
                <a:solidFill>
                  <a:srgbClr val="034D98"/>
                </a:solidFill>
                <a:latin typeface="Calibri" panose="020F0502020204030204" pitchFamily="34" charset="0"/>
                <a:cs typeface="Calibri" panose="020F0502020204030204" pitchFamily="34" charset="0"/>
              </a:defRPr>
            </a:lvl4pPr>
            <a:lvl5pPr marL="1431925" indent="-228600">
              <a:lnSpc>
                <a:spcPct val="130000"/>
              </a:lnSpc>
              <a:buClr>
                <a:schemeClr val="accent1"/>
              </a:buClr>
              <a:buFont typeface="Montserrat" panose="00000500000000000000" pitchFamily="2" charset="0"/>
              <a:buChar char="‐"/>
              <a:defRPr sz="2000">
                <a:solidFill>
                  <a:srgbClr val="034D98"/>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425664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59DEE67-71DF-471E-8DDC-82A33401132C}"/>
              </a:ext>
            </a:extLst>
          </p:cNvPr>
          <p:cNvSpPr>
            <a:spLocks noGrp="1"/>
          </p:cNvSpPr>
          <p:nvPr>
            <p:ph type="pic" sz="quarter" idx="10" hasCustomPrompt="1"/>
          </p:nvPr>
        </p:nvSpPr>
        <p:spPr>
          <a:xfrm>
            <a:off x="0" y="0"/>
            <a:ext cx="12192000" cy="6858000"/>
          </a:xfrm>
          <a:prstGeom prst="rect">
            <a:avLst/>
          </a:prstGeom>
          <a:solidFill>
            <a:schemeClr val="bg1">
              <a:lumMod val="95000"/>
              <a:alpha val="50000"/>
            </a:schemeClr>
          </a:solidFill>
        </p:spPr>
        <p:txBody>
          <a:bodyPr/>
          <a:lstStyle>
            <a:lvl1pPr marL="0" indent="0">
              <a:buNone/>
              <a:defRPr sz="1200" b="0">
                <a:solidFill>
                  <a:schemeClr val="bg1">
                    <a:lumMod val="50000"/>
                  </a:schemeClr>
                </a:solidFill>
                <a:latin typeface="+mn-lt"/>
              </a:defRPr>
            </a:lvl1pPr>
          </a:lstStyle>
          <a:p>
            <a:r>
              <a:rPr lang="en-US" dirty="0"/>
              <a:t>Image Placeholder</a:t>
            </a:r>
            <a:endParaRPr lang="en-ID" dirty="0"/>
          </a:p>
        </p:txBody>
      </p:sp>
    </p:spTree>
    <p:custDataLst>
      <p:tags r:id="rId1"/>
    </p:custDataLst>
    <p:extLst>
      <p:ext uri="{BB962C8B-B14F-4D97-AF65-F5344CB8AC3E}">
        <p14:creationId xmlns:p14="http://schemas.microsoft.com/office/powerpoint/2010/main" val="3726396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916738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dirty="0"/>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p:nvPr>
        </p:nvSpPr>
        <p:spPr>
          <a:xfrm>
            <a:off x="755650" y="1261642"/>
            <a:ext cx="10664825" cy="411579"/>
          </a:xfrm>
          <a:prstGeom prst="rect">
            <a:avLst/>
          </a:prstGeom>
        </p:spPr>
        <p:txBody>
          <a:bodyPr wrap="square"/>
          <a:lstStyle>
            <a:lvl1pPr marL="0" indent="0">
              <a:lnSpc>
                <a:spcPct val="100000"/>
              </a:lnSpc>
              <a:buNone/>
              <a:defRPr sz="1800" b="0">
                <a:solidFill>
                  <a:schemeClr val="accent2"/>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A6CB09E7-74E5-006E-11A6-1E06CACCD7F6}"/>
              </a:ext>
            </a:extLst>
          </p:cNvPr>
          <p:cNvSpPr>
            <a:spLocks noGrp="1"/>
          </p:cNvSpPr>
          <p:nvPr>
            <p:ph type="body" sz="quarter" idx="11"/>
          </p:nvPr>
        </p:nvSpPr>
        <p:spPr>
          <a:xfrm>
            <a:off x="755650" y="1919288"/>
            <a:ext cx="10664825" cy="4173537"/>
          </a:xfrm>
          <a:prstGeom prst="rect">
            <a:avLst/>
          </a:prstGeom>
        </p:spPr>
        <p:txBody>
          <a:bodyPr/>
          <a:lstStyle>
            <a:lvl1pPr marL="228600" indent="-228600">
              <a:lnSpc>
                <a:spcPct val="130000"/>
              </a:lnSpc>
              <a:buClr>
                <a:schemeClr val="accent1"/>
              </a:buClr>
              <a:buFont typeface="Wingdings" panose="05000000000000000000" pitchFamily="2" charset="2"/>
              <a:buChar char="§"/>
              <a:defRPr sz="2400" b="0">
                <a:solidFill>
                  <a:srgbClr val="034D98"/>
                </a:solidFill>
                <a:latin typeface="Calibri" panose="020F0502020204030204" pitchFamily="34" charset="0"/>
                <a:cs typeface="Calibri" panose="020F0502020204030204" pitchFamily="34" charset="0"/>
              </a:defRPr>
            </a:lvl1pPr>
            <a:lvl2pPr marL="536575" indent="-228600">
              <a:lnSpc>
                <a:spcPct val="130000"/>
              </a:lnSpc>
              <a:buClr>
                <a:schemeClr val="accent1"/>
              </a:buClr>
              <a:buSzPct val="70000"/>
              <a:buFont typeface="Montserrat" panose="00000500000000000000" pitchFamily="2" charset="0"/>
              <a:buChar char="▶"/>
              <a:defRPr sz="2400">
                <a:solidFill>
                  <a:srgbClr val="034D98"/>
                </a:solidFill>
                <a:latin typeface="Calibri" panose="020F0502020204030204" pitchFamily="34" charset="0"/>
                <a:cs typeface="Calibri" panose="020F0502020204030204" pitchFamily="34" charset="0"/>
              </a:defRPr>
            </a:lvl2pPr>
            <a:lvl3pPr marL="804863" indent="-228600">
              <a:lnSpc>
                <a:spcPct val="130000"/>
              </a:lnSpc>
              <a:buClr>
                <a:schemeClr val="accent1"/>
              </a:buClr>
              <a:buFont typeface="Courier New" panose="02070309020205020404" pitchFamily="49" charset="0"/>
              <a:buChar char="o"/>
              <a:defRPr sz="2200">
                <a:solidFill>
                  <a:srgbClr val="034D98"/>
                </a:solidFill>
                <a:latin typeface="Calibri" panose="020F0502020204030204" pitchFamily="34" charset="0"/>
                <a:cs typeface="Calibri" panose="020F0502020204030204" pitchFamily="34" charset="0"/>
              </a:defRPr>
            </a:lvl3pPr>
            <a:lvl4pPr marL="1079500" indent="-228600">
              <a:lnSpc>
                <a:spcPct val="130000"/>
              </a:lnSpc>
              <a:buClr>
                <a:schemeClr val="accent1"/>
              </a:buClr>
              <a:buFont typeface="Arial" panose="020B0604020202020204" pitchFamily="34" charset="0"/>
              <a:buChar char="•"/>
              <a:defRPr sz="2000">
                <a:solidFill>
                  <a:srgbClr val="034D98"/>
                </a:solidFill>
                <a:latin typeface="Calibri" panose="020F0502020204030204" pitchFamily="34" charset="0"/>
                <a:cs typeface="Calibri" panose="020F0502020204030204" pitchFamily="34" charset="0"/>
              </a:defRPr>
            </a:lvl4pPr>
            <a:lvl5pPr marL="1431925" indent="-228600">
              <a:lnSpc>
                <a:spcPct val="130000"/>
              </a:lnSpc>
              <a:buClr>
                <a:schemeClr val="accent1"/>
              </a:buClr>
              <a:buFont typeface="Montserrat" panose="00000500000000000000" pitchFamily="2" charset="0"/>
              <a:buChar char="‐"/>
              <a:defRPr sz="2000">
                <a:solidFill>
                  <a:srgbClr val="034D98"/>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964186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dirty="0"/>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0">
                <a:solidFill>
                  <a:schemeClr val="accent2"/>
                </a:solidFill>
              </a:defRPr>
            </a:lvl1pPr>
          </a:lstStyle>
          <a:p>
            <a:pPr lvl="0"/>
            <a:r>
              <a:rPr lang="en-US" dirty="0"/>
              <a:t>Sub title here</a:t>
            </a:r>
          </a:p>
        </p:txBody>
      </p:sp>
      <p:sp>
        <p:nvSpPr>
          <p:cNvPr id="8" name="Text Placeholder 10">
            <a:extLst>
              <a:ext uri="{FF2B5EF4-FFF2-40B4-BE49-F238E27FC236}">
                <a16:creationId xmlns:a16="http://schemas.microsoft.com/office/drawing/2014/main" id="{18D5B310-EEA3-E9DE-9159-FD5907DE28A5}"/>
              </a:ext>
            </a:extLst>
          </p:cNvPr>
          <p:cNvSpPr>
            <a:spLocks noGrp="1"/>
          </p:cNvSpPr>
          <p:nvPr>
            <p:ph type="body" sz="quarter" idx="13"/>
          </p:nvPr>
        </p:nvSpPr>
        <p:spPr>
          <a:xfrm>
            <a:off x="755650" y="1919288"/>
            <a:ext cx="5094431" cy="4173537"/>
          </a:xfrm>
          <a:prstGeom prst="rect">
            <a:avLst/>
          </a:prstGeom>
        </p:spPr>
        <p:txBody>
          <a:bodyPr/>
          <a:lstStyle>
            <a:lvl1pPr marL="228600" indent="-228600">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36575" indent="-228600">
              <a:lnSpc>
                <a:spcPct val="130000"/>
              </a:lnSpc>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04863" indent="-228600">
              <a:lnSpc>
                <a:spcPct val="130000"/>
              </a:lnSpc>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079500" indent="-228600">
              <a:lnSpc>
                <a:spcPct val="130000"/>
              </a:lnSpc>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431925" indent="-228600">
              <a:lnSpc>
                <a:spcPct val="130000"/>
              </a:lnSpc>
              <a:buClr>
                <a:schemeClr val="accent1"/>
              </a:buClr>
              <a:buFont typeface="Montserrat" panose="00000500000000000000" pitchFamily="2" charset="0"/>
              <a:buChar char="‐"/>
              <a:defRPr lang="en-US" sz="2000" kern="1200" dirty="0">
                <a:solidFill>
                  <a:srgbClr val="034D98"/>
                </a:solidFill>
                <a:latin typeface="Calibri" panose="020F0502020204030204" pitchFamily="34" charset="0"/>
                <a:ea typeface="+mn-ea"/>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0">
            <a:extLst>
              <a:ext uri="{FF2B5EF4-FFF2-40B4-BE49-F238E27FC236}">
                <a16:creationId xmlns:a16="http://schemas.microsoft.com/office/drawing/2014/main" id="{B314E24E-056A-0796-5FE3-56D2A25B98B3}"/>
              </a:ext>
            </a:extLst>
          </p:cNvPr>
          <p:cNvSpPr>
            <a:spLocks noGrp="1"/>
          </p:cNvSpPr>
          <p:nvPr>
            <p:ph type="body" sz="quarter" idx="14"/>
          </p:nvPr>
        </p:nvSpPr>
        <p:spPr>
          <a:xfrm>
            <a:off x="6326043" y="1919288"/>
            <a:ext cx="5094431" cy="4173537"/>
          </a:xfrm>
          <a:prstGeom prst="rect">
            <a:avLst/>
          </a:prstGeom>
        </p:spPr>
        <p:txBody>
          <a:bodyPr/>
          <a:lstStyle>
            <a:lvl1pPr marL="228600" indent="-228600">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36575" indent="-228600">
              <a:lnSpc>
                <a:spcPct val="130000"/>
              </a:lnSpc>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04863" indent="-228600">
              <a:lnSpc>
                <a:spcPct val="130000"/>
              </a:lnSpc>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079500" indent="-228600">
              <a:lnSpc>
                <a:spcPct val="130000"/>
              </a:lnSpc>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431925" indent="-228600">
              <a:lnSpc>
                <a:spcPct val="130000"/>
              </a:lnSpc>
              <a:buClr>
                <a:schemeClr val="accent1"/>
              </a:buClr>
              <a:buFont typeface="Montserrat" panose="00000500000000000000" pitchFamily="2" charset="0"/>
              <a:buChar char="‐"/>
              <a:defRPr lang="en-US" sz="2000" kern="1200" dirty="0">
                <a:solidFill>
                  <a:srgbClr val="034D98"/>
                </a:solidFill>
                <a:latin typeface="Calibri" panose="020F0502020204030204" pitchFamily="34" charset="0"/>
                <a:ea typeface="+mn-ea"/>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22905095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dirty="0"/>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0">
                <a:solidFill>
                  <a:schemeClr val="accent2"/>
                </a:solidFill>
              </a:defRPr>
            </a:lvl1pPr>
          </a:lstStyle>
          <a:p>
            <a:pPr lvl="0"/>
            <a:r>
              <a:rPr lang="en-US" dirty="0"/>
              <a:t>Sub title here</a:t>
            </a:r>
          </a:p>
        </p:txBody>
      </p:sp>
    </p:spTree>
    <p:custDataLst>
      <p:tags r:id="rId1"/>
    </p:custDataLst>
    <p:extLst>
      <p:ext uri="{BB962C8B-B14F-4D97-AF65-F5344CB8AC3E}">
        <p14:creationId xmlns:p14="http://schemas.microsoft.com/office/powerpoint/2010/main" val="10422112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2542E9A-B158-A675-3A1D-350BDB7DC868}"/>
              </a:ext>
            </a:extLst>
          </p:cNvPr>
          <p:cNvSpPr>
            <a:spLocks noGrp="1"/>
          </p:cNvSpPr>
          <p:nvPr>
            <p:ph sz="quarter" idx="13"/>
          </p:nvPr>
        </p:nvSpPr>
        <p:spPr>
          <a:xfrm>
            <a:off x="755650" y="1901825"/>
            <a:ext cx="10664825"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SzPct val="70000"/>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1136650"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1400" kern="1200" dirty="0" smtClean="0">
                <a:solidFill>
                  <a:schemeClr val="tx1">
                    <a:lumMod val="75000"/>
                    <a:lumOff val="25000"/>
                  </a:schemeClr>
                </a:solidFill>
                <a:latin typeface="+mn-lt"/>
                <a:ea typeface="+mn-ea"/>
                <a:cs typeface="+mn-cs"/>
              </a:defRPr>
            </a:lvl3pPr>
            <a:lvl4pPr marL="1079500" indent="-363538" algn="l" defTabSz="914400" rtl="0" eaLnBrk="1" latinLnBrk="0" hangingPunct="1">
              <a:lnSpc>
                <a:spcPct val="130000"/>
              </a:lnSpc>
              <a:spcBef>
                <a:spcPts val="500"/>
              </a:spcBef>
              <a:buClr>
                <a:schemeClr val="accent1"/>
              </a:buClr>
              <a:buFont typeface="Arial" panose="020B0604020202020204" pitchFamily="34" charset="0"/>
              <a:buChar char="•"/>
              <a:defRPr lang="en-US" sz="1900" kern="1200" dirty="0">
                <a:solidFill>
                  <a:srgbClr val="034D98"/>
                </a:solidFill>
                <a:latin typeface="Calibri" panose="020F0502020204030204" pitchFamily="34" charset="0"/>
                <a:ea typeface="+mn-ea"/>
                <a:cs typeface="Calibri" panose="020F0502020204030204" pitchFamily="34" charset="0"/>
              </a:defRPr>
            </a:lvl4pPr>
            <a:lvl5pPr marL="1203325" indent="0" algn="l" defTabSz="914400" rtl="0" eaLnBrk="1" latinLnBrk="0" hangingPunct="1">
              <a:lnSpc>
                <a:spcPct val="130000"/>
              </a:lnSpc>
              <a:spcBef>
                <a:spcPts val="500"/>
              </a:spcBef>
              <a:buClr>
                <a:schemeClr val="accent1"/>
              </a:buClr>
              <a:buFont typeface="Montserrat" panose="00000500000000000000" pitchFamily="2" charset="0"/>
              <a:buNone/>
              <a:defRPr lang="en-US" sz="18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Fifth level</a:t>
            </a:r>
            <a:endParaRPr lang="en-US" dirty="0"/>
          </a:p>
        </p:txBody>
      </p:sp>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dirty="0"/>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0">
                <a:solidFill>
                  <a:schemeClr val="accent2"/>
                </a:solidFill>
              </a:defRPr>
            </a:lvl1pPr>
          </a:lstStyle>
          <a:p>
            <a:pPr lvl="0"/>
            <a:r>
              <a:rPr lang="en-US" dirty="0"/>
              <a:t>Sub title here</a:t>
            </a:r>
          </a:p>
          <a:p>
            <a:pPr lvl="0"/>
            <a:endParaRPr lang="en-US" dirty="0"/>
          </a:p>
        </p:txBody>
      </p:sp>
    </p:spTree>
    <p:custDataLst>
      <p:tags r:id="rId1"/>
    </p:custDataLst>
    <p:extLst>
      <p:ext uri="{BB962C8B-B14F-4D97-AF65-F5344CB8AC3E}">
        <p14:creationId xmlns:p14="http://schemas.microsoft.com/office/powerpoint/2010/main" val="8304106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2542E9A-B158-A675-3A1D-350BDB7DC868}"/>
              </a:ext>
            </a:extLst>
          </p:cNvPr>
          <p:cNvSpPr>
            <a:spLocks noGrp="1"/>
          </p:cNvSpPr>
          <p:nvPr>
            <p:ph sz="quarter" idx="13"/>
          </p:nvPr>
        </p:nvSpPr>
        <p:spPr>
          <a:xfrm>
            <a:off x="755651" y="1901825"/>
            <a:ext cx="5177558"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431925" indent="-228600" algn="l" defTabSz="914400" rtl="0" eaLnBrk="1" latinLnBrk="0" hangingPunct="1">
              <a:lnSpc>
                <a:spcPct val="130000"/>
              </a:lnSpc>
              <a:spcBef>
                <a:spcPts val="500"/>
              </a:spcBef>
              <a:buClr>
                <a:schemeClr val="accent1"/>
              </a:buClr>
              <a:buFont typeface="Montserrat" panose="00000500000000000000" pitchFamily="2" charset="0"/>
              <a:buChar char="‐"/>
              <a:defRPr lang="en-US" sz="20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Fourth level</a:t>
            </a:r>
          </a:p>
        </p:txBody>
      </p:sp>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1" y="569914"/>
            <a:ext cx="5177558"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dirty="0"/>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1" y="1261642"/>
            <a:ext cx="5177558" cy="411579"/>
          </a:xfrm>
          <a:prstGeom prst="rect">
            <a:avLst/>
          </a:prstGeom>
        </p:spPr>
        <p:txBody>
          <a:bodyPr wrap="square"/>
          <a:lstStyle>
            <a:lvl1pPr marL="0" indent="0">
              <a:lnSpc>
                <a:spcPct val="100000"/>
              </a:lnSpc>
              <a:buNone/>
              <a:defRPr sz="1800" b="0">
                <a:solidFill>
                  <a:schemeClr val="accent2"/>
                </a:solidFill>
              </a:defRPr>
            </a:lvl1pPr>
          </a:lstStyle>
          <a:p>
            <a:pPr lvl="0"/>
            <a:r>
              <a:rPr lang="en-US" dirty="0"/>
              <a:t>Sub title here</a:t>
            </a:r>
          </a:p>
        </p:txBody>
      </p:sp>
      <p:sp>
        <p:nvSpPr>
          <p:cNvPr id="3" name="Picture Placeholder 2">
            <a:extLst>
              <a:ext uri="{FF2B5EF4-FFF2-40B4-BE49-F238E27FC236}">
                <a16:creationId xmlns:a16="http://schemas.microsoft.com/office/drawing/2014/main" id="{0D67A58C-A0A7-78A6-B725-9017631E206A}"/>
              </a:ext>
            </a:extLst>
          </p:cNvPr>
          <p:cNvSpPr>
            <a:spLocks noGrp="1"/>
          </p:cNvSpPr>
          <p:nvPr>
            <p:ph type="pic" sz="quarter" idx="14" hasCustomPrompt="1"/>
          </p:nvPr>
        </p:nvSpPr>
        <p:spPr>
          <a:xfrm>
            <a:off x="7637318" y="114300"/>
            <a:ext cx="4554682" cy="6743700"/>
          </a:xfrm>
          <a:prstGeom prst="rect">
            <a:avLst/>
          </a:prstGeom>
          <a:solidFill>
            <a:schemeClr val="bg1">
              <a:lumMod val="95000"/>
              <a:alpha val="50000"/>
            </a:schemeClr>
          </a:solidFill>
        </p:spPr>
        <p:txBody>
          <a:bodyPr/>
          <a:lstStyle>
            <a:lvl1pPr marL="0" indent="0">
              <a:buNone/>
              <a:defRPr sz="1200" b="0">
                <a:solidFill>
                  <a:schemeClr val="bg1">
                    <a:lumMod val="50000"/>
                  </a:schemeClr>
                </a:solidFill>
                <a:latin typeface="+mn-lt"/>
              </a:defRPr>
            </a:lvl1pPr>
          </a:lstStyle>
          <a:p>
            <a:r>
              <a:rPr lang="en-US" dirty="0"/>
              <a:t>Image Placeholder</a:t>
            </a:r>
            <a:endParaRPr lang="en-ID" dirty="0"/>
          </a:p>
        </p:txBody>
      </p:sp>
      <p:sp>
        <p:nvSpPr>
          <p:cNvPr id="5" name="Rectangle 4">
            <a:extLst>
              <a:ext uri="{FF2B5EF4-FFF2-40B4-BE49-F238E27FC236}">
                <a16:creationId xmlns:a16="http://schemas.microsoft.com/office/drawing/2014/main" id="{8B7110CE-9FC5-CE28-0C40-996CB8AB5E4D}"/>
              </a:ext>
            </a:extLst>
          </p:cNvPr>
          <p:cNvSpPr/>
          <p:nvPr userDrawn="1"/>
        </p:nvSpPr>
        <p:spPr>
          <a:xfrm>
            <a:off x="0" y="0"/>
            <a:ext cx="12192000" cy="124691"/>
          </a:xfrm>
          <a:prstGeom prst="rect">
            <a:avLst/>
          </a:prstGeom>
          <a:gradFill>
            <a:gsLst>
              <a:gs pos="0">
                <a:schemeClr val="accent2"/>
              </a:gs>
              <a:gs pos="100000">
                <a:schemeClr val="accent3"/>
              </a:gs>
            </a:gsLst>
            <a:lin ang="16200000" scaled="1"/>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sp>
        <p:nvSpPr>
          <p:cNvPr id="7" name="Rectangle: Rounded Corners 6">
            <a:extLst>
              <a:ext uri="{FF2B5EF4-FFF2-40B4-BE49-F238E27FC236}">
                <a16:creationId xmlns:a16="http://schemas.microsoft.com/office/drawing/2014/main" id="{3C572D46-465F-D7E6-1A17-17036888347A}"/>
              </a:ext>
            </a:extLst>
          </p:cNvPr>
          <p:cNvSpPr/>
          <p:nvPr userDrawn="1"/>
        </p:nvSpPr>
        <p:spPr>
          <a:xfrm>
            <a:off x="11358269" y="6316980"/>
            <a:ext cx="340360" cy="340360"/>
          </a:xfrm>
          <a:prstGeom prst="roundRect">
            <a:avLst/>
          </a:prstGeom>
          <a:gradFill flip="none" rotWithShape="1">
            <a:gsLst>
              <a:gs pos="0">
                <a:schemeClr val="accent2"/>
              </a:gs>
              <a:gs pos="100000">
                <a:schemeClr val="accent3"/>
              </a:gs>
            </a:gsLst>
            <a:lin ang="5400000" scaled="1"/>
            <a:tileRect/>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sp>
        <p:nvSpPr>
          <p:cNvPr id="8" name="TextBox 7">
            <a:extLst>
              <a:ext uri="{FF2B5EF4-FFF2-40B4-BE49-F238E27FC236}">
                <a16:creationId xmlns:a16="http://schemas.microsoft.com/office/drawing/2014/main" id="{F7C07737-40ED-960A-02B5-71A5524A2E02}"/>
              </a:ext>
            </a:extLst>
          </p:cNvPr>
          <p:cNvSpPr txBox="1"/>
          <p:nvPr userDrawn="1"/>
        </p:nvSpPr>
        <p:spPr>
          <a:xfrm>
            <a:off x="11339134" y="6356355"/>
            <a:ext cx="378630" cy="261610"/>
          </a:xfrm>
          <a:prstGeom prst="rect">
            <a:avLst/>
          </a:prstGeom>
          <a:noFill/>
        </p:spPr>
        <p:txBody>
          <a:bodyPr wrap="none" rtlCol="0">
            <a:spAutoFit/>
          </a:bodyPr>
          <a:lstStyle/>
          <a:p>
            <a:pPr marL="0" algn="ctr" defTabSz="914400" rtl="0" eaLnBrk="1" latinLnBrk="0" hangingPunct="1"/>
            <a:fld id="{B14C4DC2-5DCA-497B-95BC-EA9B7B01D74F}" type="slidenum">
              <a:rPr lang="en-ID" sz="1050" kern="1200" smtClean="0">
                <a:solidFill>
                  <a:schemeClr val="bg1"/>
                </a:solidFill>
                <a:latin typeface="+mj-lt"/>
                <a:ea typeface="+mn-ea"/>
                <a:cs typeface="+mn-cs"/>
              </a:rPr>
              <a:pPr marL="0" algn="ctr" defTabSz="914400" rtl="0" eaLnBrk="1" latinLnBrk="0" hangingPunct="1"/>
              <a:t>‹#›</a:t>
            </a:fld>
            <a:endParaRPr lang="en-ID" sz="1050" kern="1200" dirty="0">
              <a:solidFill>
                <a:schemeClr val="bg1"/>
              </a:solidFill>
              <a:latin typeface="+mj-lt"/>
              <a:ea typeface="+mn-ea"/>
              <a:cs typeface="+mn-cs"/>
            </a:endParaRPr>
          </a:p>
        </p:txBody>
      </p:sp>
    </p:spTree>
    <p:custDataLst>
      <p:tags r:id="rId1"/>
    </p:custDataLst>
    <p:extLst>
      <p:ext uri="{BB962C8B-B14F-4D97-AF65-F5344CB8AC3E}">
        <p14:creationId xmlns:p14="http://schemas.microsoft.com/office/powerpoint/2010/main" val="2911556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1111865" y="5903698"/>
            <a:ext cx="1080134" cy="954301"/>
          </a:xfrm>
          <a:prstGeom prst="rect">
            <a:avLst/>
          </a:prstGeom>
        </p:spPr>
      </p:pic>
      <p:pic>
        <p:nvPicPr>
          <p:cNvPr id="17" name="bg object 17"/>
          <p:cNvPicPr/>
          <p:nvPr/>
        </p:nvPicPr>
        <p:blipFill>
          <a:blip r:embed="rId3" cstate="print"/>
          <a:stretch>
            <a:fillRect/>
          </a:stretch>
        </p:blipFill>
        <p:spPr>
          <a:xfrm>
            <a:off x="11613515" y="6380772"/>
            <a:ext cx="340359" cy="340359"/>
          </a:xfrm>
          <a:prstGeom prst="rect">
            <a:avLst/>
          </a:prstGeom>
        </p:spPr>
      </p:pic>
      <p:pic>
        <p:nvPicPr>
          <p:cNvPr id="18" name="bg object 18"/>
          <p:cNvPicPr/>
          <p:nvPr/>
        </p:nvPicPr>
        <p:blipFill>
          <a:blip r:embed="rId4" cstate="print"/>
          <a:stretch>
            <a:fillRect/>
          </a:stretch>
        </p:blipFill>
        <p:spPr>
          <a:xfrm>
            <a:off x="766216" y="6380772"/>
            <a:ext cx="1138948" cy="276999"/>
          </a:xfrm>
          <a:prstGeom prst="rect">
            <a:avLst/>
          </a:prstGeom>
        </p:spPr>
      </p:pic>
      <p:pic>
        <p:nvPicPr>
          <p:cNvPr id="19" name="bg object 19"/>
          <p:cNvPicPr/>
          <p:nvPr/>
        </p:nvPicPr>
        <p:blipFill>
          <a:blip r:embed="rId5" cstate="print"/>
          <a:stretch>
            <a:fillRect/>
          </a:stretch>
        </p:blipFill>
        <p:spPr>
          <a:xfrm>
            <a:off x="0" y="0"/>
            <a:ext cx="12192000" cy="659511"/>
          </a:xfrm>
          <a:prstGeom prst="rect">
            <a:avLst/>
          </a:prstGeom>
        </p:spPr>
      </p:pic>
      <p:pic>
        <p:nvPicPr>
          <p:cNvPr id="20" name="bg object 20"/>
          <p:cNvPicPr/>
          <p:nvPr/>
        </p:nvPicPr>
        <p:blipFill>
          <a:blip r:embed="rId6" cstate="print"/>
          <a:stretch>
            <a:fillRect/>
          </a:stretch>
        </p:blipFill>
        <p:spPr>
          <a:xfrm>
            <a:off x="0" y="22"/>
            <a:ext cx="12192000" cy="124691"/>
          </a:xfrm>
          <a:prstGeom prst="rect">
            <a:avLst/>
          </a:prstGeom>
        </p:spPr>
      </p:pic>
      <p:pic>
        <p:nvPicPr>
          <p:cNvPr id="21" name="bg object 21"/>
          <p:cNvPicPr/>
          <p:nvPr/>
        </p:nvPicPr>
        <p:blipFill>
          <a:blip r:embed="rId7" cstate="print"/>
          <a:stretch>
            <a:fillRect/>
          </a:stretch>
        </p:blipFill>
        <p:spPr>
          <a:xfrm>
            <a:off x="122473" y="6216648"/>
            <a:ext cx="541018" cy="541020"/>
          </a:xfrm>
          <a:prstGeom prst="rect">
            <a:avLst/>
          </a:prstGeom>
        </p:spPr>
      </p:pic>
      <p:pic>
        <p:nvPicPr>
          <p:cNvPr id="22" name="bg object 22"/>
          <p:cNvPicPr/>
          <p:nvPr/>
        </p:nvPicPr>
        <p:blipFill>
          <a:blip r:embed="rId8" cstate="print"/>
          <a:stretch>
            <a:fillRect/>
          </a:stretch>
        </p:blipFill>
        <p:spPr>
          <a:xfrm>
            <a:off x="0" y="902335"/>
            <a:ext cx="203835" cy="41275"/>
          </a:xfrm>
          <a:prstGeom prst="rect">
            <a:avLst/>
          </a:prstGeom>
        </p:spPr>
      </p:pic>
      <p:sp>
        <p:nvSpPr>
          <p:cNvPr id="2" name="Holder 2"/>
          <p:cNvSpPr>
            <a:spLocks noGrp="1"/>
          </p:cNvSpPr>
          <p:nvPr>
            <p:ph type="title"/>
          </p:nvPr>
        </p:nvSpPr>
        <p:spPr/>
        <p:txBody>
          <a:bodyPr lIns="0" tIns="0" rIns="0" bIns="0"/>
          <a:lstStyle>
            <a:lvl1pPr>
              <a:defRPr sz="3600" b="0" i="0">
                <a:solidFill>
                  <a:srgbClr val="1D85C2"/>
                </a:solidFill>
                <a:latin typeface="Montserrat"/>
                <a:cs typeface="Montserra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11/3/2025</a:t>
            </a:fld>
            <a:endParaRPr lang="en-US"/>
          </a:p>
        </p:txBody>
      </p:sp>
      <p:sp>
        <p:nvSpPr>
          <p:cNvPr id="5" name="Holder 5"/>
          <p:cNvSpPr>
            <a:spLocks noGrp="1"/>
          </p:cNvSpPr>
          <p:nvPr>
            <p:ph type="sldNum" sz="quarter" idx="7"/>
          </p:nvPr>
        </p:nvSpPr>
        <p:spPr/>
        <p:txBody>
          <a:bodyPr lIns="0" tIns="0" rIns="0" bIns="0"/>
          <a:lstStyle>
            <a:lvl1pPr>
              <a:defRPr sz="1050" b="1" i="0">
                <a:solidFill>
                  <a:schemeClr val="bg1"/>
                </a:solidFill>
                <a:latin typeface="Montserrat SemiBold"/>
                <a:cs typeface="Montserrat SemiBold"/>
              </a:defRPr>
            </a:lvl1pPr>
          </a:lstStyle>
          <a:p>
            <a:pPr marL="34925">
              <a:lnSpc>
                <a:spcPct val="100000"/>
              </a:lnSpc>
              <a:spcBef>
                <a:spcPts val="70"/>
              </a:spcBef>
            </a:pPr>
            <a:fld id="{81D60167-4931-47E6-BA6A-407CBD079E47}" type="slidenum">
              <a:rPr spc="-25" dirty="0"/>
              <a:t>‹#›</a:t>
            </a:fld>
            <a:endParaRPr spc="-25"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D77F05B-A49D-E14A-A27A-94ED155F564E}"/>
              </a:ext>
            </a:extLst>
          </p:cNvPr>
          <p:cNvSpPr>
            <a:spLocks noGrp="1"/>
          </p:cNvSpPr>
          <p:nvPr>
            <p:ph type="title" hasCustomPrompt="1"/>
          </p:nvPr>
        </p:nvSpPr>
        <p:spPr>
          <a:xfrm>
            <a:off x="755650" y="569914"/>
            <a:ext cx="10664825" cy="691728"/>
          </a:xfrm>
          <a:prstGeom prst="rect">
            <a:avLst/>
          </a:prstGeom>
        </p:spPr>
        <p:txBody>
          <a:bodyPr/>
          <a:lstStyle>
            <a:lvl1pPr>
              <a:lnSpc>
                <a:spcPct val="100000"/>
              </a:lnSpc>
              <a:defRPr sz="3600" b="0">
                <a:solidFill>
                  <a:schemeClr val="accent1"/>
                </a:solidFill>
                <a:latin typeface="+mn-lt"/>
              </a:defRPr>
            </a:lvl1pPr>
          </a:lstStyle>
          <a:p>
            <a:r>
              <a:rPr lang="en-US" dirty="0"/>
              <a:t>Your Title Here</a:t>
            </a:r>
          </a:p>
        </p:txBody>
      </p:sp>
      <p:sp>
        <p:nvSpPr>
          <p:cNvPr id="13" name="Text Placeholder 8">
            <a:extLst>
              <a:ext uri="{FF2B5EF4-FFF2-40B4-BE49-F238E27FC236}">
                <a16:creationId xmlns:a16="http://schemas.microsoft.com/office/drawing/2014/main" id="{D4DAEF6C-612D-18B8-47A8-1902C0E3104C}"/>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0">
                <a:solidFill>
                  <a:schemeClr val="accent2"/>
                </a:solidFill>
              </a:defRPr>
            </a:lvl1pPr>
          </a:lstStyle>
          <a:p>
            <a:pPr lvl="0"/>
            <a:r>
              <a:rPr lang="en-US" dirty="0"/>
              <a:t>Sub title here</a:t>
            </a:r>
          </a:p>
        </p:txBody>
      </p:sp>
      <p:sp>
        <p:nvSpPr>
          <p:cNvPr id="5" name="Content Placeholder 5">
            <a:extLst>
              <a:ext uri="{FF2B5EF4-FFF2-40B4-BE49-F238E27FC236}">
                <a16:creationId xmlns:a16="http://schemas.microsoft.com/office/drawing/2014/main" id="{ADDBCDE3-4818-0512-9C94-DDEF3A9AFFE1}"/>
              </a:ext>
            </a:extLst>
          </p:cNvPr>
          <p:cNvSpPr>
            <a:spLocks noGrp="1"/>
          </p:cNvSpPr>
          <p:nvPr>
            <p:ph sz="quarter" idx="15"/>
          </p:nvPr>
        </p:nvSpPr>
        <p:spPr>
          <a:xfrm>
            <a:off x="755651" y="1901825"/>
            <a:ext cx="5094430"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203325" indent="0" algn="l" defTabSz="914400" rtl="0" eaLnBrk="1" latinLnBrk="0" hangingPunct="1">
              <a:lnSpc>
                <a:spcPct val="130000"/>
              </a:lnSpc>
              <a:spcBef>
                <a:spcPts val="500"/>
              </a:spcBef>
              <a:buClr>
                <a:schemeClr val="accent1"/>
              </a:buClr>
              <a:buFont typeface="Montserrat" panose="00000500000000000000" pitchFamily="2" charset="0"/>
              <a:buNone/>
              <a:defRPr lang="en-US" sz="20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Fifth level</a:t>
            </a:r>
            <a:endParaRPr lang="en-US" dirty="0"/>
          </a:p>
        </p:txBody>
      </p:sp>
      <p:sp>
        <p:nvSpPr>
          <p:cNvPr id="7" name="Content Placeholder 5">
            <a:extLst>
              <a:ext uri="{FF2B5EF4-FFF2-40B4-BE49-F238E27FC236}">
                <a16:creationId xmlns:a16="http://schemas.microsoft.com/office/drawing/2014/main" id="{F9F5BD73-C5B0-1F52-7ED8-F4CA1EF7A8FA}"/>
              </a:ext>
            </a:extLst>
          </p:cNvPr>
          <p:cNvSpPr>
            <a:spLocks noGrp="1"/>
          </p:cNvSpPr>
          <p:nvPr>
            <p:ph sz="quarter" idx="16"/>
          </p:nvPr>
        </p:nvSpPr>
        <p:spPr>
          <a:xfrm>
            <a:off x="6341919" y="1901825"/>
            <a:ext cx="5094430"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431925" indent="-228600" algn="l" defTabSz="914400" rtl="0" eaLnBrk="1" latinLnBrk="0" hangingPunct="1">
              <a:lnSpc>
                <a:spcPct val="130000"/>
              </a:lnSpc>
              <a:spcBef>
                <a:spcPts val="500"/>
              </a:spcBef>
              <a:buClr>
                <a:schemeClr val="accent1"/>
              </a:buClr>
              <a:buFont typeface="Montserrat" panose="00000500000000000000" pitchFamily="2" charset="0"/>
              <a:buChar char="‐"/>
              <a:defRPr lang="en-US" sz="20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Fourth level</a:t>
            </a:r>
          </a:p>
        </p:txBody>
      </p:sp>
    </p:spTree>
    <p:custDataLst>
      <p:tags r:id="rId1"/>
    </p:custDataLst>
    <p:extLst>
      <p:ext uri="{BB962C8B-B14F-4D97-AF65-F5344CB8AC3E}">
        <p14:creationId xmlns:p14="http://schemas.microsoft.com/office/powerpoint/2010/main" val="32981292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D77F05B-A49D-E14A-A27A-94ED155F564E}"/>
              </a:ext>
            </a:extLst>
          </p:cNvPr>
          <p:cNvSpPr>
            <a:spLocks noGrp="1"/>
          </p:cNvSpPr>
          <p:nvPr>
            <p:ph type="title" hasCustomPrompt="1"/>
          </p:nvPr>
        </p:nvSpPr>
        <p:spPr>
          <a:xfrm>
            <a:off x="755650" y="569914"/>
            <a:ext cx="10664825" cy="691728"/>
          </a:xfrm>
          <a:prstGeom prst="rect">
            <a:avLst/>
          </a:prstGeom>
        </p:spPr>
        <p:txBody>
          <a:bodyPr/>
          <a:lstStyle>
            <a:lvl1pPr>
              <a:lnSpc>
                <a:spcPct val="100000"/>
              </a:lnSpc>
              <a:defRPr sz="3600" b="0">
                <a:solidFill>
                  <a:schemeClr val="accent1"/>
                </a:solidFill>
                <a:latin typeface="+mn-lt"/>
              </a:defRPr>
            </a:lvl1pPr>
          </a:lstStyle>
          <a:p>
            <a:r>
              <a:rPr lang="en-US" dirty="0"/>
              <a:t>Your Title Here</a:t>
            </a:r>
          </a:p>
        </p:txBody>
      </p:sp>
      <p:sp>
        <p:nvSpPr>
          <p:cNvPr id="13" name="Text Placeholder 8">
            <a:extLst>
              <a:ext uri="{FF2B5EF4-FFF2-40B4-BE49-F238E27FC236}">
                <a16:creationId xmlns:a16="http://schemas.microsoft.com/office/drawing/2014/main" id="{D4DAEF6C-612D-18B8-47A8-1902C0E3104C}"/>
              </a:ext>
            </a:extLst>
          </p:cNvPr>
          <p:cNvSpPr>
            <a:spLocks noGrp="1"/>
          </p:cNvSpPr>
          <p:nvPr>
            <p:ph type="body" sz="quarter" idx="10" hasCustomPrompt="1"/>
          </p:nvPr>
        </p:nvSpPr>
        <p:spPr>
          <a:xfrm>
            <a:off x="755649" y="1490246"/>
            <a:ext cx="5094431" cy="411579"/>
          </a:xfrm>
          <a:prstGeom prst="rect">
            <a:avLst/>
          </a:prstGeom>
        </p:spPr>
        <p:txBody>
          <a:bodyPr wrap="square"/>
          <a:lstStyle>
            <a:lvl1pPr marL="0" indent="0">
              <a:lnSpc>
                <a:spcPct val="100000"/>
              </a:lnSpc>
              <a:buNone/>
              <a:defRPr sz="1800" b="1">
                <a:solidFill>
                  <a:schemeClr val="accent2"/>
                </a:solidFill>
              </a:defRPr>
            </a:lvl1pPr>
          </a:lstStyle>
          <a:p>
            <a:pPr lvl="0"/>
            <a:r>
              <a:rPr lang="en-US" dirty="0"/>
              <a:t>Sub title here</a:t>
            </a:r>
          </a:p>
        </p:txBody>
      </p:sp>
      <p:sp>
        <p:nvSpPr>
          <p:cNvPr id="5" name="Content Placeholder 5">
            <a:extLst>
              <a:ext uri="{FF2B5EF4-FFF2-40B4-BE49-F238E27FC236}">
                <a16:creationId xmlns:a16="http://schemas.microsoft.com/office/drawing/2014/main" id="{ADDBCDE3-4818-0512-9C94-DDEF3A9AFFE1}"/>
              </a:ext>
            </a:extLst>
          </p:cNvPr>
          <p:cNvSpPr>
            <a:spLocks noGrp="1"/>
          </p:cNvSpPr>
          <p:nvPr>
            <p:ph sz="quarter" idx="15"/>
          </p:nvPr>
        </p:nvSpPr>
        <p:spPr>
          <a:xfrm>
            <a:off x="755651" y="1901825"/>
            <a:ext cx="5094430"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203325" indent="0" algn="l" defTabSz="914400" rtl="0" eaLnBrk="1" latinLnBrk="0" hangingPunct="1">
              <a:lnSpc>
                <a:spcPct val="130000"/>
              </a:lnSpc>
              <a:spcBef>
                <a:spcPts val="500"/>
              </a:spcBef>
              <a:buClr>
                <a:schemeClr val="accent1"/>
              </a:buClr>
              <a:buFont typeface="Montserrat" panose="00000500000000000000" pitchFamily="2" charset="0"/>
              <a:buNone/>
              <a:defRPr lang="en-US" sz="20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Fifth level</a:t>
            </a:r>
            <a:endParaRPr lang="en-US" dirty="0"/>
          </a:p>
        </p:txBody>
      </p:sp>
      <p:sp>
        <p:nvSpPr>
          <p:cNvPr id="7" name="Content Placeholder 5">
            <a:extLst>
              <a:ext uri="{FF2B5EF4-FFF2-40B4-BE49-F238E27FC236}">
                <a16:creationId xmlns:a16="http://schemas.microsoft.com/office/drawing/2014/main" id="{F9F5BD73-C5B0-1F52-7ED8-F4CA1EF7A8FA}"/>
              </a:ext>
            </a:extLst>
          </p:cNvPr>
          <p:cNvSpPr>
            <a:spLocks noGrp="1"/>
          </p:cNvSpPr>
          <p:nvPr>
            <p:ph sz="quarter" idx="16"/>
          </p:nvPr>
        </p:nvSpPr>
        <p:spPr>
          <a:xfrm>
            <a:off x="6341919" y="1901825"/>
            <a:ext cx="5094430"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24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24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22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2000" kern="1200" dirty="0">
                <a:solidFill>
                  <a:srgbClr val="034D98"/>
                </a:solidFill>
                <a:latin typeface="Calibri" panose="020F0502020204030204" pitchFamily="34" charset="0"/>
                <a:ea typeface="+mn-ea"/>
                <a:cs typeface="Calibri" panose="020F0502020204030204" pitchFamily="34" charset="0"/>
              </a:defRPr>
            </a:lvl4pPr>
            <a:lvl5pPr marL="1431925" indent="-228600" algn="l" defTabSz="914400" rtl="0" eaLnBrk="1" latinLnBrk="0" hangingPunct="1">
              <a:lnSpc>
                <a:spcPct val="130000"/>
              </a:lnSpc>
              <a:spcBef>
                <a:spcPts val="500"/>
              </a:spcBef>
              <a:buClr>
                <a:schemeClr val="accent1"/>
              </a:buClr>
              <a:buFont typeface="Montserrat" panose="00000500000000000000" pitchFamily="2" charset="0"/>
              <a:buChar char="‐"/>
              <a:defRPr lang="en-US" sz="20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Fourth level</a:t>
            </a:r>
          </a:p>
        </p:txBody>
      </p:sp>
      <p:sp>
        <p:nvSpPr>
          <p:cNvPr id="2" name="Text Placeholder 8">
            <a:extLst>
              <a:ext uri="{FF2B5EF4-FFF2-40B4-BE49-F238E27FC236}">
                <a16:creationId xmlns:a16="http://schemas.microsoft.com/office/drawing/2014/main" id="{4F81797E-9749-491C-4876-D026B450659D}"/>
              </a:ext>
            </a:extLst>
          </p:cNvPr>
          <p:cNvSpPr>
            <a:spLocks noGrp="1"/>
          </p:cNvSpPr>
          <p:nvPr>
            <p:ph type="body" sz="quarter" idx="17" hasCustomPrompt="1"/>
          </p:nvPr>
        </p:nvSpPr>
        <p:spPr>
          <a:xfrm>
            <a:off x="6341919" y="1478550"/>
            <a:ext cx="5094431" cy="411579"/>
          </a:xfrm>
          <a:prstGeom prst="rect">
            <a:avLst/>
          </a:prstGeom>
        </p:spPr>
        <p:txBody>
          <a:bodyPr wrap="square"/>
          <a:lstStyle>
            <a:lvl1pPr marL="0" indent="0">
              <a:lnSpc>
                <a:spcPct val="100000"/>
              </a:lnSpc>
              <a:buNone/>
              <a:defRPr sz="1800" b="1">
                <a:solidFill>
                  <a:schemeClr val="accent2"/>
                </a:solidFill>
              </a:defRPr>
            </a:lvl1pPr>
          </a:lstStyle>
          <a:p>
            <a:pPr lvl="0"/>
            <a:r>
              <a:rPr lang="en-US" dirty="0"/>
              <a:t>Sub title here</a:t>
            </a:r>
          </a:p>
        </p:txBody>
      </p:sp>
    </p:spTree>
    <p:custDataLst>
      <p:tags r:id="rId1"/>
    </p:custDataLst>
    <p:extLst>
      <p:ext uri="{BB962C8B-B14F-4D97-AF65-F5344CB8AC3E}">
        <p14:creationId xmlns:p14="http://schemas.microsoft.com/office/powerpoint/2010/main" val="32924872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F07EB38A-F1F0-1C6C-CD07-CCC4EE782593}"/>
              </a:ext>
            </a:extLst>
          </p:cNvPr>
          <p:cNvCxnSpPr>
            <a:cxnSpLocks/>
          </p:cNvCxnSpPr>
          <p:nvPr userDrawn="1"/>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6D77F05B-A49D-E14A-A27A-94ED155F564E}"/>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dirty="0"/>
              <a:t>Your Title Here</a:t>
            </a:r>
          </a:p>
        </p:txBody>
      </p:sp>
      <p:sp>
        <p:nvSpPr>
          <p:cNvPr id="13" name="Text Placeholder 8">
            <a:extLst>
              <a:ext uri="{FF2B5EF4-FFF2-40B4-BE49-F238E27FC236}">
                <a16:creationId xmlns:a16="http://schemas.microsoft.com/office/drawing/2014/main" id="{D4DAEF6C-612D-18B8-47A8-1902C0E3104C}"/>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0">
                <a:solidFill>
                  <a:schemeClr val="accent2"/>
                </a:solidFill>
              </a:defRPr>
            </a:lvl1pPr>
          </a:lstStyle>
          <a:p>
            <a:pPr lvl="0"/>
            <a:r>
              <a:rPr lang="en-US" dirty="0"/>
              <a:t>Sub title here</a:t>
            </a:r>
          </a:p>
        </p:txBody>
      </p:sp>
      <p:sp>
        <p:nvSpPr>
          <p:cNvPr id="11" name="Content Placeholder 5">
            <a:extLst>
              <a:ext uri="{FF2B5EF4-FFF2-40B4-BE49-F238E27FC236}">
                <a16:creationId xmlns:a16="http://schemas.microsoft.com/office/drawing/2014/main" id="{58DB38C0-9F30-64B2-EE5C-8E7ECAE64964}"/>
              </a:ext>
            </a:extLst>
          </p:cNvPr>
          <p:cNvSpPr>
            <a:spLocks noGrp="1"/>
          </p:cNvSpPr>
          <p:nvPr>
            <p:ph sz="quarter" idx="17"/>
          </p:nvPr>
        </p:nvSpPr>
        <p:spPr>
          <a:xfrm>
            <a:off x="755651" y="1901825"/>
            <a:ext cx="3296805"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18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18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1800" kern="1200" dirty="0">
                <a:solidFill>
                  <a:srgbClr val="034D98"/>
                </a:solidFill>
                <a:latin typeface="Calibri" panose="020F0502020204030204" pitchFamily="34" charset="0"/>
                <a:ea typeface="+mn-ea"/>
                <a:cs typeface="Calibri" panose="020F0502020204030204" pitchFamily="34" charset="0"/>
              </a:defRPr>
            </a:lvl3pPr>
            <a:lvl4pPr marL="1489075" indent="-285750" algn="l" defTabSz="914400" rtl="0" eaLnBrk="1" latinLnBrk="0" hangingPunct="1">
              <a:lnSpc>
                <a:spcPct val="130000"/>
              </a:lnSpc>
              <a:spcBef>
                <a:spcPts val="500"/>
              </a:spcBef>
              <a:buClr>
                <a:schemeClr val="accent1"/>
              </a:buClr>
              <a:buFont typeface="Arial" panose="020B0604020202020204" pitchFamily="34" charset="0"/>
              <a:buChar char="•"/>
              <a:defRPr lang="en-US" sz="1600" kern="1200" dirty="0">
                <a:solidFill>
                  <a:srgbClr val="034D98"/>
                </a:solidFill>
                <a:latin typeface="Calibri" panose="020F0502020204030204" pitchFamily="34" charset="0"/>
                <a:ea typeface="+mn-ea"/>
                <a:cs typeface="Calibri" panose="020F0502020204030204" pitchFamily="34" charset="0"/>
              </a:defRPr>
            </a:lvl4pPr>
            <a:lvl5pPr marL="1136650"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16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Fifth level</a:t>
            </a:r>
            <a:endParaRPr lang="en-US" dirty="0"/>
          </a:p>
        </p:txBody>
      </p:sp>
      <p:sp>
        <p:nvSpPr>
          <p:cNvPr id="14" name="Content Placeholder 5">
            <a:extLst>
              <a:ext uri="{FF2B5EF4-FFF2-40B4-BE49-F238E27FC236}">
                <a16:creationId xmlns:a16="http://schemas.microsoft.com/office/drawing/2014/main" id="{21FE0B38-8D2D-3A7B-C232-B93732A27BCE}"/>
              </a:ext>
            </a:extLst>
          </p:cNvPr>
          <p:cNvSpPr>
            <a:spLocks noGrp="1"/>
          </p:cNvSpPr>
          <p:nvPr>
            <p:ph sz="quarter" idx="18"/>
          </p:nvPr>
        </p:nvSpPr>
        <p:spPr>
          <a:xfrm>
            <a:off x="4439659" y="1901825"/>
            <a:ext cx="3296805"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18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18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18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1600" kern="1200" dirty="0">
                <a:solidFill>
                  <a:srgbClr val="034D98"/>
                </a:solidFill>
                <a:latin typeface="Calibri" panose="020F0502020204030204" pitchFamily="34" charset="0"/>
                <a:ea typeface="+mn-ea"/>
                <a:cs typeface="Calibri" panose="020F0502020204030204" pitchFamily="34" charset="0"/>
              </a:defRPr>
            </a:lvl4pPr>
            <a:lvl5pPr marL="1431925" indent="-228600" algn="l" defTabSz="914400" rtl="0" eaLnBrk="1" latinLnBrk="0" hangingPunct="1">
              <a:lnSpc>
                <a:spcPct val="130000"/>
              </a:lnSpc>
              <a:spcBef>
                <a:spcPts val="500"/>
              </a:spcBef>
              <a:buClr>
                <a:schemeClr val="accent1"/>
              </a:buClr>
              <a:buFont typeface="Montserrat" panose="00000500000000000000" pitchFamily="2" charset="0"/>
              <a:buChar char="‐"/>
              <a:defRPr lang="en-US" sz="16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Fifth level</a:t>
            </a:r>
            <a:endParaRPr lang="en-US" dirty="0"/>
          </a:p>
        </p:txBody>
      </p:sp>
      <p:sp>
        <p:nvSpPr>
          <p:cNvPr id="15" name="Content Placeholder 5">
            <a:extLst>
              <a:ext uri="{FF2B5EF4-FFF2-40B4-BE49-F238E27FC236}">
                <a16:creationId xmlns:a16="http://schemas.microsoft.com/office/drawing/2014/main" id="{C82A1BE8-0D0A-9186-30B4-312EE3728103}"/>
              </a:ext>
            </a:extLst>
          </p:cNvPr>
          <p:cNvSpPr>
            <a:spLocks noGrp="1"/>
          </p:cNvSpPr>
          <p:nvPr>
            <p:ph sz="quarter" idx="19"/>
          </p:nvPr>
        </p:nvSpPr>
        <p:spPr>
          <a:xfrm>
            <a:off x="8123667" y="1901825"/>
            <a:ext cx="3296805"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1800" b="0" kern="1200" dirty="0">
                <a:solidFill>
                  <a:srgbClr val="034D98"/>
                </a:solidFill>
                <a:latin typeface="Calibri" panose="020F0502020204030204" pitchFamily="34" charset="0"/>
                <a:ea typeface="+mn-ea"/>
                <a:cs typeface="Calibri" panose="020F0502020204030204" pitchFamily="34" charset="0"/>
              </a:defRPr>
            </a:lvl1pPr>
            <a:lvl2pPr marL="593725" indent="-285750" algn="l" defTabSz="914400" rtl="0" eaLnBrk="1" latinLnBrk="0" hangingPunct="1">
              <a:lnSpc>
                <a:spcPct val="130000"/>
              </a:lnSpc>
              <a:spcBef>
                <a:spcPts val="500"/>
              </a:spcBef>
              <a:buClr>
                <a:schemeClr val="accent1"/>
              </a:buClr>
              <a:buFont typeface="Montserrat" panose="00000500000000000000" pitchFamily="2" charset="0"/>
              <a:buChar char="▶"/>
              <a:defRPr lang="en-US" sz="1800" kern="1200" dirty="0">
                <a:solidFill>
                  <a:srgbClr val="034D98"/>
                </a:solidFill>
                <a:latin typeface="Calibri" panose="020F0502020204030204" pitchFamily="34" charset="0"/>
                <a:ea typeface="+mn-ea"/>
                <a:cs typeface="Calibri" panose="020F0502020204030204" pitchFamily="34" charset="0"/>
              </a:defRPr>
            </a:lvl2pPr>
            <a:lvl3pPr marL="862013" indent="-285750" algn="l" defTabSz="914400" rtl="0" eaLnBrk="1" latinLnBrk="0" hangingPunct="1">
              <a:lnSpc>
                <a:spcPct val="130000"/>
              </a:lnSpc>
              <a:spcBef>
                <a:spcPts val="500"/>
              </a:spcBef>
              <a:buClr>
                <a:schemeClr val="accent1"/>
              </a:buClr>
              <a:buFont typeface="Courier New" panose="02070309020205020404" pitchFamily="49" charset="0"/>
              <a:buChar char="o"/>
              <a:defRPr lang="en-US" sz="1800" kern="1200" dirty="0">
                <a:solidFill>
                  <a:srgbClr val="034D98"/>
                </a:solidFill>
                <a:latin typeface="Calibri" panose="020F0502020204030204" pitchFamily="34" charset="0"/>
                <a:ea typeface="+mn-ea"/>
                <a:cs typeface="Calibri" panose="020F0502020204030204" pitchFamily="34" charset="0"/>
              </a:defRPr>
            </a:lvl3pPr>
            <a:lvl4pPr marL="1136650" indent="-285750" algn="l" defTabSz="914400" rtl="0" eaLnBrk="1" latinLnBrk="0" hangingPunct="1">
              <a:lnSpc>
                <a:spcPct val="130000"/>
              </a:lnSpc>
              <a:spcBef>
                <a:spcPts val="500"/>
              </a:spcBef>
              <a:buClr>
                <a:schemeClr val="accent1"/>
              </a:buClr>
              <a:buFont typeface="Arial" panose="020B0604020202020204" pitchFamily="34" charset="0"/>
              <a:buChar char="•"/>
              <a:defRPr lang="en-US" sz="1600" kern="1200" dirty="0">
                <a:solidFill>
                  <a:srgbClr val="034D98"/>
                </a:solidFill>
                <a:latin typeface="Calibri" panose="020F0502020204030204" pitchFamily="34" charset="0"/>
                <a:ea typeface="+mn-ea"/>
                <a:cs typeface="Calibri" panose="020F0502020204030204" pitchFamily="34" charset="0"/>
              </a:defRPr>
            </a:lvl4pPr>
            <a:lvl5pPr marL="1431925" indent="-228600" algn="l" defTabSz="914400" rtl="0" eaLnBrk="1" latinLnBrk="0" hangingPunct="1">
              <a:lnSpc>
                <a:spcPct val="130000"/>
              </a:lnSpc>
              <a:spcBef>
                <a:spcPts val="500"/>
              </a:spcBef>
              <a:buClr>
                <a:schemeClr val="accent1"/>
              </a:buClr>
              <a:buFont typeface="Montserrat" panose="00000500000000000000" pitchFamily="2" charset="0"/>
              <a:buChar char="‐"/>
              <a:defRPr lang="en-US" sz="1600" kern="1200" dirty="0">
                <a:solidFill>
                  <a:srgbClr val="034D98"/>
                </a:solidFill>
                <a:latin typeface="Calibri" panose="020F0502020204030204" pitchFamily="34" charset="0"/>
                <a:ea typeface="+mn-ea"/>
                <a:cs typeface="Calibri" panose="020F0502020204030204" pitchFamily="34" charset="0"/>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Fifth level</a:t>
            </a:r>
            <a:endParaRPr lang="en-US" dirty="0"/>
          </a:p>
        </p:txBody>
      </p:sp>
    </p:spTree>
    <p:custDataLst>
      <p:tags r:id="rId1"/>
    </p:custDataLst>
    <p:extLst>
      <p:ext uri="{BB962C8B-B14F-4D97-AF65-F5344CB8AC3E}">
        <p14:creationId xmlns:p14="http://schemas.microsoft.com/office/powerpoint/2010/main" val="35301701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7110CE-9FC5-CE28-0C40-996CB8AB5E4D}"/>
              </a:ext>
            </a:extLst>
          </p:cNvPr>
          <p:cNvSpPr/>
          <p:nvPr userDrawn="1"/>
        </p:nvSpPr>
        <p:spPr>
          <a:xfrm>
            <a:off x="5174672" y="0"/>
            <a:ext cx="7017327" cy="6858000"/>
          </a:xfrm>
          <a:prstGeom prst="rect">
            <a:avLst/>
          </a:prstGeom>
          <a:gradFill>
            <a:gsLst>
              <a:gs pos="0">
                <a:schemeClr val="accent2"/>
              </a:gs>
              <a:gs pos="100000">
                <a:schemeClr val="accent3"/>
              </a:gs>
            </a:gsLst>
            <a:lin ang="16200000" scaled="1"/>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6168302" y="2421082"/>
            <a:ext cx="5030066" cy="1696059"/>
          </a:xfrm>
          <a:prstGeom prst="rect">
            <a:avLst/>
          </a:prstGeom>
        </p:spPr>
        <p:txBody>
          <a:bodyPr/>
          <a:lstStyle>
            <a:lvl1pPr>
              <a:lnSpc>
                <a:spcPct val="100000"/>
              </a:lnSpc>
              <a:defRPr sz="4800" b="0">
                <a:solidFill>
                  <a:schemeClr val="bg1"/>
                </a:solidFill>
              </a:defRPr>
            </a:lvl1pPr>
          </a:lstStyle>
          <a:p>
            <a:r>
              <a:rPr lang="en-US" dirty="0"/>
              <a:t>Your Title Here</a:t>
            </a:r>
          </a:p>
        </p:txBody>
      </p: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6168302" y="4117141"/>
            <a:ext cx="5030066" cy="411579"/>
          </a:xfrm>
          <a:prstGeom prst="rect">
            <a:avLst/>
          </a:prstGeom>
        </p:spPr>
        <p:txBody>
          <a:bodyPr wrap="square"/>
          <a:lstStyle>
            <a:lvl1pPr marL="0" indent="0">
              <a:lnSpc>
                <a:spcPct val="100000"/>
              </a:lnSpc>
              <a:buNone/>
              <a:defRPr sz="1800" b="1">
                <a:solidFill>
                  <a:schemeClr val="bg1"/>
                </a:solidFill>
              </a:defRPr>
            </a:lvl1pPr>
          </a:lstStyle>
          <a:p>
            <a:pPr lvl="0"/>
            <a:r>
              <a:rPr lang="en-US" dirty="0"/>
              <a:t>Sub title here</a:t>
            </a:r>
          </a:p>
        </p:txBody>
      </p:sp>
      <p:pic>
        <p:nvPicPr>
          <p:cNvPr id="12" name="Picture 11">
            <a:extLst>
              <a:ext uri="{FF2B5EF4-FFF2-40B4-BE49-F238E27FC236}">
                <a16:creationId xmlns:a16="http://schemas.microsoft.com/office/drawing/2014/main" id="{D69D9F2C-895A-1428-1344-FCF5B249B4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9678" y="2501964"/>
            <a:ext cx="3251117" cy="1854073"/>
          </a:xfrm>
          <a:prstGeom prst="rect">
            <a:avLst/>
          </a:prstGeom>
        </p:spPr>
      </p:pic>
    </p:spTree>
    <p:custDataLst>
      <p:tags r:id="rId1"/>
    </p:custDataLst>
    <p:extLst>
      <p:ext uri="{BB962C8B-B14F-4D97-AF65-F5344CB8AC3E}">
        <p14:creationId xmlns:p14="http://schemas.microsoft.com/office/powerpoint/2010/main" val="9267679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B7110CE-9FC5-CE28-0C40-996CB8AB5E4D}"/>
              </a:ext>
            </a:extLst>
          </p:cNvPr>
          <p:cNvSpPr/>
          <p:nvPr userDrawn="1"/>
        </p:nvSpPr>
        <p:spPr>
          <a:xfrm>
            <a:off x="0" y="-1"/>
            <a:ext cx="12191999" cy="6092825"/>
          </a:xfrm>
          <a:prstGeom prst="rect">
            <a:avLst/>
          </a:prstGeom>
          <a:gradFill>
            <a:gsLst>
              <a:gs pos="0">
                <a:schemeClr val="accent2"/>
              </a:gs>
              <a:gs pos="100000">
                <a:schemeClr val="accent3"/>
              </a:gs>
            </a:gsLst>
            <a:lin ang="16200000" scaled="1"/>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49" y="2198382"/>
            <a:ext cx="10564391" cy="1696059"/>
          </a:xfrm>
          <a:prstGeom prst="rect">
            <a:avLst/>
          </a:prstGeom>
        </p:spPr>
        <p:txBody>
          <a:bodyPr/>
          <a:lstStyle>
            <a:lvl1pPr>
              <a:lnSpc>
                <a:spcPct val="100000"/>
              </a:lnSpc>
              <a:defRPr sz="4800" b="0">
                <a:solidFill>
                  <a:schemeClr val="bg1"/>
                </a:solidFill>
              </a:defRPr>
            </a:lvl1pPr>
          </a:lstStyle>
          <a:p>
            <a:r>
              <a:rPr lang="en-US" dirty="0"/>
              <a:t>Section Title Here</a:t>
            </a:r>
          </a:p>
        </p:txBody>
      </p: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49" y="3894441"/>
            <a:ext cx="10564391" cy="411579"/>
          </a:xfrm>
          <a:prstGeom prst="rect">
            <a:avLst/>
          </a:prstGeom>
        </p:spPr>
        <p:txBody>
          <a:bodyPr wrap="square"/>
          <a:lstStyle>
            <a:lvl1pPr marL="0" indent="0">
              <a:lnSpc>
                <a:spcPct val="100000"/>
              </a:lnSpc>
              <a:buNone/>
              <a:defRPr sz="1800" b="1">
                <a:solidFill>
                  <a:schemeClr val="bg1"/>
                </a:solidFill>
              </a:defRPr>
            </a:lvl1pPr>
          </a:lstStyle>
          <a:p>
            <a:pPr lvl="0"/>
            <a:r>
              <a:rPr lang="en-US" dirty="0"/>
              <a:t>Sub title here</a:t>
            </a:r>
          </a:p>
        </p:txBody>
      </p:sp>
    </p:spTree>
    <p:custDataLst>
      <p:tags r:id="rId1"/>
    </p:custDataLst>
    <p:extLst>
      <p:ext uri="{BB962C8B-B14F-4D97-AF65-F5344CB8AC3E}">
        <p14:creationId xmlns:p14="http://schemas.microsoft.com/office/powerpoint/2010/main" val="16310381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EF3A-D2E1-B5BF-9612-23B95C28475F}"/>
              </a:ext>
            </a:extLst>
          </p:cNvPr>
          <p:cNvSpPr>
            <a:spLocks noGrp="1"/>
          </p:cNvSpPr>
          <p:nvPr>
            <p:ph type="title"/>
          </p:nvPr>
        </p:nvSpPr>
        <p:spPr/>
        <p:txBody>
          <a:bodyPr/>
          <a:lstStyle/>
          <a:p>
            <a:r>
              <a:rPr lang="en-US"/>
              <a:t>Click to edit Master title style</a:t>
            </a:r>
            <a:endParaRPr lang="en-ME"/>
          </a:p>
        </p:txBody>
      </p:sp>
      <p:sp>
        <p:nvSpPr>
          <p:cNvPr id="3" name="Content Placeholder 2">
            <a:extLst>
              <a:ext uri="{FF2B5EF4-FFF2-40B4-BE49-F238E27FC236}">
                <a16:creationId xmlns:a16="http://schemas.microsoft.com/office/drawing/2014/main" id="{81B4529A-9BC7-7A12-D58A-131DC70809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E"/>
          </a:p>
        </p:txBody>
      </p:sp>
      <p:sp>
        <p:nvSpPr>
          <p:cNvPr id="4" name="Content Placeholder 3">
            <a:extLst>
              <a:ext uri="{FF2B5EF4-FFF2-40B4-BE49-F238E27FC236}">
                <a16:creationId xmlns:a16="http://schemas.microsoft.com/office/drawing/2014/main" id="{69D89DF1-C744-7662-10F1-0D96585BC6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E"/>
          </a:p>
        </p:txBody>
      </p:sp>
      <p:sp>
        <p:nvSpPr>
          <p:cNvPr id="5" name="Date Placeholder 4">
            <a:extLst>
              <a:ext uri="{FF2B5EF4-FFF2-40B4-BE49-F238E27FC236}">
                <a16:creationId xmlns:a16="http://schemas.microsoft.com/office/drawing/2014/main" id="{698D11D7-80F7-CAC8-40DF-46D0681B95CF}"/>
              </a:ext>
            </a:extLst>
          </p:cNvPr>
          <p:cNvSpPr>
            <a:spLocks noGrp="1"/>
          </p:cNvSpPr>
          <p:nvPr>
            <p:ph type="dt" sz="half" idx="10"/>
          </p:nvPr>
        </p:nvSpPr>
        <p:spPr/>
        <p:txBody>
          <a:bodyPr/>
          <a:lstStyle/>
          <a:p>
            <a:fld id="{3A3F7A88-6284-A849-B3FE-E4B0C4B11DBE}" type="datetimeFigureOut">
              <a:rPr lang="en-ME" smtClean="0"/>
              <a:t>11/03/2025</a:t>
            </a:fld>
            <a:endParaRPr lang="en-ME"/>
          </a:p>
        </p:txBody>
      </p:sp>
      <p:sp>
        <p:nvSpPr>
          <p:cNvPr id="6" name="Footer Placeholder 5">
            <a:extLst>
              <a:ext uri="{FF2B5EF4-FFF2-40B4-BE49-F238E27FC236}">
                <a16:creationId xmlns:a16="http://schemas.microsoft.com/office/drawing/2014/main" id="{5189ADBA-E8F6-9DA1-A477-8147A8F8F1AF}"/>
              </a:ext>
            </a:extLst>
          </p:cNvPr>
          <p:cNvSpPr>
            <a:spLocks noGrp="1"/>
          </p:cNvSpPr>
          <p:nvPr>
            <p:ph type="ftr" sz="quarter" idx="11"/>
          </p:nvPr>
        </p:nvSpPr>
        <p:spPr/>
        <p:txBody>
          <a:bodyPr/>
          <a:lstStyle/>
          <a:p>
            <a:endParaRPr lang="en-ME"/>
          </a:p>
        </p:txBody>
      </p:sp>
      <p:sp>
        <p:nvSpPr>
          <p:cNvPr id="7" name="Slide Number Placeholder 6">
            <a:extLst>
              <a:ext uri="{FF2B5EF4-FFF2-40B4-BE49-F238E27FC236}">
                <a16:creationId xmlns:a16="http://schemas.microsoft.com/office/drawing/2014/main" id="{663AE640-BE44-D5A6-4EC8-6DC141303C88}"/>
              </a:ext>
            </a:extLst>
          </p:cNvPr>
          <p:cNvSpPr>
            <a:spLocks noGrp="1"/>
          </p:cNvSpPr>
          <p:nvPr>
            <p:ph type="sldNum" sz="quarter" idx="12"/>
          </p:nvPr>
        </p:nvSpPr>
        <p:spPr/>
        <p:txBody>
          <a:bodyPr/>
          <a:lstStyle/>
          <a:p>
            <a:fld id="{0162D339-286B-044E-80BD-BC68A84B13FD}" type="slidenum">
              <a:rPr lang="en-ME" smtClean="0"/>
              <a:t>‹#›</a:t>
            </a:fld>
            <a:endParaRPr lang="en-ME"/>
          </a:p>
        </p:txBody>
      </p:sp>
    </p:spTree>
    <p:extLst>
      <p:ext uri="{BB962C8B-B14F-4D97-AF65-F5344CB8AC3E}">
        <p14:creationId xmlns:p14="http://schemas.microsoft.com/office/powerpoint/2010/main" val="23448094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107B7-4A4E-CEEB-01E3-D2AF5B7D25AD}"/>
              </a:ext>
            </a:extLst>
          </p:cNvPr>
          <p:cNvSpPr>
            <a:spLocks noGrp="1"/>
          </p:cNvSpPr>
          <p:nvPr>
            <p:ph type="title"/>
          </p:nvPr>
        </p:nvSpPr>
        <p:spPr/>
        <p:txBody>
          <a:bodyPr/>
          <a:lstStyle/>
          <a:p>
            <a:r>
              <a:rPr lang="en-US"/>
              <a:t>Click to edit Master title style</a:t>
            </a:r>
            <a:endParaRPr lang="en-ME"/>
          </a:p>
        </p:txBody>
      </p:sp>
      <p:sp>
        <p:nvSpPr>
          <p:cNvPr id="3" name="Content Placeholder 2">
            <a:extLst>
              <a:ext uri="{FF2B5EF4-FFF2-40B4-BE49-F238E27FC236}">
                <a16:creationId xmlns:a16="http://schemas.microsoft.com/office/drawing/2014/main" id="{A2BA1958-2C1E-289D-CB34-2453E24914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E"/>
          </a:p>
        </p:txBody>
      </p:sp>
      <p:sp>
        <p:nvSpPr>
          <p:cNvPr id="4" name="Date Placeholder 3">
            <a:extLst>
              <a:ext uri="{FF2B5EF4-FFF2-40B4-BE49-F238E27FC236}">
                <a16:creationId xmlns:a16="http://schemas.microsoft.com/office/drawing/2014/main" id="{A25EFE89-68A7-132A-7B2B-F01218035DF0}"/>
              </a:ext>
            </a:extLst>
          </p:cNvPr>
          <p:cNvSpPr>
            <a:spLocks noGrp="1"/>
          </p:cNvSpPr>
          <p:nvPr>
            <p:ph type="dt" sz="half" idx="10"/>
          </p:nvPr>
        </p:nvSpPr>
        <p:spPr/>
        <p:txBody>
          <a:bodyPr/>
          <a:lstStyle/>
          <a:p>
            <a:fld id="{3A3F7A88-6284-A849-B3FE-E4B0C4B11DBE}" type="datetimeFigureOut">
              <a:rPr lang="en-ME" smtClean="0"/>
              <a:t>11/03/2025</a:t>
            </a:fld>
            <a:endParaRPr lang="en-ME"/>
          </a:p>
        </p:txBody>
      </p:sp>
      <p:sp>
        <p:nvSpPr>
          <p:cNvPr id="5" name="Footer Placeholder 4">
            <a:extLst>
              <a:ext uri="{FF2B5EF4-FFF2-40B4-BE49-F238E27FC236}">
                <a16:creationId xmlns:a16="http://schemas.microsoft.com/office/drawing/2014/main" id="{E1173DB6-31E8-E089-2370-297FF2844C78}"/>
              </a:ext>
            </a:extLst>
          </p:cNvPr>
          <p:cNvSpPr>
            <a:spLocks noGrp="1"/>
          </p:cNvSpPr>
          <p:nvPr>
            <p:ph type="ftr" sz="quarter" idx="11"/>
          </p:nvPr>
        </p:nvSpPr>
        <p:spPr/>
        <p:txBody>
          <a:bodyPr/>
          <a:lstStyle/>
          <a:p>
            <a:endParaRPr lang="en-ME"/>
          </a:p>
        </p:txBody>
      </p:sp>
      <p:sp>
        <p:nvSpPr>
          <p:cNvPr id="6" name="Slide Number Placeholder 5">
            <a:extLst>
              <a:ext uri="{FF2B5EF4-FFF2-40B4-BE49-F238E27FC236}">
                <a16:creationId xmlns:a16="http://schemas.microsoft.com/office/drawing/2014/main" id="{09813DA6-B8C7-7491-7695-00EF6427FC2D}"/>
              </a:ext>
            </a:extLst>
          </p:cNvPr>
          <p:cNvSpPr>
            <a:spLocks noGrp="1"/>
          </p:cNvSpPr>
          <p:nvPr>
            <p:ph type="sldNum" sz="quarter" idx="12"/>
          </p:nvPr>
        </p:nvSpPr>
        <p:spPr/>
        <p:txBody>
          <a:bodyPr/>
          <a:lstStyle/>
          <a:p>
            <a:fld id="{0162D339-286B-044E-80BD-BC68A84B13FD}" type="slidenum">
              <a:rPr lang="en-ME" smtClean="0"/>
              <a:t>‹#›</a:t>
            </a:fld>
            <a:endParaRPr lang="en-ME"/>
          </a:p>
        </p:txBody>
      </p:sp>
    </p:spTree>
    <p:custDataLst>
      <p:tags r:id="rId1"/>
    </p:custDataLst>
    <p:extLst>
      <p:ext uri="{BB962C8B-B14F-4D97-AF65-F5344CB8AC3E}">
        <p14:creationId xmlns:p14="http://schemas.microsoft.com/office/powerpoint/2010/main" val="25431290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E7087-2EDD-ABBE-3C2E-C5FBBAA89CD7}"/>
              </a:ext>
            </a:extLst>
          </p:cNvPr>
          <p:cNvSpPr>
            <a:spLocks noGrp="1"/>
          </p:cNvSpPr>
          <p:nvPr>
            <p:ph type="title"/>
          </p:nvPr>
        </p:nvSpPr>
        <p:spPr>
          <a:xfrm>
            <a:off x="839788" y="365125"/>
            <a:ext cx="10515600" cy="1325563"/>
          </a:xfrm>
        </p:spPr>
        <p:txBody>
          <a:bodyPr/>
          <a:lstStyle/>
          <a:p>
            <a:r>
              <a:rPr lang="en-US"/>
              <a:t>Click to edit Master title style</a:t>
            </a:r>
            <a:endParaRPr lang="en-ME"/>
          </a:p>
        </p:txBody>
      </p:sp>
      <p:sp>
        <p:nvSpPr>
          <p:cNvPr id="3" name="Text Placeholder 2">
            <a:extLst>
              <a:ext uri="{FF2B5EF4-FFF2-40B4-BE49-F238E27FC236}">
                <a16:creationId xmlns:a16="http://schemas.microsoft.com/office/drawing/2014/main" id="{D585A3E6-A220-69FD-4E3C-BE90C83B53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FF58B0-A7F8-7E0F-341E-C4D0B2AF01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E"/>
          </a:p>
        </p:txBody>
      </p:sp>
      <p:sp>
        <p:nvSpPr>
          <p:cNvPr id="5" name="Text Placeholder 4">
            <a:extLst>
              <a:ext uri="{FF2B5EF4-FFF2-40B4-BE49-F238E27FC236}">
                <a16:creationId xmlns:a16="http://schemas.microsoft.com/office/drawing/2014/main" id="{CFAA4DA4-2F88-3E2C-4D43-14BB74A1E5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97ECC0-355A-212F-A335-5B208D400C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E"/>
          </a:p>
        </p:txBody>
      </p:sp>
      <p:sp>
        <p:nvSpPr>
          <p:cNvPr id="7" name="Date Placeholder 6">
            <a:extLst>
              <a:ext uri="{FF2B5EF4-FFF2-40B4-BE49-F238E27FC236}">
                <a16:creationId xmlns:a16="http://schemas.microsoft.com/office/drawing/2014/main" id="{5227E774-AB89-B042-7601-DFFAD82F52AB}"/>
              </a:ext>
            </a:extLst>
          </p:cNvPr>
          <p:cNvSpPr>
            <a:spLocks noGrp="1"/>
          </p:cNvSpPr>
          <p:nvPr>
            <p:ph type="dt" sz="half" idx="10"/>
          </p:nvPr>
        </p:nvSpPr>
        <p:spPr/>
        <p:txBody>
          <a:bodyPr/>
          <a:lstStyle/>
          <a:p>
            <a:fld id="{3A3F7A88-6284-A849-B3FE-E4B0C4B11DBE}" type="datetimeFigureOut">
              <a:rPr lang="en-ME" smtClean="0"/>
              <a:t>11/03/2025</a:t>
            </a:fld>
            <a:endParaRPr lang="en-ME"/>
          </a:p>
        </p:txBody>
      </p:sp>
      <p:sp>
        <p:nvSpPr>
          <p:cNvPr id="8" name="Footer Placeholder 7">
            <a:extLst>
              <a:ext uri="{FF2B5EF4-FFF2-40B4-BE49-F238E27FC236}">
                <a16:creationId xmlns:a16="http://schemas.microsoft.com/office/drawing/2014/main" id="{7BF733B3-D088-054F-B07B-754B1A247FD0}"/>
              </a:ext>
            </a:extLst>
          </p:cNvPr>
          <p:cNvSpPr>
            <a:spLocks noGrp="1"/>
          </p:cNvSpPr>
          <p:nvPr>
            <p:ph type="ftr" sz="quarter" idx="11"/>
          </p:nvPr>
        </p:nvSpPr>
        <p:spPr/>
        <p:txBody>
          <a:bodyPr/>
          <a:lstStyle/>
          <a:p>
            <a:endParaRPr lang="en-ME"/>
          </a:p>
        </p:txBody>
      </p:sp>
      <p:sp>
        <p:nvSpPr>
          <p:cNvPr id="9" name="Slide Number Placeholder 8">
            <a:extLst>
              <a:ext uri="{FF2B5EF4-FFF2-40B4-BE49-F238E27FC236}">
                <a16:creationId xmlns:a16="http://schemas.microsoft.com/office/drawing/2014/main" id="{3AE00A88-A46D-830A-5EC0-D24F6C308D91}"/>
              </a:ext>
            </a:extLst>
          </p:cNvPr>
          <p:cNvSpPr>
            <a:spLocks noGrp="1"/>
          </p:cNvSpPr>
          <p:nvPr>
            <p:ph type="sldNum" sz="quarter" idx="12"/>
          </p:nvPr>
        </p:nvSpPr>
        <p:spPr/>
        <p:txBody>
          <a:bodyPr/>
          <a:lstStyle/>
          <a:p>
            <a:fld id="{0162D339-286B-044E-80BD-BC68A84B13FD}" type="slidenum">
              <a:rPr lang="en-ME" smtClean="0"/>
              <a:t>‹#›</a:t>
            </a:fld>
            <a:endParaRPr lang="en-ME"/>
          </a:p>
        </p:txBody>
      </p:sp>
    </p:spTree>
    <p:extLst>
      <p:ext uri="{BB962C8B-B14F-4D97-AF65-F5344CB8AC3E}">
        <p14:creationId xmlns:p14="http://schemas.microsoft.com/office/powerpoint/2010/main" val="3384649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a:prstGeom prst="rect">
            <a:avLst/>
          </a:prstGeo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a:prstGeom prst="rect">
            <a:avLst/>
          </a:prstGeo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a:xfrm>
            <a:off x="8128000" y="6248401"/>
            <a:ext cx="3556000" cy="365125"/>
          </a:xfrm>
          <a:prstGeom prst="rect">
            <a:avLst/>
          </a:prstGeom>
        </p:spPr>
        <p:txBody>
          <a:bodyPr rtlCol="0"/>
          <a:lstStyle/>
          <a:p>
            <a:fld id="{A236FDA5-2267-4BA8-B812-5A7F7F972EBA}" type="datetimeFigureOut">
              <a:rPr lang="en-US" smtClean="0"/>
              <a:pPr/>
              <a:t>11/3/2025</a:t>
            </a:fld>
            <a:endParaRPr lang="en-AU" dirty="0"/>
          </a:p>
        </p:txBody>
      </p:sp>
      <p:sp>
        <p:nvSpPr>
          <p:cNvPr id="12" name="Slide Number Placeholder 11"/>
          <p:cNvSpPr>
            <a:spLocks noGrp="1"/>
          </p:cNvSpPr>
          <p:nvPr>
            <p:ph type="sldNum" sz="quarter" idx="16"/>
          </p:nvPr>
        </p:nvSpPr>
        <p:spPr>
          <a:xfrm>
            <a:off x="0" y="1272222"/>
            <a:ext cx="711200" cy="244476"/>
          </a:xfrm>
          <a:prstGeom prst="rect">
            <a:avLst/>
          </a:prstGeom>
        </p:spPr>
        <p:txBody>
          <a:bodyPr rtlCol="0"/>
          <a:lstStyle/>
          <a:p>
            <a:fld id="{33B41279-C133-4F18-BA7B-92CBECEF204B}" type="slidenum">
              <a:rPr lang="en-AU" smtClean="0"/>
              <a:pPr/>
              <a:t>‹#›</a:t>
            </a:fld>
            <a:endParaRPr lang="en-AU" dirty="0"/>
          </a:p>
        </p:txBody>
      </p:sp>
      <p:sp>
        <p:nvSpPr>
          <p:cNvPr id="14" name="Footer Placeholder 13"/>
          <p:cNvSpPr>
            <a:spLocks noGrp="1"/>
          </p:cNvSpPr>
          <p:nvPr>
            <p:ph type="ftr" sz="quarter" idx="17"/>
          </p:nvPr>
        </p:nvSpPr>
        <p:spPr>
          <a:xfrm>
            <a:off x="812801" y="6248207"/>
            <a:ext cx="7228111" cy="365125"/>
          </a:xfrm>
          <a:prstGeom prst="rect">
            <a:avLst/>
          </a:prstGeom>
        </p:spPr>
        <p:txBody>
          <a:bodyPr rtlCol="0"/>
          <a:lstStyle/>
          <a:p>
            <a:endParaRPr lang="en-AU" dirty="0"/>
          </a:p>
        </p:txBody>
      </p:sp>
      <p:sp>
        <p:nvSpPr>
          <p:cNvPr id="16" name="Text Placeholder 15"/>
          <p:cNvSpPr>
            <a:spLocks noGrp="1"/>
          </p:cNvSpPr>
          <p:nvPr>
            <p:ph type="body" sz="quarter" idx="1"/>
          </p:nvPr>
        </p:nvSpPr>
        <p:spPr>
          <a:xfrm>
            <a:off x="812800" y="1752600"/>
            <a:ext cx="51816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prstGeom prst="rect">
            <a:avLst/>
          </a:prstGeo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3" name="Picture Placeholder 2">
            <a:extLst>
              <a:ext uri="{FF2B5EF4-FFF2-40B4-BE49-F238E27FC236}">
                <a16:creationId xmlns:a16="http://schemas.microsoft.com/office/drawing/2014/main" id="{89F17E42-3ADA-81AC-59DD-FF5052406B53}"/>
              </a:ext>
            </a:extLst>
          </p:cNvPr>
          <p:cNvSpPr>
            <a:spLocks noGrp="1"/>
          </p:cNvSpPr>
          <p:nvPr>
            <p:ph type="pic" sz="quarter" idx="10" hasCustomPrompt="1"/>
          </p:nvPr>
        </p:nvSpPr>
        <p:spPr>
          <a:xfrm>
            <a:off x="0" y="0"/>
            <a:ext cx="12192000" cy="6858000"/>
          </a:xfrm>
          <a:prstGeom prst="rect">
            <a:avLst/>
          </a:prstGeom>
          <a:solidFill>
            <a:schemeClr val="bg1">
              <a:lumMod val="95000"/>
              <a:alpha val="50000"/>
            </a:schemeClr>
          </a:solidFill>
        </p:spPr>
        <p:txBody>
          <a:bodyPr/>
          <a:lstStyle>
            <a:lvl1pPr marL="0" indent="0">
              <a:buNone/>
              <a:defRPr sz="1200" b="0">
                <a:solidFill>
                  <a:schemeClr val="bg1">
                    <a:lumMod val="50000"/>
                  </a:schemeClr>
                </a:solidFill>
                <a:latin typeface="+mn-lt"/>
              </a:defRPr>
            </a:lvl1pPr>
          </a:lstStyle>
          <a:p>
            <a:r>
              <a:rPr lang="en-US" dirty="0"/>
              <a:t>Image Placeholder</a:t>
            </a:r>
            <a:endParaRPr lang="en-ID" dirty="0"/>
          </a:p>
        </p:txBody>
      </p:sp>
      <p:cxnSp>
        <p:nvCxnSpPr>
          <p:cNvPr id="4" name="Straight Connector 3">
            <a:extLst>
              <a:ext uri="{FF2B5EF4-FFF2-40B4-BE49-F238E27FC236}">
                <a16:creationId xmlns:a16="http://schemas.microsoft.com/office/drawing/2014/main" id="{615E3106-5E59-4535-F28F-394EE791FC9B}"/>
              </a:ext>
            </a:extLst>
          </p:cNvPr>
          <p:cNvCxnSpPr>
            <a:cxnSpLocks/>
          </p:cNvCxnSpPr>
          <p:nvPr userDrawn="1"/>
        </p:nvCxnSpPr>
        <p:spPr>
          <a:xfrm>
            <a:off x="5638800" y="1327650"/>
            <a:ext cx="914400" cy="0"/>
          </a:xfrm>
          <a:prstGeom prst="line">
            <a:avLst/>
          </a:prstGeom>
          <a:ln>
            <a:solidFill>
              <a:srgbClr val="00C3BD"/>
            </a:solidFill>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10382356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224667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11/3/2025</a:t>
            </a:fld>
            <a:endParaRPr lang="en-US"/>
          </a:p>
        </p:txBody>
      </p:sp>
      <p:sp>
        <p:nvSpPr>
          <p:cNvPr id="4" name="Holder 4"/>
          <p:cNvSpPr>
            <a:spLocks noGrp="1"/>
          </p:cNvSpPr>
          <p:nvPr>
            <p:ph type="sldNum" sz="quarter" idx="7"/>
          </p:nvPr>
        </p:nvSpPr>
        <p:spPr/>
        <p:txBody>
          <a:bodyPr lIns="0" tIns="0" rIns="0" bIns="0"/>
          <a:lstStyle>
            <a:lvl1pPr>
              <a:defRPr sz="1050" b="1" i="0">
                <a:solidFill>
                  <a:schemeClr val="bg1"/>
                </a:solidFill>
                <a:latin typeface="Montserrat SemiBold"/>
                <a:cs typeface="Montserrat SemiBold"/>
              </a:defRPr>
            </a:lvl1pPr>
          </a:lstStyle>
          <a:p>
            <a:pPr marL="34925">
              <a:lnSpc>
                <a:spcPct val="100000"/>
              </a:lnSpc>
              <a:spcBef>
                <a:spcPts val="70"/>
              </a:spcBef>
            </a:pPr>
            <a:fld id="{81D60167-4931-47E6-BA6A-407CBD079E47}" type="slidenum">
              <a:rPr spc="-25" dirty="0"/>
              <a:t>‹#›</a:t>
            </a:fld>
            <a:endParaRPr spc="-25"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nSpc>
                <a:spcPct val="100000"/>
              </a:lnSpc>
              <a:defRPr sz="3600" b="0">
                <a:solidFill>
                  <a:schemeClr val="accent1"/>
                </a:solidFill>
              </a:defRPr>
            </a:lvl1pPr>
          </a:lstStyle>
          <a:p>
            <a:r>
              <a:rPr lang="en-US" dirty="0"/>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1">
                <a:solidFill>
                  <a:schemeClr val="accent2"/>
                </a:solidFill>
              </a:defRPr>
            </a:lvl1pPr>
          </a:lstStyle>
          <a:p>
            <a:pPr lvl="0"/>
            <a:r>
              <a:rPr lang="en-US" dirty="0"/>
              <a:t>Sub title here</a:t>
            </a:r>
          </a:p>
        </p:txBody>
      </p:sp>
      <p:sp>
        <p:nvSpPr>
          <p:cNvPr id="11" name="Text Placeholder 10">
            <a:extLst>
              <a:ext uri="{FF2B5EF4-FFF2-40B4-BE49-F238E27FC236}">
                <a16:creationId xmlns:a16="http://schemas.microsoft.com/office/drawing/2014/main" id="{A6CB09E7-74E5-006E-11A6-1E06CACCD7F6}"/>
              </a:ext>
            </a:extLst>
          </p:cNvPr>
          <p:cNvSpPr>
            <a:spLocks noGrp="1"/>
          </p:cNvSpPr>
          <p:nvPr>
            <p:ph type="body" sz="quarter" idx="11"/>
          </p:nvPr>
        </p:nvSpPr>
        <p:spPr>
          <a:xfrm>
            <a:off x="755650" y="1919288"/>
            <a:ext cx="5094431" cy="4173537"/>
          </a:xfrm>
          <a:prstGeom prst="rect">
            <a:avLst/>
          </a:prstGeom>
        </p:spPr>
        <p:txBody>
          <a:bodyPr/>
          <a:lstStyle>
            <a:lvl1pPr marL="228600" indent="-228600">
              <a:lnSpc>
                <a:spcPct val="130000"/>
              </a:lnSpc>
              <a:buClr>
                <a:schemeClr val="accent1"/>
              </a:buClr>
              <a:buFont typeface="Wingdings" panose="05000000000000000000" pitchFamily="2" charset="2"/>
              <a:buChar char="§"/>
              <a:defRPr sz="2400" b="0">
                <a:solidFill>
                  <a:srgbClr val="186F99"/>
                </a:solidFill>
              </a:defRPr>
            </a:lvl1pPr>
            <a:lvl2pPr marL="536575" indent="-228600">
              <a:lnSpc>
                <a:spcPct val="130000"/>
              </a:lnSpc>
              <a:buClr>
                <a:schemeClr val="accent1"/>
              </a:buClr>
              <a:buFont typeface="Wingdings" panose="05000000000000000000" pitchFamily="2" charset="2"/>
              <a:buChar char="§"/>
              <a:defRPr sz="1800">
                <a:solidFill>
                  <a:srgbClr val="186F99"/>
                </a:solidFill>
              </a:defRPr>
            </a:lvl2pPr>
            <a:lvl3pPr marL="804863" indent="-228600">
              <a:lnSpc>
                <a:spcPct val="130000"/>
              </a:lnSpc>
              <a:buClr>
                <a:schemeClr val="accent1"/>
              </a:buClr>
              <a:buFont typeface="Wingdings" panose="05000000000000000000" pitchFamily="2" charset="2"/>
              <a:buChar char="§"/>
              <a:defRPr sz="1800">
                <a:solidFill>
                  <a:srgbClr val="186F99"/>
                </a:solidFill>
              </a:defRPr>
            </a:lvl3pPr>
            <a:lvl4pPr marL="1079500" indent="-228600">
              <a:lnSpc>
                <a:spcPct val="130000"/>
              </a:lnSpc>
              <a:buClr>
                <a:schemeClr val="accent1"/>
              </a:buClr>
              <a:buFont typeface="Wingdings" panose="05000000000000000000" pitchFamily="2" charset="2"/>
              <a:buChar char="§"/>
              <a:defRPr sz="1800">
                <a:solidFill>
                  <a:srgbClr val="186F99"/>
                </a:solidFill>
              </a:defRPr>
            </a:lvl4pPr>
            <a:lvl5pPr marL="1431925" indent="-228600">
              <a:lnSpc>
                <a:spcPct val="130000"/>
              </a:lnSpc>
              <a:buClr>
                <a:schemeClr val="accent1"/>
              </a:buClr>
              <a:buFont typeface="Wingdings" panose="05000000000000000000" pitchFamily="2" charset="2"/>
              <a:buChar char="§"/>
              <a:defRPr sz="1800">
                <a:solidFill>
                  <a:srgbClr val="186F9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10">
            <a:extLst>
              <a:ext uri="{FF2B5EF4-FFF2-40B4-BE49-F238E27FC236}">
                <a16:creationId xmlns:a16="http://schemas.microsoft.com/office/drawing/2014/main" id="{80EF60BB-1480-6278-8BBB-46CE910D983F}"/>
              </a:ext>
            </a:extLst>
          </p:cNvPr>
          <p:cNvSpPr>
            <a:spLocks noGrp="1"/>
          </p:cNvSpPr>
          <p:nvPr>
            <p:ph type="body" sz="quarter" idx="12"/>
          </p:nvPr>
        </p:nvSpPr>
        <p:spPr>
          <a:xfrm>
            <a:off x="6326044" y="1919288"/>
            <a:ext cx="5094431" cy="4173537"/>
          </a:xfrm>
          <a:prstGeom prst="rect">
            <a:avLst/>
          </a:prstGeom>
        </p:spPr>
        <p:txBody>
          <a:bodyPr/>
          <a:lstStyle>
            <a:lvl1pPr marL="228600" indent="-228600">
              <a:lnSpc>
                <a:spcPct val="130000"/>
              </a:lnSpc>
              <a:buClr>
                <a:schemeClr val="accent1"/>
              </a:buClr>
              <a:buFont typeface="Wingdings" panose="05000000000000000000" pitchFamily="2" charset="2"/>
              <a:buChar char="§"/>
              <a:defRPr sz="2400" b="0">
                <a:solidFill>
                  <a:srgbClr val="186F99"/>
                </a:solidFill>
              </a:defRPr>
            </a:lvl1pPr>
            <a:lvl2pPr marL="536575" indent="-228600">
              <a:lnSpc>
                <a:spcPct val="130000"/>
              </a:lnSpc>
              <a:buClr>
                <a:schemeClr val="accent1"/>
              </a:buClr>
              <a:buFont typeface="Wingdings" panose="05000000000000000000" pitchFamily="2" charset="2"/>
              <a:buChar char="§"/>
              <a:defRPr sz="1800" b="0">
                <a:solidFill>
                  <a:srgbClr val="186F99"/>
                </a:solidFill>
              </a:defRPr>
            </a:lvl2pPr>
            <a:lvl3pPr marL="804863" indent="-228600">
              <a:lnSpc>
                <a:spcPct val="130000"/>
              </a:lnSpc>
              <a:buClr>
                <a:schemeClr val="accent1"/>
              </a:buClr>
              <a:buFont typeface="Wingdings" panose="05000000000000000000" pitchFamily="2" charset="2"/>
              <a:buChar char="§"/>
              <a:defRPr sz="1800" b="0">
                <a:solidFill>
                  <a:srgbClr val="186F99"/>
                </a:solidFill>
              </a:defRPr>
            </a:lvl3pPr>
            <a:lvl4pPr marL="1079500" indent="-228600">
              <a:lnSpc>
                <a:spcPct val="130000"/>
              </a:lnSpc>
              <a:buClr>
                <a:schemeClr val="accent1"/>
              </a:buClr>
              <a:buFont typeface="Wingdings" panose="05000000000000000000" pitchFamily="2" charset="2"/>
              <a:buChar char="§"/>
              <a:defRPr sz="1800" b="0">
                <a:solidFill>
                  <a:srgbClr val="186F99"/>
                </a:solidFill>
              </a:defRPr>
            </a:lvl4pPr>
            <a:lvl5pPr marL="1431925" indent="-228600">
              <a:lnSpc>
                <a:spcPct val="130000"/>
              </a:lnSpc>
              <a:buClr>
                <a:schemeClr val="accent1"/>
              </a:buClr>
              <a:buFont typeface="Wingdings" panose="05000000000000000000" pitchFamily="2" charset="2"/>
              <a:buChar char="§"/>
              <a:defRPr sz="1800" b="0">
                <a:solidFill>
                  <a:srgbClr val="186F9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576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E7087-2EDD-ABBE-3C2E-C5FBBAA89CD7}"/>
              </a:ext>
            </a:extLst>
          </p:cNvPr>
          <p:cNvSpPr>
            <a:spLocks noGrp="1"/>
          </p:cNvSpPr>
          <p:nvPr>
            <p:ph type="title"/>
          </p:nvPr>
        </p:nvSpPr>
        <p:spPr>
          <a:xfrm>
            <a:off x="839788" y="365125"/>
            <a:ext cx="10515600" cy="1325563"/>
          </a:xfrm>
        </p:spPr>
        <p:txBody>
          <a:bodyPr/>
          <a:lstStyle/>
          <a:p>
            <a:r>
              <a:rPr lang="en-US"/>
              <a:t>Click to edit Master title style</a:t>
            </a:r>
            <a:endParaRPr lang="en-ME"/>
          </a:p>
        </p:txBody>
      </p:sp>
      <p:sp>
        <p:nvSpPr>
          <p:cNvPr id="3" name="Text Placeholder 2">
            <a:extLst>
              <a:ext uri="{FF2B5EF4-FFF2-40B4-BE49-F238E27FC236}">
                <a16:creationId xmlns:a16="http://schemas.microsoft.com/office/drawing/2014/main" id="{D585A3E6-A220-69FD-4E3C-BE90C83B53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FF58B0-A7F8-7E0F-341E-C4D0B2AF01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E"/>
          </a:p>
        </p:txBody>
      </p:sp>
      <p:sp>
        <p:nvSpPr>
          <p:cNvPr id="5" name="Text Placeholder 4">
            <a:extLst>
              <a:ext uri="{FF2B5EF4-FFF2-40B4-BE49-F238E27FC236}">
                <a16:creationId xmlns:a16="http://schemas.microsoft.com/office/drawing/2014/main" id="{CFAA4DA4-2F88-3E2C-4D43-14BB74A1E5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97ECC0-355A-212F-A335-5B208D400C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E"/>
          </a:p>
        </p:txBody>
      </p:sp>
      <p:sp>
        <p:nvSpPr>
          <p:cNvPr id="7" name="Date Placeholder 6">
            <a:extLst>
              <a:ext uri="{FF2B5EF4-FFF2-40B4-BE49-F238E27FC236}">
                <a16:creationId xmlns:a16="http://schemas.microsoft.com/office/drawing/2014/main" id="{5227E774-AB89-B042-7601-DFFAD82F52AB}"/>
              </a:ext>
            </a:extLst>
          </p:cNvPr>
          <p:cNvSpPr>
            <a:spLocks noGrp="1"/>
          </p:cNvSpPr>
          <p:nvPr>
            <p:ph type="dt" sz="half" idx="10"/>
          </p:nvPr>
        </p:nvSpPr>
        <p:spPr/>
        <p:txBody>
          <a:bodyPr/>
          <a:lstStyle/>
          <a:p>
            <a:fld id="{3A3F7A88-6284-A849-B3FE-E4B0C4B11DBE}" type="datetimeFigureOut">
              <a:rPr lang="en-ME" smtClean="0"/>
              <a:t>11/03/2025</a:t>
            </a:fld>
            <a:endParaRPr lang="en-ME"/>
          </a:p>
        </p:txBody>
      </p:sp>
      <p:sp>
        <p:nvSpPr>
          <p:cNvPr id="8" name="Footer Placeholder 7">
            <a:extLst>
              <a:ext uri="{FF2B5EF4-FFF2-40B4-BE49-F238E27FC236}">
                <a16:creationId xmlns:a16="http://schemas.microsoft.com/office/drawing/2014/main" id="{7BF733B3-D088-054F-B07B-754B1A247FD0}"/>
              </a:ext>
            </a:extLst>
          </p:cNvPr>
          <p:cNvSpPr>
            <a:spLocks noGrp="1"/>
          </p:cNvSpPr>
          <p:nvPr>
            <p:ph type="ftr" sz="quarter" idx="11"/>
          </p:nvPr>
        </p:nvSpPr>
        <p:spPr/>
        <p:txBody>
          <a:bodyPr/>
          <a:lstStyle/>
          <a:p>
            <a:endParaRPr lang="en-ME"/>
          </a:p>
        </p:txBody>
      </p:sp>
      <p:sp>
        <p:nvSpPr>
          <p:cNvPr id="9" name="Slide Number Placeholder 8">
            <a:extLst>
              <a:ext uri="{FF2B5EF4-FFF2-40B4-BE49-F238E27FC236}">
                <a16:creationId xmlns:a16="http://schemas.microsoft.com/office/drawing/2014/main" id="{3AE00A88-A46D-830A-5EC0-D24F6C308D91}"/>
              </a:ext>
            </a:extLst>
          </p:cNvPr>
          <p:cNvSpPr>
            <a:spLocks noGrp="1"/>
          </p:cNvSpPr>
          <p:nvPr>
            <p:ph type="sldNum" sz="quarter" idx="12"/>
          </p:nvPr>
        </p:nvSpPr>
        <p:spPr/>
        <p:txBody>
          <a:bodyPr/>
          <a:lstStyle/>
          <a:p>
            <a:fld id="{0162D339-286B-044E-80BD-BC68A84B13FD}" type="slidenum">
              <a:rPr lang="en-ME" smtClean="0"/>
              <a:t>‹#›</a:t>
            </a:fld>
            <a:endParaRPr lang="en-ME"/>
          </a:p>
        </p:txBody>
      </p:sp>
    </p:spTree>
    <p:extLst>
      <p:ext uri="{BB962C8B-B14F-4D97-AF65-F5344CB8AC3E}">
        <p14:creationId xmlns:p14="http://schemas.microsoft.com/office/powerpoint/2010/main" val="182115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90DE0-8FC7-7FBB-26E0-E94A8498BD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E"/>
          </a:p>
        </p:txBody>
      </p:sp>
      <p:sp>
        <p:nvSpPr>
          <p:cNvPr id="3" name="Subtitle 2">
            <a:extLst>
              <a:ext uri="{FF2B5EF4-FFF2-40B4-BE49-F238E27FC236}">
                <a16:creationId xmlns:a16="http://schemas.microsoft.com/office/drawing/2014/main" id="{AFC8CBF9-2646-45DA-C12E-46E7337DEE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E"/>
          </a:p>
        </p:txBody>
      </p:sp>
      <p:sp>
        <p:nvSpPr>
          <p:cNvPr id="4" name="Date Placeholder 3">
            <a:extLst>
              <a:ext uri="{FF2B5EF4-FFF2-40B4-BE49-F238E27FC236}">
                <a16:creationId xmlns:a16="http://schemas.microsoft.com/office/drawing/2014/main" id="{E0CF1E94-F1EF-F6E5-5977-F59FC901930A}"/>
              </a:ext>
            </a:extLst>
          </p:cNvPr>
          <p:cNvSpPr>
            <a:spLocks noGrp="1"/>
          </p:cNvSpPr>
          <p:nvPr>
            <p:ph type="dt" sz="half" idx="10"/>
          </p:nvPr>
        </p:nvSpPr>
        <p:spPr/>
        <p:txBody>
          <a:bodyPr/>
          <a:lstStyle/>
          <a:p>
            <a:fld id="{3A3F7A88-6284-A849-B3FE-E4B0C4B11DBE}" type="datetimeFigureOut">
              <a:rPr lang="en-ME" smtClean="0"/>
              <a:t>11/03/2025</a:t>
            </a:fld>
            <a:endParaRPr lang="en-ME"/>
          </a:p>
        </p:txBody>
      </p:sp>
      <p:sp>
        <p:nvSpPr>
          <p:cNvPr id="5" name="Footer Placeholder 4">
            <a:extLst>
              <a:ext uri="{FF2B5EF4-FFF2-40B4-BE49-F238E27FC236}">
                <a16:creationId xmlns:a16="http://schemas.microsoft.com/office/drawing/2014/main" id="{24BBE8F5-3E32-3BB1-F963-B6331B30F0F7}"/>
              </a:ext>
            </a:extLst>
          </p:cNvPr>
          <p:cNvSpPr>
            <a:spLocks noGrp="1"/>
          </p:cNvSpPr>
          <p:nvPr>
            <p:ph type="ftr" sz="quarter" idx="11"/>
          </p:nvPr>
        </p:nvSpPr>
        <p:spPr/>
        <p:txBody>
          <a:bodyPr/>
          <a:lstStyle/>
          <a:p>
            <a:endParaRPr lang="en-ME"/>
          </a:p>
        </p:txBody>
      </p:sp>
      <p:sp>
        <p:nvSpPr>
          <p:cNvPr id="6" name="Slide Number Placeholder 5">
            <a:extLst>
              <a:ext uri="{FF2B5EF4-FFF2-40B4-BE49-F238E27FC236}">
                <a16:creationId xmlns:a16="http://schemas.microsoft.com/office/drawing/2014/main" id="{6459D214-647D-636E-6A6C-E02A684B4431}"/>
              </a:ext>
            </a:extLst>
          </p:cNvPr>
          <p:cNvSpPr>
            <a:spLocks noGrp="1"/>
          </p:cNvSpPr>
          <p:nvPr>
            <p:ph type="sldNum" sz="quarter" idx="12"/>
          </p:nvPr>
        </p:nvSpPr>
        <p:spPr/>
        <p:txBody>
          <a:bodyPr/>
          <a:lstStyle/>
          <a:p>
            <a:fld id="{0162D339-286B-044E-80BD-BC68A84B13FD}" type="slidenum">
              <a:rPr lang="en-ME" smtClean="0"/>
              <a:t>‹#›</a:t>
            </a:fld>
            <a:endParaRPr lang="en-ME"/>
          </a:p>
        </p:txBody>
      </p:sp>
    </p:spTree>
    <p:extLst>
      <p:ext uri="{BB962C8B-B14F-4D97-AF65-F5344CB8AC3E}">
        <p14:creationId xmlns:p14="http://schemas.microsoft.com/office/powerpoint/2010/main" val="3241861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2542E9A-B158-A675-3A1D-350BDB7DC868}"/>
              </a:ext>
            </a:extLst>
          </p:cNvPr>
          <p:cNvSpPr>
            <a:spLocks noGrp="1"/>
          </p:cNvSpPr>
          <p:nvPr>
            <p:ph sz="quarter" idx="13"/>
          </p:nvPr>
        </p:nvSpPr>
        <p:spPr>
          <a:xfrm>
            <a:off x="755650" y="1901825"/>
            <a:ext cx="10664825" cy="4191000"/>
          </a:xfrm>
          <a:prstGeom prst="rect">
            <a:avLst/>
          </a:prstGeom>
        </p:spPr>
        <p:txBody>
          <a:bodyPr/>
          <a:lstStyle>
            <a:lvl1pPr marL="228600" indent="-228600" algn="l" defTabSz="914400" rtl="0" eaLnBrk="1" latinLnBrk="0" hangingPunct="1">
              <a:lnSpc>
                <a:spcPct val="130000"/>
              </a:lnSpc>
              <a:buClr>
                <a:schemeClr val="accent1"/>
              </a:buClr>
              <a:buFont typeface="Wingdings" panose="05000000000000000000" pitchFamily="2" charset="2"/>
              <a:buChar char="§"/>
              <a:defRPr lang="en-US" sz="1400" b="1" kern="1200" dirty="0" smtClean="0">
                <a:solidFill>
                  <a:schemeClr val="accent1"/>
                </a:solidFill>
                <a:latin typeface="+mn-lt"/>
                <a:ea typeface="+mn-ea"/>
                <a:cs typeface="+mn-cs"/>
              </a:defRPr>
            </a:lvl1pPr>
            <a:lvl2pPr marL="685800"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smtClean="0">
                <a:solidFill>
                  <a:schemeClr val="tx1">
                    <a:lumMod val="75000"/>
                    <a:lumOff val="25000"/>
                  </a:schemeClr>
                </a:solidFill>
                <a:latin typeface="+mn-lt"/>
                <a:ea typeface="+mn-ea"/>
                <a:cs typeface="+mn-cs"/>
              </a:defRPr>
            </a:lvl2pPr>
            <a:lvl3pPr marL="1143000"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smtClean="0">
                <a:solidFill>
                  <a:schemeClr val="tx1">
                    <a:lumMod val="75000"/>
                    <a:lumOff val="25000"/>
                  </a:schemeClr>
                </a:solidFill>
                <a:latin typeface="+mn-lt"/>
                <a:ea typeface="+mn-ea"/>
                <a:cs typeface="+mn-cs"/>
              </a:defRPr>
            </a:lvl3pPr>
            <a:lvl4pPr marL="1600200"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smtClean="0">
                <a:solidFill>
                  <a:schemeClr val="tx1">
                    <a:lumMod val="75000"/>
                    <a:lumOff val="25000"/>
                  </a:schemeClr>
                </a:solidFill>
                <a:latin typeface="+mn-lt"/>
                <a:ea typeface="+mn-ea"/>
                <a:cs typeface="+mn-cs"/>
              </a:defRPr>
            </a:lvl4pPr>
            <a:lvl5pPr marL="2057400" indent="-228600" algn="l" defTabSz="914400" rtl="0" eaLnBrk="1" latinLnBrk="0" hangingPunct="1">
              <a:lnSpc>
                <a:spcPct val="130000"/>
              </a:lnSpc>
              <a:spcBef>
                <a:spcPts val="500"/>
              </a:spcBef>
              <a:buClr>
                <a:schemeClr val="accent1"/>
              </a:buClr>
              <a:buFont typeface="Wingdings" panose="05000000000000000000" pitchFamily="2" charset="2"/>
              <a:buChar char="§"/>
              <a:defRPr lang="en-US" sz="1400" kern="1200" dirty="0">
                <a:solidFill>
                  <a:schemeClr val="tx1">
                    <a:lumMod val="75000"/>
                    <a:lumOff val="25000"/>
                  </a:schemeClr>
                </a:solidFill>
                <a:latin typeface="+mn-lt"/>
                <a:ea typeface="+mn-ea"/>
                <a:cs typeface="+mn-cs"/>
              </a:defRPr>
            </a:lvl5pPr>
          </a:lstStyle>
          <a:p>
            <a:pPr marL="228600" lvl="0"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Click to edit Master text styles</a:t>
            </a:r>
          </a:p>
          <a:p>
            <a:pPr marL="228600" lvl="1"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Second level</a:t>
            </a:r>
          </a:p>
          <a:p>
            <a:pPr marL="228600" lvl="2"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Third level</a:t>
            </a:r>
          </a:p>
          <a:p>
            <a:pPr marL="228600" lvl="3"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Fourth level</a:t>
            </a:r>
          </a:p>
          <a:p>
            <a:pPr marL="228600" lvl="4" indent="-228600" algn="l" defTabSz="914400" rtl="0" eaLnBrk="1" latinLnBrk="0" hangingPunct="1">
              <a:lnSpc>
                <a:spcPct val="130000"/>
              </a:lnSpc>
              <a:spcBef>
                <a:spcPts val="1000"/>
              </a:spcBef>
              <a:buClr>
                <a:schemeClr val="accent1"/>
              </a:buClr>
              <a:buFont typeface="Wingdings" panose="05000000000000000000" pitchFamily="2" charset="2"/>
              <a:buChar char="§"/>
            </a:pPr>
            <a:r>
              <a:rPr lang="en-US"/>
              <a:t>Fifth level</a:t>
            </a:r>
            <a:endParaRPr lang="en-US" dirty="0"/>
          </a:p>
        </p:txBody>
      </p:sp>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nSpc>
                <a:spcPct val="100000"/>
              </a:lnSpc>
              <a:defRPr sz="3600" b="0">
                <a:solidFill>
                  <a:schemeClr val="accent1"/>
                </a:solidFill>
              </a:defRPr>
            </a:lvl1pPr>
          </a:lstStyle>
          <a:p>
            <a:r>
              <a:rPr lang="en-US" dirty="0"/>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1">
                <a:solidFill>
                  <a:schemeClr val="accent2"/>
                </a:solidFill>
              </a:defRPr>
            </a:lvl1pPr>
          </a:lstStyle>
          <a:p>
            <a:pPr lvl="0"/>
            <a:r>
              <a:rPr lang="en-US" dirty="0"/>
              <a:t>Sub title here</a:t>
            </a:r>
          </a:p>
        </p:txBody>
      </p:sp>
      <p:sp>
        <p:nvSpPr>
          <p:cNvPr id="3" name="Slide Number Placeholder 5">
            <a:extLst>
              <a:ext uri="{FF2B5EF4-FFF2-40B4-BE49-F238E27FC236}">
                <a16:creationId xmlns:a16="http://schemas.microsoft.com/office/drawing/2014/main" id="{229E5BE3-C225-1CC7-E4DE-D22E5955D471}"/>
              </a:ext>
            </a:extLst>
          </p:cNvPr>
          <p:cNvSpPr>
            <a:spLocks noGrp="1"/>
          </p:cNvSpPr>
          <p:nvPr>
            <p:ph type="sldNum" sz="quarter" idx="12"/>
          </p:nvPr>
        </p:nvSpPr>
        <p:spPr>
          <a:xfrm>
            <a:off x="11678411" y="6451217"/>
            <a:ext cx="226059" cy="189229"/>
          </a:xfrm>
        </p:spPr>
        <p:txBody>
          <a:bodyPr/>
          <a:lstStyle/>
          <a:p>
            <a:fld id="{0162D339-286B-044E-80BD-BC68A84B13FD}" type="slidenum">
              <a:rPr lang="en-ME" smtClean="0"/>
              <a:t>‹#›</a:t>
            </a:fld>
            <a:endParaRPr lang="en-ME"/>
          </a:p>
        </p:txBody>
      </p:sp>
    </p:spTree>
    <p:extLst>
      <p:ext uri="{BB962C8B-B14F-4D97-AF65-F5344CB8AC3E}">
        <p14:creationId xmlns:p14="http://schemas.microsoft.com/office/powerpoint/2010/main" val="3284683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2527F-A162-AABD-CE3A-D3C18184013F}"/>
              </a:ext>
            </a:extLst>
          </p:cNvPr>
          <p:cNvSpPr>
            <a:spLocks noGrp="1"/>
          </p:cNvSpPr>
          <p:nvPr>
            <p:ph type="title" hasCustomPrompt="1"/>
          </p:nvPr>
        </p:nvSpPr>
        <p:spPr>
          <a:xfrm>
            <a:off x="755650" y="569914"/>
            <a:ext cx="10664825" cy="691728"/>
          </a:xfrm>
          <a:prstGeom prst="rect">
            <a:avLst/>
          </a:prstGeom>
        </p:spPr>
        <p:txBody>
          <a:bodyPr/>
          <a:lstStyle>
            <a:lvl1pPr algn="l" defTabSz="914400" rtl="0" eaLnBrk="1" latinLnBrk="0" hangingPunct="1">
              <a:lnSpc>
                <a:spcPct val="100000"/>
              </a:lnSpc>
              <a:spcBef>
                <a:spcPct val="0"/>
              </a:spcBef>
              <a:buNone/>
              <a:defRPr lang="en-US" sz="3600" b="0" kern="1200" dirty="0">
                <a:solidFill>
                  <a:schemeClr val="accent1"/>
                </a:solidFill>
                <a:latin typeface="+mn-lt"/>
                <a:ea typeface="+mj-ea"/>
                <a:cs typeface="+mj-cs"/>
              </a:defRPr>
            </a:lvl1pPr>
          </a:lstStyle>
          <a:p>
            <a:r>
              <a:rPr lang="en-US" dirty="0"/>
              <a:t>Your Title Here</a:t>
            </a:r>
          </a:p>
        </p:txBody>
      </p:sp>
      <p:cxnSp>
        <p:nvCxnSpPr>
          <p:cNvPr id="4" name="Straight Connector 3">
            <a:extLst>
              <a:ext uri="{FF2B5EF4-FFF2-40B4-BE49-F238E27FC236}">
                <a16:creationId xmlns:a16="http://schemas.microsoft.com/office/drawing/2014/main" id="{F07EB38A-F1F0-1C6C-CD07-CCC4EE782593}"/>
              </a:ext>
            </a:extLst>
          </p:cNvPr>
          <p:cNvCxnSpPr>
            <a:cxnSpLocks/>
          </p:cNvCxnSpPr>
          <p:nvPr/>
        </p:nvCxnSpPr>
        <p:spPr>
          <a:xfrm>
            <a:off x="0" y="922973"/>
            <a:ext cx="203835" cy="0"/>
          </a:xfrm>
          <a:prstGeom prst="line">
            <a:avLst/>
          </a:prstGeom>
          <a:ln w="41275" cmpd="sng">
            <a:gradFill flip="none" rotWithShape="1">
              <a:gsLst>
                <a:gs pos="0">
                  <a:schemeClr val="accent2"/>
                </a:gs>
                <a:gs pos="100000">
                  <a:schemeClr val="accent3"/>
                </a:gs>
              </a:gsLst>
              <a:lin ang="16200000" scaled="1"/>
              <a:tileRect/>
            </a:gradFill>
            <a:prstDash val="solid"/>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5526EBB1-AC51-EE63-6CE5-F48995AAE013}"/>
              </a:ext>
            </a:extLst>
          </p:cNvPr>
          <p:cNvSpPr>
            <a:spLocks noGrp="1"/>
          </p:cNvSpPr>
          <p:nvPr>
            <p:ph type="body" sz="quarter" idx="10" hasCustomPrompt="1"/>
          </p:nvPr>
        </p:nvSpPr>
        <p:spPr>
          <a:xfrm>
            <a:off x="755650" y="1261642"/>
            <a:ext cx="10664825" cy="411579"/>
          </a:xfrm>
          <a:prstGeom prst="rect">
            <a:avLst/>
          </a:prstGeom>
        </p:spPr>
        <p:txBody>
          <a:bodyPr wrap="square"/>
          <a:lstStyle>
            <a:lvl1pPr marL="0" indent="0">
              <a:lnSpc>
                <a:spcPct val="100000"/>
              </a:lnSpc>
              <a:buNone/>
              <a:defRPr sz="1800" b="0">
                <a:solidFill>
                  <a:schemeClr val="accent1"/>
                </a:solidFill>
              </a:defRPr>
            </a:lvl1pPr>
          </a:lstStyle>
          <a:p>
            <a:pPr lvl="0"/>
            <a:r>
              <a:rPr lang="en-US" dirty="0"/>
              <a:t>Subtitle here</a:t>
            </a:r>
          </a:p>
        </p:txBody>
      </p:sp>
      <p:sp>
        <p:nvSpPr>
          <p:cNvPr id="11" name="Text Placeholder 10">
            <a:extLst>
              <a:ext uri="{FF2B5EF4-FFF2-40B4-BE49-F238E27FC236}">
                <a16:creationId xmlns:a16="http://schemas.microsoft.com/office/drawing/2014/main" id="{A6CB09E7-74E5-006E-11A6-1E06CACCD7F6}"/>
              </a:ext>
            </a:extLst>
          </p:cNvPr>
          <p:cNvSpPr>
            <a:spLocks noGrp="1"/>
          </p:cNvSpPr>
          <p:nvPr>
            <p:ph type="body" sz="quarter" idx="11"/>
          </p:nvPr>
        </p:nvSpPr>
        <p:spPr>
          <a:xfrm>
            <a:off x="755650" y="1919288"/>
            <a:ext cx="10664825" cy="4173537"/>
          </a:xfrm>
          <a:prstGeom prst="rect">
            <a:avLst/>
          </a:prstGeom>
        </p:spPr>
        <p:txBody>
          <a:bodyPr/>
          <a:lstStyle>
            <a:lvl1pPr marL="228600" indent="-228600">
              <a:lnSpc>
                <a:spcPct val="130000"/>
              </a:lnSpc>
              <a:buClr>
                <a:schemeClr val="accent1"/>
              </a:buClr>
              <a:buFont typeface="Wingdings" panose="05000000000000000000" pitchFamily="2" charset="2"/>
              <a:buChar char="§"/>
              <a:defRPr sz="2400" b="0">
                <a:solidFill>
                  <a:srgbClr val="034D98"/>
                </a:solidFill>
                <a:latin typeface="Calibri" panose="020F0502020204030204" pitchFamily="34" charset="0"/>
                <a:cs typeface="Calibri" panose="020F0502020204030204" pitchFamily="34" charset="0"/>
              </a:defRPr>
            </a:lvl1pPr>
            <a:lvl2pPr marL="536575" indent="-228600">
              <a:lnSpc>
                <a:spcPct val="130000"/>
              </a:lnSpc>
              <a:buClr>
                <a:schemeClr val="accent1"/>
              </a:buClr>
              <a:buSzPct val="70000"/>
              <a:buFont typeface="Montserrat" panose="00000500000000000000" pitchFamily="2" charset="0"/>
              <a:buChar char="▶"/>
              <a:defRPr sz="2400">
                <a:solidFill>
                  <a:srgbClr val="034D98"/>
                </a:solidFill>
                <a:latin typeface="Calibri" panose="020F0502020204030204" pitchFamily="34" charset="0"/>
                <a:cs typeface="Calibri" panose="020F0502020204030204" pitchFamily="34" charset="0"/>
              </a:defRPr>
            </a:lvl2pPr>
            <a:lvl3pPr marL="804863" indent="-228600">
              <a:lnSpc>
                <a:spcPct val="130000"/>
              </a:lnSpc>
              <a:buClr>
                <a:schemeClr val="accent1"/>
              </a:buClr>
              <a:buFont typeface="Courier New" panose="02070309020205020404" pitchFamily="49" charset="0"/>
              <a:buChar char="o"/>
              <a:defRPr sz="2200">
                <a:solidFill>
                  <a:srgbClr val="034D98"/>
                </a:solidFill>
                <a:latin typeface="Calibri" panose="020F0502020204030204" pitchFamily="34" charset="0"/>
                <a:cs typeface="Calibri" panose="020F0502020204030204" pitchFamily="34" charset="0"/>
              </a:defRPr>
            </a:lvl3pPr>
            <a:lvl4pPr marL="1079500" indent="-228600">
              <a:lnSpc>
                <a:spcPct val="130000"/>
              </a:lnSpc>
              <a:buClr>
                <a:schemeClr val="accent1"/>
              </a:buClr>
              <a:buFont typeface="Arial" panose="020B0604020202020204" pitchFamily="34" charset="0"/>
              <a:buChar char="•"/>
              <a:defRPr sz="2000">
                <a:solidFill>
                  <a:srgbClr val="034D98"/>
                </a:solidFill>
                <a:latin typeface="Calibri" panose="020F0502020204030204" pitchFamily="34" charset="0"/>
                <a:cs typeface="Calibri" panose="020F0502020204030204" pitchFamily="34" charset="0"/>
              </a:defRPr>
            </a:lvl4pPr>
            <a:lvl5pPr marL="1431925" indent="-228600">
              <a:lnSpc>
                <a:spcPct val="130000"/>
              </a:lnSpc>
              <a:buClr>
                <a:schemeClr val="accent1"/>
              </a:buClr>
              <a:buFont typeface="Montserrat" panose="00000500000000000000" pitchFamily="2" charset="0"/>
              <a:buChar char="‐"/>
              <a:defRPr sz="2000">
                <a:solidFill>
                  <a:srgbClr val="034D98"/>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a:extLst>
              <a:ext uri="{FF2B5EF4-FFF2-40B4-BE49-F238E27FC236}">
                <a16:creationId xmlns:a16="http://schemas.microsoft.com/office/drawing/2014/main" id="{433C77BA-EF3C-0ED5-737B-4A180B82E789}"/>
              </a:ext>
            </a:extLst>
          </p:cNvPr>
          <p:cNvSpPr>
            <a:spLocks noGrp="1"/>
          </p:cNvSpPr>
          <p:nvPr>
            <p:ph type="sldNum" sz="quarter" idx="12"/>
          </p:nvPr>
        </p:nvSpPr>
        <p:spPr>
          <a:xfrm>
            <a:off x="11678411" y="6451217"/>
            <a:ext cx="226059" cy="189229"/>
          </a:xfrm>
        </p:spPr>
        <p:txBody>
          <a:bodyPr/>
          <a:lstStyle/>
          <a:p>
            <a:fld id="{0162D339-286B-044E-80BD-BC68A84B13FD}" type="slidenum">
              <a:rPr lang="en-ME" smtClean="0"/>
              <a:t>‹#›</a:t>
            </a:fld>
            <a:endParaRPr lang="en-ME"/>
          </a:p>
        </p:txBody>
      </p:sp>
    </p:spTree>
    <p:custDataLst>
      <p:tags r:id="rId1"/>
    </p:custDataLst>
    <p:extLst>
      <p:ext uri="{BB962C8B-B14F-4D97-AF65-F5344CB8AC3E}">
        <p14:creationId xmlns:p14="http://schemas.microsoft.com/office/powerpoint/2010/main" val="3247600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image" Target="../media/image8.png"/><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theme" Target="../theme/theme2.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image" Target="../media/image10.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ags" Target="../tags/tag1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theme" Target="../theme/theme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11" cstate="print"/>
          <a:stretch>
            <a:fillRect/>
          </a:stretch>
        </p:blipFill>
        <p:spPr>
          <a:xfrm>
            <a:off x="11111865" y="5903698"/>
            <a:ext cx="1080134" cy="954301"/>
          </a:xfrm>
          <a:prstGeom prst="rect">
            <a:avLst/>
          </a:prstGeom>
        </p:spPr>
      </p:pic>
      <p:pic>
        <p:nvPicPr>
          <p:cNvPr id="17" name="bg object 17"/>
          <p:cNvPicPr/>
          <p:nvPr/>
        </p:nvPicPr>
        <p:blipFill>
          <a:blip r:embed="rId12" cstate="print"/>
          <a:stretch>
            <a:fillRect/>
          </a:stretch>
        </p:blipFill>
        <p:spPr>
          <a:xfrm>
            <a:off x="11613515" y="6380772"/>
            <a:ext cx="340359" cy="340359"/>
          </a:xfrm>
          <a:prstGeom prst="rect">
            <a:avLst/>
          </a:prstGeom>
        </p:spPr>
      </p:pic>
      <p:pic>
        <p:nvPicPr>
          <p:cNvPr id="18" name="bg object 18"/>
          <p:cNvPicPr/>
          <p:nvPr/>
        </p:nvPicPr>
        <p:blipFill>
          <a:blip r:embed="rId13" cstate="print"/>
          <a:stretch>
            <a:fillRect/>
          </a:stretch>
        </p:blipFill>
        <p:spPr>
          <a:xfrm>
            <a:off x="766216" y="6380772"/>
            <a:ext cx="1138948" cy="276999"/>
          </a:xfrm>
          <a:prstGeom prst="rect">
            <a:avLst/>
          </a:prstGeom>
        </p:spPr>
      </p:pic>
      <p:pic>
        <p:nvPicPr>
          <p:cNvPr id="19" name="bg object 19"/>
          <p:cNvPicPr/>
          <p:nvPr/>
        </p:nvPicPr>
        <p:blipFill>
          <a:blip r:embed="rId14" cstate="print"/>
          <a:stretch>
            <a:fillRect/>
          </a:stretch>
        </p:blipFill>
        <p:spPr>
          <a:xfrm>
            <a:off x="0" y="0"/>
            <a:ext cx="12192000" cy="659511"/>
          </a:xfrm>
          <a:prstGeom prst="rect">
            <a:avLst/>
          </a:prstGeom>
        </p:spPr>
      </p:pic>
      <p:pic>
        <p:nvPicPr>
          <p:cNvPr id="20" name="bg object 20"/>
          <p:cNvPicPr/>
          <p:nvPr/>
        </p:nvPicPr>
        <p:blipFill>
          <a:blip r:embed="rId15" cstate="print"/>
          <a:stretch>
            <a:fillRect/>
          </a:stretch>
        </p:blipFill>
        <p:spPr>
          <a:xfrm>
            <a:off x="0" y="22"/>
            <a:ext cx="12192000" cy="124691"/>
          </a:xfrm>
          <a:prstGeom prst="rect">
            <a:avLst/>
          </a:prstGeom>
        </p:spPr>
      </p:pic>
      <p:pic>
        <p:nvPicPr>
          <p:cNvPr id="21" name="bg object 21"/>
          <p:cNvPicPr/>
          <p:nvPr/>
        </p:nvPicPr>
        <p:blipFill>
          <a:blip r:embed="rId16" cstate="print"/>
          <a:stretch>
            <a:fillRect/>
          </a:stretch>
        </p:blipFill>
        <p:spPr>
          <a:xfrm>
            <a:off x="122473" y="6216648"/>
            <a:ext cx="541018" cy="541020"/>
          </a:xfrm>
          <a:prstGeom prst="rect">
            <a:avLst/>
          </a:prstGeom>
        </p:spPr>
      </p:pic>
      <p:sp>
        <p:nvSpPr>
          <p:cNvPr id="2" name="Holder 2"/>
          <p:cNvSpPr>
            <a:spLocks noGrp="1"/>
          </p:cNvSpPr>
          <p:nvPr>
            <p:ph type="title"/>
          </p:nvPr>
        </p:nvSpPr>
        <p:spPr>
          <a:xfrm>
            <a:off x="615187" y="508762"/>
            <a:ext cx="10961624" cy="696594"/>
          </a:xfrm>
          <a:prstGeom prst="rect">
            <a:avLst/>
          </a:prstGeom>
        </p:spPr>
        <p:txBody>
          <a:bodyPr wrap="square" lIns="0" tIns="0" rIns="0" bIns="0">
            <a:spAutoFit/>
          </a:bodyPr>
          <a:lstStyle>
            <a:lvl1pPr>
              <a:defRPr sz="3600" b="0" i="0">
                <a:solidFill>
                  <a:srgbClr val="1D85C2"/>
                </a:solidFill>
                <a:latin typeface="Montserrat"/>
                <a:cs typeface="Montserrat"/>
              </a:defRPr>
            </a:lvl1pPr>
          </a:lstStyle>
          <a:p>
            <a:endParaRPr/>
          </a:p>
        </p:txBody>
      </p:sp>
      <p:sp>
        <p:nvSpPr>
          <p:cNvPr id="3" name="Holder 3"/>
          <p:cNvSpPr>
            <a:spLocks noGrp="1"/>
          </p:cNvSpPr>
          <p:nvPr>
            <p:ph type="body" idx="1"/>
          </p:nvPr>
        </p:nvSpPr>
        <p:spPr>
          <a:xfrm>
            <a:off x="834644" y="1481073"/>
            <a:ext cx="10634980" cy="4337685"/>
          </a:xfrm>
          <a:prstGeom prst="rect">
            <a:avLst/>
          </a:prstGeom>
        </p:spPr>
        <p:txBody>
          <a:bodyPr wrap="square" lIns="0" tIns="0" rIns="0" bIns="0">
            <a:spAutoFit/>
          </a:bodyPr>
          <a:lstStyle>
            <a:lvl1pPr>
              <a:defRPr sz="3000" b="1" i="1">
                <a:solidFill>
                  <a:srgbClr val="033D6F"/>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11/3/2025</a:t>
            </a:fld>
            <a:endParaRPr lang="en-US"/>
          </a:p>
        </p:txBody>
      </p:sp>
      <p:sp>
        <p:nvSpPr>
          <p:cNvPr id="6" name="Holder 6"/>
          <p:cNvSpPr>
            <a:spLocks noGrp="1"/>
          </p:cNvSpPr>
          <p:nvPr>
            <p:ph type="sldNum" sz="quarter" idx="7"/>
          </p:nvPr>
        </p:nvSpPr>
        <p:spPr>
          <a:xfrm>
            <a:off x="11678411" y="6451217"/>
            <a:ext cx="226059" cy="189229"/>
          </a:xfrm>
          <a:prstGeom prst="rect">
            <a:avLst/>
          </a:prstGeom>
        </p:spPr>
        <p:txBody>
          <a:bodyPr wrap="square" lIns="0" tIns="0" rIns="0" bIns="0">
            <a:spAutoFit/>
          </a:bodyPr>
          <a:lstStyle>
            <a:lvl1pPr>
              <a:defRPr sz="1050" b="1" i="0">
                <a:solidFill>
                  <a:schemeClr val="bg1"/>
                </a:solidFill>
                <a:latin typeface="Montserrat SemiBold"/>
                <a:cs typeface="Montserrat SemiBold"/>
              </a:defRPr>
            </a:lvl1pPr>
          </a:lstStyle>
          <a:p>
            <a:pPr marL="34925">
              <a:lnSpc>
                <a:spcPct val="100000"/>
              </a:lnSpc>
              <a:spcBef>
                <a:spcPts val="70"/>
              </a:spcBef>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91" r:id="rId7"/>
    <p:sldLayoutId id="2147483713" r:id="rId8"/>
    <p:sldLayoutId id="2147483714"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E3CF4AA-D465-F9F6-97B5-9A885A29A271}"/>
              </a:ext>
            </a:extLst>
          </p:cNvPr>
          <p:cNvSpPr/>
          <p:nvPr/>
        </p:nvSpPr>
        <p:spPr>
          <a:xfrm>
            <a:off x="11358269" y="6316980"/>
            <a:ext cx="340360" cy="340360"/>
          </a:xfrm>
          <a:prstGeom prst="roundRect">
            <a:avLst/>
          </a:prstGeom>
          <a:gradFill flip="none" rotWithShape="1">
            <a:gsLst>
              <a:gs pos="0">
                <a:schemeClr val="accent2"/>
              </a:gs>
              <a:gs pos="100000">
                <a:schemeClr val="accent3"/>
              </a:gs>
            </a:gsLst>
            <a:lin ang="5400000" scaled="1"/>
            <a:tileRect/>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sp>
        <p:nvSpPr>
          <p:cNvPr id="9" name="TextBox 8">
            <a:extLst>
              <a:ext uri="{FF2B5EF4-FFF2-40B4-BE49-F238E27FC236}">
                <a16:creationId xmlns:a16="http://schemas.microsoft.com/office/drawing/2014/main" id="{6E570393-D7A9-4C1C-846C-F7817C940F02}"/>
              </a:ext>
            </a:extLst>
          </p:cNvPr>
          <p:cNvSpPr txBox="1"/>
          <p:nvPr/>
        </p:nvSpPr>
        <p:spPr>
          <a:xfrm>
            <a:off x="11339134" y="6356355"/>
            <a:ext cx="378630" cy="261610"/>
          </a:xfrm>
          <a:prstGeom prst="rect">
            <a:avLst/>
          </a:prstGeom>
          <a:noFill/>
        </p:spPr>
        <p:txBody>
          <a:bodyPr wrap="none" rtlCol="0">
            <a:spAutoFit/>
          </a:bodyPr>
          <a:lstStyle/>
          <a:p>
            <a:pPr marL="0" algn="ctr" defTabSz="914400" rtl="0" eaLnBrk="1" latinLnBrk="0" hangingPunct="1"/>
            <a:fld id="{B14C4DC2-5DCA-497B-95BC-EA9B7B01D74F}" type="slidenum">
              <a:rPr lang="en-ID" sz="1050" kern="1200" smtClean="0">
                <a:solidFill>
                  <a:schemeClr val="bg1"/>
                </a:solidFill>
                <a:latin typeface="+mj-lt"/>
                <a:ea typeface="+mn-ea"/>
                <a:cs typeface="+mn-cs"/>
              </a:rPr>
              <a:pPr marL="0" algn="ctr" defTabSz="914400" rtl="0" eaLnBrk="1" latinLnBrk="0" hangingPunct="1"/>
              <a:t>‹#›</a:t>
            </a:fld>
            <a:endParaRPr lang="en-ID" sz="1050" kern="1200" dirty="0">
              <a:solidFill>
                <a:schemeClr val="bg1"/>
              </a:solidFill>
              <a:latin typeface="+mj-lt"/>
              <a:ea typeface="+mn-ea"/>
              <a:cs typeface="+mn-cs"/>
            </a:endParaRPr>
          </a:p>
        </p:txBody>
      </p:sp>
      <p:pic>
        <p:nvPicPr>
          <p:cNvPr id="3" name="Picture 2">
            <a:extLst>
              <a:ext uri="{FF2B5EF4-FFF2-40B4-BE49-F238E27FC236}">
                <a16:creationId xmlns:a16="http://schemas.microsoft.com/office/drawing/2014/main" id="{2F863323-168E-42A6-3D55-834F2154F760}"/>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88664" y="6336441"/>
            <a:ext cx="1138955" cy="276999"/>
          </a:xfrm>
          <a:prstGeom prst="rect">
            <a:avLst/>
          </a:prstGeom>
        </p:spPr>
      </p:pic>
      <p:sp>
        <p:nvSpPr>
          <p:cNvPr id="6" name="Rectangle 5">
            <a:extLst>
              <a:ext uri="{FF2B5EF4-FFF2-40B4-BE49-F238E27FC236}">
                <a16:creationId xmlns:a16="http://schemas.microsoft.com/office/drawing/2014/main" id="{FC03FBCB-18F3-C9E7-BC6E-3FFBF497493F}"/>
              </a:ext>
            </a:extLst>
          </p:cNvPr>
          <p:cNvSpPr/>
          <p:nvPr/>
        </p:nvSpPr>
        <p:spPr>
          <a:xfrm>
            <a:off x="0" y="0"/>
            <a:ext cx="12192000" cy="124691"/>
          </a:xfrm>
          <a:prstGeom prst="rect">
            <a:avLst/>
          </a:prstGeom>
          <a:gradFill>
            <a:gsLst>
              <a:gs pos="0">
                <a:schemeClr val="accent2"/>
              </a:gs>
              <a:gs pos="100000">
                <a:schemeClr val="accent3"/>
              </a:gs>
            </a:gsLst>
            <a:lin ang="16200000" scaled="1"/>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spTree>
    <p:extLst>
      <p:ext uri="{BB962C8B-B14F-4D97-AF65-F5344CB8AC3E}">
        <p14:creationId xmlns:p14="http://schemas.microsoft.com/office/powerpoint/2010/main" val="21131661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960">
          <p15:clr>
            <a:srgbClr val="F26B43"/>
          </p15:clr>
        </p15:guide>
        <p15:guide id="3" pos="476">
          <p15:clr>
            <a:srgbClr val="F26B43"/>
          </p15:clr>
        </p15:guide>
        <p15:guide id="4" orient="horz" pos="480">
          <p15:clr>
            <a:srgbClr val="A4A3A4"/>
          </p15:clr>
        </p15:guide>
        <p15:guide id="5" orient="horz" pos="3838">
          <p15:clr>
            <a:srgbClr val="A4A3A4"/>
          </p15:clr>
        </p15:guide>
        <p15:guide id="6" orient="horz" pos="359">
          <p15:clr>
            <a:srgbClr val="F26B43"/>
          </p15:clr>
        </p15:guide>
        <p15:guide id="7" pos="7194">
          <p15:clr>
            <a:srgbClr val="F26B43"/>
          </p15:clr>
        </p15:guide>
        <p15:guide id="8" pos="612">
          <p15:clr>
            <a:srgbClr val="F26B43"/>
          </p15:clr>
        </p15:guide>
        <p15:guide id="9" pos="705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E3CF4AA-D465-F9F6-97B5-9A885A29A271}"/>
              </a:ext>
            </a:extLst>
          </p:cNvPr>
          <p:cNvSpPr/>
          <p:nvPr userDrawn="1"/>
        </p:nvSpPr>
        <p:spPr>
          <a:xfrm>
            <a:off x="11358269" y="6316980"/>
            <a:ext cx="340360" cy="340360"/>
          </a:xfrm>
          <a:prstGeom prst="roundRect">
            <a:avLst/>
          </a:prstGeom>
          <a:gradFill flip="none" rotWithShape="1">
            <a:gsLst>
              <a:gs pos="0">
                <a:schemeClr val="accent2"/>
              </a:gs>
              <a:gs pos="100000">
                <a:schemeClr val="accent3"/>
              </a:gs>
            </a:gsLst>
            <a:lin ang="5400000" scaled="1"/>
            <a:tileRect/>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sp>
        <p:nvSpPr>
          <p:cNvPr id="9" name="TextBox 8">
            <a:extLst>
              <a:ext uri="{FF2B5EF4-FFF2-40B4-BE49-F238E27FC236}">
                <a16:creationId xmlns:a16="http://schemas.microsoft.com/office/drawing/2014/main" id="{6E570393-D7A9-4C1C-846C-F7817C940F02}"/>
              </a:ext>
            </a:extLst>
          </p:cNvPr>
          <p:cNvSpPr txBox="1"/>
          <p:nvPr/>
        </p:nvSpPr>
        <p:spPr>
          <a:xfrm>
            <a:off x="11339134" y="6356355"/>
            <a:ext cx="378630" cy="261610"/>
          </a:xfrm>
          <a:prstGeom prst="rect">
            <a:avLst/>
          </a:prstGeom>
          <a:noFill/>
        </p:spPr>
        <p:txBody>
          <a:bodyPr wrap="none" rtlCol="0">
            <a:spAutoFit/>
          </a:bodyPr>
          <a:lstStyle/>
          <a:p>
            <a:pPr marL="0" algn="ctr" defTabSz="914400" rtl="0" eaLnBrk="1" latinLnBrk="0" hangingPunct="1"/>
            <a:fld id="{B14C4DC2-5DCA-497B-95BC-EA9B7B01D74F}" type="slidenum">
              <a:rPr lang="en-ID" sz="1050" kern="1200" smtClean="0">
                <a:solidFill>
                  <a:schemeClr val="bg1"/>
                </a:solidFill>
                <a:latin typeface="+mj-lt"/>
                <a:ea typeface="+mn-ea"/>
                <a:cs typeface="+mn-cs"/>
              </a:rPr>
              <a:pPr marL="0" algn="ctr" defTabSz="914400" rtl="0" eaLnBrk="1" latinLnBrk="0" hangingPunct="1"/>
              <a:t>‹#›</a:t>
            </a:fld>
            <a:endParaRPr lang="en-ID" sz="1050" kern="1200" dirty="0">
              <a:solidFill>
                <a:schemeClr val="bg1"/>
              </a:solidFill>
              <a:latin typeface="+mj-lt"/>
              <a:ea typeface="+mn-ea"/>
              <a:cs typeface="+mn-cs"/>
            </a:endParaRPr>
          </a:p>
        </p:txBody>
      </p:sp>
      <p:pic>
        <p:nvPicPr>
          <p:cNvPr id="3" name="Picture 2">
            <a:extLst>
              <a:ext uri="{FF2B5EF4-FFF2-40B4-BE49-F238E27FC236}">
                <a16:creationId xmlns:a16="http://schemas.microsoft.com/office/drawing/2014/main" id="{2F863323-168E-42A6-3D55-834F2154F76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88664" y="6336441"/>
            <a:ext cx="1138955" cy="276999"/>
          </a:xfrm>
          <a:prstGeom prst="rect">
            <a:avLst/>
          </a:prstGeom>
        </p:spPr>
      </p:pic>
      <p:sp>
        <p:nvSpPr>
          <p:cNvPr id="6" name="Rectangle 5">
            <a:extLst>
              <a:ext uri="{FF2B5EF4-FFF2-40B4-BE49-F238E27FC236}">
                <a16:creationId xmlns:a16="http://schemas.microsoft.com/office/drawing/2014/main" id="{FC03FBCB-18F3-C9E7-BC6E-3FFBF497493F}"/>
              </a:ext>
            </a:extLst>
          </p:cNvPr>
          <p:cNvSpPr/>
          <p:nvPr userDrawn="1"/>
        </p:nvSpPr>
        <p:spPr>
          <a:xfrm>
            <a:off x="0" y="0"/>
            <a:ext cx="12192000" cy="124691"/>
          </a:xfrm>
          <a:prstGeom prst="rect">
            <a:avLst/>
          </a:prstGeom>
          <a:gradFill>
            <a:gsLst>
              <a:gs pos="0">
                <a:schemeClr val="accent2"/>
              </a:gs>
              <a:gs pos="100000">
                <a:schemeClr val="accent3"/>
              </a:gs>
            </a:gsLst>
            <a:lin ang="16200000" scaled="1"/>
          </a:gradFill>
          <a:ln>
            <a:noFill/>
          </a:ln>
          <a:effectLst>
            <a:outerShdw blurRad="1270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457200"/>
            <a:endParaRPr lang="en-US"/>
          </a:p>
        </p:txBody>
      </p:sp>
    </p:spTree>
    <p:custDataLst>
      <p:tags r:id="rId20"/>
    </p:custDataLst>
    <p:extLst>
      <p:ext uri="{BB962C8B-B14F-4D97-AF65-F5344CB8AC3E}">
        <p14:creationId xmlns:p14="http://schemas.microsoft.com/office/powerpoint/2010/main" val="10508728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3960">
          <p15:clr>
            <a:srgbClr val="F26B43"/>
          </p15:clr>
        </p15:guide>
        <p15:guide id="3" pos="476">
          <p15:clr>
            <a:srgbClr val="F26B43"/>
          </p15:clr>
        </p15:guide>
        <p15:guide id="4" orient="horz" pos="480">
          <p15:clr>
            <a:srgbClr val="A4A3A4"/>
          </p15:clr>
        </p15:guide>
        <p15:guide id="5" orient="horz" pos="3838">
          <p15:clr>
            <a:srgbClr val="A4A3A4"/>
          </p15:clr>
        </p15:guide>
        <p15:guide id="6" orient="horz" pos="359">
          <p15:clr>
            <a:srgbClr val="F26B43"/>
          </p15:clr>
        </p15:guide>
        <p15:guide id="7" pos="7194">
          <p15:clr>
            <a:srgbClr val="F26B43"/>
          </p15:clr>
        </p15:guide>
        <p15:guide id="8" pos="612">
          <p15:clr>
            <a:srgbClr val="F26B43"/>
          </p15:clr>
        </p15:guide>
        <p15:guide id="9" pos="705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44.png"/><Relationship Id="rId7" Type="http://schemas.openxmlformats.org/officeDocument/2006/relationships/image" Target="../media/image48.jpeg"/><Relationship Id="rId12"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47.png"/><Relationship Id="rId11" Type="http://schemas.openxmlformats.org/officeDocument/2006/relationships/image" Target="../media/image39.png"/><Relationship Id="rId5" Type="http://schemas.openxmlformats.org/officeDocument/2006/relationships/image" Target="../media/image46.png"/><Relationship Id="rId10" Type="http://schemas.openxmlformats.org/officeDocument/2006/relationships/image" Target="../media/image38.png"/><Relationship Id="rId4" Type="http://schemas.openxmlformats.org/officeDocument/2006/relationships/image" Target="../media/image45.png"/><Relationship Id="rId9" Type="http://schemas.openxmlformats.org/officeDocument/2006/relationships/image" Target="../media/image37.png"/><Relationship Id="rId1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33.xml"/></Relationships>
</file>

<file path=ppt/slides/_rels/slide13.xml.rels><?xml version="1.0" encoding="UTF-8" standalone="yes"?>
<Relationships xmlns="http://schemas.openxmlformats.org/package/2006/relationships"><Relationship Id="rId2" Type="http://schemas.openxmlformats.org/officeDocument/2006/relationships/hyperlink" Target="http://www.safeworkaustralia.gov.au/doc/return-work-comparison-psychological-and-physical-injury-claim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25.xml"/><Relationship Id="rId1" Type="http://schemas.openxmlformats.org/officeDocument/2006/relationships/tags" Target="../tags/tag34.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23.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3" Type="http://schemas.openxmlformats.org/officeDocument/2006/relationships/image" Target="../media/image74.jpeg"/><Relationship Id="rId7" Type="http://schemas.openxmlformats.org/officeDocument/2006/relationships/image" Target="../media/image23.svg"/><Relationship Id="rId12" Type="http://schemas.openxmlformats.org/officeDocument/2006/relationships/image" Target="../media/image57.png"/><Relationship Id="rId17" Type="http://schemas.openxmlformats.org/officeDocument/2006/relationships/image" Target="../media/image76.svg"/><Relationship Id="rId2" Type="http://schemas.openxmlformats.org/officeDocument/2006/relationships/image" Target="../media/image73.png"/><Relationship Id="rId16" Type="http://schemas.openxmlformats.org/officeDocument/2006/relationships/image" Target="../media/image75.pn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56.svg"/><Relationship Id="rId5" Type="http://schemas.openxmlformats.org/officeDocument/2006/relationships/image" Target="../media/image21.svg"/><Relationship Id="rId15" Type="http://schemas.openxmlformats.org/officeDocument/2006/relationships/image" Target="../media/image60.svg"/><Relationship Id="rId10" Type="http://schemas.openxmlformats.org/officeDocument/2006/relationships/image" Target="../media/image55.png"/><Relationship Id="rId4" Type="http://schemas.openxmlformats.org/officeDocument/2006/relationships/image" Target="../media/image20.png"/><Relationship Id="rId9" Type="http://schemas.openxmlformats.org/officeDocument/2006/relationships/image" Target="../media/image54.svg"/><Relationship Id="rId1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5.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29.xml"/></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0.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3577CE52-4D04-049B-F195-DC10151C847E}"/>
              </a:ext>
            </a:extLst>
          </p:cNvPr>
          <p:cNvSpPr>
            <a:spLocks noGrp="1"/>
          </p:cNvSpPr>
          <p:nvPr>
            <p:ph type="subTitle" idx="4"/>
          </p:nvPr>
        </p:nvSpPr>
        <p:spPr>
          <a:xfrm>
            <a:off x="5562600" y="5715000"/>
            <a:ext cx="8534400" cy="400110"/>
          </a:xfrm>
        </p:spPr>
        <p:txBody>
          <a:bodyPr/>
          <a:lstStyle/>
          <a:p>
            <a:r>
              <a:rPr lang="en-AU" sz="2600" b="0" dirty="0">
                <a:solidFill>
                  <a:schemeClr val="accent5">
                    <a:lumMod val="75000"/>
                  </a:schemeClr>
                </a:solidFill>
              </a:rPr>
              <a:t>Sharon Stratford, Advocacy Lead, IPTC</a:t>
            </a:r>
          </a:p>
        </p:txBody>
      </p:sp>
      <p:pic>
        <p:nvPicPr>
          <p:cNvPr id="8" name="Picture 7" descr="A blue text on a black background&#10;&#10;Description automatically generated">
            <a:extLst>
              <a:ext uri="{FF2B5EF4-FFF2-40B4-BE49-F238E27FC236}">
                <a16:creationId xmlns:a16="http://schemas.microsoft.com/office/drawing/2014/main" id="{7C87F34B-8AA1-43EE-E022-2CE1658657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34822" y="318174"/>
            <a:ext cx="7696200" cy="1621210"/>
          </a:xfrm>
          <a:prstGeom prst="rect">
            <a:avLst/>
          </a:prstGeom>
        </p:spPr>
      </p:pic>
      <p:sp>
        <p:nvSpPr>
          <p:cNvPr id="9" name="TextBox 8">
            <a:extLst>
              <a:ext uri="{FF2B5EF4-FFF2-40B4-BE49-F238E27FC236}">
                <a16:creationId xmlns:a16="http://schemas.microsoft.com/office/drawing/2014/main" id="{E8A81C69-70B4-E622-4FD2-5B6DBAA0A0AD}"/>
              </a:ext>
            </a:extLst>
          </p:cNvPr>
          <p:cNvSpPr txBox="1"/>
          <p:nvPr/>
        </p:nvSpPr>
        <p:spPr>
          <a:xfrm>
            <a:off x="152400" y="5919368"/>
            <a:ext cx="2857500" cy="646331"/>
          </a:xfrm>
          <a:prstGeom prst="rect">
            <a:avLst/>
          </a:prstGeom>
          <a:noFill/>
        </p:spPr>
        <p:txBody>
          <a:bodyPr wrap="square" rtlCol="0">
            <a:spAutoFit/>
          </a:bodyPr>
          <a:lstStyle/>
          <a:p>
            <a:r>
              <a:rPr lang="en-AU" dirty="0"/>
              <a:t>Actuaries Institute IDSS</a:t>
            </a:r>
          </a:p>
          <a:p>
            <a:r>
              <a:rPr lang="en-AU" dirty="0"/>
              <a:t>17 November 2025</a:t>
            </a:r>
          </a:p>
        </p:txBody>
      </p:sp>
      <p:pic>
        <p:nvPicPr>
          <p:cNvPr id="3" name="Picture 2" descr="A person in a black jacket&#10;&#10;AI-generated content may be incorrect.">
            <a:extLst>
              <a:ext uri="{FF2B5EF4-FFF2-40B4-BE49-F238E27FC236}">
                <a16:creationId xmlns:a16="http://schemas.microsoft.com/office/drawing/2014/main" id="{305385C0-E006-655B-3724-B3D9612FA1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514600"/>
            <a:ext cx="2857500" cy="2857500"/>
          </a:xfrm>
          <a:prstGeom prst="rect">
            <a:avLst/>
          </a:prstGeom>
        </p:spPr>
      </p:pic>
      <p:pic>
        <p:nvPicPr>
          <p:cNvPr id="4" name="Picture 3" descr="A qr code with a blue and black design&#10;&#10;AI-generated content may be incorrect.">
            <a:extLst>
              <a:ext uri="{FF2B5EF4-FFF2-40B4-BE49-F238E27FC236}">
                <a16:creationId xmlns:a16="http://schemas.microsoft.com/office/drawing/2014/main" id="{182E2511-A687-247C-D7B1-2834E30F3D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0100" y="2562968"/>
            <a:ext cx="2246878" cy="2809132"/>
          </a:xfrm>
          <a:prstGeom prst="rect">
            <a:avLst/>
          </a:prstGeom>
        </p:spPr>
      </p:pic>
      <p:sp>
        <p:nvSpPr>
          <p:cNvPr id="6" name="Subtitle 6">
            <a:extLst>
              <a:ext uri="{FF2B5EF4-FFF2-40B4-BE49-F238E27FC236}">
                <a16:creationId xmlns:a16="http://schemas.microsoft.com/office/drawing/2014/main" id="{2172FAD1-4557-9A5A-65BC-34205A2C208C}"/>
              </a:ext>
            </a:extLst>
          </p:cNvPr>
          <p:cNvSpPr txBox="1">
            <a:spLocks/>
          </p:cNvSpPr>
          <p:nvPr/>
        </p:nvSpPr>
        <p:spPr>
          <a:xfrm>
            <a:off x="-951478" y="2707346"/>
            <a:ext cx="8534400" cy="2185214"/>
          </a:xfrm>
          <a:prstGeom prst="rect">
            <a:avLst/>
          </a:prstGeom>
        </p:spPr>
        <p:txBody>
          <a:bodyPr wrap="square" lIns="0" tIns="0" rIns="0" bIns="0">
            <a:spAutoFit/>
          </a:bodyPr>
          <a:lstStyle>
            <a:lvl1pPr marL="0">
              <a:defRPr sz="3000" b="1" i="1">
                <a:solidFill>
                  <a:srgbClr val="033D6F"/>
                </a:solidFill>
                <a:latin typeface="Calibri"/>
                <a:ea typeface="+mn-ea"/>
                <a:cs typeface="Calibri"/>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AU" sz="4400" i="0" dirty="0">
                <a:solidFill>
                  <a:srgbClr val="002060"/>
                </a:solidFill>
              </a:rPr>
              <a:t>Care and </a:t>
            </a:r>
          </a:p>
          <a:p>
            <a:pPr algn="ctr"/>
            <a:r>
              <a:rPr lang="en-AU" sz="4400" i="0" dirty="0">
                <a:solidFill>
                  <a:srgbClr val="002060"/>
                </a:solidFill>
              </a:rPr>
              <a:t>collaboration </a:t>
            </a:r>
          </a:p>
          <a:p>
            <a:pPr algn="ctr"/>
            <a:r>
              <a:rPr lang="en-AU" sz="5400" i="0" dirty="0">
                <a:solidFill>
                  <a:srgbClr val="002060"/>
                </a:solidFill>
              </a:rPr>
              <a:t>COUNT</a:t>
            </a:r>
          </a:p>
        </p:txBody>
      </p:sp>
      <p:sp>
        <p:nvSpPr>
          <p:cNvPr id="10" name="Slide Number Placeholder 5">
            <a:extLst>
              <a:ext uri="{FF2B5EF4-FFF2-40B4-BE49-F238E27FC236}">
                <a16:creationId xmlns:a16="http://schemas.microsoft.com/office/drawing/2014/main" id="{B67F9B96-2A2E-9BA8-8727-0B07ADC997F1}"/>
              </a:ext>
            </a:extLst>
          </p:cNvPr>
          <p:cNvSpPr txBox="1">
            <a:spLocks/>
          </p:cNvSpPr>
          <p:nvPr/>
        </p:nvSpPr>
        <p:spPr>
          <a:xfrm>
            <a:off x="11658880" y="6440171"/>
            <a:ext cx="228320" cy="189229"/>
          </a:xfrm>
          <a:prstGeom prst="rect">
            <a:avLst/>
          </a:prstGeom>
        </p:spPr>
        <p:txBody>
          <a:bodyPr/>
          <a:lstStyle>
            <a:defPPr>
              <a:defRPr kern="0"/>
            </a:defPPr>
          </a:lstStyle>
          <a:p>
            <a:fld id="{0162D339-286B-044E-80BD-BC68A84B13FD}" type="slidenum">
              <a:rPr lang="en-ME" sz="1200" smtClean="0">
                <a:solidFill>
                  <a:schemeClr val="bg1"/>
                </a:solidFill>
              </a:rPr>
              <a:pPr/>
              <a:t>1</a:t>
            </a:fld>
            <a:endParaRPr lang="en-ME" sz="1200" dirty="0">
              <a:solidFill>
                <a:schemeClr val="bg1"/>
              </a:solidFill>
            </a:endParaRPr>
          </a:p>
        </p:txBody>
      </p:sp>
      <p:pic>
        <p:nvPicPr>
          <p:cNvPr id="5" name="Picture 4">
            <a:extLst>
              <a:ext uri="{FF2B5EF4-FFF2-40B4-BE49-F238E27FC236}">
                <a16:creationId xmlns:a16="http://schemas.microsoft.com/office/drawing/2014/main" id="{39238001-B5AD-6BDB-8DD3-40C631E4126F}"/>
              </a:ext>
            </a:extLst>
          </p:cNvPr>
          <p:cNvPicPr>
            <a:picLocks noChangeAspect="1"/>
          </p:cNvPicPr>
          <p:nvPr/>
        </p:nvPicPr>
        <p:blipFill>
          <a:blip r:embed="rId5"/>
          <a:stretch>
            <a:fillRect/>
          </a:stretch>
        </p:blipFill>
        <p:spPr>
          <a:xfrm>
            <a:off x="0" y="0"/>
            <a:ext cx="2772162" cy="1962424"/>
          </a:xfrm>
          <a:prstGeom prst="rect">
            <a:avLst/>
          </a:prstGeom>
        </p:spPr>
      </p:pic>
    </p:spTree>
    <p:extLst>
      <p:ext uri="{BB962C8B-B14F-4D97-AF65-F5344CB8AC3E}">
        <p14:creationId xmlns:p14="http://schemas.microsoft.com/office/powerpoint/2010/main" val="4072421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object 38"/>
          <p:cNvGrpSpPr/>
          <p:nvPr/>
        </p:nvGrpSpPr>
        <p:grpSpPr>
          <a:xfrm>
            <a:off x="9264352" y="2770772"/>
            <a:ext cx="2046453" cy="645203"/>
            <a:chOff x="7515195" y="6206706"/>
            <a:chExt cx="3176905" cy="1080135"/>
          </a:xfrm>
        </p:grpSpPr>
        <p:sp>
          <p:nvSpPr>
            <p:cNvPr id="39" name="object 39"/>
            <p:cNvSpPr/>
            <p:nvPr/>
          </p:nvSpPr>
          <p:spPr>
            <a:xfrm>
              <a:off x="7515195" y="6206706"/>
              <a:ext cx="3176905" cy="1080135"/>
            </a:xfrm>
            <a:custGeom>
              <a:avLst/>
              <a:gdLst/>
              <a:ahLst/>
              <a:cxnLst/>
              <a:rect l="l" t="t" r="r" b="b"/>
              <a:pathLst>
                <a:path w="3176904" h="1080134">
                  <a:moveTo>
                    <a:pt x="3176807" y="0"/>
                  </a:moveTo>
                  <a:lnTo>
                    <a:pt x="540003" y="0"/>
                  </a:lnTo>
                  <a:lnTo>
                    <a:pt x="490852" y="2206"/>
                  </a:lnTo>
                  <a:lnTo>
                    <a:pt x="442938" y="8700"/>
                  </a:lnTo>
                  <a:lnTo>
                    <a:pt x="396450" y="19289"/>
                  </a:lnTo>
                  <a:lnTo>
                    <a:pt x="351579" y="33784"/>
                  </a:lnTo>
                  <a:lnTo>
                    <a:pt x="308517" y="51993"/>
                  </a:lnTo>
                  <a:lnTo>
                    <a:pt x="267454" y="73726"/>
                  </a:lnTo>
                  <a:lnTo>
                    <a:pt x="228580" y="98793"/>
                  </a:lnTo>
                  <a:lnTo>
                    <a:pt x="192087" y="127002"/>
                  </a:lnTo>
                  <a:lnTo>
                    <a:pt x="158164" y="158164"/>
                  </a:lnTo>
                  <a:lnTo>
                    <a:pt x="127002" y="192087"/>
                  </a:lnTo>
                  <a:lnTo>
                    <a:pt x="98793" y="228580"/>
                  </a:lnTo>
                  <a:lnTo>
                    <a:pt x="73726" y="267454"/>
                  </a:lnTo>
                  <a:lnTo>
                    <a:pt x="51993" y="308517"/>
                  </a:lnTo>
                  <a:lnTo>
                    <a:pt x="33784" y="351579"/>
                  </a:lnTo>
                  <a:lnTo>
                    <a:pt x="19289" y="396450"/>
                  </a:lnTo>
                  <a:lnTo>
                    <a:pt x="8700" y="442938"/>
                  </a:lnTo>
                  <a:lnTo>
                    <a:pt x="2206" y="490852"/>
                  </a:lnTo>
                  <a:lnTo>
                    <a:pt x="0" y="540003"/>
                  </a:lnTo>
                  <a:lnTo>
                    <a:pt x="2206" y="589154"/>
                  </a:lnTo>
                  <a:lnTo>
                    <a:pt x="8700" y="637069"/>
                  </a:lnTo>
                  <a:lnTo>
                    <a:pt x="19289" y="683556"/>
                  </a:lnTo>
                  <a:lnTo>
                    <a:pt x="33784" y="728426"/>
                  </a:lnTo>
                  <a:lnTo>
                    <a:pt x="51993" y="771487"/>
                  </a:lnTo>
                  <a:lnTo>
                    <a:pt x="73726" y="812550"/>
                  </a:lnTo>
                  <a:lnTo>
                    <a:pt x="98793" y="851423"/>
                  </a:lnTo>
                  <a:lnTo>
                    <a:pt x="127002" y="887915"/>
                  </a:lnTo>
                  <a:lnTo>
                    <a:pt x="158164" y="921837"/>
                  </a:lnTo>
                  <a:lnTo>
                    <a:pt x="192087" y="952997"/>
                  </a:lnTo>
                  <a:lnTo>
                    <a:pt x="228580" y="981206"/>
                  </a:lnTo>
                  <a:lnTo>
                    <a:pt x="267454" y="1006271"/>
                  </a:lnTo>
                  <a:lnTo>
                    <a:pt x="308517" y="1028004"/>
                  </a:lnTo>
                  <a:lnTo>
                    <a:pt x="351579" y="1046212"/>
                  </a:lnTo>
                  <a:lnTo>
                    <a:pt x="396450" y="1060706"/>
                  </a:lnTo>
                  <a:lnTo>
                    <a:pt x="442938" y="1071295"/>
                  </a:lnTo>
                  <a:lnTo>
                    <a:pt x="490852" y="1077788"/>
                  </a:lnTo>
                  <a:lnTo>
                    <a:pt x="540003" y="1079995"/>
                  </a:lnTo>
                  <a:lnTo>
                    <a:pt x="3176807" y="1079995"/>
                  </a:lnTo>
                  <a:lnTo>
                    <a:pt x="3176807" y="0"/>
                  </a:lnTo>
                  <a:close/>
                </a:path>
              </a:pathLst>
            </a:custGeom>
            <a:solidFill>
              <a:srgbClr val="DA1A31"/>
            </a:solidFill>
          </p:spPr>
          <p:txBody>
            <a:bodyPr wrap="square" lIns="0" tIns="0" rIns="0" bIns="0" rtlCol="0"/>
            <a:lstStyle/>
            <a:p>
              <a:endParaRPr sz="1632"/>
            </a:p>
          </p:txBody>
        </p:sp>
        <p:sp>
          <p:nvSpPr>
            <p:cNvPr id="40" name="object 40"/>
            <p:cNvSpPr/>
            <p:nvPr/>
          </p:nvSpPr>
          <p:spPr>
            <a:xfrm>
              <a:off x="7749375" y="6461556"/>
              <a:ext cx="564515" cy="570865"/>
            </a:xfrm>
            <a:custGeom>
              <a:avLst/>
              <a:gdLst/>
              <a:ahLst/>
              <a:cxnLst/>
              <a:rect l="l" t="t" r="r" b="b"/>
              <a:pathLst>
                <a:path w="564515" h="570865">
                  <a:moveTo>
                    <a:pt x="182270" y="18300"/>
                  </a:moveTo>
                  <a:lnTo>
                    <a:pt x="138620" y="39535"/>
                  </a:lnTo>
                  <a:lnTo>
                    <a:pt x="99529" y="67716"/>
                  </a:lnTo>
                  <a:lnTo>
                    <a:pt x="65798" y="102057"/>
                  </a:lnTo>
                  <a:lnTo>
                    <a:pt x="38188" y="141757"/>
                  </a:lnTo>
                  <a:lnTo>
                    <a:pt x="17487" y="186029"/>
                  </a:lnTo>
                  <a:lnTo>
                    <a:pt x="4508" y="234099"/>
                  </a:lnTo>
                  <a:lnTo>
                    <a:pt x="0" y="285153"/>
                  </a:lnTo>
                  <a:lnTo>
                    <a:pt x="4508" y="336207"/>
                  </a:lnTo>
                  <a:lnTo>
                    <a:pt x="17487" y="384263"/>
                  </a:lnTo>
                  <a:lnTo>
                    <a:pt x="38188" y="428548"/>
                  </a:lnTo>
                  <a:lnTo>
                    <a:pt x="65798" y="468249"/>
                  </a:lnTo>
                  <a:lnTo>
                    <a:pt x="99529" y="502589"/>
                  </a:lnTo>
                  <a:lnTo>
                    <a:pt x="138620" y="530771"/>
                  </a:lnTo>
                  <a:lnTo>
                    <a:pt x="182270" y="552005"/>
                  </a:lnTo>
                  <a:lnTo>
                    <a:pt x="182270" y="18300"/>
                  </a:lnTo>
                  <a:close/>
                </a:path>
                <a:path w="564515" h="570865">
                  <a:moveTo>
                    <a:pt x="564362" y="285153"/>
                  </a:moveTo>
                  <a:lnTo>
                    <a:pt x="560666" y="238899"/>
                  </a:lnTo>
                  <a:lnTo>
                    <a:pt x="549960" y="195021"/>
                  </a:lnTo>
                  <a:lnTo>
                    <a:pt x="532853" y="154101"/>
                  </a:lnTo>
                  <a:lnTo>
                    <a:pt x="509892" y="116738"/>
                  </a:lnTo>
                  <a:lnTo>
                    <a:pt x="481685" y="83515"/>
                  </a:lnTo>
                  <a:lnTo>
                    <a:pt x="448805" y="55016"/>
                  </a:lnTo>
                  <a:lnTo>
                    <a:pt x="411822" y="31826"/>
                  </a:lnTo>
                  <a:lnTo>
                    <a:pt x="371348" y="14541"/>
                  </a:lnTo>
                  <a:lnTo>
                    <a:pt x="327926" y="3733"/>
                  </a:lnTo>
                  <a:lnTo>
                    <a:pt x="282181" y="0"/>
                  </a:lnTo>
                  <a:lnTo>
                    <a:pt x="274345" y="0"/>
                  </a:lnTo>
                  <a:lnTo>
                    <a:pt x="266598" y="292"/>
                  </a:lnTo>
                  <a:lnTo>
                    <a:pt x="258965" y="838"/>
                  </a:lnTo>
                  <a:lnTo>
                    <a:pt x="258965" y="20891"/>
                  </a:lnTo>
                  <a:lnTo>
                    <a:pt x="260451" y="20891"/>
                  </a:lnTo>
                  <a:lnTo>
                    <a:pt x="312127" y="27838"/>
                  </a:lnTo>
                  <a:lnTo>
                    <a:pt x="358495" y="46697"/>
                  </a:lnTo>
                  <a:lnTo>
                    <a:pt x="397675" y="75717"/>
                  </a:lnTo>
                  <a:lnTo>
                    <a:pt x="427850" y="113118"/>
                  </a:lnTo>
                  <a:lnTo>
                    <a:pt x="447141" y="157149"/>
                  </a:lnTo>
                  <a:lnTo>
                    <a:pt x="453732" y="206032"/>
                  </a:lnTo>
                  <a:lnTo>
                    <a:pt x="446481" y="254609"/>
                  </a:lnTo>
                  <a:lnTo>
                    <a:pt x="426694" y="298183"/>
                  </a:lnTo>
                  <a:lnTo>
                    <a:pt x="396189" y="335051"/>
                  </a:lnTo>
                  <a:lnTo>
                    <a:pt x="356844" y="363499"/>
                  </a:lnTo>
                  <a:lnTo>
                    <a:pt x="310476" y="381800"/>
                  </a:lnTo>
                  <a:lnTo>
                    <a:pt x="258965" y="388239"/>
                  </a:lnTo>
                  <a:lnTo>
                    <a:pt x="258965" y="569417"/>
                  </a:lnTo>
                  <a:lnTo>
                    <a:pt x="266598" y="570115"/>
                  </a:lnTo>
                  <a:lnTo>
                    <a:pt x="282181" y="570357"/>
                  </a:lnTo>
                  <a:lnTo>
                    <a:pt x="327926" y="566623"/>
                  </a:lnTo>
                  <a:lnTo>
                    <a:pt x="371348" y="555815"/>
                  </a:lnTo>
                  <a:lnTo>
                    <a:pt x="411822" y="538530"/>
                  </a:lnTo>
                  <a:lnTo>
                    <a:pt x="448805" y="515327"/>
                  </a:lnTo>
                  <a:lnTo>
                    <a:pt x="481685" y="486829"/>
                  </a:lnTo>
                  <a:lnTo>
                    <a:pt x="509892" y="453593"/>
                  </a:lnTo>
                  <a:lnTo>
                    <a:pt x="532853" y="416217"/>
                  </a:lnTo>
                  <a:lnTo>
                    <a:pt x="549960" y="375297"/>
                  </a:lnTo>
                  <a:lnTo>
                    <a:pt x="560666" y="331419"/>
                  </a:lnTo>
                  <a:lnTo>
                    <a:pt x="564362" y="285153"/>
                  </a:lnTo>
                  <a:close/>
                </a:path>
              </a:pathLst>
            </a:custGeom>
            <a:solidFill>
              <a:srgbClr val="FFFFFF"/>
            </a:solidFill>
          </p:spPr>
          <p:txBody>
            <a:bodyPr wrap="square" lIns="0" tIns="0" rIns="0" bIns="0" rtlCol="0"/>
            <a:lstStyle/>
            <a:p>
              <a:endParaRPr sz="1632"/>
            </a:p>
          </p:txBody>
        </p:sp>
        <p:pic>
          <p:nvPicPr>
            <p:cNvPr id="41" name="object 41"/>
            <p:cNvPicPr/>
            <p:nvPr/>
          </p:nvPicPr>
          <p:blipFill>
            <a:blip r:embed="rId3" cstate="print"/>
            <a:stretch>
              <a:fillRect/>
            </a:stretch>
          </p:blipFill>
          <p:spPr>
            <a:xfrm>
              <a:off x="8426647" y="6632361"/>
              <a:ext cx="353025" cy="232269"/>
            </a:xfrm>
            <a:prstGeom prst="rect">
              <a:avLst/>
            </a:prstGeom>
          </p:spPr>
        </p:pic>
        <p:pic>
          <p:nvPicPr>
            <p:cNvPr id="42" name="object 42"/>
            <p:cNvPicPr/>
            <p:nvPr/>
          </p:nvPicPr>
          <p:blipFill>
            <a:blip r:embed="rId4" cstate="print"/>
            <a:stretch>
              <a:fillRect/>
            </a:stretch>
          </p:blipFill>
          <p:spPr>
            <a:xfrm>
              <a:off x="8809930" y="6632363"/>
              <a:ext cx="252413" cy="232269"/>
            </a:xfrm>
            <a:prstGeom prst="rect">
              <a:avLst/>
            </a:prstGeom>
          </p:spPr>
        </p:pic>
        <p:pic>
          <p:nvPicPr>
            <p:cNvPr id="43" name="object 43"/>
            <p:cNvPicPr/>
            <p:nvPr/>
          </p:nvPicPr>
          <p:blipFill>
            <a:blip r:embed="rId5" cstate="print"/>
            <a:stretch>
              <a:fillRect/>
            </a:stretch>
          </p:blipFill>
          <p:spPr>
            <a:xfrm>
              <a:off x="9094493" y="6688024"/>
              <a:ext cx="240400" cy="176606"/>
            </a:xfrm>
            <a:prstGeom prst="rect">
              <a:avLst/>
            </a:prstGeom>
          </p:spPr>
        </p:pic>
        <p:pic>
          <p:nvPicPr>
            <p:cNvPr id="44" name="object 44"/>
            <p:cNvPicPr/>
            <p:nvPr/>
          </p:nvPicPr>
          <p:blipFill>
            <a:blip r:embed="rId6" cstate="print"/>
            <a:stretch>
              <a:fillRect/>
            </a:stretch>
          </p:blipFill>
          <p:spPr>
            <a:xfrm>
              <a:off x="9370218" y="6632357"/>
              <a:ext cx="64592" cy="228447"/>
            </a:xfrm>
            <a:prstGeom prst="rect">
              <a:avLst/>
            </a:prstGeom>
          </p:spPr>
        </p:pic>
        <p:sp>
          <p:nvSpPr>
            <p:cNvPr id="45" name="object 45"/>
            <p:cNvSpPr/>
            <p:nvPr/>
          </p:nvSpPr>
          <p:spPr>
            <a:xfrm>
              <a:off x="9460007" y="6621395"/>
              <a:ext cx="46355" cy="240029"/>
            </a:xfrm>
            <a:custGeom>
              <a:avLst/>
              <a:gdLst/>
              <a:ahLst/>
              <a:cxnLst/>
              <a:rect l="l" t="t" r="r" b="b"/>
              <a:pathLst>
                <a:path w="46354" h="240029">
                  <a:moveTo>
                    <a:pt x="22923" y="0"/>
                  </a:moveTo>
                  <a:lnTo>
                    <a:pt x="13817" y="1817"/>
                  </a:lnTo>
                  <a:lnTo>
                    <a:pt x="6551" y="6807"/>
                  </a:lnTo>
                  <a:lnTo>
                    <a:pt x="1740" y="14273"/>
                  </a:lnTo>
                  <a:lnTo>
                    <a:pt x="0" y="23520"/>
                  </a:lnTo>
                  <a:lnTo>
                    <a:pt x="1740" y="32752"/>
                  </a:lnTo>
                  <a:lnTo>
                    <a:pt x="6551" y="40197"/>
                  </a:lnTo>
                  <a:lnTo>
                    <a:pt x="13817" y="45167"/>
                  </a:lnTo>
                  <a:lnTo>
                    <a:pt x="22923" y="46977"/>
                  </a:lnTo>
                  <a:lnTo>
                    <a:pt x="31986" y="45167"/>
                  </a:lnTo>
                  <a:lnTo>
                    <a:pt x="39257" y="40197"/>
                  </a:lnTo>
                  <a:lnTo>
                    <a:pt x="44092" y="32752"/>
                  </a:lnTo>
                  <a:lnTo>
                    <a:pt x="45846" y="23520"/>
                  </a:lnTo>
                  <a:lnTo>
                    <a:pt x="44092" y="14273"/>
                  </a:lnTo>
                  <a:lnTo>
                    <a:pt x="39257" y="6807"/>
                  </a:lnTo>
                  <a:lnTo>
                    <a:pt x="31986" y="1817"/>
                  </a:lnTo>
                  <a:lnTo>
                    <a:pt x="22923" y="0"/>
                  </a:lnTo>
                  <a:close/>
                </a:path>
                <a:path w="46354" h="240029">
                  <a:moveTo>
                    <a:pt x="41668" y="70497"/>
                  </a:moveTo>
                  <a:lnTo>
                    <a:pt x="3771" y="70497"/>
                  </a:lnTo>
                  <a:lnTo>
                    <a:pt x="3771" y="239420"/>
                  </a:lnTo>
                  <a:lnTo>
                    <a:pt x="41668" y="239420"/>
                  </a:lnTo>
                  <a:lnTo>
                    <a:pt x="41668" y="70497"/>
                  </a:lnTo>
                  <a:close/>
                </a:path>
              </a:pathLst>
            </a:custGeom>
            <a:solidFill>
              <a:srgbClr val="FFFFFF"/>
            </a:solidFill>
          </p:spPr>
          <p:txBody>
            <a:bodyPr wrap="square" lIns="0" tIns="0" rIns="0" bIns="0" rtlCol="0"/>
            <a:lstStyle/>
            <a:p>
              <a:endParaRPr sz="1632"/>
            </a:p>
          </p:txBody>
        </p:sp>
        <p:pic>
          <p:nvPicPr>
            <p:cNvPr id="46" name="object 46"/>
            <p:cNvPicPr/>
            <p:nvPr/>
          </p:nvPicPr>
          <p:blipFill>
            <a:blip r:embed="rId7" cstate="print"/>
            <a:stretch>
              <a:fillRect/>
            </a:stretch>
          </p:blipFill>
          <p:spPr>
            <a:xfrm>
              <a:off x="9533231" y="6688024"/>
              <a:ext cx="141287" cy="176606"/>
            </a:xfrm>
            <a:prstGeom prst="rect">
              <a:avLst/>
            </a:prstGeom>
          </p:spPr>
        </p:pic>
        <p:pic>
          <p:nvPicPr>
            <p:cNvPr id="47" name="object 47"/>
            <p:cNvPicPr/>
            <p:nvPr/>
          </p:nvPicPr>
          <p:blipFill>
            <a:blip r:embed="rId8" cstate="print"/>
            <a:stretch>
              <a:fillRect/>
            </a:stretch>
          </p:blipFill>
          <p:spPr>
            <a:xfrm>
              <a:off x="9784059" y="6632359"/>
              <a:ext cx="336456" cy="232267"/>
            </a:xfrm>
            <a:prstGeom prst="rect">
              <a:avLst/>
            </a:prstGeom>
          </p:spPr>
        </p:pic>
        <p:pic>
          <p:nvPicPr>
            <p:cNvPr id="48" name="object 48"/>
            <p:cNvPicPr/>
            <p:nvPr/>
          </p:nvPicPr>
          <p:blipFill>
            <a:blip r:embed="rId9" cstate="print"/>
            <a:stretch>
              <a:fillRect/>
            </a:stretch>
          </p:blipFill>
          <p:spPr>
            <a:xfrm>
              <a:off x="10141246" y="6632363"/>
              <a:ext cx="252415" cy="232269"/>
            </a:xfrm>
            <a:prstGeom prst="rect">
              <a:avLst/>
            </a:prstGeom>
          </p:spPr>
        </p:pic>
      </p:grpSp>
      <p:sp>
        <p:nvSpPr>
          <p:cNvPr id="75" name="object 13">
            <a:extLst>
              <a:ext uri="{FF2B5EF4-FFF2-40B4-BE49-F238E27FC236}">
                <a16:creationId xmlns:a16="http://schemas.microsoft.com/office/drawing/2014/main" id="{D2FEE69A-DE28-4E35-9588-A17E89A4B1F6}"/>
              </a:ext>
            </a:extLst>
          </p:cNvPr>
          <p:cNvSpPr txBox="1">
            <a:spLocks noGrp="1"/>
          </p:cNvSpPr>
          <p:nvPr>
            <p:ph type="title"/>
          </p:nvPr>
        </p:nvSpPr>
        <p:spPr>
          <a:xfrm>
            <a:off x="38100" y="516611"/>
            <a:ext cx="12115799" cy="510808"/>
          </a:xfrm>
          <a:prstGeom prst="rect">
            <a:avLst/>
          </a:prstGeom>
        </p:spPr>
        <p:txBody>
          <a:bodyPr vert="horz" wrap="square" lIns="0" tIns="12092" rIns="0" bIns="0" rtlCol="0">
            <a:spAutoFit/>
          </a:bodyPr>
          <a:lstStyle/>
          <a:p>
            <a:pPr marL="11516" algn="ctr">
              <a:spcBef>
                <a:spcPts val="95"/>
              </a:spcBef>
            </a:pPr>
            <a:r>
              <a:rPr lang="en-AU" sz="3600" dirty="0">
                <a:solidFill>
                  <a:srgbClr val="004982"/>
                </a:solidFill>
                <a:latin typeface="+mn-lt"/>
                <a:ea typeface="+mn-ea"/>
                <a:cs typeface="+mn-cs"/>
              </a:rPr>
              <a:t>Australia Post EMPCAP study - RTW improvements</a:t>
            </a:r>
            <a:endParaRPr sz="3600" dirty="0">
              <a:solidFill>
                <a:srgbClr val="004982"/>
              </a:solidFill>
              <a:latin typeface="+mn-lt"/>
              <a:ea typeface="+mn-ea"/>
              <a:cs typeface="+mn-cs"/>
            </a:endParaRPr>
          </a:p>
        </p:txBody>
      </p:sp>
      <p:cxnSp>
        <p:nvCxnSpPr>
          <p:cNvPr id="2" name="Straight Connector 1">
            <a:extLst>
              <a:ext uri="{FF2B5EF4-FFF2-40B4-BE49-F238E27FC236}">
                <a16:creationId xmlns:a16="http://schemas.microsoft.com/office/drawing/2014/main" id="{ACC2D60D-669E-F89E-BBAE-0B92FF533AB5}"/>
              </a:ext>
            </a:extLst>
          </p:cNvPr>
          <p:cNvCxnSpPr>
            <a:cxnSpLocks/>
          </p:cNvCxnSpPr>
          <p:nvPr/>
        </p:nvCxnSpPr>
        <p:spPr>
          <a:xfrm>
            <a:off x="5303912" y="1268760"/>
            <a:ext cx="914400" cy="0"/>
          </a:xfrm>
          <a:prstGeom prst="line">
            <a:avLst/>
          </a:prstGeom>
          <a:ln>
            <a:solidFill>
              <a:srgbClr val="00C3BD"/>
            </a:solidFill>
          </a:ln>
        </p:spPr>
        <p:style>
          <a:lnRef idx="3">
            <a:schemeClr val="accent2"/>
          </a:lnRef>
          <a:fillRef idx="0">
            <a:schemeClr val="accent2"/>
          </a:fillRef>
          <a:effectRef idx="2">
            <a:schemeClr val="accent2"/>
          </a:effectRef>
          <a:fontRef idx="minor">
            <a:schemeClr val="tx1"/>
          </a:fontRef>
        </p:style>
      </p:cxnSp>
      <p:pic>
        <p:nvPicPr>
          <p:cNvPr id="5" name="Picture 4">
            <a:extLst>
              <a:ext uri="{FF2B5EF4-FFF2-40B4-BE49-F238E27FC236}">
                <a16:creationId xmlns:a16="http://schemas.microsoft.com/office/drawing/2014/main" id="{1D1DA8FD-C72A-21B7-0A98-F1B537E12CDF}"/>
              </a:ext>
            </a:extLst>
          </p:cNvPr>
          <p:cNvPicPr>
            <a:picLocks noChangeAspect="1"/>
          </p:cNvPicPr>
          <p:nvPr/>
        </p:nvPicPr>
        <p:blipFill>
          <a:blip r:embed="rId10"/>
          <a:stretch>
            <a:fillRect/>
          </a:stretch>
        </p:blipFill>
        <p:spPr>
          <a:xfrm>
            <a:off x="881195" y="1700808"/>
            <a:ext cx="7362310" cy="3839645"/>
          </a:xfrm>
          <a:prstGeom prst="rect">
            <a:avLst/>
          </a:prstGeom>
        </p:spPr>
      </p:pic>
      <p:sp>
        <p:nvSpPr>
          <p:cNvPr id="6" name="TextBox 5">
            <a:extLst>
              <a:ext uri="{FF2B5EF4-FFF2-40B4-BE49-F238E27FC236}">
                <a16:creationId xmlns:a16="http://schemas.microsoft.com/office/drawing/2014/main" id="{482DD3EA-B97A-AB85-99E5-13A9E85E9A2B}"/>
              </a:ext>
            </a:extLst>
          </p:cNvPr>
          <p:cNvSpPr txBox="1"/>
          <p:nvPr/>
        </p:nvSpPr>
        <p:spPr>
          <a:xfrm>
            <a:off x="2783632" y="6220552"/>
            <a:ext cx="6264696" cy="276229"/>
          </a:xfrm>
          <a:prstGeom prst="rect">
            <a:avLst/>
          </a:prstGeom>
          <a:noFill/>
        </p:spPr>
        <p:txBody>
          <a:bodyPr wrap="square" rtlCol="0">
            <a:spAutoFit/>
          </a:bodyPr>
          <a:lstStyle/>
          <a:p>
            <a:pPr algn="l">
              <a:lnSpc>
                <a:spcPct val="130000"/>
              </a:lnSpc>
            </a:pPr>
            <a:r>
              <a:rPr lang="en-AU" sz="1000" dirty="0">
                <a:solidFill>
                  <a:schemeClr val="accent2">
                    <a:lumMod val="75000"/>
                  </a:schemeClr>
                </a:solidFill>
                <a:latin typeface="Calibri" panose="020F0502020204030204" pitchFamily="34" charset="0"/>
                <a:cs typeface="Calibri" panose="020F0502020204030204" pitchFamily="34" charset="0"/>
              </a:rPr>
              <a:t>Courtesy of Melanie </a:t>
            </a:r>
            <a:r>
              <a:rPr lang="en-AU" sz="1000" dirty="0" err="1">
                <a:solidFill>
                  <a:schemeClr val="accent2">
                    <a:lumMod val="75000"/>
                  </a:schemeClr>
                </a:solidFill>
                <a:latin typeface="Calibri" panose="020F0502020204030204" pitchFamily="34" charset="0"/>
                <a:cs typeface="Calibri" panose="020F0502020204030204" pitchFamily="34" charset="0"/>
              </a:rPr>
              <a:t>Ianssen</a:t>
            </a:r>
            <a:r>
              <a:rPr lang="en-AU" sz="1000" dirty="0">
                <a:solidFill>
                  <a:schemeClr val="accent2">
                    <a:lumMod val="75000"/>
                  </a:schemeClr>
                </a:solidFill>
                <a:latin typeface="Calibri" panose="020F0502020204030204" pitchFamily="34" charset="0"/>
                <a:cs typeface="Calibri" panose="020F0502020204030204" pitchFamily="34" charset="0"/>
              </a:rPr>
              <a:t> of Australia Post  - https://www.anzsom.org.au/iptc/video-resources-melanie-ianssen</a:t>
            </a:r>
          </a:p>
        </p:txBody>
      </p:sp>
      <p:sp>
        <p:nvSpPr>
          <p:cNvPr id="3" name="Slide Number Placeholder 5">
            <a:extLst>
              <a:ext uri="{FF2B5EF4-FFF2-40B4-BE49-F238E27FC236}">
                <a16:creationId xmlns:a16="http://schemas.microsoft.com/office/drawing/2014/main" id="{EF7677A8-2E1B-3C4A-8557-F5AE2A6BEE37}"/>
              </a:ext>
            </a:extLst>
          </p:cNvPr>
          <p:cNvSpPr txBox="1">
            <a:spLocks/>
          </p:cNvSpPr>
          <p:nvPr/>
        </p:nvSpPr>
        <p:spPr>
          <a:xfrm>
            <a:off x="11582400" y="6440171"/>
            <a:ext cx="380720" cy="276229"/>
          </a:xfrm>
          <a:prstGeom prst="rect">
            <a:avLst/>
          </a:prstGeom>
        </p:spPr>
        <p:txBody>
          <a:bodyPr/>
          <a:lstStyle>
            <a:defPPr>
              <a:defRPr kern="0"/>
            </a:defPPr>
          </a:lstStyle>
          <a:p>
            <a:fld id="{0162D339-286B-044E-80BD-BC68A84B13FD}" type="slidenum">
              <a:rPr lang="en-ME" sz="1200" smtClean="0">
                <a:solidFill>
                  <a:schemeClr val="bg1"/>
                </a:solidFill>
              </a:rPr>
              <a:pPr/>
              <a:t>10</a:t>
            </a:fld>
            <a:endParaRPr lang="en-ME" sz="1200" dirty="0">
              <a:solidFill>
                <a:schemeClr val="bg1"/>
              </a:solidFill>
            </a:endParaRPr>
          </a:p>
        </p:txBody>
      </p:sp>
    </p:spTree>
    <p:custDataLst>
      <p:tags r:id="rId1"/>
    </p:custDataLst>
    <p:extLst>
      <p:ext uri="{BB962C8B-B14F-4D97-AF65-F5344CB8AC3E}">
        <p14:creationId xmlns:p14="http://schemas.microsoft.com/office/powerpoint/2010/main" val="360975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11793" y="1516360"/>
            <a:ext cx="1918052" cy="0"/>
          </a:xfrm>
          <a:custGeom>
            <a:avLst/>
            <a:gdLst/>
            <a:ahLst/>
            <a:cxnLst/>
            <a:rect l="l" t="t" r="r" b="b"/>
            <a:pathLst>
              <a:path w="2115185">
                <a:moveTo>
                  <a:pt x="0" y="0"/>
                </a:moveTo>
                <a:lnTo>
                  <a:pt x="2114994" y="0"/>
                </a:lnTo>
              </a:path>
            </a:pathLst>
          </a:custGeom>
          <a:ln w="4775">
            <a:solidFill>
              <a:srgbClr val="B4B2B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32" b="0" i="0" u="none" strike="noStrike" kern="0" cap="none" spc="0" normalizeH="0" baseline="0" noProof="0">
              <a:ln>
                <a:noFill/>
              </a:ln>
              <a:solidFill>
                <a:sysClr val="windowText" lastClr="000000"/>
              </a:solidFill>
              <a:effectLst/>
              <a:uLnTx/>
              <a:uFillTx/>
            </a:endParaRPr>
          </a:p>
        </p:txBody>
      </p:sp>
      <p:graphicFrame>
        <p:nvGraphicFramePr>
          <p:cNvPr id="3" name="object 3"/>
          <p:cNvGraphicFramePr>
            <a:graphicFrameLocks noGrp="1"/>
          </p:cNvGraphicFramePr>
          <p:nvPr/>
        </p:nvGraphicFramePr>
        <p:xfrm>
          <a:off x="3469127" y="1601052"/>
          <a:ext cx="2353369" cy="1958328"/>
        </p:xfrm>
        <a:graphic>
          <a:graphicData uri="http://schemas.openxmlformats.org/drawingml/2006/table">
            <a:tbl>
              <a:tblPr firstRow="1" bandRow="1">
                <a:tableStyleId>{2D5ABB26-0587-4C30-8999-92F81FD0307C}</a:tableStyleId>
              </a:tblPr>
              <a:tblGrid>
                <a:gridCol w="435895">
                  <a:extLst>
                    <a:ext uri="{9D8B030D-6E8A-4147-A177-3AD203B41FA5}">
                      <a16:colId xmlns:a16="http://schemas.microsoft.com/office/drawing/2014/main" val="20000"/>
                    </a:ext>
                  </a:extLst>
                </a:gridCol>
                <a:gridCol w="393284">
                  <a:extLst>
                    <a:ext uri="{9D8B030D-6E8A-4147-A177-3AD203B41FA5}">
                      <a16:colId xmlns:a16="http://schemas.microsoft.com/office/drawing/2014/main" val="20001"/>
                    </a:ext>
                  </a:extLst>
                </a:gridCol>
                <a:gridCol w="225144">
                  <a:extLst>
                    <a:ext uri="{9D8B030D-6E8A-4147-A177-3AD203B41FA5}">
                      <a16:colId xmlns:a16="http://schemas.microsoft.com/office/drawing/2014/main" val="20002"/>
                    </a:ext>
                  </a:extLst>
                </a:gridCol>
                <a:gridCol w="333975">
                  <a:extLst>
                    <a:ext uri="{9D8B030D-6E8A-4147-A177-3AD203B41FA5}">
                      <a16:colId xmlns:a16="http://schemas.microsoft.com/office/drawing/2014/main" val="20003"/>
                    </a:ext>
                  </a:extLst>
                </a:gridCol>
                <a:gridCol w="225144">
                  <a:extLst>
                    <a:ext uri="{9D8B030D-6E8A-4147-A177-3AD203B41FA5}">
                      <a16:colId xmlns:a16="http://schemas.microsoft.com/office/drawing/2014/main" val="20004"/>
                    </a:ext>
                  </a:extLst>
                </a:gridCol>
                <a:gridCol w="739927">
                  <a:extLst>
                    <a:ext uri="{9D8B030D-6E8A-4147-A177-3AD203B41FA5}">
                      <a16:colId xmlns:a16="http://schemas.microsoft.com/office/drawing/2014/main" val="20005"/>
                    </a:ext>
                  </a:extLst>
                </a:gridCol>
              </a:tblGrid>
              <a:tr h="117306">
                <a:tc rowSpan="2" gridSpan="2">
                  <a:txBody>
                    <a:bodyPr/>
                    <a:lstStyle/>
                    <a:p>
                      <a:pPr>
                        <a:lnSpc>
                          <a:spcPct val="100000"/>
                        </a:lnSpc>
                        <a:spcBef>
                          <a:spcPts val="535"/>
                        </a:spcBef>
                      </a:pPr>
                      <a:r>
                        <a:rPr sz="800" spc="-5" dirty="0">
                          <a:solidFill>
                            <a:srgbClr val="58595B"/>
                          </a:solidFill>
                          <a:latin typeface="AP Type Pro Text"/>
                          <a:cs typeface="AP Type Pro Text"/>
                        </a:rPr>
                        <a:t>$8,000</a:t>
                      </a:r>
                      <a:endParaRPr sz="800" dirty="0">
                        <a:latin typeface="AP Type Pro Text"/>
                        <a:cs typeface="AP Type Pro Text"/>
                      </a:endParaRPr>
                    </a:p>
                  </a:txBody>
                  <a:tcPr marL="0" marR="0" marT="61613" marB="0"/>
                </a:tc>
                <a:tc rowSpan="2" hMerge="1">
                  <a:txBody>
                    <a:bodyPr/>
                    <a:lstStyle/>
                    <a:p>
                      <a:endParaRPr/>
                    </a:p>
                  </a:txBody>
                  <a:tcPr marL="0" marR="0" marT="0" marB="0"/>
                </a:tc>
                <a:tc rowSpan="2">
                  <a:txBody>
                    <a:bodyPr/>
                    <a:lstStyle/>
                    <a:p>
                      <a:pPr>
                        <a:lnSpc>
                          <a:spcPts val="980"/>
                        </a:lnSpc>
                      </a:pPr>
                      <a:r>
                        <a:rPr sz="1500" b="1" u="sng" dirty="0">
                          <a:solidFill>
                            <a:srgbClr val="DA1A31"/>
                          </a:solidFill>
                          <a:uFill>
                            <a:solidFill>
                              <a:srgbClr val="B4B2B2"/>
                            </a:solidFill>
                          </a:uFill>
                          <a:latin typeface="AP Type Pro Text"/>
                          <a:cs typeface="AP Type Pro Text"/>
                        </a:rPr>
                        <a:t>         </a:t>
                      </a:r>
                      <a:r>
                        <a:rPr sz="1500" b="1" u="sng" spc="120" dirty="0">
                          <a:solidFill>
                            <a:srgbClr val="DA1A31"/>
                          </a:solidFill>
                          <a:uFill>
                            <a:solidFill>
                              <a:srgbClr val="B4B2B2"/>
                            </a:solidFill>
                          </a:uFill>
                          <a:latin typeface="AP Type Pro Text"/>
                          <a:cs typeface="AP Type Pro Text"/>
                        </a:rPr>
                        <a:t> </a:t>
                      </a:r>
                      <a:endParaRPr sz="1500" dirty="0">
                        <a:latin typeface="AP Type Pro Text"/>
                        <a:cs typeface="AP Type Pro Text"/>
                      </a:endParaRPr>
                    </a:p>
                  </a:txBody>
                  <a:tcPr marL="0" marR="0" marT="0" marB="0">
                    <a:solidFill>
                      <a:srgbClr val="E07E35"/>
                    </a:solidFill>
                  </a:tcPr>
                </a:tc>
                <a:tc gridSpan="3">
                  <a:txBody>
                    <a:bodyPr/>
                    <a:lstStyle/>
                    <a:p>
                      <a:pPr marL="33655">
                        <a:lnSpc>
                          <a:spcPts val="575"/>
                        </a:lnSpc>
                      </a:pPr>
                      <a:r>
                        <a:rPr sz="500" i="1" spc="-20" dirty="0">
                          <a:solidFill>
                            <a:srgbClr val="58595B"/>
                          </a:solidFill>
                          <a:latin typeface="AP Type Pro Text"/>
                          <a:cs typeface="AP Type Pro Text"/>
                        </a:rPr>
                        <a:t>$8,267.18</a:t>
                      </a:r>
                      <a:endParaRPr sz="500" dirty="0">
                        <a:latin typeface="AP Type Pro Text"/>
                        <a:cs typeface="AP Type Pro Text"/>
                      </a:endParaRPr>
                    </a:p>
                  </a:txBody>
                  <a:tcPr marL="0" marR="0" marT="0" marB="0">
                    <a:lnB w="6350">
                      <a:solidFill>
                        <a:srgbClr val="B4B2B2"/>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01985">
                <a:tc gridSpan="2" vMerge="1">
                  <a:txBody>
                    <a:bodyPr/>
                    <a:lstStyle/>
                    <a:p>
                      <a:endParaRPr/>
                    </a:p>
                  </a:txBody>
                  <a:tcPr marL="0" marR="0" marT="67945" marB="0"/>
                </a:tc>
                <a:tc hMerge="1" vMerge="1">
                  <a:txBody>
                    <a:bodyPr/>
                    <a:lstStyle/>
                    <a:p>
                      <a:endParaRPr/>
                    </a:p>
                  </a:txBody>
                  <a:tcPr marL="0" marR="0" marT="0" marB="0"/>
                </a:tc>
                <a:tc vMerge="1">
                  <a:txBody>
                    <a:bodyPr/>
                    <a:lstStyle/>
                    <a:p>
                      <a:endParaRPr/>
                    </a:p>
                  </a:txBody>
                  <a:tcPr marL="0" marR="0" marT="0" marB="0">
                    <a:solidFill>
                      <a:srgbClr val="E07E35"/>
                    </a:solidFill>
                  </a:tcPr>
                </a:tc>
                <a:tc gridSpan="3">
                  <a:txBody>
                    <a:bodyPr/>
                    <a:lstStyle/>
                    <a:p>
                      <a:pPr>
                        <a:lnSpc>
                          <a:spcPct val="100000"/>
                        </a:lnSpc>
                      </a:pPr>
                      <a:endParaRPr sz="900" dirty="0">
                        <a:latin typeface="Times New Roman"/>
                        <a:cs typeface="Times New Roman"/>
                      </a:endParaRPr>
                    </a:p>
                  </a:txBody>
                  <a:tcPr marL="0" marR="0" marT="0" marB="0">
                    <a:lnT w="6350">
                      <a:solidFill>
                        <a:srgbClr val="B4B2B2"/>
                      </a:solidFill>
                      <a:prstDash val="solid"/>
                    </a:lnT>
                    <a:lnB w="6350">
                      <a:solidFill>
                        <a:srgbClr val="B4B2B2"/>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110822">
                <a:tc>
                  <a:txBody>
                    <a:bodyPr/>
                    <a:lstStyle/>
                    <a:p>
                      <a:pPr marL="5080">
                        <a:lnSpc>
                          <a:spcPts val="595"/>
                        </a:lnSpc>
                      </a:pPr>
                      <a:r>
                        <a:rPr sz="800" spc="-15" dirty="0">
                          <a:solidFill>
                            <a:srgbClr val="58595B"/>
                          </a:solidFill>
                          <a:latin typeface="AP Type Pro Text"/>
                          <a:cs typeface="AP Type Pro Text"/>
                        </a:rPr>
                        <a:t>$7,500</a:t>
                      </a:r>
                      <a:endParaRPr sz="800">
                        <a:latin typeface="AP Type Pro Text"/>
                        <a:cs typeface="AP Type Pro Text"/>
                      </a:endParaRPr>
                    </a:p>
                  </a:txBody>
                  <a:tcPr marL="0" marR="0" marT="0" marB="0"/>
                </a:tc>
                <a:tc rowSpan="2">
                  <a:txBody>
                    <a:bodyPr/>
                    <a:lstStyle/>
                    <a:p>
                      <a:pPr>
                        <a:lnSpc>
                          <a:spcPct val="100000"/>
                        </a:lnSpc>
                      </a:pPr>
                      <a:endParaRPr sz="900">
                        <a:latin typeface="Times New Roman"/>
                        <a:cs typeface="Times New Roman"/>
                      </a:endParaRPr>
                    </a:p>
                  </a:txBody>
                  <a:tcPr marL="0" marR="0" marT="0" marB="0">
                    <a:lnT w="6350">
                      <a:solidFill>
                        <a:srgbClr val="B4B2B2"/>
                      </a:solidFill>
                      <a:prstDash val="solid"/>
                    </a:lnT>
                    <a:lnB w="6350">
                      <a:solidFill>
                        <a:srgbClr val="B4B2B2"/>
                      </a:solidFill>
                      <a:prstDash val="solid"/>
                    </a:lnB>
                  </a:tcPr>
                </a:tc>
                <a:tc>
                  <a:txBody>
                    <a:bodyPr/>
                    <a:lstStyle/>
                    <a:p>
                      <a:pPr>
                        <a:lnSpc>
                          <a:spcPct val="100000"/>
                        </a:lnSpc>
                      </a:pPr>
                      <a:endParaRPr sz="500">
                        <a:latin typeface="Times New Roman"/>
                        <a:cs typeface="Times New Roman"/>
                      </a:endParaRPr>
                    </a:p>
                  </a:txBody>
                  <a:tcPr marL="0" marR="0" marT="0" marB="0">
                    <a:solidFill>
                      <a:srgbClr val="E07E35"/>
                    </a:solidFill>
                  </a:tcPr>
                </a:tc>
                <a:tc rowSpan="2" gridSpan="3">
                  <a:txBody>
                    <a:bodyPr/>
                    <a:lstStyle/>
                    <a:p>
                      <a:pPr>
                        <a:lnSpc>
                          <a:spcPct val="100000"/>
                        </a:lnSpc>
                      </a:pPr>
                      <a:endParaRPr sz="900">
                        <a:latin typeface="Times New Roman"/>
                        <a:cs typeface="Times New Roman"/>
                      </a:endParaRPr>
                    </a:p>
                  </a:txBody>
                  <a:tcPr marL="0" marR="0" marT="0" marB="0">
                    <a:lnT w="6350">
                      <a:solidFill>
                        <a:srgbClr val="B4B2B2"/>
                      </a:solidFill>
                      <a:prstDash val="solid"/>
                    </a:lnT>
                    <a:lnB w="6350">
                      <a:solidFill>
                        <a:srgbClr val="B4B2B2"/>
                      </a:solidFill>
                      <a:prstDash val="solid"/>
                    </a:lnB>
                  </a:tcPr>
                </a:tc>
                <a:tc rowSpan="2" hMerge="1">
                  <a:txBody>
                    <a:bodyPr/>
                    <a:lstStyle/>
                    <a:p>
                      <a:endParaRPr/>
                    </a:p>
                  </a:txBody>
                  <a:tcPr marL="0" marR="0" marT="0" marB="0"/>
                </a:tc>
                <a:tc rowSpan="2" hMerge="1">
                  <a:txBody>
                    <a:bodyPr/>
                    <a:lstStyle/>
                    <a:p>
                      <a:endParaRPr/>
                    </a:p>
                  </a:txBody>
                  <a:tcPr marL="0" marR="0" marT="0" marB="0"/>
                </a:tc>
                <a:extLst>
                  <a:ext uri="{0D108BD9-81ED-4DB2-BD59-A6C34878D82A}">
                    <a16:rowId xmlns:a16="http://schemas.microsoft.com/office/drawing/2014/main" val="10002"/>
                  </a:ext>
                </a:extLst>
              </a:tr>
              <a:tr h="91174">
                <a:tc rowSpan="2">
                  <a:txBody>
                    <a:bodyPr/>
                    <a:lstStyle/>
                    <a:p>
                      <a:pPr marL="3810">
                        <a:lnSpc>
                          <a:spcPct val="100000"/>
                        </a:lnSpc>
                        <a:spcBef>
                          <a:spcPts val="300"/>
                        </a:spcBef>
                      </a:pPr>
                      <a:r>
                        <a:rPr sz="800" spc="-20" dirty="0">
                          <a:solidFill>
                            <a:srgbClr val="58595B"/>
                          </a:solidFill>
                          <a:latin typeface="AP Type Pro Text"/>
                          <a:cs typeface="AP Type Pro Text"/>
                        </a:rPr>
                        <a:t>$7,000</a:t>
                      </a:r>
                      <a:endParaRPr sz="800">
                        <a:latin typeface="AP Type Pro Text"/>
                        <a:cs typeface="AP Type Pro Text"/>
                      </a:endParaRPr>
                    </a:p>
                  </a:txBody>
                  <a:tcPr marL="0" marR="0" marT="34549" marB="0"/>
                </a:tc>
                <a:tc vMerge="1">
                  <a:txBody>
                    <a:bodyPr/>
                    <a:lstStyle/>
                    <a:p>
                      <a:endParaRPr/>
                    </a:p>
                  </a:txBody>
                  <a:tcPr marL="0" marR="0" marT="0" marB="0">
                    <a:lnT w="6350">
                      <a:solidFill>
                        <a:srgbClr val="B4B2B2"/>
                      </a:solidFill>
                      <a:prstDash val="solid"/>
                    </a:lnT>
                    <a:lnB w="6350">
                      <a:solidFill>
                        <a:srgbClr val="B4B2B2"/>
                      </a:solidFill>
                      <a:prstDash val="solid"/>
                    </a:lnB>
                  </a:tcPr>
                </a:tc>
                <a:tc rowSpan="2">
                  <a:txBody>
                    <a:bodyPr/>
                    <a:lstStyle/>
                    <a:p>
                      <a:pPr>
                        <a:lnSpc>
                          <a:spcPct val="100000"/>
                        </a:lnSpc>
                      </a:pPr>
                      <a:endParaRPr sz="900">
                        <a:latin typeface="Times New Roman"/>
                        <a:cs typeface="Times New Roman"/>
                      </a:endParaRPr>
                    </a:p>
                  </a:txBody>
                  <a:tcPr marL="0" marR="0" marT="0" marB="0">
                    <a:solidFill>
                      <a:srgbClr val="E07E35"/>
                    </a:solidFill>
                  </a:tcPr>
                </a:tc>
                <a:tc gridSpan="3" vMerge="1">
                  <a:txBody>
                    <a:bodyPr/>
                    <a:lstStyle/>
                    <a:p>
                      <a:endParaRPr/>
                    </a:p>
                  </a:txBody>
                  <a:tcPr marL="0" marR="0" marT="0" marB="0">
                    <a:lnT w="6350">
                      <a:solidFill>
                        <a:srgbClr val="B4B2B2"/>
                      </a:solidFill>
                      <a:prstDash val="solid"/>
                    </a:lnT>
                    <a:lnB w="6350">
                      <a:solidFill>
                        <a:srgbClr val="B4B2B2"/>
                      </a:solidFill>
                      <a:prstDash val="solid"/>
                    </a:lnB>
                  </a:tcPr>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3"/>
                  </a:ext>
                </a:extLst>
              </a:tr>
              <a:tr h="110229">
                <a:tc vMerge="1">
                  <a:txBody>
                    <a:bodyPr/>
                    <a:lstStyle/>
                    <a:p>
                      <a:endParaRPr/>
                    </a:p>
                  </a:txBody>
                  <a:tcPr marL="0" marR="0" marT="38100" marB="0"/>
                </a:tc>
                <a:tc rowSpan="2">
                  <a:txBody>
                    <a:bodyPr/>
                    <a:lstStyle/>
                    <a:p>
                      <a:pPr>
                        <a:lnSpc>
                          <a:spcPct val="100000"/>
                        </a:lnSpc>
                      </a:pPr>
                      <a:endParaRPr sz="900" dirty="0">
                        <a:latin typeface="Times New Roman"/>
                        <a:cs typeface="Times New Roman"/>
                      </a:endParaRPr>
                    </a:p>
                  </a:txBody>
                  <a:tcPr marL="0" marR="0" marT="0" marB="0">
                    <a:lnT w="6350">
                      <a:solidFill>
                        <a:srgbClr val="B4B2B2"/>
                      </a:solidFill>
                      <a:prstDash val="solid"/>
                    </a:lnT>
                    <a:lnB w="6350">
                      <a:solidFill>
                        <a:srgbClr val="B4B2B2"/>
                      </a:solidFill>
                      <a:prstDash val="solid"/>
                    </a:lnB>
                  </a:tcPr>
                </a:tc>
                <a:tc vMerge="1">
                  <a:txBody>
                    <a:bodyPr/>
                    <a:lstStyle/>
                    <a:p>
                      <a:endParaRPr/>
                    </a:p>
                  </a:txBody>
                  <a:tcPr marL="0" marR="0" marT="0" marB="0">
                    <a:solidFill>
                      <a:srgbClr val="E07E35"/>
                    </a:solidFill>
                  </a:tcPr>
                </a:tc>
                <a:tc rowSpan="2" gridSpan="3">
                  <a:txBody>
                    <a:bodyPr/>
                    <a:lstStyle/>
                    <a:p>
                      <a:pPr>
                        <a:lnSpc>
                          <a:spcPct val="100000"/>
                        </a:lnSpc>
                      </a:pPr>
                      <a:endParaRPr sz="900">
                        <a:latin typeface="Times New Roman"/>
                        <a:cs typeface="Times New Roman"/>
                      </a:endParaRPr>
                    </a:p>
                  </a:txBody>
                  <a:tcPr marL="0" marR="0" marT="0" marB="0">
                    <a:lnT w="6350">
                      <a:solidFill>
                        <a:srgbClr val="B4B2B2"/>
                      </a:solidFill>
                      <a:prstDash val="solid"/>
                    </a:lnT>
                    <a:lnB w="6350">
                      <a:solidFill>
                        <a:srgbClr val="B4B2B2"/>
                      </a:solidFill>
                      <a:prstDash val="solid"/>
                    </a:lnB>
                  </a:tcPr>
                </a:tc>
                <a:tc rowSpan="2" hMerge="1">
                  <a:txBody>
                    <a:bodyPr/>
                    <a:lstStyle/>
                    <a:p>
                      <a:endParaRPr/>
                    </a:p>
                  </a:txBody>
                  <a:tcPr marL="0" marR="0" marT="0" marB="0"/>
                </a:tc>
                <a:tc rowSpan="2" hMerge="1">
                  <a:txBody>
                    <a:bodyPr/>
                    <a:lstStyle/>
                    <a:p>
                      <a:endParaRPr/>
                    </a:p>
                  </a:txBody>
                  <a:tcPr marL="0" marR="0" marT="0" marB="0"/>
                </a:tc>
                <a:extLst>
                  <a:ext uri="{0D108BD9-81ED-4DB2-BD59-A6C34878D82A}">
                    <a16:rowId xmlns:a16="http://schemas.microsoft.com/office/drawing/2014/main" val="10004"/>
                  </a:ext>
                </a:extLst>
              </a:tr>
              <a:tr h="91767">
                <a:tc rowSpan="2">
                  <a:txBody>
                    <a:bodyPr/>
                    <a:lstStyle/>
                    <a:p>
                      <a:pPr>
                        <a:lnSpc>
                          <a:spcPct val="100000"/>
                        </a:lnSpc>
                        <a:spcBef>
                          <a:spcPts val="300"/>
                        </a:spcBef>
                      </a:pPr>
                      <a:r>
                        <a:rPr sz="800" dirty="0">
                          <a:solidFill>
                            <a:srgbClr val="58595B"/>
                          </a:solidFill>
                          <a:latin typeface="AP Type Pro Text"/>
                          <a:cs typeface="AP Type Pro Text"/>
                        </a:rPr>
                        <a:t>$6,500</a:t>
                      </a:r>
                      <a:endParaRPr sz="800" dirty="0">
                        <a:latin typeface="AP Type Pro Text"/>
                        <a:cs typeface="AP Type Pro Text"/>
                      </a:endParaRPr>
                    </a:p>
                  </a:txBody>
                  <a:tcPr marL="0" marR="0" marT="34549" marB="0"/>
                </a:tc>
                <a:tc vMerge="1">
                  <a:txBody>
                    <a:bodyPr/>
                    <a:lstStyle/>
                    <a:p>
                      <a:endParaRPr/>
                    </a:p>
                  </a:txBody>
                  <a:tcPr marL="0" marR="0" marT="0" marB="0">
                    <a:lnT w="6350">
                      <a:solidFill>
                        <a:srgbClr val="B4B2B2"/>
                      </a:solidFill>
                      <a:prstDash val="solid"/>
                    </a:lnT>
                    <a:lnB w="6350">
                      <a:solidFill>
                        <a:srgbClr val="B4B2B2"/>
                      </a:solidFill>
                      <a:prstDash val="solid"/>
                    </a:lnB>
                  </a:tcPr>
                </a:tc>
                <a:tc rowSpan="2">
                  <a:txBody>
                    <a:bodyPr/>
                    <a:lstStyle/>
                    <a:p>
                      <a:pPr>
                        <a:lnSpc>
                          <a:spcPct val="100000"/>
                        </a:lnSpc>
                      </a:pPr>
                      <a:endParaRPr sz="900">
                        <a:latin typeface="Times New Roman"/>
                        <a:cs typeface="Times New Roman"/>
                      </a:endParaRPr>
                    </a:p>
                  </a:txBody>
                  <a:tcPr marL="0" marR="0" marT="0" marB="0">
                    <a:solidFill>
                      <a:srgbClr val="E07E35"/>
                    </a:solidFill>
                  </a:tcPr>
                </a:tc>
                <a:tc gridSpan="3" vMerge="1">
                  <a:txBody>
                    <a:bodyPr/>
                    <a:lstStyle/>
                    <a:p>
                      <a:endParaRPr/>
                    </a:p>
                  </a:txBody>
                  <a:tcPr marL="0" marR="0" marT="0" marB="0">
                    <a:lnT w="6350">
                      <a:solidFill>
                        <a:srgbClr val="B4B2B2"/>
                      </a:solidFill>
                      <a:prstDash val="solid"/>
                    </a:lnT>
                    <a:lnB w="6350">
                      <a:solidFill>
                        <a:srgbClr val="B4B2B2"/>
                      </a:solidFill>
                      <a:prstDash val="solid"/>
                    </a:lnB>
                  </a:tcPr>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5"/>
                  </a:ext>
                </a:extLst>
              </a:tr>
              <a:tr h="109636">
                <a:tc vMerge="1">
                  <a:txBody>
                    <a:bodyPr/>
                    <a:lstStyle/>
                    <a:p>
                      <a:endParaRPr/>
                    </a:p>
                  </a:txBody>
                  <a:tcPr marL="0" marR="0" marT="38100" marB="0"/>
                </a:tc>
                <a:tc rowSpan="2">
                  <a:txBody>
                    <a:bodyPr/>
                    <a:lstStyle/>
                    <a:p>
                      <a:pPr>
                        <a:lnSpc>
                          <a:spcPct val="100000"/>
                        </a:lnSpc>
                      </a:pPr>
                      <a:endParaRPr sz="900">
                        <a:latin typeface="Times New Roman"/>
                        <a:cs typeface="Times New Roman"/>
                      </a:endParaRPr>
                    </a:p>
                  </a:txBody>
                  <a:tcPr marL="0" marR="0" marT="0" marB="0">
                    <a:lnT w="6350">
                      <a:solidFill>
                        <a:srgbClr val="B4B2B2"/>
                      </a:solidFill>
                      <a:prstDash val="solid"/>
                    </a:lnT>
                    <a:lnB w="6350">
                      <a:solidFill>
                        <a:srgbClr val="B4B2B2"/>
                      </a:solidFill>
                      <a:prstDash val="solid"/>
                    </a:lnB>
                  </a:tcPr>
                </a:tc>
                <a:tc vMerge="1">
                  <a:txBody>
                    <a:bodyPr/>
                    <a:lstStyle/>
                    <a:p>
                      <a:endParaRPr/>
                    </a:p>
                  </a:txBody>
                  <a:tcPr marL="0" marR="0" marT="0" marB="0">
                    <a:solidFill>
                      <a:srgbClr val="E07E35"/>
                    </a:solidFill>
                  </a:tcPr>
                </a:tc>
                <a:tc rowSpan="2" gridSpan="3">
                  <a:txBody>
                    <a:bodyPr/>
                    <a:lstStyle/>
                    <a:p>
                      <a:pPr>
                        <a:lnSpc>
                          <a:spcPct val="100000"/>
                        </a:lnSpc>
                      </a:pPr>
                      <a:endParaRPr sz="900">
                        <a:latin typeface="Times New Roman"/>
                        <a:cs typeface="Times New Roman"/>
                      </a:endParaRPr>
                    </a:p>
                  </a:txBody>
                  <a:tcPr marL="0" marR="0" marT="0" marB="0">
                    <a:lnT w="6350">
                      <a:solidFill>
                        <a:srgbClr val="B4B2B2"/>
                      </a:solidFill>
                      <a:prstDash val="solid"/>
                    </a:lnT>
                    <a:lnB w="6350">
                      <a:solidFill>
                        <a:srgbClr val="B4B2B2"/>
                      </a:solidFill>
                      <a:prstDash val="solid"/>
                    </a:lnB>
                  </a:tcPr>
                </a:tc>
                <a:tc rowSpan="2" hMerge="1">
                  <a:txBody>
                    <a:bodyPr/>
                    <a:lstStyle/>
                    <a:p>
                      <a:endParaRPr/>
                    </a:p>
                  </a:txBody>
                  <a:tcPr marL="0" marR="0" marT="0" marB="0"/>
                </a:tc>
                <a:tc rowSpan="2" hMerge="1">
                  <a:txBody>
                    <a:bodyPr/>
                    <a:lstStyle/>
                    <a:p>
                      <a:endParaRPr/>
                    </a:p>
                  </a:txBody>
                  <a:tcPr marL="0" marR="0" marT="0" marB="0"/>
                </a:tc>
                <a:extLst>
                  <a:ext uri="{0D108BD9-81ED-4DB2-BD59-A6C34878D82A}">
                    <a16:rowId xmlns:a16="http://schemas.microsoft.com/office/drawing/2014/main" val="10006"/>
                  </a:ext>
                </a:extLst>
              </a:tr>
              <a:tr h="92360">
                <a:tc rowSpan="2">
                  <a:txBody>
                    <a:bodyPr/>
                    <a:lstStyle/>
                    <a:p>
                      <a:pPr>
                        <a:lnSpc>
                          <a:spcPct val="100000"/>
                        </a:lnSpc>
                        <a:spcBef>
                          <a:spcPts val="300"/>
                        </a:spcBef>
                      </a:pPr>
                      <a:r>
                        <a:rPr sz="800" spc="-5" dirty="0">
                          <a:solidFill>
                            <a:srgbClr val="58595B"/>
                          </a:solidFill>
                          <a:latin typeface="AP Type Pro Text"/>
                          <a:cs typeface="AP Type Pro Text"/>
                        </a:rPr>
                        <a:t>$6,000</a:t>
                      </a:r>
                      <a:endParaRPr sz="800">
                        <a:latin typeface="AP Type Pro Text"/>
                        <a:cs typeface="AP Type Pro Text"/>
                      </a:endParaRPr>
                    </a:p>
                  </a:txBody>
                  <a:tcPr marL="0" marR="0" marT="34549" marB="0"/>
                </a:tc>
                <a:tc vMerge="1">
                  <a:txBody>
                    <a:bodyPr/>
                    <a:lstStyle/>
                    <a:p>
                      <a:endParaRPr/>
                    </a:p>
                  </a:txBody>
                  <a:tcPr marL="0" marR="0" marT="0" marB="0">
                    <a:lnT w="6350">
                      <a:solidFill>
                        <a:srgbClr val="B4B2B2"/>
                      </a:solidFill>
                      <a:prstDash val="solid"/>
                    </a:lnT>
                    <a:lnB w="6350">
                      <a:solidFill>
                        <a:srgbClr val="B4B2B2"/>
                      </a:solidFill>
                      <a:prstDash val="solid"/>
                    </a:lnB>
                  </a:tcPr>
                </a:tc>
                <a:tc rowSpan="2">
                  <a:txBody>
                    <a:bodyPr/>
                    <a:lstStyle/>
                    <a:p>
                      <a:pPr>
                        <a:lnSpc>
                          <a:spcPct val="100000"/>
                        </a:lnSpc>
                      </a:pPr>
                      <a:endParaRPr sz="900">
                        <a:latin typeface="Times New Roman"/>
                        <a:cs typeface="Times New Roman"/>
                      </a:endParaRPr>
                    </a:p>
                  </a:txBody>
                  <a:tcPr marL="0" marR="0" marT="0" marB="0">
                    <a:solidFill>
                      <a:srgbClr val="E07E35"/>
                    </a:solidFill>
                  </a:tcPr>
                </a:tc>
                <a:tc gridSpan="3" vMerge="1">
                  <a:txBody>
                    <a:bodyPr/>
                    <a:lstStyle/>
                    <a:p>
                      <a:endParaRPr/>
                    </a:p>
                  </a:txBody>
                  <a:tcPr marL="0" marR="0" marT="0" marB="0">
                    <a:lnT w="6350">
                      <a:solidFill>
                        <a:srgbClr val="B4B2B2"/>
                      </a:solidFill>
                      <a:prstDash val="solid"/>
                    </a:lnT>
                    <a:lnB w="6350">
                      <a:solidFill>
                        <a:srgbClr val="B4B2B2"/>
                      </a:solidFill>
                      <a:prstDash val="solid"/>
                    </a:lnB>
                  </a:tcPr>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7"/>
                  </a:ext>
                </a:extLst>
              </a:tr>
              <a:tr h="109095">
                <a:tc vMerge="1">
                  <a:txBody>
                    <a:bodyPr/>
                    <a:lstStyle/>
                    <a:p>
                      <a:endParaRPr/>
                    </a:p>
                  </a:txBody>
                  <a:tcPr marL="0" marR="0" marT="38100" marB="0"/>
                </a:tc>
                <a:tc rowSpan="2">
                  <a:txBody>
                    <a:bodyPr/>
                    <a:lstStyle/>
                    <a:p>
                      <a:pPr>
                        <a:lnSpc>
                          <a:spcPct val="100000"/>
                        </a:lnSpc>
                      </a:pPr>
                      <a:endParaRPr sz="900" dirty="0">
                        <a:latin typeface="Times New Roman"/>
                        <a:cs typeface="Times New Roman"/>
                      </a:endParaRPr>
                    </a:p>
                  </a:txBody>
                  <a:tcPr marL="0" marR="0" marT="0" marB="0">
                    <a:lnT w="6350">
                      <a:solidFill>
                        <a:srgbClr val="B4B2B2"/>
                      </a:solidFill>
                      <a:prstDash val="solid"/>
                    </a:lnT>
                    <a:lnB w="6350">
                      <a:solidFill>
                        <a:srgbClr val="B4B2B2"/>
                      </a:solidFill>
                      <a:prstDash val="solid"/>
                    </a:lnB>
                  </a:tcPr>
                </a:tc>
                <a:tc vMerge="1">
                  <a:txBody>
                    <a:bodyPr/>
                    <a:lstStyle/>
                    <a:p>
                      <a:endParaRPr/>
                    </a:p>
                  </a:txBody>
                  <a:tcPr marL="0" marR="0" marT="0" marB="0">
                    <a:solidFill>
                      <a:srgbClr val="E07E35"/>
                    </a:solidFill>
                  </a:tcPr>
                </a:tc>
                <a:tc rowSpan="2" gridSpan="3">
                  <a:txBody>
                    <a:bodyPr/>
                    <a:lstStyle/>
                    <a:p>
                      <a:pPr>
                        <a:lnSpc>
                          <a:spcPct val="100000"/>
                        </a:lnSpc>
                      </a:pPr>
                      <a:endParaRPr sz="900">
                        <a:latin typeface="Times New Roman"/>
                        <a:cs typeface="Times New Roman"/>
                      </a:endParaRPr>
                    </a:p>
                  </a:txBody>
                  <a:tcPr marL="0" marR="0" marT="0" marB="0">
                    <a:lnT w="6350">
                      <a:solidFill>
                        <a:srgbClr val="B4B2B2"/>
                      </a:solidFill>
                      <a:prstDash val="solid"/>
                    </a:lnT>
                    <a:lnB w="6350">
                      <a:solidFill>
                        <a:srgbClr val="B4B2B2"/>
                      </a:solidFill>
                      <a:prstDash val="solid"/>
                    </a:lnB>
                  </a:tcPr>
                </a:tc>
                <a:tc rowSpan="2" hMerge="1">
                  <a:txBody>
                    <a:bodyPr/>
                    <a:lstStyle/>
                    <a:p>
                      <a:endParaRPr/>
                    </a:p>
                  </a:txBody>
                  <a:tcPr marL="0" marR="0" marT="0" marB="0"/>
                </a:tc>
                <a:tc rowSpan="2" hMerge="1">
                  <a:txBody>
                    <a:bodyPr/>
                    <a:lstStyle/>
                    <a:p>
                      <a:endParaRPr/>
                    </a:p>
                  </a:txBody>
                  <a:tcPr marL="0" marR="0" marT="0" marB="0"/>
                </a:tc>
                <a:extLst>
                  <a:ext uri="{0D108BD9-81ED-4DB2-BD59-A6C34878D82A}">
                    <a16:rowId xmlns:a16="http://schemas.microsoft.com/office/drawing/2014/main" val="10008"/>
                  </a:ext>
                </a:extLst>
              </a:tr>
              <a:tr h="92902">
                <a:tc rowSpan="3">
                  <a:txBody>
                    <a:bodyPr/>
                    <a:lstStyle/>
                    <a:p>
                      <a:pPr>
                        <a:lnSpc>
                          <a:spcPct val="100000"/>
                        </a:lnSpc>
                        <a:spcBef>
                          <a:spcPts val="300"/>
                        </a:spcBef>
                      </a:pPr>
                      <a:r>
                        <a:rPr sz="800" dirty="0">
                          <a:solidFill>
                            <a:srgbClr val="58595B"/>
                          </a:solidFill>
                          <a:latin typeface="AP Type Pro Text"/>
                          <a:cs typeface="AP Type Pro Text"/>
                        </a:rPr>
                        <a:t>$5,500</a:t>
                      </a:r>
                      <a:endParaRPr sz="800">
                        <a:latin typeface="AP Type Pro Text"/>
                        <a:cs typeface="AP Type Pro Text"/>
                      </a:endParaRPr>
                    </a:p>
                  </a:txBody>
                  <a:tcPr marL="0" marR="0" marT="34549" marB="0"/>
                </a:tc>
                <a:tc vMerge="1">
                  <a:txBody>
                    <a:bodyPr/>
                    <a:lstStyle/>
                    <a:p>
                      <a:endParaRPr/>
                    </a:p>
                  </a:txBody>
                  <a:tcPr marL="0" marR="0" marT="0" marB="0">
                    <a:lnT w="6350">
                      <a:solidFill>
                        <a:srgbClr val="B4B2B2"/>
                      </a:solidFill>
                      <a:prstDash val="solid"/>
                    </a:lnT>
                    <a:lnB w="6350">
                      <a:solidFill>
                        <a:srgbClr val="B4B2B2"/>
                      </a:solidFill>
                      <a:prstDash val="solid"/>
                    </a:lnB>
                  </a:tcPr>
                </a:tc>
                <a:tc rowSpan="3">
                  <a:txBody>
                    <a:bodyPr/>
                    <a:lstStyle/>
                    <a:p>
                      <a:pPr>
                        <a:lnSpc>
                          <a:spcPct val="100000"/>
                        </a:lnSpc>
                      </a:pPr>
                      <a:endParaRPr sz="900">
                        <a:latin typeface="Times New Roman"/>
                        <a:cs typeface="Times New Roman"/>
                      </a:endParaRPr>
                    </a:p>
                  </a:txBody>
                  <a:tcPr marL="0" marR="0" marT="0" marB="0">
                    <a:solidFill>
                      <a:srgbClr val="E07E35"/>
                    </a:solidFill>
                  </a:tcPr>
                </a:tc>
                <a:tc gridSpan="3" vMerge="1">
                  <a:txBody>
                    <a:bodyPr/>
                    <a:lstStyle/>
                    <a:p>
                      <a:endParaRPr/>
                    </a:p>
                  </a:txBody>
                  <a:tcPr marL="0" marR="0" marT="0" marB="0">
                    <a:lnT w="6350">
                      <a:solidFill>
                        <a:srgbClr val="B4B2B2"/>
                      </a:solidFill>
                      <a:prstDash val="solid"/>
                    </a:lnT>
                    <a:lnB w="6350">
                      <a:solidFill>
                        <a:srgbClr val="B4B2B2"/>
                      </a:solidFill>
                      <a:prstDash val="solid"/>
                    </a:lnB>
                  </a:tcPr>
                </a:tc>
                <a:tc hMerge="1" vMerge="1">
                  <a:txBody>
                    <a:bodyPr/>
                    <a:lstStyle/>
                    <a:p>
                      <a:endParaRPr/>
                    </a:p>
                  </a:txBody>
                  <a:tcPr marL="0" marR="0" marT="0" marB="0"/>
                </a:tc>
                <a:tc hMerge="1" vMerge="1">
                  <a:txBody>
                    <a:bodyPr/>
                    <a:lstStyle/>
                    <a:p>
                      <a:endParaRPr/>
                    </a:p>
                  </a:txBody>
                  <a:tcPr marL="0" marR="0" marT="0" marB="0"/>
                </a:tc>
                <a:extLst>
                  <a:ext uri="{0D108BD9-81ED-4DB2-BD59-A6C34878D82A}">
                    <a16:rowId xmlns:a16="http://schemas.microsoft.com/office/drawing/2014/main" val="10009"/>
                  </a:ext>
                </a:extLst>
              </a:tr>
              <a:tr h="47113">
                <a:tc vMerge="1">
                  <a:txBody>
                    <a:bodyPr/>
                    <a:lstStyle/>
                    <a:p>
                      <a:endParaRPr/>
                    </a:p>
                  </a:txBody>
                  <a:tcPr marL="0" marR="0" marT="38100" marB="0"/>
                </a:tc>
                <a:tc rowSpan="3">
                  <a:txBody>
                    <a:bodyPr/>
                    <a:lstStyle/>
                    <a:p>
                      <a:pPr>
                        <a:lnSpc>
                          <a:spcPct val="100000"/>
                        </a:lnSpc>
                      </a:pPr>
                      <a:endParaRPr sz="900">
                        <a:latin typeface="Times New Roman"/>
                        <a:cs typeface="Times New Roman"/>
                      </a:endParaRPr>
                    </a:p>
                  </a:txBody>
                  <a:tcPr marL="0" marR="0" marT="0" marB="0">
                    <a:lnT w="6350">
                      <a:solidFill>
                        <a:srgbClr val="B4B2B2"/>
                      </a:solidFill>
                      <a:prstDash val="solid"/>
                    </a:lnT>
                    <a:lnB w="6350">
                      <a:solidFill>
                        <a:srgbClr val="B4B2B2"/>
                      </a:solidFill>
                      <a:prstDash val="solid"/>
                    </a:lnB>
                  </a:tcPr>
                </a:tc>
                <a:tc vMerge="1">
                  <a:txBody>
                    <a:bodyPr/>
                    <a:lstStyle/>
                    <a:p>
                      <a:endParaRPr/>
                    </a:p>
                  </a:txBody>
                  <a:tcPr marL="0" marR="0" marT="0" marB="0">
                    <a:solidFill>
                      <a:srgbClr val="E07E35"/>
                    </a:solidFill>
                  </a:tcPr>
                </a:tc>
                <a:tc gridSpan="3">
                  <a:txBody>
                    <a:bodyPr/>
                    <a:lstStyle/>
                    <a:p>
                      <a:pPr>
                        <a:lnSpc>
                          <a:spcPct val="100000"/>
                        </a:lnSpc>
                      </a:pPr>
                      <a:endParaRPr sz="100">
                        <a:latin typeface="Times New Roman"/>
                        <a:cs typeface="Times New Roman"/>
                      </a:endParaRPr>
                    </a:p>
                  </a:txBody>
                  <a:tcPr marL="0" marR="0" marT="0" marB="0">
                    <a:lnT w="6350">
                      <a:solidFill>
                        <a:srgbClr val="B4B2B2"/>
                      </a:solidFill>
                      <a:prstDash val="solid"/>
                    </a:lnT>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r h="85629">
                <a:tc vMerge="1">
                  <a:txBody>
                    <a:bodyPr/>
                    <a:lstStyle/>
                    <a:p>
                      <a:endParaRPr/>
                    </a:p>
                  </a:txBody>
                  <a:tcPr marL="0" marR="0" marT="38100" marB="0"/>
                </a:tc>
                <a:tc vMerge="1">
                  <a:txBody>
                    <a:bodyPr/>
                    <a:lstStyle/>
                    <a:p>
                      <a:endParaRPr/>
                    </a:p>
                  </a:txBody>
                  <a:tcPr marL="0" marR="0" marT="0" marB="0">
                    <a:lnT w="6350">
                      <a:solidFill>
                        <a:srgbClr val="B4B2B2"/>
                      </a:solidFill>
                      <a:prstDash val="solid"/>
                    </a:lnT>
                    <a:lnB w="6350">
                      <a:solidFill>
                        <a:srgbClr val="B4B2B2"/>
                      </a:solidFill>
                      <a:prstDash val="solid"/>
                    </a:lnB>
                  </a:tcPr>
                </a:tc>
                <a:tc vMerge="1">
                  <a:txBody>
                    <a:bodyPr/>
                    <a:lstStyle/>
                    <a:p>
                      <a:endParaRPr/>
                    </a:p>
                  </a:txBody>
                  <a:tcPr marL="0" marR="0" marT="0" marB="0">
                    <a:solidFill>
                      <a:srgbClr val="E07E35"/>
                    </a:solidFill>
                  </a:tcPr>
                </a:tc>
                <a:tc rowSpan="2">
                  <a:txBody>
                    <a:bodyPr/>
                    <a:lstStyle/>
                    <a:p>
                      <a:pPr>
                        <a:lnSpc>
                          <a:spcPct val="100000"/>
                        </a:lnSpc>
                      </a:pPr>
                      <a:endParaRPr sz="800">
                        <a:latin typeface="Times New Roman"/>
                        <a:cs typeface="Times New Roman"/>
                      </a:endParaRPr>
                    </a:p>
                  </a:txBody>
                  <a:tcPr marL="0" marR="0" marT="0" marB="0">
                    <a:lnB w="6350">
                      <a:solidFill>
                        <a:srgbClr val="B4B2B2"/>
                      </a:solidFill>
                      <a:prstDash val="solid"/>
                    </a:lnB>
                  </a:tcPr>
                </a:tc>
                <a:tc rowSpan="7">
                  <a:txBody>
                    <a:bodyPr/>
                    <a:lstStyle/>
                    <a:p>
                      <a:pPr>
                        <a:lnSpc>
                          <a:spcPct val="100000"/>
                        </a:lnSpc>
                      </a:pPr>
                      <a:endParaRPr sz="900">
                        <a:latin typeface="Times New Roman"/>
                        <a:cs typeface="Times New Roman"/>
                      </a:endParaRPr>
                    </a:p>
                  </a:txBody>
                  <a:tcPr marL="0" marR="0" marT="0" marB="0">
                    <a:lnB w="19050">
                      <a:solidFill>
                        <a:srgbClr val="020303"/>
                      </a:solidFill>
                      <a:prstDash val="solid"/>
                    </a:lnB>
                    <a:solidFill>
                      <a:srgbClr val="280F11"/>
                    </a:solidFill>
                  </a:tcPr>
                </a:tc>
                <a:tc>
                  <a:txBody>
                    <a:bodyPr/>
                    <a:lstStyle/>
                    <a:p>
                      <a:pPr marL="46990">
                        <a:lnSpc>
                          <a:spcPts val="580"/>
                        </a:lnSpc>
                      </a:pPr>
                      <a:r>
                        <a:rPr sz="500" i="1" spc="-5" dirty="0">
                          <a:solidFill>
                            <a:srgbClr val="58595B"/>
                          </a:solidFill>
                          <a:latin typeface="AP Type Pro Text"/>
                          <a:cs typeface="AP Type Pro Text"/>
                        </a:rPr>
                        <a:t>$5,403.43</a:t>
                      </a:r>
                      <a:endParaRPr sz="500">
                        <a:latin typeface="AP Type Pro Text"/>
                        <a:cs typeface="AP Type Pro Text"/>
                      </a:endParaRPr>
                    </a:p>
                  </a:txBody>
                  <a:tcPr marL="0" marR="0" marT="0" marB="0"/>
                </a:tc>
                <a:extLst>
                  <a:ext uri="{0D108BD9-81ED-4DB2-BD59-A6C34878D82A}">
                    <a16:rowId xmlns:a16="http://schemas.microsoft.com/office/drawing/2014/main" val="10011"/>
                  </a:ext>
                </a:extLst>
              </a:tr>
              <a:tr h="69253">
                <a:tc rowSpan="2">
                  <a:txBody>
                    <a:bodyPr/>
                    <a:lstStyle/>
                    <a:p>
                      <a:pPr>
                        <a:lnSpc>
                          <a:spcPct val="100000"/>
                        </a:lnSpc>
                        <a:spcBef>
                          <a:spcPts val="90"/>
                        </a:spcBef>
                      </a:pPr>
                      <a:r>
                        <a:rPr sz="800" spc="-5" dirty="0">
                          <a:solidFill>
                            <a:srgbClr val="58595B"/>
                          </a:solidFill>
                          <a:latin typeface="AP Type Pro Text"/>
                          <a:cs typeface="AP Type Pro Text"/>
                        </a:rPr>
                        <a:t>$5,000</a:t>
                      </a:r>
                      <a:endParaRPr sz="800">
                        <a:latin typeface="AP Type Pro Text"/>
                        <a:cs typeface="AP Type Pro Text"/>
                      </a:endParaRPr>
                    </a:p>
                  </a:txBody>
                  <a:tcPr marL="0" marR="0" marT="10365" marB="0"/>
                </a:tc>
                <a:tc vMerge="1">
                  <a:txBody>
                    <a:bodyPr/>
                    <a:lstStyle/>
                    <a:p>
                      <a:endParaRPr/>
                    </a:p>
                  </a:txBody>
                  <a:tcPr marL="0" marR="0" marT="0" marB="0">
                    <a:lnT w="6350">
                      <a:solidFill>
                        <a:srgbClr val="B4B2B2"/>
                      </a:solidFill>
                      <a:prstDash val="solid"/>
                    </a:lnT>
                    <a:lnB w="6350">
                      <a:solidFill>
                        <a:srgbClr val="B4B2B2"/>
                      </a:solidFill>
                      <a:prstDash val="solid"/>
                    </a:lnB>
                  </a:tcPr>
                </a:tc>
                <a:tc rowSpan="2">
                  <a:txBody>
                    <a:bodyPr/>
                    <a:lstStyle/>
                    <a:p>
                      <a:pPr>
                        <a:lnSpc>
                          <a:spcPct val="100000"/>
                        </a:lnSpc>
                      </a:pPr>
                      <a:endParaRPr sz="900">
                        <a:latin typeface="Times New Roman"/>
                        <a:cs typeface="Times New Roman"/>
                      </a:endParaRPr>
                    </a:p>
                  </a:txBody>
                  <a:tcPr marL="0" marR="0" marT="0" marB="0">
                    <a:solidFill>
                      <a:srgbClr val="E07E35"/>
                    </a:solidFill>
                  </a:tcPr>
                </a:tc>
                <a:tc vMerge="1">
                  <a:txBody>
                    <a:bodyPr/>
                    <a:lstStyle/>
                    <a:p>
                      <a:endParaRPr/>
                    </a:p>
                  </a:txBody>
                  <a:tcPr marL="0" marR="0" marT="0" marB="0">
                    <a:lnB w="6350">
                      <a:solidFill>
                        <a:srgbClr val="B4B2B2"/>
                      </a:solidFill>
                      <a:prstDash val="solid"/>
                    </a:lnB>
                  </a:tcPr>
                </a:tc>
                <a:tc vMerge="1">
                  <a:txBody>
                    <a:bodyPr/>
                    <a:lstStyle/>
                    <a:p>
                      <a:endParaRPr/>
                    </a:p>
                  </a:txBody>
                  <a:tcPr marL="0" marR="0" marT="0" marB="0">
                    <a:lnB w="19050">
                      <a:solidFill>
                        <a:srgbClr val="020303"/>
                      </a:solidFill>
                      <a:prstDash val="solid"/>
                    </a:lnB>
                    <a:solidFill>
                      <a:srgbClr val="280F11"/>
                    </a:solidFill>
                  </a:tcPr>
                </a:tc>
                <a:tc>
                  <a:txBody>
                    <a:bodyPr/>
                    <a:lstStyle/>
                    <a:p>
                      <a:pPr>
                        <a:lnSpc>
                          <a:spcPct val="100000"/>
                        </a:lnSpc>
                      </a:pPr>
                      <a:endParaRPr sz="300">
                        <a:latin typeface="Times New Roman"/>
                        <a:cs typeface="Times New Roman"/>
                      </a:endParaRPr>
                    </a:p>
                  </a:txBody>
                  <a:tcPr marL="0" marR="0" marT="0" marB="0">
                    <a:lnB w="6350">
                      <a:solidFill>
                        <a:srgbClr val="B4B2B2"/>
                      </a:solidFill>
                      <a:prstDash val="solid"/>
                    </a:lnB>
                  </a:tcPr>
                </a:tc>
                <a:extLst>
                  <a:ext uri="{0D108BD9-81ED-4DB2-BD59-A6C34878D82A}">
                    <a16:rowId xmlns:a16="http://schemas.microsoft.com/office/drawing/2014/main" val="10012"/>
                  </a:ext>
                </a:extLst>
              </a:tr>
              <a:tr h="108012">
                <a:tc vMerge="1">
                  <a:txBody>
                    <a:bodyPr/>
                    <a:lstStyle/>
                    <a:p>
                      <a:endParaRPr/>
                    </a:p>
                  </a:txBody>
                  <a:tcPr marL="0" marR="0" marT="11430" marB="0"/>
                </a:tc>
                <a:tc rowSpan="2">
                  <a:txBody>
                    <a:bodyPr/>
                    <a:lstStyle/>
                    <a:p>
                      <a:pPr>
                        <a:lnSpc>
                          <a:spcPct val="100000"/>
                        </a:lnSpc>
                      </a:pPr>
                      <a:endParaRPr sz="900">
                        <a:latin typeface="Times New Roman"/>
                        <a:cs typeface="Times New Roman"/>
                      </a:endParaRPr>
                    </a:p>
                  </a:txBody>
                  <a:tcPr marL="0" marR="0" marT="0" marB="0">
                    <a:lnT w="6350">
                      <a:solidFill>
                        <a:srgbClr val="B4B2B2"/>
                      </a:solidFill>
                      <a:prstDash val="solid"/>
                    </a:lnT>
                    <a:lnB w="6350">
                      <a:solidFill>
                        <a:srgbClr val="B4B2B2"/>
                      </a:solidFill>
                      <a:prstDash val="solid"/>
                    </a:lnB>
                  </a:tcPr>
                </a:tc>
                <a:tc vMerge="1">
                  <a:txBody>
                    <a:bodyPr/>
                    <a:lstStyle/>
                    <a:p>
                      <a:endParaRPr/>
                    </a:p>
                  </a:txBody>
                  <a:tcPr marL="0" marR="0" marT="0" marB="0">
                    <a:solidFill>
                      <a:srgbClr val="E07E35"/>
                    </a:solidFill>
                  </a:tcPr>
                </a:tc>
                <a:tc rowSpan="2">
                  <a:txBody>
                    <a:bodyPr/>
                    <a:lstStyle/>
                    <a:p>
                      <a:pPr>
                        <a:lnSpc>
                          <a:spcPct val="100000"/>
                        </a:lnSpc>
                      </a:pPr>
                      <a:endParaRPr sz="900">
                        <a:latin typeface="Times New Roman"/>
                        <a:cs typeface="Times New Roman"/>
                      </a:endParaRPr>
                    </a:p>
                  </a:txBody>
                  <a:tcPr marL="0" marR="0" marT="0" marB="0">
                    <a:lnT w="6350">
                      <a:solidFill>
                        <a:srgbClr val="B4B2B2"/>
                      </a:solidFill>
                      <a:prstDash val="solid"/>
                    </a:lnT>
                    <a:lnB w="6350">
                      <a:solidFill>
                        <a:srgbClr val="B4B2B2"/>
                      </a:solidFill>
                      <a:prstDash val="solid"/>
                    </a:lnB>
                  </a:tcPr>
                </a:tc>
                <a:tc vMerge="1">
                  <a:txBody>
                    <a:bodyPr/>
                    <a:lstStyle/>
                    <a:p>
                      <a:endParaRPr/>
                    </a:p>
                  </a:txBody>
                  <a:tcPr marL="0" marR="0" marT="0" marB="0">
                    <a:lnB w="19050">
                      <a:solidFill>
                        <a:srgbClr val="020303"/>
                      </a:solidFill>
                      <a:prstDash val="solid"/>
                    </a:lnB>
                    <a:solidFill>
                      <a:srgbClr val="280F11"/>
                    </a:solidFill>
                  </a:tcPr>
                </a:tc>
                <a:tc rowSpan="2">
                  <a:txBody>
                    <a:bodyPr/>
                    <a:lstStyle/>
                    <a:p>
                      <a:pPr>
                        <a:lnSpc>
                          <a:spcPct val="100000"/>
                        </a:lnSpc>
                      </a:pPr>
                      <a:endParaRPr sz="900">
                        <a:latin typeface="Times New Roman"/>
                        <a:cs typeface="Times New Roman"/>
                      </a:endParaRPr>
                    </a:p>
                  </a:txBody>
                  <a:tcPr marL="0" marR="0" marT="0" marB="0">
                    <a:lnT w="6350">
                      <a:solidFill>
                        <a:srgbClr val="B4B2B2"/>
                      </a:solidFill>
                      <a:prstDash val="solid"/>
                    </a:lnT>
                    <a:lnB w="6350">
                      <a:solidFill>
                        <a:srgbClr val="B4B2B2"/>
                      </a:solidFill>
                      <a:prstDash val="solid"/>
                    </a:lnB>
                  </a:tcPr>
                </a:tc>
                <a:extLst>
                  <a:ext uri="{0D108BD9-81ED-4DB2-BD59-A6C34878D82A}">
                    <a16:rowId xmlns:a16="http://schemas.microsoft.com/office/drawing/2014/main" val="10013"/>
                  </a:ext>
                </a:extLst>
              </a:tr>
              <a:tr h="93973">
                <a:tc rowSpan="2">
                  <a:txBody>
                    <a:bodyPr/>
                    <a:lstStyle/>
                    <a:p>
                      <a:pPr>
                        <a:lnSpc>
                          <a:spcPct val="100000"/>
                        </a:lnSpc>
                        <a:spcBef>
                          <a:spcPts val="300"/>
                        </a:spcBef>
                      </a:pPr>
                      <a:r>
                        <a:rPr sz="800" dirty="0">
                          <a:solidFill>
                            <a:srgbClr val="58595B"/>
                          </a:solidFill>
                          <a:latin typeface="AP Type Pro Text"/>
                          <a:cs typeface="AP Type Pro Text"/>
                        </a:rPr>
                        <a:t>$4,500</a:t>
                      </a:r>
                      <a:endParaRPr sz="800" dirty="0">
                        <a:latin typeface="AP Type Pro Text"/>
                        <a:cs typeface="AP Type Pro Text"/>
                      </a:endParaRPr>
                    </a:p>
                  </a:txBody>
                  <a:tcPr marL="0" marR="0" marT="34549" marB="0"/>
                </a:tc>
                <a:tc vMerge="1">
                  <a:txBody>
                    <a:bodyPr/>
                    <a:lstStyle/>
                    <a:p>
                      <a:endParaRPr/>
                    </a:p>
                  </a:txBody>
                  <a:tcPr marL="0" marR="0" marT="0" marB="0">
                    <a:lnT w="6350">
                      <a:solidFill>
                        <a:srgbClr val="B4B2B2"/>
                      </a:solidFill>
                      <a:prstDash val="solid"/>
                    </a:lnT>
                    <a:lnB w="6350">
                      <a:solidFill>
                        <a:srgbClr val="B4B2B2"/>
                      </a:solidFill>
                      <a:prstDash val="solid"/>
                    </a:lnB>
                  </a:tcPr>
                </a:tc>
                <a:tc rowSpan="2">
                  <a:txBody>
                    <a:bodyPr/>
                    <a:lstStyle/>
                    <a:p>
                      <a:pPr>
                        <a:lnSpc>
                          <a:spcPct val="100000"/>
                        </a:lnSpc>
                      </a:pPr>
                      <a:endParaRPr sz="900">
                        <a:latin typeface="Times New Roman"/>
                        <a:cs typeface="Times New Roman"/>
                      </a:endParaRPr>
                    </a:p>
                  </a:txBody>
                  <a:tcPr marL="0" marR="0" marT="0" marB="0">
                    <a:solidFill>
                      <a:srgbClr val="E07E35"/>
                    </a:solidFill>
                  </a:tcPr>
                </a:tc>
                <a:tc vMerge="1">
                  <a:txBody>
                    <a:bodyPr/>
                    <a:lstStyle/>
                    <a:p>
                      <a:endParaRPr/>
                    </a:p>
                  </a:txBody>
                  <a:tcPr marL="0" marR="0" marT="0" marB="0">
                    <a:lnT w="6350">
                      <a:solidFill>
                        <a:srgbClr val="B4B2B2"/>
                      </a:solidFill>
                      <a:prstDash val="solid"/>
                    </a:lnT>
                    <a:lnB w="6350">
                      <a:solidFill>
                        <a:srgbClr val="B4B2B2"/>
                      </a:solidFill>
                      <a:prstDash val="solid"/>
                    </a:lnB>
                  </a:tcPr>
                </a:tc>
                <a:tc vMerge="1">
                  <a:txBody>
                    <a:bodyPr/>
                    <a:lstStyle/>
                    <a:p>
                      <a:endParaRPr/>
                    </a:p>
                  </a:txBody>
                  <a:tcPr marL="0" marR="0" marT="0" marB="0">
                    <a:lnB w="19050">
                      <a:solidFill>
                        <a:srgbClr val="020303"/>
                      </a:solidFill>
                      <a:prstDash val="solid"/>
                    </a:lnB>
                    <a:solidFill>
                      <a:srgbClr val="280F11"/>
                    </a:solidFill>
                  </a:tcPr>
                </a:tc>
                <a:tc vMerge="1">
                  <a:txBody>
                    <a:bodyPr/>
                    <a:lstStyle/>
                    <a:p>
                      <a:endParaRPr/>
                    </a:p>
                  </a:txBody>
                  <a:tcPr marL="0" marR="0" marT="0" marB="0">
                    <a:lnT w="6350">
                      <a:solidFill>
                        <a:srgbClr val="B4B2B2"/>
                      </a:solidFill>
                      <a:prstDash val="solid"/>
                    </a:lnT>
                    <a:lnB w="6350">
                      <a:solidFill>
                        <a:srgbClr val="B4B2B2"/>
                      </a:solidFill>
                      <a:prstDash val="solid"/>
                    </a:lnB>
                  </a:tcPr>
                </a:tc>
                <a:extLst>
                  <a:ext uri="{0D108BD9-81ED-4DB2-BD59-A6C34878D82A}">
                    <a16:rowId xmlns:a16="http://schemas.microsoft.com/office/drawing/2014/main" val="10014"/>
                  </a:ext>
                </a:extLst>
              </a:tr>
              <a:tr h="107482">
                <a:tc vMerge="1">
                  <a:txBody>
                    <a:bodyPr/>
                    <a:lstStyle/>
                    <a:p>
                      <a:endParaRPr/>
                    </a:p>
                  </a:txBody>
                  <a:tcPr marL="0" marR="0" marT="38100" marB="0"/>
                </a:tc>
                <a:tc rowSpan="2">
                  <a:txBody>
                    <a:bodyPr/>
                    <a:lstStyle/>
                    <a:p>
                      <a:pPr>
                        <a:lnSpc>
                          <a:spcPct val="100000"/>
                        </a:lnSpc>
                      </a:pPr>
                      <a:endParaRPr sz="900">
                        <a:latin typeface="Times New Roman"/>
                        <a:cs typeface="Times New Roman"/>
                      </a:endParaRPr>
                    </a:p>
                  </a:txBody>
                  <a:tcPr marL="0" marR="0" marT="0" marB="0">
                    <a:lnT w="6350">
                      <a:solidFill>
                        <a:srgbClr val="B4B2B2"/>
                      </a:solidFill>
                      <a:prstDash val="solid"/>
                    </a:lnT>
                    <a:lnB w="6350">
                      <a:solidFill>
                        <a:srgbClr val="B4B2B2"/>
                      </a:solidFill>
                      <a:prstDash val="solid"/>
                    </a:lnB>
                  </a:tcPr>
                </a:tc>
                <a:tc vMerge="1">
                  <a:txBody>
                    <a:bodyPr/>
                    <a:lstStyle/>
                    <a:p>
                      <a:endParaRPr/>
                    </a:p>
                  </a:txBody>
                  <a:tcPr marL="0" marR="0" marT="0" marB="0">
                    <a:solidFill>
                      <a:srgbClr val="E07E35"/>
                    </a:solidFill>
                  </a:tcPr>
                </a:tc>
                <a:tc rowSpan="2">
                  <a:txBody>
                    <a:bodyPr/>
                    <a:lstStyle/>
                    <a:p>
                      <a:pPr>
                        <a:lnSpc>
                          <a:spcPct val="100000"/>
                        </a:lnSpc>
                      </a:pPr>
                      <a:endParaRPr sz="900">
                        <a:latin typeface="Times New Roman"/>
                        <a:cs typeface="Times New Roman"/>
                      </a:endParaRPr>
                    </a:p>
                  </a:txBody>
                  <a:tcPr marL="0" marR="0" marT="0" marB="0">
                    <a:lnT w="6350">
                      <a:solidFill>
                        <a:srgbClr val="B4B2B2"/>
                      </a:solidFill>
                      <a:prstDash val="solid"/>
                    </a:lnT>
                    <a:lnB w="6350">
                      <a:solidFill>
                        <a:srgbClr val="B4B2B2"/>
                      </a:solidFill>
                      <a:prstDash val="solid"/>
                    </a:lnB>
                  </a:tcPr>
                </a:tc>
                <a:tc vMerge="1">
                  <a:txBody>
                    <a:bodyPr/>
                    <a:lstStyle/>
                    <a:p>
                      <a:endParaRPr/>
                    </a:p>
                  </a:txBody>
                  <a:tcPr marL="0" marR="0" marT="0" marB="0">
                    <a:lnB w="19050">
                      <a:solidFill>
                        <a:srgbClr val="020303"/>
                      </a:solidFill>
                      <a:prstDash val="solid"/>
                    </a:lnB>
                    <a:solidFill>
                      <a:srgbClr val="280F11"/>
                    </a:solidFill>
                  </a:tcPr>
                </a:tc>
                <a:tc rowSpan="2">
                  <a:txBody>
                    <a:bodyPr/>
                    <a:lstStyle/>
                    <a:p>
                      <a:pPr>
                        <a:lnSpc>
                          <a:spcPct val="100000"/>
                        </a:lnSpc>
                      </a:pPr>
                      <a:endParaRPr sz="900" dirty="0">
                        <a:latin typeface="Times New Roman"/>
                        <a:cs typeface="Times New Roman"/>
                      </a:endParaRPr>
                    </a:p>
                  </a:txBody>
                  <a:tcPr marL="0" marR="0" marT="0" marB="0">
                    <a:lnT w="6350">
                      <a:solidFill>
                        <a:srgbClr val="B4B2B2"/>
                      </a:solidFill>
                      <a:prstDash val="solid"/>
                    </a:lnT>
                    <a:lnB w="6350">
                      <a:solidFill>
                        <a:srgbClr val="B4B2B2"/>
                      </a:solidFill>
                      <a:prstDash val="solid"/>
                    </a:lnB>
                  </a:tcPr>
                </a:tc>
                <a:extLst>
                  <a:ext uri="{0D108BD9-81ED-4DB2-BD59-A6C34878D82A}">
                    <a16:rowId xmlns:a16="http://schemas.microsoft.com/office/drawing/2014/main" val="10015"/>
                  </a:ext>
                </a:extLst>
              </a:tr>
              <a:tr h="96299">
                <a:tc rowSpan="2">
                  <a:txBody>
                    <a:bodyPr/>
                    <a:lstStyle/>
                    <a:p>
                      <a:pPr>
                        <a:lnSpc>
                          <a:spcPct val="100000"/>
                        </a:lnSpc>
                        <a:spcBef>
                          <a:spcPts val="300"/>
                        </a:spcBef>
                      </a:pPr>
                      <a:r>
                        <a:rPr sz="800" spc="-5" dirty="0">
                          <a:solidFill>
                            <a:srgbClr val="58595B"/>
                          </a:solidFill>
                          <a:latin typeface="AP Type Pro Text"/>
                          <a:cs typeface="AP Type Pro Text"/>
                        </a:rPr>
                        <a:t>$4,000</a:t>
                      </a:r>
                      <a:endParaRPr sz="800">
                        <a:latin typeface="AP Type Pro Text"/>
                        <a:cs typeface="AP Type Pro Text"/>
                      </a:endParaRPr>
                    </a:p>
                  </a:txBody>
                  <a:tcPr marL="0" marR="0" marT="34549" marB="0">
                    <a:lnB w="19050">
                      <a:solidFill>
                        <a:srgbClr val="020303"/>
                      </a:solidFill>
                      <a:prstDash val="solid"/>
                    </a:lnB>
                  </a:tcPr>
                </a:tc>
                <a:tc vMerge="1">
                  <a:txBody>
                    <a:bodyPr/>
                    <a:lstStyle/>
                    <a:p>
                      <a:endParaRPr/>
                    </a:p>
                  </a:txBody>
                  <a:tcPr marL="0" marR="0" marT="0" marB="0">
                    <a:lnT w="6350">
                      <a:solidFill>
                        <a:srgbClr val="B4B2B2"/>
                      </a:solidFill>
                      <a:prstDash val="solid"/>
                    </a:lnT>
                    <a:lnB w="6350">
                      <a:solidFill>
                        <a:srgbClr val="B4B2B2"/>
                      </a:solidFill>
                      <a:prstDash val="solid"/>
                    </a:lnB>
                  </a:tcPr>
                </a:tc>
                <a:tc rowSpan="2">
                  <a:txBody>
                    <a:bodyPr/>
                    <a:lstStyle/>
                    <a:p>
                      <a:pPr>
                        <a:lnSpc>
                          <a:spcPct val="100000"/>
                        </a:lnSpc>
                      </a:pPr>
                      <a:endParaRPr sz="900">
                        <a:latin typeface="Times New Roman"/>
                        <a:cs typeface="Times New Roman"/>
                      </a:endParaRPr>
                    </a:p>
                  </a:txBody>
                  <a:tcPr marL="0" marR="0" marT="0" marB="0">
                    <a:lnB w="19050">
                      <a:solidFill>
                        <a:srgbClr val="020303"/>
                      </a:solidFill>
                      <a:prstDash val="solid"/>
                    </a:lnB>
                    <a:solidFill>
                      <a:srgbClr val="E07E35"/>
                    </a:solidFill>
                  </a:tcPr>
                </a:tc>
                <a:tc vMerge="1">
                  <a:txBody>
                    <a:bodyPr/>
                    <a:lstStyle/>
                    <a:p>
                      <a:endParaRPr/>
                    </a:p>
                  </a:txBody>
                  <a:tcPr marL="0" marR="0" marT="0" marB="0">
                    <a:lnT w="6350">
                      <a:solidFill>
                        <a:srgbClr val="B4B2B2"/>
                      </a:solidFill>
                      <a:prstDash val="solid"/>
                    </a:lnT>
                    <a:lnB w="6350">
                      <a:solidFill>
                        <a:srgbClr val="B4B2B2"/>
                      </a:solidFill>
                      <a:prstDash val="solid"/>
                    </a:lnB>
                  </a:tcPr>
                </a:tc>
                <a:tc vMerge="1">
                  <a:txBody>
                    <a:bodyPr/>
                    <a:lstStyle/>
                    <a:p>
                      <a:endParaRPr/>
                    </a:p>
                  </a:txBody>
                  <a:tcPr marL="0" marR="0" marT="0" marB="0">
                    <a:lnB w="19050">
                      <a:solidFill>
                        <a:srgbClr val="020303"/>
                      </a:solidFill>
                      <a:prstDash val="solid"/>
                    </a:lnB>
                    <a:solidFill>
                      <a:srgbClr val="280F11"/>
                    </a:solidFill>
                  </a:tcPr>
                </a:tc>
                <a:tc vMerge="1">
                  <a:txBody>
                    <a:bodyPr/>
                    <a:lstStyle/>
                    <a:p>
                      <a:endParaRPr/>
                    </a:p>
                  </a:txBody>
                  <a:tcPr marL="0" marR="0" marT="0" marB="0">
                    <a:lnT w="6350">
                      <a:solidFill>
                        <a:srgbClr val="B4B2B2"/>
                      </a:solidFill>
                      <a:prstDash val="solid"/>
                    </a:lnT>
                    <a:lnB w="6350">
                      <a:solidFill>
                        <a:srgbClr val="B4B2B2"/>
                      </a:solidFill>
                      <a:prstDash val="solid"/>
                    </a:lnB>
                  </a:tcPr>
                </a:tc>
                <a:extLst>
                  <a:ext uri="{0D108BD9-81ED-4DB2-BD59-A6C34878D82A}">
                    <a16:rowId xmlns:a16="http://schemas.microsoft.com/office/drawing/2014/main" val="10016"/>
                  </a:ext>
                </a:extLst>
              </a:tr>
              <a:tr h="223291">
                <a:tc vMerge="1">
                  <a:txBody>
                    <a:bodyPr/>
                    <a:lstStyle/>
                    <a:p>
                      <a:endParaRPr/>
                    </a:p>
                  </a:txBody>
                  <a:tcPr marL="0" marR="0" marT="38100" marB="0">
                    <a:lnB w="19050">
                      <a:solidFill>
                        <a:srgbClr val="020303"/>
                      </a:solidFill>
                      <a:prstDash val="solid"/>
                    </a:lnB>
                  </a:tcPr>
                </a:tc>
                <a:tc>
                  <a:txBody>
                    <a:bodyPr/>
                    <a:lstStyle/>
                    <a:p>
                      <a:pPr>
                        <a:lnSpc>
                          <a:spcPct val="100000"/>
                        </a:lnSpc>
                      </a:pPr>
                      <a:endParaRPr sz="900">
                        <a:latin typeface="Times New Roman"/>
                        <a:cs typeface="Times New Roman"/>
                      </a:endParaRPr>
                    </a:p>
                  </a:txBody>
                  <a:tcPr marL="0" marR="0" marT="0" marB="0">
                    <a:lnT w="6350">
                      <a:solidFill>
                        <a:srgbClr val="B4B2B2"/>
                      </a:solidFill>
                      <a:prstDash val="solid"/>
                    </a:lnT>
                    <a:lnB w="19050">
                      <a:solidFill>
                        <a:srgbClr val="020303"/>
                      </a:solidFill>
                      <a:prstDash val="solid"/>
                    </a:lnB>
                  </a:tcPr>
                </a:tc>
                <a:tc vMerge="1">
                  <a:txBody>
                    <a:bodyPr/>
                    <a:lstStyle/>
                    <a:p>
                      <a:endParaRPr/>
                    </a:p>
                  </a:txBody>
                  <a:tcPr marL="0" marR="0" marT="0" marB="0">
                    <a:lnB w="19050">
                      <a:solidFill>
                        <a:srgbClr val="020303"/>
                      </a:solidFill>
                      <a:prstDash val="solid"/>
                    </a:lnB>
                    <a:solidFill>
                      <a:srgbClr val="E07E35"/>
                    </a:solidFill>
                  </a:tcPr>
                </a:tc>
                <a:tc>
                  <a:txBody>
                    <a:bodyPr/>
                    <a:lstStyle/>
                    <a:p>
                      <a:pPr>
                        <a:lnSpc>
                          <a:spcPct val="100000"/>
                        </a:lnSpc>
                      </a:pPr>
                      <a:endParaRPr sz="900">
                        <a:latin typeface="Times New Roman"/>
                        <a:cs typeface="Times New Roman"/>
                      </a:endParaRPr>
                    </a:p>
                  </a:txBody>
                  <a:tcPr marL="0" marR="0" marT="0" marB="0">
                    <a:lnT w="6350">
                      <a:solidFill>
                        <a:srgbClr val="B4B2B2"/>
                      </a:solidFill>
                      <a:prstDash val="solid"/>
                    </a:lnT>
                    <a:lnB w="19050">
                      <a:solidFill>
                        <a:srgbClr val="020303"/>
                      </a:solidFill>
                      <a:prstDash val="solid"/>
                    </a:lnB>
                  </a:tcPr>
                </a:tc>
                <a:tc vMerge="1">
                  <a:txBody>
                    <a:bodyPr/>
                    <a:lstStyle/>
                    <a:p>
                      <a:endParaRPr/>
                    </a:p>
                  </a:txBody>
                  <a:tcPr marL="0" marR="0" marT="0" marB="0">
                    <a:lnB w="19050">
                      <a:solidFill>
                        <a:srgbClr val="020303"/>
                      </a:solidFill>
                      <a:prstDash val="solid"/>
                    </a:lnB>
                    <a:solidFill>
                      <a:srgbClr val="280F11"/>
                    </a:solidFill>
                  </a:tcPr>
                </a:tc>
                <a:tc>
                  <a:txBody>
                    <a:bodyPr/>
                    <a:lstStyle/>
                    <a:p>
                      <a:pPr>
                        <a:lnSpc>
                          <a:spcPct val="100000"/>
                        </a:lnSpc>
                      </a:pPr>
                      <a:endParaRPr sz="900" dirty="0">
                        <a:latin typeface="Times New Roman"/>
                        <a:cs typeface="Times New Roman"/>
                      </a:endParaRPr>
                    </a:p>
                  </a:txBody>
                  <a:tcPr marL="0" marR="0" marT="0" marB="0">
                    <a:lnT w="6350">
                      <a:solidFill>
                        <a:srgbClr val="B4B2B2"/>
                      </a:solidFill>
                      <a:prstDash val="solid"/>
                    </a:lnT>
                    <a:lnB w="19050">
                      <a:solidFill>
                        <a:srgbClr val="020303"/>
                      </a:solidFill>
                      <a:prstDash val="solid"/>
                    </a:lnB>
                  </a:tcPr>
                </a:tc>
                <a:extLst>
                  <a:ext uri="{0D108BD9-81ED-4DB2-BD59-A6C34878D82A}">
                    <a16:rowId xmlns:a16="http://schemas.microsoft.com/office/drawing/2014/main" val="10017"/>
                  </a:ext>
                </a:extLst>
              </a:tr>
            </a:tbl>
          </a:graphicData>
        </a:graphic>
      </p:graphicFrame>
      <p:sp>
        <p:nvSpPr>
          <p:cNvPr id="4" name="object 4"/>
          <p:cNvSpPr/>
          <p:nvPr/>
        </p:nvSpPr>
        <p:spPr>
          <a:xfrm>
            <a:off x="3911793" y="4379907"/>
            <a:ext cx="1918052" cy="0"/>
          </a:xfrm>
          <a:custGeom>
            <a:avLst/>
            <a:gdLst/>
            <a:ahLst/>
            <a:cxnLst/>
            <a:rect l="l" t="t" r="r" b="b"/>
            <a:pathLst>
              <a:path w="2115185">
                <a:moveTo>
                  <a:pt x="0" y="0"/>
                </a:moveTo>
                <a:lnTo>
                  <a:pt x="2114994" y="0"/>
                </a:lnTo>
              </a:path>
            </a:pathLst>
          </a:custGeom>
          <a:ln w="4775">
            <a:solidFill>
              <a:srgbClr val="B4B2B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32"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3911793" y="4783889"/>
            <a:ext cx="393860" cy="0"/>
          </a:xfrm>
          <a:custGeom>
            <a:avLst/>
            <a:gdLst/>
            <a:ahLst/>
            <a:cxnLst/>
            <a:rect l="l" t="t" r="r" b="b"/>
            <a:pathLst>
              <a:path w="434339">
                <a:moveTo>
                  <a:pt x="0" y="0"/>
                </a:moveTo>
                <a:lnTo>
                  <a:pt x="434022" y="0"/>
                </a:lnTo>
              </a:path>
            </a:pathLst>
          </a:custGeom>
          <a:ln w="4775">
            <a:solidFill>
              <a:srgbClr val="B4B2B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32" b="0" i="0" u="none" strike="noStrike" kern="0" cap="none" spc="0" normalizeH="0" baseline="0" noProof="0">
              <a:ln>
                <a:noFill/>
              </a:ln>
              <a:solidFill>
                <a:sysClr val="windowText" lastClr="000000"/>
              </a:solidFill>
              <a:effectLst/>
              <a:uLnTx/>
              <a:uFillTx/>
            </a:endParaRPr>
          </a:p>
        </p:txBody>
      </p:sp>
      <p:sp>
        <p:nvSpPr>
          <p:cNvPr id="6" name="object 6"/>
          <p:cNvSpPr/>
          <p:nvPr/>
        </p:nvSpPr>
        <p:spPr>
          <a:xfrm>
            <a:off x="4530614" y="4783889"/>
            <a:ext cx="1299623" cy="0"/>
          </a:xfrm>
          <a:custGeom>
            <a:avLst/>
            <a:gdLst/>
            <a:ahLst/>
            <a:cxnLst/>
            <a:rect l="l" t="t" r="r" b="b"/>
            <a:pathLst>
              <a:path w="1433195">
                <a:moveTo>
                  <a:pt x="0" y="0"/>
                </a:moveTo>
                <a:lnTo>
                  <a:pt x="1432572" y="0"/>
                </a:lnTo>
              </a:path>
            </a:pathLst>
          </a:custGeom>
          <a:ln w="4775">
            <a:solidFill>
              <a:srgbClr val="B4B2B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32" b="0" i="0" u="none" strike="noStrike" kern="0" cap="none" spc="0" normalizeH="0" baseline="0" noProof="0">
              <a:ln>
                <a:noFill/>
              </a:ln>
              <a:solidFill>
                <a:sysClr val="windowText" lastClr="000000"/>
              </a:solidFill>
              <a:effectLst/>
              <a:uLnTx/>
              <a:uFillTx/>
            </a:endParaRPr>
          </a:p>
        </p:txBody>
      </p:sp>
      <p:sp>
        <p:nvSpPr>
          <p:cNvPr id="7" name="object 7"/>
          <p:cNvSpPr/>
          <p:nvPr/>
        </p:nvSpPr>
        <p:spPr>
          <a:xfrm>
            <a:off x="4530614" y="4987671"/>
            <a:ext cx="333975" cy="0"/>
          </a:xfrm>
          <a:custGeom>
            <a:avLst/>
            <a:gdLst/>
            <a:ahLst/>
            <a:cxnLst/>
            <a:rect l="l" t="t" r="r" b="b"/>
            <a:pathLst>
              <a:path w="368300">
                <a:moveTo>
                  <a:pt x="0" y="0"/>
                </a:moveTo>
                <a:lnTo>
                  <a:pt x="368109" y="0"/>
                </a:lnTo>
              </a:path>
            </a:pathLst>
          </a:custGeom>
          <a:ln w="4775">
            <a:solidFill>
              <a:srgbClr val="B4B2B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32" b="0" i="0" u="none" strike="noStrike" kern="0" cap="none" spc="0" normalizeH="0" baseline="0" noProof="0">
              <a:ln>
                <a:noFill/>
              </a:ln>
              <a:solidFill>
                <a:sysClr val="windowText" lastClr="000000"/>
              </a:solidFill>
              <a:effectLst/>
              <a:uLnTx/>
              <a:uFillTx/>
            </a:endParaRPr>
          </a:p>
        </p:txBody>
      </p:sp>
      <p:sp>
        <p:nvSpPr>
          <p:cNvPr id="8" name="object 8"/>
          <p:cNvSpPr txBox="1"/>
          <p:nvPr/>
        </p:nvSpPr>
        <p:spPr>
          <a:xfrm>
            <a:off x="3458555" y="4914221"/>
            <a:ext cx="361038" cy="137176"/>
          </a:xfrm>
          <a:prstGeom prst="rect">
            <a:avLst/>
          </a:prstGeom>
        </p:spPr>
        <p:txBody>
          <a:bodyPr vert="horz" wrap="square" lIns="0" tIns="11516" rIns="0" bIns="0" rtlCol="0">
            <a:spAutoFit/>
          </a:bodyPr>
          <a:lstStyle/>
          <a:p>
            <a:pPr marL="11516" marR="0" lvl="0" indent="0" defTabSz="914400" eaLnBrk="1" fontAlgn="auto" latinLnBrk="0" hangingPunct="1">
              <a:lnSpc>
                <a:spcPct val="100000"/>
              </a:lnSpc>
              <a:spcBef>
                <a:spcPts val="91"/>
              </a:spcBef>
              <a:spcAft>
                <a:spcPts val="0"/>
              </a:spcAft>
              <a:buClrTx/>
              <a:buSzTx/>
              <a:buFontTx/>
              <a:buNone/>
              <a:tabLst/>
              <a:defRPr/>
            </a:pPr>
            <a:r>
              <a:rPr kumimoji="0" sz="816" b="0" i="0" u="none" strike="noStrike" kern="0" cap="none" spc="0" normalizeH="0" baseline="0" noProof="0" dirty="0">
                <a:ln>
                  <a:noFill/>
                </a:ln>
                <a:solidFill>
                  <a:srgbClr val="58595B"/>
                </a:solidFill>
                <a:effectLst/>
                <a:uLnTx/>
                <a:uFillTx/>
                <a:latin typeface="AP Type Pro Text"/>
                <a:cs typeface="AP Type Pro Text"/>
              </a:rPr>
              <a:t>$4</a:t>
            </a:r>
            <a:r>
              <a:rPr kumimoji="0" sz="816" b="0" i="0" u="none" strike="noStrike" kern="0" cap="none" spc="-23" normalizeH="0" baseline="0" noProof="0" dirty="0">
                <a:ln>
                  <a:noFill/>
                </a:ln>
                <a:solidFill>
                  <a:srgbClr val="58595B"/>
                </a:solidFill>
                <a:effectLst/>
                <a:uLnTx/>
                <a:uFillTx/>
                <a:latin typeface="AP Type Pro Text"/>
                <a:cs typeface="AP Type Pro Text"/>
              </a:rPr>
              <a:t>,</a:t>
            </a:r>
            <a:r>
              <a:rPr kumimoji="0" sz="816" b="0" i="0" u="none" strike="noStrike" kern="0" cap="none" spc="0" normalizeH="0" baseline="0" noProof="0" dirty="0">
                <a:ln>
                  <a:noFill/>
                </a:ln>
                <a:solidFill>
                  <a:srgbClr val="58595B"/>
                </a:solidFill>
                <a:effectLst/>
                <a:uLnTx/>
                <a:uFillTx/>
                <a:latin typeface="AP Type Pro Text"/>
                <a:cs typeface="AP Type Pro Text"/>
              </a:rPr>
              <a:t>000</a:t>
            </a:r>
            <a:endParaRPr kumimoji="0" sz="816" b="0" i="0" u="none" strike="noStrike" kern="0" cap="none" spc="0" normalizeH="0" baseline="0" noProof="0">
              <a:ln>
                <a:noFill/>
              </a:ln>
              <a:solidFill>
                <a:sysClr val="windowText" lastClr="000000"/>
              </a:solidFill>
              <a:effectLst/>
              <a:uLnTx/>
              <a:uFillTx/>
              <a:latin typeface="AP Type Pro Text"/>
              <a:cs typeface="AP Type Pro Text"/>
            </a:endParaRPr>
          </a:p>
        </p:txBody>
      </p:sp>
      <p:sp>
        <p:nvSpPr>
          <p:cNvPr id="9" name="object 9"/>
          <p:cNvSpPr txBox="1"/>
          <p:nvPr/>
        </p:nvSpPr>
        <p:spPr>
          <a:xfrm>
            <a:off x="3459591" y="4511309"/>
            <a:ext cx="879851" cy="339667"/>
          </a:xfrm>
          <a:prstGeom prst="rect">
            <a:avLst/>
          </a:prstGeom>
        </p:spPr>
        <p:txBody>
          <a:bodyPr vert="horz" wrap="square" lIns="0" tIns="11516" rIns="0" bIns="0" rtlCol="0">
            <a:spAutoFit/>
          </a:bodyPr>
          <a:lstStyle/>
          <a:p>
            <a:pPr marL="12092" marR="0" lvl="0" indent="0" defTabSz="914400" eaLnBrk="1" fontAlgn="auto" latinLnBrk="0" hangingPunct="1">
              <a:lnSpc>
                <a:spcPct val="100000"/>
              </a:lnSpc>
              <a:spcBef>
                <a:spcPts val="91"/>
              </a:spcBef>
              <a:spcAft>
                <a:spcPts val="0"/>
              </a:spcAft>
              <a:buClrTx/>
              <a:buSzTx/>
              <a:buFontTx/>
              <a:buNone/>
              <a:tabLst/>
              <a:defRPr/>
            </a:pPr>
            <a:r>
              <a:rPr kumimoji="0" sz="816" b="0" i="0" u="none" strike="noStrike" kern="0" cap="none" spc="-5" normalizeH="0" baseline="0" noProof="0" dirty="0">
                <a:ln>
                  <a:noFill/>
                </a:ln>
                <a:solidFill>
                  <a:srgbClr val="58595B"/>
                </a:solidFill>
                <a:effectLst/>
                <a:uLnTx/>
                <a:uFillTx/>
                <a:latin typeface="AP Type Pro Text"/>
                <a:cs typeface="AP Type Pro Text"/>
              </a:rPr>
              <a:t>$5,000</a:t>
            </a:r>
            <a:endParaRPr kumimoji="0" sz="816" b="0" i="0" u="none" strike="noStrike" kern="0" cap="none" spc="0" normalizeH="0" baseline="0" noProof="0" dirty="0">
              <a:ln>
                <a:noFill/>
              </a:ln>
              <a:solidFill>
                <a:sysClr val="windowText" lastClr="000000"/>
              </a:solidFill>
              <a:effectLst/>
              <a:uLnTx/>
              <a:uFillTx/>
              <a:latin typeface="AP Type Pro Text"/>
              <a:cs typeface="AP Type Pro Text"/>
            </a:endParaRPr>
          </a:p>
          <a:p>
            <a:pPr marL="11516" marR="0" lvl="0" indent="0" defTabSz="914400" eaLnBrk="1" fontAlgn="auto" latinLnBrk="0" hangingPunct="1">
              <a:lnSpc>
                <a:spcPct val="100000"/>
              </a:lnSpc>
              <a:spcBef>
                <a:spcPts val="608"/>
              </a:spcBef>
              <a:spcAft>
                <a:spcPts val="0"/>
              </a:spcAft>
              <a:buClrTx/>
              <a:buSzTx/>
              <a:buFontTx/>
              <a:buNone/>
              <a:tabLst>
                <a:tab pos="867757" algn="l"/>
              </a:tabLst>
              <a:defRPr/>
            </a:pPr>
            <a:r>
              <a:rPr kumimoji="0" sz="816" b="0" i="0" u="none" strike="noStrike" kern="0" cap="none" spc="0" normalizeH="0" baseline="0" noProof="0" dirty="0">
                <a:ln>
                  <a:noFill/>
                </a:ln>
                <a:solidFill>
                  <a:srgbClr val="58595B"/>
                </a:solidFill>
                <a:effectLst/>
                <a:uLnTx/>
                <a:uFillTx/>
                <a:latin typeface="AP Type Pro Text"/>
                <a:cs typeface="AP Type Pro Text"/>
              </a:rPr>
              <a:t>$4,500</a:t>
            </a:r>
            <a:endParaRPr kumimoji="0" sz="816" b="0" i="0" u="none" strike="noStrike" kern="0" cap="none" spc="0" normalizeH="0" baseline="0" noProof="0" dirty="0">
              <a:ln>
                <a:noFill/>
              </a:ln>
              <a:solidFill>
                <a:sysClr val="windowText" lastClr="000000"/>
              </a:solidFill>
              <a:effectLst/>
              <a:uLnTx/>
              <a:uFillTx/>
              <a:latin typeface="AP Type Pro Text"/>
              <a:cs typeface="AP Type Pro Text"/>
            </a:endParaRPr>
          </a:p>
        </p:txBody>
      </p:sp>
      <p:sp>
        <p:nvSpPr>
          <p:cNvPr id="10" name="object 10"/>
          <p:cNvSpPr txBox="1"/>
          <p:nvPr/>
        </p:nvSpPr>
        <p:spPr>
          <a:xfrm>
            <a:off x="5078147" y="4712764"/>
            <a:ext cx="785417" cy="137176"/>
          </a:xfrm>
          <a:prstGeom prst="rect">
            <a:avLst/>
          </a:prstGeom>
        </p:spPr>
        <p:txBody>
          <a:bodyPr vert="horz" wrap="square" lIns="0" tIns="11516" rIns="0" bIns="0" rtlCol="0">
            <a:spAutoFit/>
          </a:bodyPr>
          <a:lstStyle/>
          <a:p>
            <a:pPr marL="11516" marR="0" lvl="0" indent="0" defTabSz="914400" eaLnBrk="1" fontAlgn="auto" latinLnBrk="0" hangingPunct="1">
              <a:lnSpc>
                <a:spcPct val="100000"/>
              </a:lnSpc>
              <a:spcBef>
                <a:spcPts val="91"/>
              </a:spcBef>
              <a:spcAft>
                <a:spcPts val="0"/>
              </a:spcAft>
              <a:buClrTx/>
              <a:buSzTx/>
              <a:buFontTx/>
              <a:buNone/>
              <a:tabLst>
                <a:tab pos="773324" algn="l"/>
              </a:tabLst>
              <a:defRPr/>
            </a:pPr>
            <a:r>
              <a:rPr kumimoji="0" sz="816" b="0" i="0" u="sng" strike="noStrike" kern="0" cap="none" spc="0" normalizeH="0" baseline="0" noProof="0" dirty="0">
                <a:ln>
                  <a:noFill/>
                </a:ln>
                <a:solidFill>
                  <a:srgbClr val="58595B"/>
                </a:solidFill>
                <a:effectLst/>
                <a:uLnTx/>
                <a:uFill>
                  <a:solidFill>
                    <a:srgbClr val="B4B2B2"/>
                  </a:solidFill>
                </a:uFill>
                <a:latin typeface="AP Type Pro Text"/>
                <a:cs typeface="AP Type Pro Text"/>
              </a:rPr>
              <a:t> </a:t>
            </a:r>
            <a:endParaRPr kumimoji="0" sz="816" b="0" i="0" u="none" strike="noStrike" kern="0" cap="none" spc="0" normalizeH="0" baseline="0" noProof="0" dirty="0">
              <a:ln>
                <a:noFill/>
              </a:ln>
              <a:solidFill>
                <a:sysClr val="windowText" lastClr="000000"/>
              </a:solidFill>
              <a:effectLst/>
              <a:uLnTx/>
              <a:uFillTx/>
              <a:latin typeface="AP Type Pro Text"/>
              <a:cs typeface="AP Type Pro Text"/>
            </a:endParaRPr>
          </a:p>
        </p:txBody>
      </p:sp>
      <p:sp>
        <p:nvSpPr>
          <p:cNvPr id="11" name="object 11"/>
          <p:cNvSpPr txBox="1"/>
          <p:nvPr/>
        </p:nvSpPr>
        <p:spPr>
          <a:xfrm>
            <a:off x="3461780" y="4309852"/>
            <a:ext cx="354128" cy="137176"/>
          </a:xfrm>
          <a:prstGeom prst="rect">
            <a:avLst/>
          </a:prstGeom>
        </p:spPr>
        <p:txBody>
          <a:bodyPr vert="horz" wrap="square" lIns="0" tIns="11516" rIns="0" bIns="0" rtlCol="0">
            <a:spAutoFit/>
          </a:bodyPr>
          <a:lstStyle/>
          <a:p>
            <a:pPr marL="11516" marR="0" lvl="0" indent="0" defTabSz="914400" eaLnBrk="1" fontAlgn="auto" latinLnBrk="0" hangingPunct="1">
              <a:lnSpc>
                <a:spcPct val="100000"/>
              </a:lnSpc>
              <a:spcBef>
                <a:spcPts val="91"/>
              </a:spcBef>
              <a:spcAft>
                <a:spcPts val="0"/>
              </a:spcAft>
              <a:buClrTx/>
              <a:buSzTx/>
              <a:buFontTx/>
              <a:buNone/>
              <a:tabLst/>
              <a:defRPr/>
            </a:pPr>
            <a:r>
              <a:rPr kumimoji="0" sz="816" b="0" i="0" u="none" strike="noStrike" kern="0" cap="none" spc="0" normalizeH="0" baseline="0" noProof="0" dirty="0">
                <a:ln>
                  <a:noFill/>
                </a:ln>
                <a:solidFill>
                  <a:srgbClr val="58595B"/>
                </a:solidFill>
                <a:effectLst/>
                <a:uLnTx/>
                <a:uFillTx/>
                <a:latin typeface="AP Type Pro Text"/>
                <a:cs typeface="AP Type Pro Text"/>
              </a:rPr>
              <a:t>$5,500</a:t>
            </a:r>
            <a:endParaRPr kumimoji="0" sz="816" b="0" i="0" u="none" strike="noStrike" kern="0" cap="none" spc="0" normalizeH="0" baseline="0" noProof="0">
              <a:ln>
                <a:noFill/>
              </a:ln>
              <a:solidFill>
                <a:sysClr val="windowText" lastClr="000000"/>
              </a:solidFill>
              <a:effectLst/>
              <a:uLnTx/>
              <a:uFillTx/>
              <a:latin typeface="AP Type Pro Text"/>
              <a:cs typeface="AP Type Pro Text"/>
            </a:endParaRPr>
          </a:p>
        </p:txBody>
      </p:sp>
      <p:sp>
        <p:nvSpPr>
          <p:cNvPr id="12" name="object 12"/>
          <p:cNvSpPr txBox="1"/>
          <p:nvPr/>
        </p:nvSpPr>
        <p:spPr>
          <a:xfrm>
            <a:off x="3460628" y="1449761"/>
            <a:ext cx="356432" cy="137176"/>
          </a:xfrm>
          <a:prstGeom prst="rect">
            <a:avLst/>
          </a:prstGeom>
        </p:spPr>
        <p:txBody>
          <a:bodyPr vert="horz" wrap="square" lIns="0" tIns="11516" rIns="0" bIns="0" rtlCol="0">
            <a:spAutoFit/>
          </a:bodyPr>
          <a:lstStyle/>
          <a:p>
            <a:pPr marL="11516" marR="0" lvl="0" indent="0" defTabSz="914400" eaLnBrk="1" fontAlgn="auto" latinLnBrk="0" hangingPunct="1">
              <a:lnSpc>
                <a:spcPct val="100000"/>
              </a:lnSpc>
              <a:spcBef>
                <a:spcPts val="91"/>
              </a:spcBef>
              <a:spcAft>
                <a:spcPts val="0"/>
              </a:spcAft>
              <a:buClrTx/>
              <a:buSzTx/>
              <a:buFontTx/>
              <a:buNone/>
              <a:tabLst/>
              <a:defRPr/>
            </a:pPr>
            <a:r>
              <a:rPr kumimoji="0" sz="816" b="0" i="0" u="none" strike="noStrike" kern="0" cap="none" spc="0" normalizeH="0" baseline="0" noProof="0" dirty="0">
                <a:ln>
                  <a:noFill/>
                </a:ln>
                <a:solidFill>
                  <a:srgbClr val="58595B"/>
                </a:solidFill>
                <a:effectLst/>
                <a:uLnTx/>
                <a:uFillTx/>
                <a:latin typeface="AP Type Pro Text"/>
                <a:cs typeface="AP Type Pro Text"/>
              </a:rPr>
              <a:t>$</a:t>
            </a:r>
            <a:r>
              <a:rPr kumimoji="0" lang="en-AU" sz="816" b="0" i="0" u="none" strike="noStrike" kern="0" cap="none" spc="0" normalizeH="0" baseline="0" noProof="0" dirty="0">
                <a:ln>
                  <a:noFill/>
                </a:ln>
                <a:solidFill>
                  <a:srgbClr val="58595B"/>
                </a:solidFill>
                <a:effectLst/>
                <a:uLnTx/>
                <a:uFillTx/>
                <a:latin typeface="AP Type Pro Text"/>
                <a:cs typeface="AP Type Pro Text"/>
              </a:rPr>
              <a:t>8</a:t>
            </a:r>
            <a:r>
              <a:rPr kumimoji="0" sz="816" b="0" i="0" u="none" strike="noStrike" kern="0" cap="none" spc="0" normalizeH="0" baseline="0" noProof="0" dirty="0">
                <a:ln>
                  <a:noFill/>
                </a:ln>
                <a:solidFill>
                  <a:srgbClr val="58595B"/>
                </a:solidFill>
                <a:effectLst/>
                <a:uLnTx/>
                <a:uFillTx/>
                <a:latin typeface="AP Type Pro Text"/>
                <a:cs typeface="AP Type Pro Text"/>
              </a:rPr>
              <a:t>,500</a:t>
            </a:r>
            <a:endParaRPr kumimoji="0" sz="816" b="0" i="0" u="none" strike="noStrike" kern="0" cap="none" spc="0" normalizeH="0" baseline="0" noProof="0" dirty="0">
              <a:ln>
                <a:noFill/>
              </a:ln>
              <a:solidFill>
                <a:sysClr val="windowText" lastClr="000000"/>
              </a:solidFill>
              <a:effectLst/>
              <a:uLnTx/>
              <a:uFillTx/>
              <a:latin typeface="AP Type Pro Text"/>
              <a:cs typeface="AP Type Pro Text"/>
            </a:endParaRPr>
          </a:p>
        </p:txBody>
      </p:sp>
      <p:sp>
        <p:nvSpPr>
          <p:cNvPr id="13" name="object 13"/>
          <p:cNvSpPr txBox="1">
            <a:spLocks noGrp="1"/>
          </p:cNvSpPr>
          <p:nvPr>
            <p:ph type="title"/>
          </p:nvPr>
        </p:nvSpPr>
        <p:spPr>
          <a:xfrm>
            <a:off x="1487488" y="333528"/>
            <a:ext cx="8352928" cy="510808"/>
          </a:xfrm>
          <a:prstGeom prst="rect">
            <a:avLst/>
          </a:prstGeom>
        </p:spPr>
        <p:txBody>
          <a:bodyPr vert="horz" wrap="square" lIns="0" tIns="12092" rIns="0" bIns="0" rtlCol="0">
            <a:spAutoFit/>
          </a:bodyPr>
          <a:lstStyle/>
          <a:p>
            <a:pPr marL="11516" algn="ctr">
              <a:spcBef>
                <a:spcPts val="95"/>
              </a:spcBef>
            </a:pPr>
            <a:r>
              <a:rPr lang="en-AU" sz="3600" dirty="0">
                <a:solidFill>
                  <a:srgbClr val="004982"/>
                </a:solidFill>
                <a:latin typeface="+mn-lt"/>
                <a:ea typeface="+mn-ea"/>
                <a:cs typeface="+mn-cs"/>
              </a:rPr>
              <a:t>Reduction in costs</a:t>
            </a:r>
            <a:endParaRPr sz="3600" dirty="0">
              <a:solidFill>
                <a:srgbClr val="004982"/>
              </a:solidFill>
              <a:latin typeface="+mn-lt"/>
              <a:ea typeface="+mn-ea"/>
              <a:cs typeface="+mn-cs"/>
            </a:endParaRPr>
          </a:p>
        </p:txBody>
      </p:sp>
      <p:sp>
        <p:nvSpPr>
          <p:cNvPr id="26" name="object 26"/>
          <p:cNvSpPr/>
          <p:nvPr/>
        </p:nvSpPr>
        <p:spPr>
          <a:xfrm>
            <a:off x="6900257" y="2189020"/>
            <a:ext cx="1269104" cy="1269104"/>
          </a:xfrm>
          <a:custGeom>
            <a:avLst/>
            <a:gdLst/>
            <a:ahLst/>
            <a:cxnLst/>
            <a:rect l="l" t="t" r="r" b="b"/>
            <a:pathLst>
              <a:path w="1399540" h="1399539">
                <a:moveTo>
                  <a:pt x="699541" y="0"/>
                </a:moveTo>
                <a:lnTo>
                  <a:pt x="651646" y="1613"/>
                </a:lnTo>
                <a:lnTo>
                  <a:pt x="604617" y="6385"/>
                </a:lnTo>
                <a:lnTo>
                  <a:pt x="558559" y="14212"/>
                </a:lnTo>
                <a:lnTo>
                  <a:pt x="513575" y="24988"/>
                </a:lnTo>
                <a:lnTo>
                  <a:pt x="469770" y="38610"/>
                </a:lnTo>
                <a:lnTo>
                  <a:pt x="427248" y="54973"/>
                </a:lnTo>
                <a:lnTo>
                  <a:pt x="386112" y="73973"/>
                </a:lnTo>
                <a:lnTo>
                  <a:pt x="346469" y="95507"/>
                </a:lnTo>
                <a:lnTo>
                  <a:pt x="308420" y="119470"/>
                </a:lnTo>
                <a:lnTo>
                  <a:pt x="272072" y="145758"/>
                </a:lnTo>
                <a:lnTo>
                  <a:pt x="237527" y="174266"/>
                </a:lnTo>
                <a:lnTo>
                  <a:pt x="204890" y="204890"/>
                </a:lnTo>
                <a:lnTo>
                  <a:pt x="174266" y="237527"/>
                </a:lnTo>
                <a:lnTo>
                  <a:pt x="145758" y="272072"/>
                </a:lnTo>
                <a:lnTo>
                  <a:pt x="119470" y="308420"/>
                </a:lnTo>
                <a:lnTo>
                  <a:pt x="95507" y="346469"/>
                </a:lnTo>
                <a:lnTo>
                  <a:pt x="73973" y="386112"/>
                </a:lnTo>
                <a:lnTo>
                  <a:pt x="54973" y="427248"/>
                </a:lnTo>
                <a:lnTo>
                  <a:pt x="38610" y="469770"/>
                </a:lnTo>
                <a:lnTo>
                  <a:pt x="24988" y="513575"/>
                </a:lnTo>
                <a:lnTo>
                  <a:pt x="14212" y="558559"/>
                </a:lnTo>
                <a:lnTo>
                  <a:pt x="6385" y="604617"/>
                </a:lnTo>
                <a:lnTo>
                  <a:pt x="1613" y="651646"/>
                </a:lnTo>
                <a:lnTo>
                  <a:pt x="0" y="699541"/>
                </a:lnTo>
                <a:lnTo>
                  <a:pt x="1613" y="747436"/>
                </a:lnTo>
                <a:lnTo>
                  <a:pt x="6385" y="794465"/>
                </a:lnTo>
                <a:lnTo>
                  <a:pt x="14212" y="840523"/>
                </a:lnTo>
                <a:lnTo>
                  <a:pt x="24988" y="885507"/>
                </a:lnTo>
                <a:lnTo>
                  <a:pt x="38610" y="929312"/>
                </a:lnTo>
                <a:lnTo>
                  <a:pt x="54973" y="971834"/>
                </a:lnTo>
                <a:lnTo>
                  <a:pt x="73973" y="1012969"/>
                </a:lnTo>
                <a:lnTo>
                  <a:pt x="95507" y="1052613"/>
                </a:lnTo>
                <a:lnTo>
                  <a:pt x="119470" y="1090661"/>
                </a:lnTo>
                <a:lnTo>
                  <a:pt x="145758" y="1127010"/>
                </a:lnTo>
                <a:lnTo>
                  <a:pt x="174266" y="1161555"/>
                </a:lnTo>
                <a:lnTo>
                  <a:pt x="204890" y="1194192"/>
                </a:lnTo>
                <a:lnTo>
                  <a:pt x="237527" y="1224816"/>
                </a:lnTo>
                <a:lnTo>
                  <a:pt x="272072" y="1253324"/>
                </a:lnTo>
                <a:lnTo>
                  <a:pt x="308420" y="1279612"/>
                </a:lnTo>
                <a:lnTo>
                  <a:pt x="346469" y="1303575"/>
                </a:lnTo>
                <a:lnTo>
                  <a:pt x="386112" y="1325108"/>
                </a:lnTo>
                <a:lnTo>
                  <a:pt x="427248" y="1344109"/>
                </a:lnTo>
                <a:lnTo>
                  <a:pt x="469770" y="1360472"/>
                </a:lnTo>
                <a:lnTo>
                  <a:pt x="513575" y="1374094"/>
                </a:lnTo>
                <a:lnTo>
                  <a:pt x="558559" y="1384870"/>
                </a:lnTo>
                <a:lnTo>
                  <a:pt x="604617" y="1392696"/>
                </a:lnTo>
                <a:lnTo>
                  <a:pt x="651646" y="1397468"/>
                </a:lnTo>
                <a:lnTo>
                  <a:pt x="699541" y="1399082"/>
                </a:lnTo>
                <a:lnTo>
                  <a:pt x="747436" y="1397468"/>
                </a:lnTo>
                <a:lnTo>
                  <a:pt x="794465" y="1392696"/>
                </a:lnTo>
                <a:lnTo>
                  <a:pt x="840523" y="1384870"/>
                </a:lnTo>
                <a:lnTo>
                  <a:pt x="885507" y="1374094"/>
                </a:lnTo>
                <a:lnTo>
                  <a:pt x="929312" y="1360472"/>
                </a:lnTo>
                <a:lnTo>
                  <a:pt x="971834" y="1344109"/>
                </a:lnTo>
                <a:lnTo>
                  <a:pt x="1012969" y="1325108"/>
                </a:lnTo>
                <a:lnTo>
                  <a:pt x="1052613" y="1303575"/>
                </a:lnTo>
                <a:lnTo>
                  <a:pt x="1090661" y="1279612"/>
                </a:lnTo>
                <a:lnTo>
                  <a:pt x="1127010" y="1253324"/>
                </a:lnTo>
                <a:lnTo>
                  <a:pt x="1161555" y="1224816"/>
                </a:lnTo>
                <a:lnTo>
                  <a:pt x="1194192" y="1194192"/>
                </a:lnTo>
                <a:lnTo>
                  <a:pt x="1224816" y="1161555"/>
                </a:lnTo>
                <a:lnTo>
                  <a:pt x="1253324" y="1127010"/>
                </a:lnTo>
                <a:lnTo>
                  <a:pt x="1279612" y="1090661"/>
                </a:lnTo>
                <a:lnTo>
                  <a:pt x="1303575" y="1052613"/>
                </a:lnTo>
                <a:lnTo>
                  <a:pt x="1325108" y="1012969"/>
                </a:lnTo>
                <a:lnTo>
                  <a:pt x="1344109" y="971834"/>
                </a:lnTo>
                <a:lnTo>
                  <a:pt x="1360472" y="929312"/>
                </a:lnTo>
                <a:lnTo>
                  <a:pt x="1374094" y="885507"/>
                </a:lnTo>
                <a:lnTo>
                  <a:pt x="1384870" y="840523"/>
                </a:lnTo>
                <a:lnTo>
                  <a:pt x="1392696" y="794465"/>
                </a:lnTo>
                <a:lnTo>
                  <a:pt x="1397468" y="747436"/>
                </a:lnTo>
                <a:lnTo>
                  <a:pt x="1399082" y="699541"/>
                </a:lnTo>
                <a:lnTo>
                  <a:pt x="1397468" y="651646"/>
                </a:lnTo>
                <a:lnTo>
                  <a:pt x="1392696" y="604617"/>
                </a:lnTo>
                <a:lnTo>
                  <a:pt x="1384870" y="558559"/>
                </a:lnTo>
                <a:lnTo>
                  <a:pt x="1374094" y="513575"/>
                </a:lnTo>
                <a:lnTo>
                  <a:pt x="1360472" y="469770"/>
                </a:lnTo>
                <a:lnTo>
                  <a:pt x="1344109" y="427248"/>
                </a:lnTo>
                <a:lnTo>
                  <a:pt x="1325108" y="386112"/>
                </a:lnTo>
                <a:lnTo>
                  <a:pt x="1303575" y="346469"/>
                </a:lnTo>
                <a:lnTo>
                  <a:pt x="1279612" y="308420"/>
                </a:lnTo>
                <a:lnTo>
                  <a:pt x="1253324" y="272072"/>
                </a:lnTo>
                <a:lnTo>
                  <a:pt x="1224816" y="237527"/>
                </a:lnTo>
                <a:lnTo>
                  <a:pt x="1194192" y="204890"/>
                </a:lnTo>
                <a:lnTo>
                  <a:pt x="1161555" y="174266"/>
                </a:lnTo>
                <a:lnTo>
                  <a:pt x="1127010" y="145758"/>
                </a:lnTo>
                <a:lnTo>
                  <a:pt x="1090661" y="119470"/>
                </a:lnTo>
                <a:lnTo>
                  <a:pt x="1052613" y="95507"/>
                </a:lnTo>
                <a:lnTo>
                  <a:pt x="1012969" y="73973"/>
                </a:lnTo>
                <a:lnTo>
                  <a:pt x="971834" y="54973"/>
                </a:lnTo>
                <a:lnTo>
                  <a:pt x="929312" y="38610"/>
                </a:lnTo>
                <a:lnTo>
                  <a:pt x="885507" y="24988"/>
                </a:lnTo>
                <a:lnTo>
                  <a:pt x="840523" y="14212"/>
                </a:lnTo>
                <a:lnTo>
                  <a:pt x="794465" y="6385"/>
                </a:lnTo>
                <a:lnTo>
                  <a:pt x="747436" y="1613"/>
                </a:lnTo>
                <a:lnTo>
                  <a:pt x="699541" y="0"/>
                </a:lnTo>
                <a:close/>
              </a:path>
            </a:pathLst>
          </a:custGeom>
          <a:solidFill>
            <a:srgbClr val="00917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32" b="0" i="0" u="none" strike="noStrike" kern="0" cap="none" spc="0" normalizeH="0" baseline="0" noProof="0">
              <a:ln>
                <a:noFill/>
              </a:ln>
              <a:solidFill>
                <a:sysClr val="windowText" lastClr="000000"/>
              </a:solidFill>
              <a:effectLst/>
              <a:uLnTx/>
              <a:uFillTx/>
            </a:endParaRPr>
          </a:p>
        </p:txBody>
      </p:sp>
      <p:sp>
        <p:nvSpPr>
          <p:cNvPr id="27" name="object 27"/>
          <p:cNvSpPr/>
          <p:nvPr/>
        </p:nvSpPr>
        <p:spPr>
          <a:xfrm>
            <a:off x="6900257" y="4262992"/>
            <a:ext cx="1269104" cy="1269104"/>
          </a:xfrm>
          <a:custGeom>
            <a:avLst/>
            <a:gdLst/>
            <a:ahLst/>
            <a:cxnLst/>
            <a:rect l="l" t="t" r="r" b="b"/>
            <a:pathLst>
              <a:path w="1399540" h="1399539">
                <a:moveTo>
                  <a:pt x="699541" y="0"/>
                </a:moveTo>
                <a:lnTo>
                  <a:pt x="651646" y="1613"/>
                </a:lnTo>
                <a:lnTo>
                  <a:pt x="604617" y="6385"/>
                </a:lnTo>
                <a:lnTo>
                  <a:pt x="558559" y="14212"/>
                </a:lnTo>
                <a:lnTo>
                  <a:pt x="513575" y="24988"/>
                </a:lnTo>
                <a:lnTo>
                  <a:pt x="469770" y="38610"/>
                </a:lnTo>
                <a:lnTo>
                  <a:pt x="427248" y="54973"/>
                </a:lnTo>
                <a:lnTo>
                  <a:pt x="386112" y="73973"/>
                </a:lnTo>
                <a:lnTo>
                  <a:pt x="346469" y="95507"/>
                </a:lnTo>
                <a:lnTo>
                  <a:pt x="308420" y="119470"/>
                </a:lnTo>
                <a:lnTo>
                  <a:pt x="272072" y="145758"/>
                </a:lnTo>
                <a:lnTo>
                  <a:pt x="237527" y="174266"/>
                </a:lnTo>
                <a:lnTo>
                  <a:pt x="204890" y="204890"/>
                </a:lnTo>
                <a:lnTo>
                  <a:pt x="174266" y="237527"/>
                </a:lnTo>
                <a:lnTo>
                  <a:pt x="145758" y="272072"/>
                </a:lnTo>
                <a:lnTo>
                  <a:pt x="119470" y="308420"/>
                </a:lnTo>
                <a:lnTo>
                  <a:pt x="95507" y="346469"/>
                </a:lnTo>
                <a:lnTo>
                  <a:pt x="73973" y="386112"/>
                </a:lnTo>
                <a:lnTo>
                  <a:pt x="54973" y="427248"/>
                </a:lnTo>
                <a:lnTo>
                  <a:pt x="38610" y="469770"/>
                </a:lnTo>
                <a:lnTo>
                  <a:pt x="24988" y="513575"/>
                </a:lnTo>
                <a:lnTo>
                  <a:pt x="14212" y="558559"/>
                </a:lnTo>
                <a:lnTo>
                  <a:pt x="6385" y="604617"/>
                </a:lnTo>
                <a:lnTo>
                  <a:pt x="1613" y="651646"/>
                </a:lnTo>
                <a:lnTo>
                  <a:pt x="0" y="699541"/>
                </a:lnTo>
                <a:lnTo>
                  <a:pt x="1613" y="747436"/>
                </a:lnTo>
                <a:lnTo>
                  <a:pt x="6385" y="794465"/>
                </a:lnTo>
                <a:lnTo>
                  <a:pt x="14212" y="840523"/>
                </a:lnTo>
                <a:lnTo>
                  <a:pt x="24988" y="885507"/>
                </a:lnTo>
                <a:lnTo>
                  <a:pt x="38610" y="929312"/>
                </a:lnTo>
                <a:lnTo>
                  <a:pt x="54973" y="971834"/>
                </a:lnTo>
                <a:lnTo>
                  <a:pt x="73973" y="1012969"/>
                </a:lnTo>
                <a:lnTo>
                  <a:pt x="95507" y="1052613"/>
                </a:lnTo>
                <a:lnTo>
                  <a:pt x="119470" y="1090661"/>
                </a:lnTo>
                <a:lnTo>
                  <a:pt x="145758" y="1127010"/>
                </a:lnTo>
                <a:lnTo>
                  <a:pt x="174266" y="1161555"/>
                </a:lnTo>
                <a:lnTo>
                  <a:pt x="204890" y="1194192"/>
                </a:lnTo>
                <a:lnTo>
                  <a:pt x="237527" y="1224816"/>
                </a:lnTo>
                <a:lnTo>
                  <a:pt x="272072" y="1253324"/>
                </a:lnTo>
                <a:lnTo>
                  <a:pt x="308420" y="1279612"/>
                </a:lnTo>
                <a:lnTo>
                  <a:pt x="346469" y="1303575"/>
                </a:lnTo>
                <a:lnTo>
                  <a:pt x="386112" y="1325108"/>
                </a:lnTo>
                <a:lnTo>
                  <a:pt x="427248" y="1344109"/>
                </a:lnTo>
                <a:lnTo>
                  <a:pt x="469770" y="1360472"/>
                </a:lnTo>
                <a:lnTo>
                  <a:pt x="513575" y="1374094"/>
                </a:lnTo>
                <a:lnTo>
                  <a:pt x="558559" y="1384870"/>
                </a:lnTo>
                <a:lnTo>
                  <a:pt x="604617" y="1392696"/>
                </a:lnTo>
                <a:lnTo>
                  <a:pt x="651646" y="1397468"/>
                </a:lnTo>
                <a:lnTo>
                  <a:pt x="699541" y="1399082"/>
                </a:lnTo>
                <a:lnTo>
                  <a:pt x="747436" y="1397468"/>
                </a:lnTo>
                <a:lnTo>
                  <a:pt x="794465" y="1392696"/>
                </a:lnTo>
                <a:lnTo>
                  <a:pt x="840523" y="1384870"/>
                </a:lnTo>
                <a:lnTo>
                  <a:pt x="885507" y="1374094"/>
                </a:lnTo>
                <a:lnTo>
                  <a:pt x="929312" y="1360472"/>
                </a:lnTo>
                <a:lnTo>
                  <a:pt x="971834" y="1344109"/>
                </a:lnTo>
                <a:lnTo>
                  <a:pt x="1012969" y="1325108"/>
                </a:lnTo>
                <a:lnTo>
                  <a:pt x="1052613" y="1303575"/>
                </a:lnTo>
                <a:lnTo>
                  <a:pt x="1090661" y="1279612"/>
                </a:lnTo>
                <a:lnTo>
                  <a:pt x="1127010" y="1253324"/>
                </a:lnTo>
                <a:lnTo>
                  <a:pt x="1161555" y="1224816"/>
                </a:lnTo>
                <a:lnTo>
                  <a:pt x="1194192" y="1194192"/>
                </a:lnTo>
                <a:lnTo>
                  <a:pt x="1224816" y="1161555"/>
                </a:lnTo>
                <a:lnTo>
                  <a:pt x="1253324" y="1127010"/>
                </a:lnTo>
                <a:lnTo>
                  <a:pt x="1279612" y="1090661"/>
                </a:lnTo>
                <a:lnTo>
                  <a:pt x="1303575" y="1052613"/>
                </a:lnTo>
                <a:lnTo>
                  <a:pt x="1325108" y="1012969"/>
                </a:lnTo>
                <a:lnTo>
                  <a:pt x="1344109" y="971834"/>
                </a:lnTo>
                <a:lnTo>
                  <a:pt x="1360472" y="929312"/>
                </a:lnTo>
                <a:lnTo>
                  <a:pt x="1374094" y="885507"/>
                </a:lnTo>
                <a:lnTo>
                  <a:pt x="1384870" y="840523"/>
                </a:lnTo>
                <a:lnTo>
                  <a:pt x="1392696" y="794465"/>
                </a:lnTo>
                <a:lnTo>
                  <a:pt x="1397468" y="747436"/>
                </a:lnTo>
                <a:lnTo>
                  <a:pt x="1399082" y="699541"/>
                </a:lnTo>
                <a:lnTo>
                  <a:pt x="1397468" y="651646"/>
                </a:lnTo>
                <a:lnTo>
                  <a:pt x="1392696" y="604617"/>
                </a:lnTo>
                <a:lnTo>
                  <a:pt x="1384870" y="558559"/>
                </a:lnTo>
                <a:lnTo>
                  <a:pt x="1374094" y="513575"/>
                </a:lnTo>
                <a:lnTo>
                  <a:pt x="1360472" y="469770"/>
                </a:lnTo>
                <a:lnTo>
                  <a:pt x="1344109" y="427248"/>
                </a:lnTo>
                <a:lnTo>
                  <a:pt x="1325108" y="386112"/>
                </a:lnTo>
                <a:lnTo>
                  <a:pt x="1303575" y="346469"/>
                </a:lnTo>
                <a:lnTo>
                  <a:pt x="1279612" y="308420"/>
                </a:lnTo>
                <a:lnTo>
                  <a:pt x="1253324" y="272072"/>
                </a:lnTo>
                <a:lnTo>
                  <a:pt x="1224816" y="237527"/>
                </a:lnTo>
                <a:lnTo>
                  <a:pt x="1194192" y="204890"/>
                </a:lnTo>
                <a:lnTo>
                  <a:pt x="1161555" y="174266"/>
                </a:lnTo>
                <a:lnTo>
                  <a:pt x="1127010" y="145758"/>
                </a:lnTo>
                <a:lnTo>
                  <a:pt x="1090661" y="119470"/>
                </a:lnTo>
                <a:lnTo>
                  <a:pt x="1052613" y="95507"/>
                </a:lnTo>
                <a:lnTo>
                  <a:pt x="1012969" y="73973"/>
                </a:lnTo>
                <a:lnTo>
                  <a:pt x="971834" y="54973"/>
                </a:lnTo>
                <a:lnTo>
                  <a:pt x="929312" y="38610"/>
                </a:lnTo>
                <a:lnTo>
                  <a:pt x="885507" y="24988"/>
                </a:lnTo>
                <a:lnTo>
                  <a:pt x="840523" y="14212"/>
                </a:lnTo>
                <a:lnTo>
                  <a:pt x="794465" y="6385"/>
                </a:lnTo>
                <a:lnTo>
                  <a:pt x="747436" y="1613"/>
                </a:lnTo>
                <a:lnTo>
                  <a:pt x="699541" y="0"/>
                </a:lnTo>
                <a:close/>
              </a:path>
            </a:pathLst>
          </a:custGeom>
          <a:solidFill>
            <a:srgbClr val="00917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32" b="0" i="0" u="none" strike="noStrike" kern="0" cap="none" spc="0" normalizeH="0" baseline="0" noProof="0">
              <a:ln>
                <a:noFill/>
              </a:ln>
              <a:solidFill>
                <a:sysClr val="windowText" lastClr="000000"/>
              </a:solidFill>
              <a:effectLst/>
              <a:uLnTx/>
              <a:uFillTx/>
            </a:endParaRPr>
          </a:p>
        </p:txBody>
      </p:sp>
      <p:grpSp>
        <p:nvGrpSpPr>
          <p:cNvPr id="28" name="object 28"/>
          <p:cNvGrpSpPr/>
          <p:nvPr/>
        </p:nvGrpSpPr>
        <p:grpSpPr>
          <a:xfrm>
            <a:off x="3469000" y="4505343"/>
            <a:ext cx="2362584" cy="712288"/>
            <a:chOff x="2449702" y="4968392"/>
            <a:chExt cx="2605405" cy="785495"/>
          </a:xfrm>
        </p:grpSpPr>
        <p:sp>
          <p:nvSpPr>
            <p:cNvPr id="29" name="object 29"/>
            <p:cNvSpPr/>
            <p:nvPr/>
          </p:nvSpPr>
          <p:spPr>
            <a:xfrm>
              <a:off x="3372027" y="4968392"/>
              <a:ext cx="248920" cy="776605"/>
            </a:xfrm>
            <a:custGeom>
              <a:avLst/>
              <a:gdLst/>
              <a:ahLst/>
              <a:cxnLst/>
              <a:rect l="l" t="t" r="r" b="b"/>
              <a:pathLst>
                <a:path w="248920" h="776604">
                  <a:moveTo>
                    <a:pt x="248399" y="0"/>
                  </a:moveTo>
                  <a:lnTo>
                    <a:pt x="0" y="0"/>
                  </a:lnTo>
                  <a:lnTo>
                    <a:pt x="0" y="776528"/>
                  </a:lnTo>
                  <a:lnTo>
                    <a:pt x="248399" y="776528"/>
                  </a:lnTo>
                  <a:lnTo>
                    <a:pt x="248399" y="0"/>
                  </a:lnTo>
                  <a:close/>
                </a:path>
              </a:pathLst>
            </a:custGeom>
            <a:solidFill>
              <a:srgbClr val="E07E35"/>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32" b="0" i="0" u="none" strike="noStrike" kern="0" cap="none" spc="0" normalizeH="0" baseline="0" noProof="0">
                <a:ln>
                  <a:noFill/>
                </a:ln>
                <a:solidFill>
                  <a:sysClr val="windowText" lastClr="000000"/>
                </a:solidFill>
                <a:effectLst/>
                <a:uLnTx/>
                <a:uFillTx/>
              </a:endParaRPr>
            </a:p>
          </p:txBody>
        </p:sp>
        <p:sp>
          <p:nvSpPr>
            <p:cNvPr id="30" name="object 30"/>
            <p:cNvSpPr/>
            <p:nvPr/>
          </p:nvSpPr>
          <p:spPr>
            <a:xfrm>
              <a:off x="3988536" y="5371592"/>
              <a:ext cx="248920" cy="373380"/>
            </a:xfrm>
            <a:custGeom>
              <a:avLst/>
              <a:gdLst/>
              <a:ahLst/>
              <a:cxnLst/>
              <a:rect l="l" t="t" r="r" b="b"/>
              <a:pathLst>
                <a:path w="248920" h="373379">
                  <a:moveTo>
                    <a:pt x="248399" y="0"/>
                  </a:moveTo>
                  <a:lnTo>
                    <a:pt x="0" y="0"/>
                  </a:lnTo>
                  <a:lnTo>
                    <a:pt x="0" y="373329"/>
                  </a:lnTo>
                  <a:lnTo>
                    <a:pt x="248399" y="373329"/>
                  </a:lnTo>
                  <a:lnTo>
                    <a:pt x="248399" y="0"/>
                  </a:lnTo>
                  <a:close/>
                </a:path>
              </a:pathLst>
            </a:custGeom>
            <a:solidFill>
              <a:srgbClr val="280F1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32" b="0" i="0" u="none" strike="noStrike" kern="0" cap="none" spc="0" normalizeH="0" baseline="0" noProof="0">
                <a:ln>
                  <a:noFill/>
                </a:ln>
                <a:solidFill>
                  <a:sysClr val="windowText" lastClr="000000"/>
                </a:solidFill>
                <a:effectLst/>
                <a:uLnTx/>
                <a:uFillTx/>
              </a:endParaRPr>
            </a:p>
          </p:txBody>
        </p:sp>
        <p:sp>
          <p:nvSpPr>
            <p:cNvPr id="31" name="object 31"/>
            <p:cNvSpPr/>
            <p:nvPr/>
          </p:nvSpPr>
          <p:spPr>
            <a:xfrm>
              <a:off x="2457005" y="5746534"/>
              <a:ext cx="2590800" cy="0"/>
            </a:xfrm>
            <a:custGeom>
              <a:avLst/>
              <a:gdLst/>
              <a:ahLst/>
              <a:cxnLst/>
              <a:rect l="l" t="t" r="r" b="b"/>
              <a:pathLst>
                <a:path w="2590800">
                  <a:moveTo>
                    <a:pt x="0" y="0"/>
                  </a:moveTo>
                  <a:lnTo>
                    <a:pt x="2590304" y="0"/>
                  </a:lnTo>
                </a:path>
              </a:pathLst>
            </a:custGeom>
            <a:ln w="14325">
              <a:solidFill>
                <a:srgbClr val="020303"/>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32" b="0" i="0" u="none" strike="noStrike" kern="0" cap="none" spc="0" normalizeH="0" baseline="0" noProof="0">
                <a:ln>
                  <a:noFill/>
                </a:ln>
                <a:solidFill>
                  <a:sysClr val="windowText" lastClr="000000"/>
                </a:solidFill>
                <a:effectLst/>
                <a:uLnTx/>
                <a:uFillTx/>
              </a:endParaRPr>
            </a:p>
          </p:txBody>
        </p:sp>
      </p:grpSp>
      <p:sp>
        <p:nvSpPr>
          <p:cNvPr id="33" name="object 33"/>
          <p:cNvSpPr txBox="1"/>
          <p:nvPr/>
        </p:nvSpPr>
        <p:spPr>
          <a:xfrm>
            <a:off x="2317812" y="1467439"/>
            <a:ext cx="1012865" cy="584862"/>
          </a:xfrm>
          <a:prstGeom prst="rect">
            <a:avLst/>
          </a:prstGeom>
        </p:spPr>
        <p:txBody>
          <a:bodyPr vert="horz" wrap="square" lIns="0" tIns="11516" rIns="0" bIns="0" rtlCol="0">
            <a:spAutoFit/>
          </a:bodyPr>
          <a:lstStyle/>
          <a:p>
            <a:pPr marL="0" marR="4607" lvl="0" indent="0" algn="r" defTabSz="914400" eaLnBrk="1" fontAlgn="auto" latinLnBrk="0" hangingPunct="1">
              <a:lnSpc>
                <a:spcPts val="1650"/>
              </a:lnSpc>
              <a:spcBef>
                <a:spcPts val="91"/>
              </a:spcBef>
              <a:spcAft>
                <a:spcPts val="0"/>
              </a:spcAft>
              <a:buClrTx/>
              <a:buSzTx/>
              <a:buFontTx/>
              <a:buNone/>
              <a:tabLst/>
              <a:defRPr/>
            </a:pPr>
            <a:r>
              <a:rPr kumimoji="0" sz="1542" b="1" i="0" u="none" strike="noStrike" kern="0" cap="none" spc="-5" normalizeH="0" baseline="0" noProof="0" dirty="0">
                <a:ln>
                  <a:noFill/>
                </a:ln>
                <a:solidFill>
                  <a:srgbClr val="DA1A31"/>
                </a:solidFill>
                <a:effectLst/>
                <a:uLnTx/>
                <a:uFillTx/>
                <a:latin typeface="AP Type Pro Text"/>
                <a:cs typeface="AP Type Pro Text"/>
              </a:rPr>
              <a:t>Incapacity</a:t>
            </a:r>
            <a:endParaRPr kumimoji="0" sz="1542" b="0" i="0" u="none" strike="noStrike" kern="0" cap="none" spc="0" normalizeH="0" baseline="0" noProof="0" dirty="0">
              <a:ln>
                <a:noFill/>
              </a:ln>
              <a:solidFill>
                <a:sysClr val="windowText" lastClr="000000"/>
              </a:solidFill>
              <a:effectLst/>
              <a:uLnTx/>
              <a:uFillTx/>
              <a:latin typeface="AP Type Pro Text"/>
              <a:cs typeface="AP Type Pro Text"/>
            </a:endParaRPr>
          </a:p>
          <a:p>
            <a:pPr marL="0" marR="4607" lvl="0" indent="0" algn="r" defTabSz="914400" eaLnBrk="1" fontAlgn="auto" latinLnBrk="0" hangingPunct="1">
              <a:lnSpc>
                <a:spcPts val="1650"/>
              </a:lnSpc>
              <a:spcBef>
                <a:spcPts val="0"/>
              </a:spcBef>
              <a:spcAft>
                <a:spcPts val="0"/>
              </a:spcAft>
              <a:buClrTx/>
              <a:buSzTx/>
              <a:buFontTx/>
              <a:buNone/>
              <a:tabLst/>
              <a:defRPr/>
            </a:pPr>
            <a:r>
              <a:rPr kumimoji="0" sz="1542" b="1" i="0" u="none" strike="noStrike" kern="0" cap="none" spc="-5" normalizeH="0" baseline="0" noProof="0" dirty="0">
                <a:ln>
                  <a:noFill/>
                </a:ln>
                <a:solidFill>
                  <a:srgbClr val="DA1A31"/>
                </a:solidFill>
                <a:effectLst/>
                <a:uLnTx/>
                <a:uFillTx/>
                <a:latin typeface="AP Type Pro Text"/>
                <a:cs typeface="AP Type Pro Text"/>
              </a:rPr>
              <a:t>Cost</a:t>
            </a:r>
            <a:endParaRPr kumimoji="0" sz="1542" b="0" i="0" u="none" strike="noStrike" kern="0" cap="none" spc="0" normalizeH="0" baseline="0" noProof="0" dirty="0">
              <a:ln>
                <a:noFill/>
              </a:ln>
              <a:solidFill>
                <a:sysClr val="windowText" lastClr="000000"/>
              </a:solidFill>
              <a:effectLst/>
              <a:uLnTx/>
              <a:uFillTx/>
              <a:latin typeface="AP Type Pro Text"/>
              <a:cs typeface="AP Type Pro Text"/>
            </a:endParaRPr>
          </a:p>
          <a:p>
            <a:pPr marL="621308" marR="0" lvl="0" indent="0" defTabSz="914400" eaLnBrk="1" fontAlgn="auto" latinLnBrk="0" hangingPunct="1">
              <a:lnSpc>
                <a:spcPct val="100000"/>
              </a:lnSpc>
              <a:spcBef>
                <a:spcPts val="230"/>
              </a:spcBef>
              <a:spcAft>
                <a:spcPts val="0"/>
              </a:spcAft>
              <a:buClrTx/>
              <a:buSzTx/>
              <a:buFontTx/>
              <a:buNone/>
              <a:tabLst/>
              <a:defRPr/>
            </a:pPr>
            <a:r>
              <a:rPr kumimoji="0" sz="725" b="0" i="1" u="none" strike="noStrike" kern="0" cap="none" spc="-32" normalizeH="0" baseline="0" noProof="0" dirty="0">
                <a:ln>
                  <a:noFill/>
                </a:ln>
                <a:solidFill>
                  <a:srgbClr val="58595B"/>
                </a:solidFill>
                <a:effectLst/>
                <a:uLnTx/>
                <a:uFillTx/>
                <a:latin typeface="AP Type Pro Text"/>
                <a:cs typeface="AP Type Pro Text"/>
              </a:rPr>
              <a:t>(</a:t>
            </a:r>
            <a:r>
              <a:rPr kumimoji="0" sz="725" b="0" i="1" u="none" strike="noStrike" kern="0" cap="none" spc="-27" normalizeH="0" baseline="0" noProof="0" dirty="0">
                <a:ln>
                  <a:noFill/>
                </a:ln>
                <a:solidFill>
                  <a:srgbClr val="58595B"/>
                </a:solidFill>
                <a:effectLst/>
                <a:uLnTx/>
                <a:uFillTx/>
                <a:latin typeface="AP Type Pro Text"/>
                <a:cs typeface="AP Type Pro Text"/>
              </a:rPr>
              <a:t>a</a:t>
            </a:r>
            <a:r>
              <a:rPr kumimoji="0" sz="725" b="0" i="1" u="none" strike="noStrike" kern="0" cap="none" spc="-18" normalizeH="0" baseline="0" noProof="0" dirty="0">
                <a:ln>
                  <a:noFill/>
                </a:ln>
                <a:solidFill>
                  <a:srgbClr val="58595B"/>
                </a:solidFill>
                <a:effectLst/>
                <a:uLnTx/>
                <a:uFillTx/>
                <a:latin typeface="AP Type Pro Text"/>
                <a:cs typeface="AP Type Pro Text"/>
              </a:rPr>
              <a:t>v</a:t>
            </a:r>
            <a:r>
              <a:rPr kumimoji="0" sz="725" b="0" i="1" u="none" strike="noStrike" kern="0" cap="none" spc="-14" normalizeH="0" baseline="0" noProof="0" dirty="0">
                <a:ln>
                  <a:noFill/>
                </a:ln>
                <a:solidFill>
                  <a:srgbClr val="58595B"/>
                </a:solidFill>
                <a:effectLst/>
                <a:uLnTx/>
                <a:uFillTx/>
                <a:latin typeface="AP Type Pro Text"/>
                <a:cs typeface="AP Type Pro Text"/>
              </a:rPr>
              <a:t>e</a:t>
            </a:r>
            <a:r>
              <a:rPr kumimoji="0" sz="725" b="0" i="1" u="none" strike="noStrike" kern="0" cap="none" spc="-23" normalizeH="0" baseline="0" noProof="0" dirty="0">
                <a:ln>
                  <a:noFill/>
                </a:ln>
                <a:solidFill>
                  <a:srgbClr val="58595B"/>
                </a:solidFill>
                <a:effectLst/>
                <a:uLnTx/>
                <a:uFillTx/>
                <a:latin typeface="AP Type Pro Text"/>
                <a:cs typeface="AP Type Pro Text"/>
              </a:rPr>
              <a:t>r</a:t>
            </a:r>
            <a:r>
              <a:rPr kumimoji="0" sz="725" b="0" i="1" u="none" strike="noStrike" kern="0" cap="none" spc="-9" normalizeH="0" baseline="0" noProof="0" dirty="0">
                <a:ln>
                  <a:noFill/>
                </a:ln>
                <a:solidFill>
                  <a:srgbClr val="58595B"/>
                </a:solidFill>
                <a:effectLst/>
                <a:uLnTx/>
                <a:uFillTx/>
                <a:latin typeface="AP Type Pro Text"/>
                <a:cs typeface="AP Type Pro Text"/>
              </a:rPr>
              <a:t>ag</a:t>
            </a:r>
            <a:r>
              <a:rPr kumimoji="0" sz="725" b="0" i="1" u="none" strike="noStrike" kern="0" cap="none" spc="-32" normalizeH="0" baseline="0" noProof="0" dirty="0">
                <a:ln>
                  <a:noFill/>
                </a:ln>
                <a:solidFill>
                  <a:srgbClr val="58595B"/>
                </a:solidFill>
                <a:effectLst/>
                <a:uLnTx/>
                <a:uFillTx/>
                <a:latin typeface="AP Type Pro Text"/>
                <a:cs typeface="AP Type Pro Text"/>
              </a:rPr>
              <a:t>e</a:t>
            </a:r>
            <a:r>
              <a:rPr kumimoji="0" sz="725" b="0" i="1" u="none" strike="noStrike" kern="0" cap="none" spc="-9" normalizeH="0" baseline="0" noProof="0" dirty="0">
                <a:ln>
                  <a:noFill/>
                </a:ln>
                <a:solidFill>
                  <a:srgbClr val="58595B"/>
                </a:solidFill>
                <a:effectLst/>
                <a:uLnTx/>
                <a:uFillTx/>
                <a:latin typeface="AP Type Pro Text"/>
                <a:cs typeface="AP Type Pro Text"/>
              </a:rPr>
              <a:t>)</a:t>
            </a:r>
            <a:endParaRPr kumimoji="0" sz="725" b="0" i="0" u="none" strike="noStrike" kern="0" cap="none" spc="0" normalizeH="0" baseline="0" noProof="0" dirty="0">
              <a:ln>
                <a:noFill/>
              </a:ln>
              <a:solidFill>
                <a:sysClr val="windowText" lastClr="000000"/>
              </a:solidFill>
              <a:effectLst/>
              <a:uLnTx/>
              <a:uFillTx/>
              <a:latin typeface="AP Type Pro Text"/>
              <a:cs typeface="AP Type Pro Text"/>
            </a:endParaRPr>
          </a:p>
        </p:txBody>
      </p:sp>
      <p:sp>
        <p:nvSpPr>
          <p:cNvPr id="34" name="object 34"/>
          <p:cNvSpPr txBox="1"/>
          <p:nvPr/>
        </p:nvSpPr>
        <p:spPr>
          <a:xfrm>
            <a:off x="2553207" y="4330985"/>
            <a:ext cx="773900" cy="584862"/>
          </a:xfrm>
          <a:prstGeom prst="rect">
            <a:avLst/>
          </a:prstGeom>
        </p:spPr>
        <p:txBody>
          <a:bodyPr vert="horz" wrap="square" lIns="0" tIns="11516" rIns="0" bIns="0" rtlCol="0">
            <a:spAutoFit/>
          </a:bodyPr>
          <a:lstStyle/>
          <a:p>
            <a:pPr marL="0" marR="4607" lvl="0" indent="0" algn="r" defTabSz="914400" eaLnBrk="1" fontAlgn="auto" latinLnBrk="0" hangingPunct="1">
              <a:lnSpc>
                <a:spcPts val="1650"/>
              </a:lnSpc>
              <a:spcBef>
                <a:spcPts val="91"/>
              </a:spcBef>
              <a:spcAft>
                <a:spcPts val="0"/>
              </a:spcAft>
              <a:buClrTx/>
              <a:buSzTx/>
              <a:buFontTx/>
              <a:buNone/>
              <a:tabLst/>
              <a:defRPr/>
            </a:pPr>
            <a:r>
              <a:rPr kumimoji="0" sz="1542" b="1" i="0" u="none" strike="noStrike" kern="0" cap="none" spc="-14" normalizeH="0" baseline="0" noProof="0" dirty="0">
                <a:ln>
                  <a:noFill/>
                </a:ln>
                <a:solidFill>
                  <a:srgbClr val="DA1A31"/>
                </a:solidFill>
                <a:effectLst/>
                <a:uLnTx/>
                <a:uFillTx/>
                <a:latin typeface="AP Type Pro Text"/>
                <a:cs typeface="AP Type Pro Text"/>
              </a:rPr>
              <a:t>M</a:t>
            </a:r>
            <a:r>
              <a:rPr kumimoji="0" sz="1542" b="1" i="0" u="none" strike="noStrike" kern="0" cap="none" spc="0" normalizeH="0" baseline="0" noProof="0" dirty="0">
                <a:ln>
                  <a:noFill/>
                </a:ln>
                <a:solidFill>
                  <a:srgbClr val="DA1A31"/>
                </a:solidFill>
                <a:effectLst/>
                <a:uLnTx/>
                <a:uFillTx/>
                <a:latin typeface="AP Type Pro Text"/>
                <a:cs typeface="AP Type Pro Text"/>
              </a:rPr>
              <a:t>edical</a:t>
            </a:r>
            <a:endParaRPr kumimoji="0" sz="1542" b="0" i="0" u="none" strike="noStrike" kern="0" cap="none" spc="0" normalizeH="0" baseline="0" noProof="0">
              <a:ln>
                <a:noFill/>
              </a:ln>
              <a:solidFill>
                <a:sysClr val="windowText" lastClr="000000"/>
              </a:solidFill>
              <a:effectLst/>
              <a:uLnTx/>
              <a:uFillTx/>
              <a:latin typeface="AP Type Pro Text"/>
              <a:cs typeface="AP Type Pro Text"/>
            </a:endParaRPr>
          </a:p>
          <a:p>
            <a:pPr marL="0" marR="4607" lvl="0" indent="0" algn="r" defTabSz="914400" eaLnBrk="1" fontAlgn="auto" latinLnBrk="0" hangingPunct="1">
              <a:lnSpc>
                <a:spcPts val="1650"/>
              </a:lnSpc>
              <a:spcBef>
                <a:spcPts val="0"/>
              </a:spcBef>
              <a:spcAft>
                <a:spcPts val="0"/>
              </a:spcAft>
              <a:buClrTx/>
              <a:buSzTx/>
              <a:buFontTx/>
              <a:buNone/>
              <a:tabLst/>
              <a:defRPr/>
            </a:pPr>
            <a:r>
              <a:rPr kumimoji="0" sz="1542" b="1" i="0" u="none" strike="noStrike" kern="0" cap="none" spc="-5" normalizeH="0" baseline="0" noProof="0" dirty="0">
                <a:ln>
                  <a:noFill/>
                </a:ln>
                <a:solidFill>
                  <a:srgbClr val="DA1A31"/>
                </a:solidFill>
                <a:effectLst/>
                <a:uLnTx/>
                <a:uFillTx/>
                <a:latin typeface="AP Type Pro Text"/>
                <a:cs typeface="AP Type Pro Text"/>
              </a:rPr>
              <a:t>Cost</a:t>
            </a:r>
            <a:endParaRPr kumimoji="0" sz="1542" b="0" i="0" u="none" strike="noStrike" kern="0" cap="none" spc="0" normalizeH="0" baseline="0" noProof="0">
              <a:ln>
                <a:noFill/>
              </a:ln>
              <a:solidFill>
                <a:sysClr val="windowText" lastClr="000000"/>
              </a:solidFill>
              <a:effectLst/>
              <a:uLnTx/>
              <a:uFillTx/>
              <a:latin typeface="AP Type Pro Text"/>
              <a:cs typeface="AP Type Pro Text"/>
            </a:endParaRPr>
          </a:p>
          <a:p>
            <a:pPr marL="382343" marR="0" lvl="0" indent="0" defTabSz="914400" eaLnBrk="1" fontAlgn="auto" latinLnBrk="0" hangingPunct="1">
              <a:lnSpc>
                <a:spcPct val="100000"/>
              </a:lnSpc>
              <a:spcBef>
                <a:spcPts val="235"/>
              </a:spcBef>
              <a:spcAft>
                <a:spcPts val="0"/>
              </a:spcAft>
              <a:buClrTx/>
              <a:buSzTx/>
              <a:buFontTx/>
              <a:buNone/>
              <a:tabLst/>
              <a:defRPr/>
            </a:pPr>
            <a:r>
              <a:rPr kumimoji="0" sz="725" b="0" i="1" u="none" strike="noStrike" kern="0" cap="none" spc="-32" normalizeH="0" baseline="0" noProof="0" dirty="0">
                <a:ln>
                  <a:noFill/>
                </a:ln>
                <a:solidFill>
                  <a:srgbClr val="58595B"/>
                </a:solidFill>
                <a:effectLst/>
                <a:uLnTx/>
                <a:uFillTx/>
                <a:latin typeface="AP Type Pro Text"/>
                <a:cs typeface="AP Type Pro Text"/>
              </a:rPr>
              <a:t>(</a:t>
            </a:r>
            <a:r>
              <a:rPr kumimoji="0" sz="725" b="0" i="1" u="none" strike="noStrike" kern="0" cap="none" spc="-27" normalizeH="0" baseline="0" noProof="0" dirty="0">
                <a:ln>
                  <a:noFill/>
                </a:ln>
                <a:solidFill>
                  <a:srgbClr val="58595B"/>
                </a:solidFill>
                <a:effectLst/>
                <a:uLnTx/>
                <a:uFillTx/>
                <a:latin typeface="AP Type Pro Text"/>
                <a:cs typeface="AP Type Pro Text"/>
              </a:rPr>
              <a:t>a</a:t>
            </a:r>
            <a:r>
              <a:rPr kumimoji="0" sz="725" b="0" i="1" u="none" strike="noStrike" kern="0" cap="none" spc="-18" normalizeH="0" baseline="0" noProof="0" dirty="0">
                <a:ln>
                  <a:noFill/>
                </a:ln>
                <a:solidFill>
                  <a:srgbClr val="58595B"/>
                </a:solidFill>
                <a:effectLst/>
                <a:uLnTx/>
                <a:uFillTx/>
                <a:latin typeface="AP Type Pro Text"/>
                <a:cs typeface="AP Type Pro Text"/>
              </a:rPr>
              <a:t>v</a:t>
            </a:r>
            <a:r>
              <a:rPr kumimoji="0" sz="725" b="0" i="1" u="none" strike="noStrike" kern="0" cap="none" spc="-14" normalizeH="0" baseline="0" noProof="0" dirty="0">
                <a:ln>
                  <a:noFill/>
                </a:ln>
                <a:solidFill>
                  <a:srgbClr val="58595B"/>
                </a:solidFill>
                <a:effectLst/>
                <a:uLnTx/>
                <a:uFillTx/>
                <a:latin typeface="AP Type Pro Text"/>
                <a:cs typeface="AP Type Pro Text"/>
              </a:rPr>
              <a:t>e</a:t>
            </a:r>
            <a:r>
              <a:rPr kumimoji="0" sz="725" b="0" i="1" u="none" strike="noStrike" kern="0" cap="none" spc="-23" normalizeH="0" baseline="0" noProof="0" dirty="0">
                <a:ln>
                  <a:noFill/>
                </a:ln>
                <a:solidFill>
                  <a:srgbClr val="58595B"/>
                </a:solidFill>
                <a:effectLst/>
                <a:uLnTx/>
                <a:uFillTx/>
                <a:latin typeface="AP Type Pro Text"/>
                <a:cs typeface="AP Type Pro Text"/>
              </a:rPr>
              <a:t>r</a:t>
            </a:r>
            <a:r>
              <a:rPr kumimoji="0" sz="725" b="0" i="1" u="none" strike="noStrike" kern="0" cap="none" spc="-9" normalizeH="0" baseline="0" noProof="0" dirty="0">
                <a:ln>
                  <a:noFill/>
                </a:ln>
                <a:solidFill>
                  <a:srgbClr val="58595B"/>
                </a:solidFill>
                <a:effectLst/>
                <a:uLnTx/>
                <a:uFillTx/>
                <a:latin typeface="AP Type Pro Text"/>
                <a:cs typeface="AP Type Pro Text"/>
              </a:rPr>
              <a:t>ag</a:t>
            </a:r>
            <a:r>
              <a:rPr kumimoji="0" sz="725" b="0" i="1" u="none" strike="noStrike" kern="0" cap="none" spc="-32" normalizeH="0" baseline="0" noProof="0" dirty="0">
                <a:ln>
                  <a:noFill/>
                </a:ln>
                <a:solidFill>
                  <a:srgbClr val="58595B"/>
                </a:solidFill>
                <a:effectLst/>
                <a:uLnTx/>
                <a:uFillTx/>
                <a:latin typeface="AP Type Pro Text"/>
                <a:cs typeface="AP Type Pro Text"/>
              </a:rPr>
              <a:t>e</a:t>
            </a:r>
            <a:r>
              <a:rPr kumimoji="0" sz="725" b="0" i="1" u="none" strike="noStrike" kern="0" cap="none" spc="-9" normalizeH="0" baseline="0" noProof="0" dirty="0">
                <a:ln>
                  <a:noFill/>
                </a:ln>
                <a:solidFill>
                  <a:srgbClr val="58595B"/>
                </a:solidFill>
                <a:effectLst/>
                <a:uLnTx/>
                <a:uFillTx/>
                <a:latin typeface="AP Type Pro Text"/>
                <a:cs typeface="AP Type Pro Text"/>
              </a:rPr>
              <a:t>)</a:t>
            </a:r>
            <a:endParaRPr kumimoji="0" sz="725" b="0" i="0" u="none" strike="noStrike" kern="0" cap="none" spc="0" normalizeH="0" baseline="0" noProof="0">
              <a:ln>
                <a:noFill/>
              </a:ln>
              <a:solidFill>
                <a:sysClr val="windowText" lastClr="000000"/>
              </a:solidFill>
              <a:effectLst/>
              <a:uLnTx/>
              <a:uFillTx/>
              <a:latin typeface="AP Type Pro Text"/>
              <a:cs typeface="AP Type Pro Text"/>
            </a:endParaRPr>
          </a:p>
        </p:txBody>
      </p:sp>
      <p:sp>
        <p:nvSpPr>
          <p:cNvPr id="37" name="object 37"/>
          <p:cNvSpPr txBox="1"/>
          <p:nvPr/>
        </p:nvSpPr>
        <p:spPr>
          <a:xfrm>
            <a:off x="5120794" y="4853599"/>
            <a:ext cx="338581" cy="95369"/>
          </a:xfrm>
          <a:prstGeom prst="rect">
            <a:avLst/>
          </a:prstGeom>
        </p:spPr>
        <p:txBody>
          <a:bodyPr vert="horz" wrap="square" lIns="0" tIns="11516" rIns="0" bIns="0" rtlCol="0">
            <a:spAutoFit/>
          </a:bodyPr>
          <a:lstStyle/>
          <a:p>
            <a:pPr marL="11516" marR="0" lvl="0" indent="0" defTabSz="914400" eaLnBrk="1" fontAlgn="auto" latinLnBrk="0" hangingPunct="1">
              <a:lnSpc>
                <a:spcPct val="100000"/>
              </a:lnSpc>
              <a:spcBef>
                <a:spcPts val="91"/>
              </a:spcBef>
              <a:spcAft>
                <a:spcPts val="0"/>
              </a:spcAft>
              <a:buClrTx/>
              <a:buSzTx/>
              <a:buFontTx/>
              <a:buNone/>
              <a:tabLst/>
              <a:defRPr/>
            </a:pPr>
            <a:r>
              <a:rPr kumimoji="0" sz="544" b="0" i="1" u="none" strike="noStrike" kern="0" cap="none" spc="-5" normalizeH="0" baseline="0" noProof="0" dirty="0">
                <a:ln>
                  <a:noFill/>
                </a:ln>
                <a:solidFill>
                  <a:srgbClr val="58595B"/>
                </a:solidFill>
                <a:effectLst/>
                <a:uLnTx/>
                <a:uFillTx/>
                <a:latin typeface="AP Type Pro Text"/>
                <a:cs typeface="AP Type Pro Text"/>
              </a:rPr>
              <a:t>$4,299.89</a:t>
            </a:r>
            <a:endParaRPr kumimoji="0" sz="544" b="0" i="0" u="none" strike="noStrike" kern="0" cap="none" spc="0" normalizeH="0" baseline="0" noProof="0" dirty="0">
              <a:ln>
                <a:noFill/>
              </a:ln>
              <a:solidFill>
                <a:sysClr val="windowText" lastClr="000000"/>
              </a:solidFill>
              <a:effectLst/>
              <a:uLnTx/>
              <a:uFillTx/>
              <a:latin typeface="AP Type Pro Text"/>
              <a:cs typeface="AP Type Pro Text"/>
            </a:endParaRPr>
          </a:p>
        </p:txBody>
      </p:sp>
      <p:sp>
        <p:nvSpPr>
          <p:cNvPr id="38" name="object 38"/>
          <p:cNvSpPr txBox="1"/>
          <p:nvPr/>
        </p:nvSpPr>
        <p:spPr>
          <a:xfrm>
            <a:off x="4728131" y="3557948"/>
            <a:ext cx="498083" cy="209186"/>
          </a:xfrm>
          <a:prstGeom prst="rect">
            <a:avLst/>
          </a:prstGeom>
        </p:spPr>
        <p:txBody>
          <a:bodyPr vert="horz" wrap="square" lIns="0" tIns="28791" rIns="0" bIns="0" rtlCol="0">
            <a:spAutoFit/>
          </a:bodyPr>
          <a:lstStyle/>
          <a:p>
            <a:pPr marL="126104" marR="4607" lvl="0" indent="-115164" defTabSz="914400" eaLnBrk="1" fontAlgn="auto" latinLnBrk="0" hangingPunct="1">
              <a:lnSpc>
                <a:spcPts val="680"/>
              </a:lnSpc>
              <a:spcBef>
                <a:spcPts val="227"/>
              </a:spcBef>
              <a:spcAft>
                <a:spcPts val="0"/>
              </a:spcAft>
              <a:buClrTx/>
              <a:buSzTx/>
              <a:buFontTx/>
              <a:buNone/>
              <a:tabLst/>
              <a:defRPr/>
            </a:pPr>
            <a:r>
              <a:rPr kumimoji="0" sz="680" b="0" i="1" u="none" strike="noStrike" kern="0" cap="none" spc="-9" normalizeH="0" baseline="0" noProof="0" dirty="0">
                <a:ln>
                  <a:noFill/>
                </a:ln>
                <a:solidFill>
                  <a:srgbClr val="280F11"/>
                </a:solidFill>
                <a:effectLst/>
                <a:uLnTx/>
                <a:uFillTx/>
                <a:latin typeface="AP Type Pro Text"/>
                <a:cs typeface="AP Type Pro Text"/>
              </a:rPr>
              <a:t>Int</a:t>
            </a:r>
            <a:r>
              <a:rPr kumimoji="0" sz="680" b="0" i="1" u="none" strike="noStrike" kern="0" cap="none" spc="0" normalizeH="0" baseline="0" noProof="0" dirty="0">
                <a:ln>
                  <a:noFill/>
                </a:ln>
                <a:solidFill>
                  <a:srgbClr val="280F11"/>
                </a:solidFill>
                <a:effectLst/>
                <a:uLnTx/>
                <a:uFillTx/>
                <a:latin typeface="AP Type Pro Text"/>
                <a:cs typeface="AP Type Pro Text"/>
              </a:rPr>
              <a:t>er</a:t>
            </a:r>
            <a:r>
              <a:rPr kumimoji="0" sz="680" b="0" i="1" u="none" strike="noStrike" kern="0" cap="none" spc="-9" normalizeH="0" baseline="0" noProof="0" dirty="0">
                <a:ln>
                  <a:noFill/>
                </a:ln>
                <a:solidFill>
                  <a:srgbClr val="280F11"/>
                </a:solidFill>
                <a:effectLst/>
                <a:uLnTx/>
                <a:uFillTx/>
                <a:latin typeface="AP Type Pro Text"/>
                <a:cs typeface="AP Type Pro Text"/>
              </a:rPr>
              <a:t>v</a:t>
            </a:r>
            <a:r>
              <a:rPr kumimoji="0" sz="680" b="0" i="1" u="none" strike="noStrike" kern="0" cap="none" spc="0" normalizeH="0" baseline="0" noProof="0" dirty="0">
                <a:ln>
                  <a:noFill/>
                </a:ln>
                <a:solidFill>
                  <a:srgbClr val="280F11"/>
                </a:solidFill>
                <a:effectLst/>
                <a:uLnTx/>
                <a:uFillTx/>
                <a:latin typeface="AP Type Pro Text"/>
                <a:cs typeface="AP Type Pro Text"/>
              </a:rPr>
              <a:t>e</a:t>
            </a:r>
            <a:r>
              <a:rPr kumimoji="0" sz="680" b="0" i="1" u="none" strike="noStrike" kern="0" cap="none" spc="-9" normalizeH="0" baseline="0" noProof="0" dirty="0">
                <a:ln>
                  <a:noFill/>
                </a:ln>
                <a:solidFill>
                  <a:srgbClr val="280F11"/>
                </a:solidFill>
                <a:effectLst/>
                <a:uLnTx/>
                <a:uFillTx/>
                <a:latin typeface="AP Type Pro Text"/>
                <a:cs typeface="AP Type Pro Text"/>
              </a:rPr>
              <a:t>n</a:t>
            </a:r>
            <a:r>
              <a:rPr kumimoji="0" sz="680" b="0" i="1" u="none" strike="noStrike" kern="0" cap="none" spc="0" normalizeH="0" baseline="0" noProof="0" dirty="0">
                <a:ln>
                  <a:noFill/>
                </a:ln>
                <a:solidFill>
                  <a:srgbClr val="280F11"/>
                </a:solidFill>
                <a:effectLst/>
                <a:uLnTx/>
                <a:uFillTx/>
                <a:latin typeface="AP Type Pro Text"/>
                <a:cs typeface="AP Type Pro Text"/>
              </a:rPr>
              <a:t>tion  </a:t>
            </a:r>
            <a:r>
              <a:rPr kumimoji="0" sz="680" b="0" i="1" u="none" strike="noStrike" kern="0" cap="none" spc="-5" normalizeH="0" baseline="0" noProof="0" dirty="0">
                <a:ln>
                  <a:noFill/>
                </a:ln>
                <a:solidFill>
                  <a:srgbClr val="280F11"/>
                </a:solidFill>
                <a:effectLst/>
                <a:uLnTx/>
                <a:uFillTx/>
                <a:latin typeface="AP Type Pro Text"/>
                <a:cs typeface="AP Type Pro Text"/>
              </a:rPr>
              <a:t>Group</a:t>
            </a:r>
            <a:endParaRPr kumimoji="0" sz="680" b="0" i="0" u="none" strike="noStrike" kern="0" cap="none" spc="0" normalizeH="0" baseline="0" noProof="0">
              <a:ln>
                <a:noFill/>
              </a:ln>
              <a:solidFill>
                <a:sysClr val="windowText" lastClr="000000"/>
              </a:solidFill>
              <a:effectLst/>
              <a:uLnTx/>
              <a:uFillTx/>
              <a:latin typeface="AP Type Pro Text"/>
              <a:cs typeface="AP Type Pro Text"/>
            </a:endParaRPr>
          </a:p>
        </p:txBody>
      </p:sp>
      <p:sp>
        <p:nvSpPr>
          <p:cNvPr id="39" name="object 39"/>
          <p:cNvSpPr txBox="1"/>
          <p:nvPr/>
        </p:nvSpPr>
        <p:spPr>
          <a:xfrm>
            <a:off x="4728166" y="5209476"/>
            <a:ext cx="498083" cy="209186"/>
          </a:xfrm>
          <a:prstGeom prst="rect">
            <a:avLst/>
          </a:prstGeom>
        </p:spPr>
        <p:txBody>
          <a:bodyPr vert="horz" wrap="square" lIns="0" tIns="28791" rIns="0" bIns="0" rtlCol="0">
            <a:spAutoFit/>
          </a:bodyPr>
          <a:lstStyle/>
          <a:p>
            <a:pPr marL="126104" marR="4607" lvl="0" indent="-115164" defTabSz="914400" eaLnBrk="1" fontAlgn="auto" latinLnBrk="0" hangingPunct="1">
              <a:lnSpc>
                <a:spcPts val="680"/>
              </a:lnSpc>
              <a:spcBef>
                <a:spcPts val="227"/>
              </a:spcBef>
              <a:spcAft>
                <a:spcPts val="0"/>
              </a:spcAft>
              <a:buClrTx/>
              <a:buSzTx/>
              <a:buFontTx/>
              <a:buNone/>
              <a:tabLst/>
              <a:defRPr/>
            </a:pPr>
            <a:r>
              <a:rPr kumimoji="0" sz="680" b="0" i="1" u="none" strike="noStrike" kern="0" cap="none" spc="-9" normalizeH="0" baseline="0" noProof="0" dirty="0">
                <a:ln>
                  <a:noFill/>
                </a:ln>
                <a:solidFill>
                  <a:srgbClr val="280F11"/>
                </a:solidFill>
                <a:effectLst/>
                <a:uLnTx/>
                <a:uFillTx/>
                <a:latin typeface="AP Type Pro Text"/>
                <a:cs typeface="AP Type Pro Text"/>
              </a:rPr>
              <a:t>Int</a:t>
            </a:r>
            <a:r>
              <a:rPr kumimoji="0" sz="680" b="0" i="1" u="none" strike="noStrike" kern="0" cap="none" spc="0" normalizeH="0" baseline="0" noProof="0" dirty="0">
                <a:ln>
                  <a:noFill/>
                </a:ln>
                <a:solidFill>
                  <a:srgbClr val="280F11"/>
                </a:solidFill>
                <a:effectLst/>
                <a:uLnTx/>
                <a:uFillTx/>
                <a:latin typeface="AP Type Pro Text"/>
                <a:cs typeface="AP Type Pro Text"/>
              </a:rPr>
              <a:t>er</a:t>
            </a:r>
            <a:r>
              <a:rPr kumimoji="0" sz="680" b="0" i="1" u="none" strike="noStrike" kern="0" cap="none" spc="-9" normalizeH="0" baseline="0" noProof="0" dirty="0">
                <a:ln>
                  <a:noFill/>
                </a:ln>
                <a:solidFill>
                  <a:srgbClr val="280F11"/>
                </a:solidFill>
                <a:effectLst/>
                <a:uLnTx/>
                <a:uFillTx/>
                <a:latin typeface="AP Type Pro Text"/>
                <a:cs typeface="AP Type Pro Text"/>
              </a:rPr>
              <a:t>v</a:t>
            </a:r>
            <a:r>
              <a:rPr kumimoji="0" sz="680" b="0" i="1" u="none" strike="noStrike" kern="0" cap="none" spc="0" normalizeH="0" baseline="0" noProof="0" dirty="0">
                <a:ln>
                  <a:noFill/>
                </a:ln>
                <a:solidFill>
                  <a:srgbClr val="280F11"/>
                </a:solidFill>
                <a:effectLst/>
                <a:uLnTx/>
                <a:uFillTx/>
                <a:latin typeface="AP Type Pro Text"/>
                <a:cs typeface="AP Type Pro Text"/>
              </a:rPr>
              <a:t>e</a:t>
            </a:r>
            <a:r>
              <a:rPr kumimoji="0" sz="680" b="0" i="1" u="none" strike="noStrike" kern="0" cap="none" spc="-9" normalizeH="0" baseline="0" noProof="0" dirty="0">
                <a:ln>
                  <a:noFill/>
                </a:ln>
                <a:solidFill>
                  <a:srgbClr val="280F11"/>
                </a:solidFill>
                <a:effectLst/>
                <a:uLnTx/>
                <a:uFillTx/>
                <a:latin typeface="AP Type Pro Text"/>
                <a:cs typeface="AP Type Pro Text"/>
              </a:rPr>
              <a:t>n</a:t>
            </a:r>
            <a:r>
              <a:rPr kumimoji="0" sz="680" b="0" i="1" u="none" strike="noStrike" kern="0" cap="none" spc="0" normalizeH="0" baseline="0" noProof="0" dirty="0">
                <a:ln>
                  <a:noFill/>
                </a:ln>
                <a:solidFill>
                  <a:srgbClr val="280F11"/>
                </a:solidFill>
                <a:effectLst/>
                <a:uLnTx/>
                <a:uFillTx/>
                <a:latin typeface="AP Type Pro Text"/>
                <a:cs typeface="AP Type Pro Text"/>
              </a:rPr>
              <a:t>tion  </a:t>
            </a:r>
            <a:r>
              <a:rPr kumimoji="0" sz="680" b="0" i="1" u="none" strike="noStrike" kern="0" cap="none" spc="-5" normalizeH="0" baseline="0" noProof="0" dirty="0">
                <a:ln>
                  <a:noFill/>
                </a:ln>
                <a:solidFill>
                  <a:srgbClr val="280F11"/>
                </a:solidFill>
                <a:effectLst/>
                <a:uLnTx/>
                <a:uFillTx/>
                <a:latin typeface="AP Type Pro Text"/>
                <a:cs typeface="AP Type Pro Text"/>
              </a:rPr>
              <a:t>Group</a:t>
            </a:r>
            <a:endParaRPr kumimoji="0" sz="680" b="0" i="0" u="none" strike="noStrike" kern="0" cap="none" spc="0" normalizeH="0" baseline="0" noProof="0">
              <a:ln>
                <a:noFill/>
              </a:ln>
              <a:solidFill>
                <a:sysClr val="windowText" lastClr="000000"/>
              </a:solidFill>
              <a:effectLst/>
              <a:uLnTx/>
              <a:uFillTx/>
              <a:latin typeface="AP Type Pro Text"/>
              <a:cs typeface="AP Type Pro Text"/>
            </a:endParaRPr>
          </a:p>
        </p:txBody>
      </p:sp>
      <p:sp>
        <p:nvSpPr>
          <p:cNvPr id="40" name="object 40"/>
          <p:cNvSpPr txBox="1"/>
          <p:nvPr/>
        </p:nvSpPr>
        <p:spPr>
          <a:xfrm>
            <a:off x="4258459" y="3557982"/>
            <a:ext cx="319579" cy="209186"/>
          </a:xfrm>
          <a:prstGeom prst="rect">
            <a:avLst/>
          </a:prstGeom>
        </p:spPr>
        <p:txBody>
          <a:bodyPr vert="horz" wrap="square" lIns="0" tIns="28791" rIns="0" bIns="0" rtlCol="0">
            <a:spAutoFit/>
          </a:bodyPr>
          <a:lstStyle/>
          <a:p>
            <a:pPr marL="36852" marR="4607" lvl="0" indent="-25912" defTabSz="914400" eaLnBrk="1" fontAlgn="auto" latinLnBrk="0" hangingPunct="1">
              <a:lnSpc>
                <a:spcPts val="680"/>
              </a:lnSpc>
              <a:spcBef>
                <a:spcPts val="227"/>
              </a:spcBef>
              <a:spcAft>
                <a:spcPts val="0"/>
              </a:spcAft>
              <a:buClrTx/>
              <a:buSzTx/>
              <a:buFontTx/>
              <a:buNone/>
              <a:tabLst/>
              <a:defRPr/>
            </a:pPr>
            <a:r>
              <a:rPr kumimoji="0" sz="680" b="0" i="1" u="none" strike="noStrike" kern="0" cap="none" spc="0" normalizeH="0" baseline="0" noProof="0" dirty="0">
                <a:ln>
                  <a:noFill/>
                </a:ln>
                <a:solidFill>
                  <a:srgbClr val="E07E35"/>
                </a:solidFill>
                <a:effectLst/>
                <a:uLnTx/>
                <a:uFillTx/>
                <a:latin typeface="AP Type Pro Text"/>
                <a:cs typeface="AP Type Pro Text"/>
              </a:rPr>
              <a:t>Co</a:t>
            </a:r>
            <a:r>
              <a:rPr kumimoji="0" sz="680" b="0" i="1" u="none" strike="noStrike" kern="0" cap="none" spc="-9" normalizeH="0" baseline="0" noProof="0" dirty="0">
                <a:ln>
                  <a:noFill/>
                </a:ln>
                <a:solidFill>
                  <a:srgbClr val="E07E35"/>
                </a:solidFill>
                <a:effectLst/>
                <a:uLnTx/>
                <a:uFillTx/>
                <a:latin typeface="AP Type Pro Text"/>
                <a:cs typeface="AP Type Pro Text"/>
              </a:rPr>
              <a:t>n</a:t>
            </a:r>
            <a:r>
              <a:rPr kumimoji="0" sz="680" b="0" i="1" u="none" strike="noStrike" kern="0" cap="none" spc="0" normalizeH="0" baseline="0" noProof="0" dirty="0">
                <a:ln>
                  <a:noFill/>
                </a:ln>
                <a:solidFill>
                  <a:srgbClr val="E07E35"/>
                </a:solidFill>
                <a:effectLst/>
                <a:uLnTx/>
                <a:uFillTx/>
                <a:latin typeface="AP Type Pro Text"/>
                <a:cs typeface="AP Type Pro Text"/>
              </a:rPr>
              <a:t>t</a:t>
            </a:r>
            <a:r>
              <a:rPr kumimoji="0" sz="680" b="0" i="1" u="none" strike="noStrike" kern="0" cap="none" spc="-9" normalizeH="0" baseline="0" noProof="0" dirty="0">
                <a:ln>
                  <a:noFill/>
                </a:ln>
                <a:solidFill>
                  <a:srgbClr val="E07E35"/>
                </a:solidFill>
                <a:effectLst/>
                <a:uLnTx/>
                <a:uFillTx/>
                <a:latin typeface="AP Type Pro Text"/>
                <a:cs typeface="AP Type Pro Text"/>
              </a:rPr>
              <a:t>r</a:t>
            </a:r>
            <a:r>
              <a:rPr kumimoji="0" sz="680" b="0" i="1" u="none" strike="noStrike" kern="0" cap="none" spc="0" normalizeH="0" baseline="0" noProof="0" dirty="0">
                <a:ln>
                  <a:noFill/>
                </a:ln>
                <a:solidFill>
                  <a:srgbClr val="E07E35"/>
                </a:solidFill>
                <a:effectLst/>
                <a:uLnTx/>
                <a:uFillTx/>
                <a:latin typeface="AP Type Pro Text"/>
                <a:cs typeface="AP Type Pro Text"/>
              </a:rPr>
              <a:t>ol  </a:t>
            </a:r>
            <a:r>
              <a:rPr kumimoji="0" sz="680" b="0" i="1" u="none" strike="noStrike" kern="0" cap="none" spc="-5" normalizeH="0" baseline="0" noProof="0" dirty="0">
                <a:ln>
                  <a:noFill/>
                </a:ln>
                <a:solidFill>
                  <a:srgbClr val="E07E35"/>
                </a:solidFill>
                <a:effectLst/>
                <a:uLnTx/>
                <a:uFillTx/>
                <a:latin typeface="AP Type Pro Text"/>
                <a:cs typeface="AP Type Pro Text"/>
              </a:rPr>
              <a:t>Group</a:t>
            </a:r>
            <a:endParaRPr kumimoji="0" sz="680" b="0" i="0" u="none" strike="noStrike" kern="0" cap="none" spc="0" normalizeH="0" baseline="0" noProof="0">
              <a:ln>
                <a:noFill/>
              </a:ln>
              <a:solidFill>
                <a:sysClr val="windowText" lastClr="000000"/>
              </a:solidFill>
              <a:effectLst/>
              <a:uLnTx/>
              <a:uFillTx/>
              <a:latin typeface="AP Type Pro Text"/>
              <a:cs typeface="AP Type Pro Text"/>
            </a:endParaRPr>
          </a:p>
        </p:txBody>
      </p:sp>
      <p:sp>
        <p:nvSpPr>
          <p:cNvPr id="41" name="object 41"/>
          <p:cNvSpPr txBox="1"/>
          <p:nvPr/>
        </p:nvSpPr>
        <p:spPr>
          <a:xfrm>
            <a:off x="4258471" y="5209476"/>
            <a:ext cx="319579" cy="209186"/>
          </a:xfrm>
          <a:prstGeom prst="rect">
            <a:avLst/>
          </a:prstGeom>
        </p:spPr>
        <p:txBody>
          <a:bodyPr vert="horz" wrap="square" lIns="0" tIns="28791" rIns="0" bIns="0" rtlCol="0">
            <a:spAutoFit/>
          </a:bodyPr>
          <a:lstStyle/>
          <a:p>
            <a:pPr marL="36852" marR="4607" lvl="0" indent="-25912" defTabSz="914400" eaLnBrk="1" fontAlgn="auto" latinLnBrk="0" hangingPunct="1">
              <a:lnSpc>
                <a:spcPts val="680"/>
              </a:lnSpc>
              <a:spcBef>
                <a:spcPts val="227"/>
              </a:spcBef>
              <a:spcAft>
                <a:spcPts val="0"/>
              </a:spcAft>
              <a:buClrTx/>
              <a:buSzTx/>
              <a:buFontTx/>
              <a:buNone/>
              <a:tabLst/>
              <a:defRPr/>
            </a:pPr>
            <a:r>
              <a:rPr kumimoji="0" sz="680" b="0" i="1" u="none" strike="noStrike" kern="0" cap="none" spc="0" normalizeH="0" baseline="0" noProof="0" dirty="0">
                <a:ln>
                  <a:noFill/>
                </a:ln>
                <a:solidFill>
                  <a:srgbClr val="E07E35"/>
                </a:solidFill>
                <a:effectLst/>
                <a:uLnTx/>
                <a:uFillTx/>
                <a:latin typeface="AP Type Pro Text"/>
                <a:cs typeface="AP Type Pro Text"/>
              </a:rPr>
              <a:t>Co</a:t>
            </a:r>
            <a:r>
              <a:rPr kumimoji="0" sz="680" b="0" i="1" u="none" strike="noStrike" kern="0" cap="none" spc="-9" normalizeH="0" baseline="0" noProof="0" dirty="0">
                <a:ln>
                  <a:noFill/>
                </a:ln>
                <a:solidFill>
                  <a:srgbClr val="E07E35"/>
                </a:solidFill>
                <a:effectLst/>
                <a:uLnTx/>
                <a:uFillTx/>
                <a:latin typeface="AP Type Pro Text"/>
                <a:cs typeface="AP Type Pro Text"/>
              </a:rPr>
              <a:t>n</a:t>
            </a:r>
            <a:r>
              <a:rPr kumimoji="0" sz="680" b="0" i="1" u="none" strike="noStrike" kern="0" cap="none" spc="0" normalizeH="0" baseline="0" noProof="0" dirty="0">
                <a:ln>
                  <a:noFill/>
                </a:ln>
                <a:solidFill>
                  <a:srgbClr val="E07E35"/>
                </a:solidFill>
                <a:effectLst/>
                <a:uLnTx/>
                <a:uFillTx/>
                <a:latin typeface="AP Type Pro Text"/>
                <a:cs typeface="AP Type Pro Text"/>
              </a:rPr>
              <a:t>t</a:t>
            </a:r>
            <a:r>
              <a:rPr kumimoji="0" sz="680" b="0" i="1" u="none" strike="noStrike" kern="0" cap="none" spc="-9" normalizeH="0" baseline="0" noProof="0" dirty="0">
                <a:ln>
                  <a:noFill/>
                </a:ln>
                <a:solidFill>
                  <a:srgbClr val="E07E35"/>
                </a:solidFill>
                <a:effectLst/>
                <a:uLnTx/>
                <a:uFillTx/>
                <a:latin typeface="AP Type Pro Text"/>
                <a:cs typeface="AP Type Pro Text"/>
              </a:rPr>
              <a:t>r</a:t>
            </a:r>
            <a:r>
              <a:rPr kumimoji="0" sz="680" b="0" i="1" u="none" strike="noStrike" kern="0" cap="none" spc="0" normalizeH="0" baseline="0" noProof="0" dirty="0">
                <a:ln>
                  <a:noFill/>
                </a:ln>
                <a:solidFill>
                  <a:srgbClr val="E07E35"/>
                </a:solidFill>
                <a:effectLst/>
                <a:uLnTx/>
                <a:uFillTx/>
                <a:latin typeface="AP Type Pro Text"/>
                <a:cs typeface="AP Type Pro Text"/>
              </a:rPr>
              <a:t>ol  </a:t>
            </a:r>
            <a:r>
              <a:rPr kumimoji="0" sz="680" b="0" i="1" u="none" strike="noStrike" kern="0" cap="none" spc="-5" normalizeH="0" baseline="0" noProof="0" dirty="0">
                <a:ln>
                  <a:noFill/>
                </a:ln>
                <a:solidFill>
                  <a:srgbClr val="E07E35"/>
                </a:solidFill>
                <a:effectLst/>
                <a:uLnTx/>
                <a:uFillTx/>
                <a:latin typeface="AP Type Pro Text"/>
                <a:cs typeface="AP Type Pro Text"/>
              </a:rPr>
              <a:t>Group</a:t>
            </a:r>
            <a:endParaRPr kumimoji="0" sz="680" b="0" i="0" u="none" strike="noStrike" kern="0" cap="none" spc="0" normalizeH="0" baseline="0" noProof="0">
              <a:ln>
                <a:noFill/>
              </a:ln>
              <a:solidFill>
                <a:sysClr val="windowText" lastClr="000000"/>
              </a:solidFill>
              <a:effectLst/>
              <a:uLnTx/>
              <a:uFillTx/>
              <a:latin typeface="AP Type Pro Text"/>
              <a:cs typeface="AP Type Pro Text"/>
            </a:endParaRPr>
          </a:p>
        </p:txBody>
      </p:sp>
      <p:sp>
        <p:nvSpPr>
          <p:cNvPr id="42" name="object 42"/>
          <p:cNvSpPr txBox="1"/>
          <p:nvPr/>
        </p:nvSpPr>
        <p:spPr>
          <a:xfrm>
            <a:off x="6965221" y="2394426"/>
            <a:ext cx="1138969" cy="896486"/>
          </a:xfrm>
          <a:prstGeom prst="rect">
            <a:avLst/>
          </a:prstGeom>
        </p:spPr>
        <p:txBody>
          <a:bodyPr vert="horz" wrap="square" lIns="0" tIns="11516" rIns="0" bIns="0" rtlCol="0">
            <a:spAutoFit/>
          </a:bodyPr>
          <a:lstStyle/>
          <a:p>
            <a:pPr marL="0" marR="0" lvl="0" indent="0" algn="ctr" defTabSz="914400" eaLnBrk="1" fontAlgn="auto" latinLnBrk="0" hangingPunct="1">
              <a:lnSpc>
                <a:spcPts val="6057"/>
              </a:lnSpc>
              <a:spcBef>
                <a:spcPts val="91"/>
              </a:spcBef>
              <a:spcAft>
                <a:spcPts val="0"/>
              </a:spcAft>
              <a:buClrTx/>
              <a:buSzTx/>
              <a:buFontTx/>
              <a:buNone/>
              <a:tabLst/>
              <a:defRPr/>
            </a:pPr>
            <a:r>
              <a:rPr kumimoji="0" sz="5078" b="1" i="0" u="none" strike="noStrike" kern="0" cap="none" spc="-100" normalizeH="0" baseline="0" noProof="0" dirty="0">
                <a:ln>
                  <a:noFill/>
                </a:ln>
                <a:solidFill>
                  <a:srgbClr val="FFFFFF"/>
                </a:solidFill>
                <a:effectLst/>
                <a:uLnTx/>
                <a:uFillTx/>
                <a:latin typeface="AP Type Pro Text"/>
                <a:cs typeface="AP Type Pro Text"/>
              </a:rPr>
              <a:t>34</a:t>
            </a:r>
            <a:r>
              <a:rPr kumimoji="0" sz="4421" b="1" i="0" u="none" strike="noStrike" kern="0" cap="none" spc="-150" normalizeH="0" baseline="31623" noProof="0" dirty="0">
                <a:ln>
                  <a:noFill/>
                </a:ln>
                <a:solidFill>
                  <a:srgbClr val="FFFFFF"/>
                </a:solidFill>
                <a:effectLst/>
                <a:uLnTx/>
                <a:uFillTx/>
                <a:latin typeface="AP Type Pro Text"/>
                <a:cs typeface="AP Type Pro Text"/>
              </a:rPr>
              <a:t>%</a:t>
            </a:r>
            <a:endParaRPr kumimoji="0" sz="4421" b="0" i="0" u="none" strike="noStrike" kern="0" cap="none" spc="0" normalizeH="0" baseline="31623" noProof="0">
              <a:ln>
                <a:noFill/>
              </a:ln>
              <a:solidFill>
                <a:sysClr val="windowText" lastClr="000000"/>
              </a:solidFill>
              <a:effectLst/>
              <a:uLnTx/>
              <a:uFillTx/>
              <a:latin typeface="AP Type Pro Text"/>
              <a:cs typeface="AP Type Pro Text"/>
            </a:endParaRPr>
          </a:p>
          <a:p>
            <a:pPr marL="0" marR="0" lvl="0" indent="0" algn="ctr" defTabSz="914400" eaLnBrk="1" fontAlgn="auto" latinLnBrk="0" hangingPunct="1">
              <a:lnSpc>
                <a:spcPts val="780"/>
              </a:lnSpc>
              <a:spcBef>
                <a:spcPts val="0"/>
              </a:spcBef>
              <a:spcAft>
                <a:spcPts val="0"/>
              </a:spcAft>
              <a:buClrTx/>
              <a:buSzTx/>
              <a:buFontTx/>
              <a:buNone/>
              <a:tabLst/>
              <a:defRPr/>
            </a:pPr>
            <a:r>
              <a:rPr kumimoji="0" sz="680" b="0" i="1" u="none" strike="noStrike" kern="0" cap="none" spc="-18" normalizeH="0" baseline="0" noProof="0" dirty="0">
                <a:ln>
                  <a:noFill/>
                </a:ln>
                <a:solidFill>
                  <a:srgbClr val="FFFFFF"/>
                </a:solidFill>
                <a:effectLst/>
                <a:uLnTx/>
                <a:uFillTx/>
                <a:latin typeface="AP Type Pro Text"/>
                <a:cs typeface="AP Type Pro Text"/>
              </a:rPr>
              <a:t>$2,863.75</a:t>
            </a:r>
            <a:endParaRPr kumimoji="0" sz="680" b="0" i="0" u="none" strike="noStrike" kern="0" cap="none" spc="0" normalizeH="0" baseline="0" noProof="0">
              <a:ln>
                <a:noFill/>
              </a:ln>
              <a:solidFill>
                <a:sysClr val="windowText" lastClr="000000"/>
              </a:solidFill>
              <a:effectLst/>
              <a:uLnTx/>
              <a:uFillTx/>
              <a:latin typeface="AP Type Pro Text"/>
              <a:cs typeface="AP Type Pro Text"/>
            </a:endParaRPr>
          </a:p>
        </p:txBody>
      </p:sp>
      <p:sp>
        <p:nvSpPr>
          <p:cNvPr id="43" name="object 43"/>
          <p:cNvSpPr txBox="1"/>
          <p:nvPr/>
        </p:nvSpPr>
        <p:spPr>
          <a:xfrm>
            <a:off x="7035505" y="4468398"/>
            <a:ext cx="998470" cy="896486"/>
          </a:xfrm>
          <a:prstGeom prst="rect">
            <a:avLst/>
          </a:prstGeom>
        </p:spPr>
        <p:txBody>
          <a:bodyPr vert="horz" wrap="square" lIns="0" tIns="11516" rIns="0" bIns="0" rtlCol="0">
            <a:spAutoFit/>
          </a:bodyPr>
          <a:lstStyle/>
          <a:p>
            <a:pPr marL="0" marR="0" lvl="0" indent="0" algn="ctr" defTabSz="914400" eaLnBrk="1" fontAlgn="auto" latinLnBrk="0" hangingPunct="1">
              <a:lnSpc>
                <a:spcPts val="6057"/>
              </a:lnSpc>
              <a:spcBef>
                <a:spcPts val="91"/>
              </a:spcBef>
              <a:spcAft>
                <a:spcPts val="0"/>
              </a:spcAft>
              <a:buClrTx/>
              <a:buSzTx/>
              <a:buFontTx/>
              <a:buNone/>
              <a:tabLst/>
              <a:defRPr/>
            </a:pPr>
            <a:r>
              <a:rPr kumimoji="0" sz="5078" b="1" i="0" u="none" strike="noStrike" kern="0" cap="none" spc="0" normalizeH="0" baseline="0" noProof="0" dirty="0">
                <a:ln>
                  <a:noFill/>
                </a:ln>
                <a:solidFill>
                  <a:srgbClr val="FFFFFF"/>
                </a:solidFill>
                <a:effectLst/>
                <a:uLnTx/>
                <a:uFillTx/>
                <a:latin typeface="AP Type Pro Text"/>
                <a:cs typeface="AP Type Pro Text"/>
              </a:rPr>
              <a:t>17</a:t>
            </a:r>
            <a:r>
              <a:rPr kumimoji="0" sz="4421" b="1" i="0" u="none" strike="noStrike" kern="0" cap="none" spc="0" normalizeH="0" baseline="31623" noProof="0" dirty="0">
                <a:ln>
                  <a:noFill/>
                </a:ln>
                <a:solidFill>
                  <a:srgbClr val="FFFFFF"/>
                </a:solidFill>
                <a:effectLst/>
                <a:uLnTx/>
                <a:uFillTx/>
                <a:latin typeface="AP Type Pro Text"/>
                <a:cs typeface="AP Type Pro Text"/>
              </a:rPr>
              <a:t>%</a:t>
            </a:r>
            <a:endParaRPr kumimoji="0" sz="4421" b="0" i="0" u="none" strike="noStrike" kern="0" cap="none" spc="0" normalizeH="0" baseline="31623" noProof="0">
              <a:ln>
                <a:noFill/>
              </a:ln>
              <a:solidFill>
                <a:sysClr val="windowText" lastClr="000000"/>
              </a:solidFill>
              <a:effectLst/>
              <a:uLnTx/>
              <a:uFillTx/>
              <a:latin typeface="AP Type Pro Text"/>
              <a:cs typeface="AP Type Pro Text"/>
            </a:endParaRPr>
          </a:p>
          <a:p>
            <a:pPr marL="0" marR="0" lvl="0" indent="0" algn="ctr" defTabSz="914400" eaLnBrk="1" fontAlgn="auto" latinLnBrk="0" hangingPunct="1">
              <a:lnSpc>
                <a:spcPts val="780"/>
              </a:lnSpc>
              <a:spcBef>
                <a:spcPts val="0"/>
              </a:spcBef>
              <a:spcAft>
                <a:spcPts val="0"/>
              </a:spcAft>
              <a:buClrTx/>
              <a:buSzTx/>
              <a:buFontTx/>
              <a:buNone/>
              <a:tabLst/>
              <a:defRPr/>
            </a:pPr>
            <a:r>
              <a:rPr kumimoji="0" sz="680" b="0" i="1" u="none" strike="noStrike" kern="0" cap="none" spc="-14" normalizeH="0" baseline="0" noProof="0" dirty="0">
                <a:ln>
                  <a:noFill/>
                </a:ln>
                <a:solidFill>
                  <a:srgbClr val="FFFFFF"/>
                </a:solidFill>
                <a:effectLst/>
                <a:uLnTx/>
                <a:uFillTx/>
                <a:latin typeface="AP Type Pro Text"/>
                <a:cs typeface="AP Type Pro Text"/>
              </a:rPr>
              <a:t>$884.29</a:t>
            </a:r>
            <a:endParaRPr kumimoji="0" sz="680" b="0" i="0" u="none" strike="noStrike" kern="0" cap="none" spc="0" normalizeH="0" baseline="0" noProof="0">
              <a:ln>
                <a:noFill/>
              </a:ln>
              <a:solidFill>
                <a:sysClr val="windowText" lastClr="000000"/>
              </a:solidFill>
              <a:effectLst/>
              <a:uLnTx/>
              <a:uFillTx/>
              <a:latin typeface="AP Type Pro Text"/>
              <a:cs typeface="AP Type Pro Text"/>
            </a:endParaRPr>
          </a:p>
        </p:txBody>
      </p:sp>
      <p:pic>
        <p:nvPicPr>
          <p:cNvPr id="62" name="object 62"/>
          <p:cNvPicPr/>
          <p:nvPr/>
        </p:nvPicPr>
        <p:blipFill>
          <a:blip r:embed="rId3" cstate="print"/>
          <a:stretch>
            <a:fillRect/>
          </a:stretch>
        </p:blipFill>
        <p:spPr>
          <a:xfrm>
            <a:off x="8520323" y="2845811"/>
            <a:ext cx="1543504" cy="210554"/>
          </a:xfrm>
          <a:prstGeom prst="rect">
            <a:avLst/>
          </a:prstGeom>
        </p:spPr>
      </p:pic>
      <p:pic>
        <p:nvPicPr>
          <p:cNvPr id="63" name="object 63"/>
          <p:cNvPicPr/>
          <p:nvPr/>
        </p:nvPicPr>
        <p:blipFill>
          <a:blip r:embed="rId4" cstate="print"/>
          <a:stretch>
            <a:fillRect/>
          </a:stretch>
        </p:blipFill>
        <p:spPr>
          <a:xfrm>
            <a:off x="8548100" y="2590378"/>
            <a:ext cx="1474510" cy="191045"/>
          </a:xfrm>
          <a:prstGeom prst="rect">
            <a:avLst/>
          </a:prstGeom>
        </p:spPr>
      </p:pic>
      <p:pic>
        <p:nvPicPr>
          <p:cNvPr id="64" name="object 64"/>
          <p:cNvPicPr/>
          <p:nvPr/>
        </p:nvPicPr>
        <p:blipFill>
          <a:blip r:embed="rId5" cstate="print"/>
          <a:stretch>
            <a:fillRect/>
          </a:stretch>
        </p:blipFill>
        <p:spPr>
          <a:xfrm>
            <a:off x="8628635" y="4931415"/>
            <a:ext cx="1340286" cy="187279"/>
          </a:xfrm>
          <a:prstGeom prst="rect">
            <a:avLst/>
          </a:prstGeom>
        </p:spPr>
      </p:pic>
      <p:pic>
        <p:nvPicPr>
          <p:cNvPr id="65" name="object 65"/>
          <p:cNvPicPr/>
          <p:nvPr/>
        </p:nvPicPr>
        <p:blipFill>
          <a:blip r:embed="rId6" cstate="print"/>
          <a:stretch>
            <a:fillRect/>
          </a:stretch>
        </p:blipFill>
        <p:spPr>
          <a:xfrm>
            <a:off x="8554814" y="4675981"/>
            <a:ext cx="1474510" cy="191045"/>
          </a:xfrm>
          <a:prstGeom prst="rect">
            <a:avLst/>
          </a:prstGeom>
        </p:spPr>
      </p:pic>
      <p:pic>
        <p:nvPicPr>
          <p:cNvPr id="71" name="Picture 70">
            <a:extLst>
              <a:ext uri="{FF2B5EF4-FFF2-40B4-BE49-F238E27FC236}">
                <a16:creationId xmlns:a16="http://schemas.microsoft.com/office/drawing/2014/main" id="{76EA37D2-1710-BB45-8692-0ABF478D5E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3564" y="2376986"/>
            <a:ext cx="939656" cy="1105572"/>
          </a:xfrm>
          <a:prstGeom prst="rect">
            <a:avLst/>
          </a:prstGeom>
        </p:spPr>
      </p:pic>
      <p:pic>
        <p:nvPicPr>
          <p:cNvPr id="72" name="Picture 71">
            <a:extLst>
              <a:ext uri="{FF2B5EF4-FFF2-40B4-BE49-F238E27FC236}">
                <a16:creationId xmlns:a16="http://schemas.microsoft.com/office/drawing/2014/main" id="{967EBCEB-BFE4-8244-A162-2A0C794C78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63564" y="4465473"/>
            <a:ext cx="939656" cy="1105572"/>
          </a:xfrm>
          <a:prstGeom prst="rect">
            <a:avLst/>
          </a:prstGeom>
        </p:spPr>
      </p:pic>
      <p:sp>
        <p:nvSpPr>
          <p:cNvPr id="74" name="object 2">
            <a:extLst>
              <a:ext uri="{FF2B5EF4-FFF2-40B4-BE49-F238E27FC236}">
                <a16:creationId xmlns:a16="http://schemas.microsoft.com/office/drawing/2014/main" id="{F8B35807-0661-D148-BB9B-FCF1A6F398DA}"/>
              </a:ext>
            </a:extLst>
          </p:cNvPr>
          <p:cNvSpPr/>
          <p:nvPr/>
        </p:nvSpPr>
        <p:spPr>
          <a:xfrm>
            <a:off x="3911793" y="1711299"/>
            <a:ext cx="393572" cy="47505"/>
          </a:xfrm>
          <a:custGeom>
            <a:avLst/>
            <a:gdLst/>
            <a:ahLst/>
            <a:cxnLst/>
            <a:rect l="l" t="t" r="r" b="b"/>
            <a:pathLst>
              <a:path w="2115185">
                <a:moveTo>
                  <a:pt x="0" y="0"/>
                </a:moveTo>
                <a:lnTo>
                  <a:pt x="2114994" y="0"/>
                </a:lnTo>
              </a:path>
            </a:pathLst>
          </a:custGeom>
          <a:ln w="4775">
            <a:solidFill>
              <a:srgbClr val="B4B2B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32" b="0" i="0" u="none" strike="noStrike" kern="0" cap="none" spc="0" normalizeH="0" baseline="0" noProof="0">
              <a:ln>
                <a:noFill/>
              </a:ln>
              <a:solidFill>
                <a:sysClr val="windowText" lastClr="000000"/>
              </a:solidFill>
              <a:effectLst/>
              <a:uLnTx/>
              <a:uFillTx/>
            </a:endParaRPr>
          </a:p>
        </p:txBody>
      </p:sp>
      <p:sp>
        <p:nvSpPr>
          <p:cNvPr id="75" name="object 5">
            <a:extLst>
              <a:ext uri="{FF2B5EF4-FFF2-40B4-BE49-F238E27FC236}">
                <a16:creationId xmlns:a16="http://schemas.microsoft.com/office/drawing/2014/main" id="{74A9C894-3E47-F344-ABFE-D2FE7477E2B4}"/>
              </a:ext>
            </a:extLst>
          </p:cNvPr>
          <p:cNvSpPr/>
          <p:nvPr/>
        </p:nvSpPr>
        <p:spPr>
          <a:xfrm>
            <a:off x="3911793" y="4553355"/>
            <a:ext cx="393860" cy="0"/>
          </a:xfrm>
          <a:custGeom>
            <a:avLst/>
            <a:gdLst/>
            <a:ahLst/>
            <a:cxnLst/>
            <a:rect l="l" t="t" r="r" b="b"/>
            <a:pathLst>
              <a:path w="434339">
                <a:moveTo>
                  <a:pt x="0" y="0"/>
                </a:moveTo>
                <a:lnTo>
                  <a:pt x="434022" y="0"/>
                </a:lnTo>
              </a:path>
            </a:pathLst>
          </a:custGeom>
          <a:ln w="4775">
            <a:solidFill>
              <a:srgbClr val="B4B2B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32" b="0" i="0" u="none" strike="noStrike" kern="0" cap="none" spc="0" normalizeH="0" baseline="0" noProof="0">
              <a:ln>
                <a:noFill/>
              </a:ln>
              <a:solidFill>
                <a:sysClr val="windowText" lastClr="000000"/>
              </a:solidFill>
              <a:effectLst/>
              <a:uLnTx/>
              <a:uFillTx/>
            </a:endParaRPr>
          </a:p>
        </p:txBody>
      </p:sp>
      <p:sp>
        <p:nvSpPr>
          <p:cNvPr id="76" name="object 5">
            <a:extLst>
              <a:ext uri="{FF2B5EF4-FFF2-40B4-BE49-F238E27FC236}">
                <a16:creationId xmlns:a16="http://schemas.microsoft.com/office/drawing/2014/main" id="{8BBB72FB-E92C-2A43-9B12-B72394972BA6}"/>
              </a:ext>
            </a:extLst>
          </p:cNvPr>
          <p:cNvSpPr/>
          <p:nvPr/>
        </p:nvSpPr>
        <p:spPr>
          <a:xfrm>
            <a:off x="3911793" y="4984677"/>
            <a:ext cx="393860" cy="0"/>
          </a:xfrm>
          <a:custGeom>
            <a:avLst/>
            <a:gdLst/>
            <a:ahLst/>
            <a:cxnLst/>
            <a:rect l="l" t="t" r="r" b="b"/>
            <a:pathLst>
              <a:path w="434339">
                <a:moveTo>
                  <a:pt x="0" y="0"/>
                </a:moveTo>
                <a:lnTo>
                  <a:pt x="434022" y="0"/>
                </a:lnTo>
              </a:path>
            </a:pathLst>
          </a:custGeom>
          <a:ln w="4775">
            <a:solidFill>
              <a:srgbClr val="B4B2B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32" b="0" i="0" u="none" strike="noStrike" kern="0" cap="none" spc="0" normalizeH="0" baseline="0" noProof="0">
              <a:ln>
                <a:noFill/>
              </a:ln>
              <a:solidFill>
                <a:sysClr val="windowText" lastClr="000000"/>
              </a:solidFill>
              <a:effectLst/>
              <a:uLnTx/>
              <a:uFillTx/>
            </a:endParaRPr>
          </a:p>
        </p:txBody>
      </p:sp>
      <p:sp>
        <p:nvSpPr>
          <p:cNvPr id="77" name="object 5">
            <a:extLst>
              <a:ext uri="{FF2B5EF4-FFF2-40B4-BE49-F238E27FC236}">
                <a16:creationId xmlns:a16="http://schemas.microsoft.com/office/drawing/2014/main" id="{B11043EF-ACAD-8848-A311-CFE2244E3437}"/>
              </a:ext>
            </a:extLst>
          </p:cNvPr>
          <p:cNvSpPr/>
          <p:nvPr/>
        </p:nvSpPr>
        <p:spPr>
          <a:xfrm>
            <a:off x="5086773" y="4984677"/>
            <a:ext cx="743072" cy="41458"/>
          </a:xfrm>
          <a:custGeom>
            <a:avLst/>
            <a:gdLst/>
            <a:ahLst/>
            <a:cxnLst/>
            <a:rect l="l" t="t" r="r" b="b"/>
            <a:pathLst>
              <a:path w="434339">
                <a:moveTo>
                  <a:pt x="0" y="0"/>
                </a:moveTo>
                <a:lnTo>
                  <a:pt x="434022" y="0"/>
                </a:lnTo>
              </a:path>
            </a:pathLst>
          </a:custGeom>
          <a:ln w="4775">
            <a:solidFill>
              <a:srgbClr val="B4B2B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32" b="0" i="0" u="none" strike="noStrike" kern="0" cap="none" spc="0" normalizeH="0" baseline="0" noProof="0">
              <a:ln>
                <a:noFill/>
              </a:ln>
              <a:solidFill>
                <a:sysClr val="windowText" lastClr="000000"/>
              </a:solidFill>
              <a:effectLst/>
              <a:uLnTx/>
              <a:uFillTx/>
            </a:endParaRPr>
          </a:p>
        </p:txBody>
      </p:sp>
      <p:sp>
        <p:nvSpPr>
          <p:cNvPr id="78" name="object 6">
            <a:extLst>
              <a:ext uri="{FF2B5EF4-FFF2-40B4-BE49-F238E27FC236}">
                <a16:creationId xmlns:a16="http://schemas.microsoft.com/office/drawing/2014/main" id="{7B3434B0-3AF3-014F-80FC-D2F189F241D0}"/>
              </a:ext>
            </a:extLst>
          </p:cNvPr>
          <p:cNvSpPr/>
          <p:nvPr/>
        </p:nvSpPr>
        <p:spPr>
          <a:xfrm>
            <a:off x="4530614" y="4553355"/>
            <a:ext cx="1299623" cy="0"/>
          </a:xfrm>
          <a:custGeom>
            <a:avLst/>
            <a:gdLst/>
            <a:ahLst/>
            <a:cxnLst/>
            <a:rect l="l" t="t" r="r" b="b"/>
            <a:pathLst>
              <a:path w="1433195">
                <a:moveTo>
                  <a:pt x="0" y="0"/>
                </a:moveTo>
                <a:lnTo>
                  <a:pt x="1432572" y="0"/>
                </a:lnTo>
              </a:path>
            </a:pathLst>
          </a:custGeom>
          <a:ln w="4775">
            <a:solidFill>
              <a:srgbClr val="B4B2B2"/>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32" b="0" i="0" u="none" strike="noStrike" kern="0" cap="none" spc="0" normalizeH="0" baseline="0" noProof="0">
              <a:ln>
                <a:noFill/>
              </a:ln>
              <a:solidFill>
                <a:sysClr val="windowText" lastClr="000000"/>
              </a:solidFill>
              <a:effectLst/>
              <a:uLnTx/>
              <a:uFillTx/>
            </a:endParaRPr>
          </a:p>
        </p:txBody>
      </p:sp>
      <p:sp>
        <p:nvSpPr>
          <p:cNvPr id="79" name="object 37">
            <a:extLst>
              <a:ext uri="{FF2B5EF4-FFF2-40B4-BE49-F238E27FC236}">
                <a16:creationId xmlns:a16="http://schemas.microsoft.com/office/drawing/2014/main" id="{F4E1FB7B-70A2-5242-ABF2-72012A17AEE1}"/>
              </a:ext>
            </a:extLst>
          </p:cNvPr>
          <p:cNvSpPr txBox="1"/>
          <p:nvPr/>
        </p:nvSpPr>
        <p:spPr>
          <a:xfrm>
            <a:off x="4547347" y="4440215"/>
            <a:ext cx="338581" cy="95369"/>
          </a:xfrm>
          <a:prstGeom prst="rect">
            <a:avLst/>
          </a:prstGeom>
        </p:spPr>
        <p:txBody>
          <a:bodyPr vert="horz" wrap="square" lIns="0" tIns="11516" rIns="0" bIns="0" rtlCol="0">
            <a:spAutoFit/>
          </a:bodyPr>
          <a:lstStyle/>
          <a:p>
            <a:pPr marL="11516" marR="0" lvl="0" indent="0" defTabSz="914400" eaLnBrk="1" fontAlgn="auto" latinLnBrk="0" hangingPunct="1">
              <a:lnSpc>
                <a:spcPct val="100000"/>
              </a:lnSpc>
              <a:spcBef>
                <a:spcPts val="91"/>
              </a:spcBef>
              <a:spcAft>
                <a:spcPts val="0"/>
              </a:spcAft>
              <a:buClrTx/>
              <a:buSzTx/>
              <a:buFontTx/>
              <a:buNone/>
              <a:tabLst/>
              <a:defRPr/>
            </a:pPr>
            <a:r>
              <a:rPr kumimoji="0" sz="544" b="0" i="1" u="none" strike="noStrike" kern="0" cap="none" spc="-5" normalizeH="0" baseline="0" noProof="0" dirty="0">
                <a:ln>
                  <a:noFill/>
                </a:ln>
                <a:solidFill>
                  <a:srgbClr val="58595B"/>
                </a:solidFill>
                <a:effectLst/>
                <a:uLnTx/>
                <a:uFillTx/>
                <a:latin typeface="AP Type Pro Text"/>
                <a:cs typeface="AP Type Pro Text"/>
              </a:rPr>
              <a:t>$</a:t>
            </a:r>
            <a:r>
              <a:rPr kumimoji="0" lang="en-AU" sz="544" b="0" i="1" u="none" strike="noStrike" kern="0" cap="none" spc="-5" normalizeH="0" baseline="0" noProof="0" dirty="0">
                <a:ln>
                  <a:noFill/>
                </a:ln>
                <a:solidFill>
                  <a:srgbClr val="58595B"/>
                </a:solidFill>
                <a:effectLst/>
                <a:uLnTx/>
                <a:uFillTx/>
                <a:latin typeface="AP Type Pro Text"/>
                <a:cs typeface="AP Type Pro Text"/>
              </a:rPr>
              <a:t>5</a:t>
            </a:r>
            <a:r>
              <a:rPr kumimoji="0" sz="544" b="0" i="1" u="none" strike="noStrike" kern="0" cap="none" spc="-5" normalizeH="0" baseline="0" noProof="0" dirty="0">
                <a:ln>
                  <a:noFill/>
                </a:ln>
                <a:solidFill>
                  <a:srgbClr val="58595B"/>
                </a:solidFill>
                <a:effectLst/>
                <a:uLnTx/>
                <a:uFillTx/>
                <a:latin typeface="AP Type Pro Text"/>
                <a:cs typeface="AP Type Pro Text"/>
              </a:rPr>
              <a:t>,</a:t>
            </a:r>
            <a:r>
              <a:rPr kumimoji="0" lang="en-AU" sz="544" b="0" i="1" u="none" strike="noStrike" kern="0" cap="none" spc="-5" normalizeH="0" baseline="0" noProof="0" dirty="0">
                <a:ln>
                  <a:noFill/>
                </a:ln>
                <a:solidFill>
                  <a:srgbClr val="58595B"/>
                </a:solidFill>
                <a:effectLst/>
                <a:uLnTx/>
                <a:uFillTx/>
                <a:latin typeface="AP Type Pro Text"/>
                <a:cs typeface="AP Type Pro Text"/>
              </a:rPr>
              <a:t>184.18</a:t>
            </a:r>
            <a:endParaRPr kumimoji="0" sz="544" b="0" i="0" u="none" strike="noStrike" kern="0" cap="none" spc="0" normalizeH="0" baseline="0" noProof="0" dirty="0">
              <a:ln>
                <a:noFill/>
              </a:ln>
              <a:solidFill>
                <a:sysClr val="windowText" lastClr="000000"/>
              </a:solidFill>
              <a:effectLst/>
              <a:uLnTx/>
              <a:uFillTx/>
              <a:latin typeface="AP Type Pro Text"/>
              <a:cs typeface="AP Type Pro Text"/>
            </a:endParaRPr>
          </a:p>
        </p:txBody>
      </p:sp>
      <p:cxnSp>
        <p:nvCxnSpPr>
          <p:cNvPr id="35" name="Straight Connector 34">
            <a:extLst>
              <a:ext uri="{FF2B5EF4-FFF2-40B4-BE49-F238E27FC236}">
                <a16:creationId xmlns:a16="http://schemas.microsoft.com/office/drawing/2014/main" id="{E1EC5841-E3FA-B843-D910-B7AC1B195F75}"/>
              </a:ext>
            </a:extLst>
          </p:cNvPr>
          <p:cNvCxnSpPr>
            <a:cxnSpLocks/>
          </p:cNvCxnSpPr>
          <p:nvPr/>
        </p:nvCxnSpPr>
        <p:spPr>
          <a:xfrm>
            <a:off x="5013655" y="980728"/>
            <a:ext cx="914400" cy="0"/>
          </a:xfrm>
          <a:prstGeom prst="line">
            <a:avLst/>
          </a:prstGeom>
          <a:ln>
            <a:solidFill>
              <a:srgbClr val="00C3BD"/>
            </a:solidFill>
          </a:ln>
        </p:spPr>
        <p:style>
          <a:lnRef idx="3">
            <a:schemeClr val="accent2"/>
          </a:lnRef>
          <a:fillRef idx="0">
            <a:schemeClr val="accent2"/>
          </a:fillRef>
          <a:effectRef idx="2">
            <a:schemeClr val="accent2"/>
          </a:effectRef>
          <a:fontRef idx="minor">
            <a:schemeClr val="tx1"/>
          </a:fontRef>
        </p:style>
      </p:cxnSp>
      <p:grpSp>
        <p:nvGrpSpPr>
          <p:cNvPr id="14" name="object 38">
            <a:extLst>
              <a:ext uri="{FF2B5EF4-FFF2-40B4-BE49-F238E27FC236}">
                <a16:creationId xmlns:a16="http://schemas.microsoft.com/office/drawing/2014/main" id="{C3FB9D0F-DB44-F924-7337-9175C0A0BEA7}"/>
              </a:ext>
            </a:extLst>
          </p:cNvPr>
          <p:cNvGrpSpPr/>
          <p:nvPr/>
        </p:nvGrpSpPr>
        <p:grpSpPr>
          <a:xfrm>
            <a:off x="9552384" y="1615795"/>
            <a:ext cx="2088733" cy="719971"/>
            <a:chOff x="7515195" y="6206706"/>
            <a:chExt cx="3176905" cy="1080135"/>
          </a:xfrm>
        </p:grpSpPr>
        <p:sp>
          <p:nvSpPr>
            <p:cNvPr id="15" name="object 39">
              <a:extLst>
                <a:ext uri="{FF2B5EF4-FFF2-40B4-BE49-F238E27FC236}">
                  <a16:creationId xmlns:a16="http://schemas.microsoft.com/office/drawing/2014/main" id="{2B1BCFAA-45A2-0AEC-E6DD-2071A6E84759}"/>
                </a:ext>
              </a:extLst>
            </p:cNvPr>
            <p:cNvSpPr/>
            <p:nvPr/>
          </p:nvSpPr>
          <p:spPr>
            <a:xfrm>
              <a:off x="7515195" y="6206706"/>
              <a:ext cx="3176905" cy="1080135"/>
            </a:xfrm>
            <a:custGeom>
              <a:avLst/>
              <a:gdLst/>
              <a:ahLst/>
              <a:cxnLst/>
              <a:rect l="l" t="t" r="r" b="b"/>
              <a:pathLst>
                <a:path w="3176904" h="1080134">
                  <a:moveTo>
                    <a:pt x="3176807" y="0"/>
                  </a:moveTo>
                  <a:lnTo>
                    <a:pt x="540003" y="0"/>
                  </a:lnTo>
                  <a:lnTo>
                    <a:pt x="490852" y="2206"/>
                  </a:lnTo>
                  <a:lnTo>
                    <a:pt x="442938" y="8700"/>
                  </a:lnTo>
                  <a:lnTo>
                    <a:pt x="396450" y="19289"/>
                  </a:lnTo>
                  <a:lnTo>
                    <a:pt x="351579" y="33784"/>
                  </a:lnTo>
                  <a:lnTo>
                    <a:pt x="308517" y="51993"/>
                  </a:lnTo>
                  <a:lnTo>
                    <a:pt x="267454" y="73726"/>
                  </a:lnTo>
                  <a:lnTo>
                    <a:pt x="228580" y="98793"/>
                  </a:lnTo>
                  <a:lnTo>
                    <a:pt x="192087" y="127002"/>
                  </a:lnTo>
                  <a:lnTo>
                    <a:pt x="158164" y="158164"/>
                  </a:lnTo>
                  <a:lnTo>
                    <a:pt x="127002" y="192087"/>
                  </a:lnTo>
                  <a:lnTo>
                    <a:pt x="98793" y="228580"/>
                  </a:lnTo>
                  <a:lnTo>
                    <a:pt x="73726" y="267454"/>
                  </a:lnTo>
                  <a:lnTo>
                    <a:pt x="51993" y="308517"/>
                  </a:lnTo>
                  <a:lnTo>
                    <a:pt x="33784" y="351579"/>
                  </a:lnTo>
                  <a:lnTo>
                    <a:pt x="19289" y="396450"/>
                  </a:lnTo>
                  <a:lnTo>
                    <a:pt x="8700" y="442938"/>
                  </a:lnTo>
                  <a:lnTo>
                    <a:pt x="2206" y="490852"/>
                  </a:lnTo>
                  <a:lnTo>
                    <a:pt x="0" y="540003"/>
                  </a:lnTo>
                  <a:lnTo>
                    <a:pt x="2206" y="589154"/>
                  </a:lnTo>
                  <a:lnTo>
                    <a:pt x="8700" y="637069"/>
                  </a:lnTo>
                  <a:lnTo>
                    <a:pt x="19289" y="683556"/>
                  </a:lnTo>
                  <a:lnTo>
                    <a:pt x="33784" y="728426"/>
                  </a:lnTo>
                  <a:lnTo>
                    <a:pt x="51993" y="771487"/>
                  </a:lnTo>
                  <a:lnTo>
                    <a:pt x="73726" y="812550"/>
                  </a:lnTo>
                  <a:lnTo>
                    <a:pt x="98793" y="851423"/>
                  </a:lnTo>
                  <a:lnTo>
                    <a:pt x="127002" y="887915"/>
                  </a:lnTo>
                  <a:lnTo>
                    <a:pt x="158164" y="921837"/>
                  </a:lnTo>
                  <a:lnTo>
                    <a:pt x="192087" y="952997"/>
                  </a:lnTo>
                  <a:lnTo>
                    <a:pt x="228580" y="981206"/>
                  </a:lnTo>
                  <a:lnTo>
                    <a:pt x="267454" y="1006271"/>
                  </a:lnTo>
                  <a:lnTo>
                    <a:pt x="308517" y="1028004"/>
                  </a:lnTo>
                  <a:lnTo>
                    <a:pt x="351579" y="1046212"/>
                  </a:lnTo>
                  <a:lnTo>
                    <a:pt x="396450" y="1060706"/>
                  </a:lnTo>
                  <a:lnTo>
                    <a:pt x="442938" y="1071295"/>
                  </a:lnTo>
                  <a:lnTo>
                    <a:pt x="490852" y="1077788"/>
                  </a:lnTo>
                  <a:lnTo>
                    <a:pt x="540003" y="1079995"/>
                  </a:lnTo>
                  <a:lnTo>
                    <a:pt x="3176807" y="1079995"/>
                  </a:lnTo>
                  <a:lnTo>
                    <a:pt x="3176807" y="0"/>
                  </a:lnTo>
                  <a:close/>
                </a:path>
              </a:pathLst>
            </a:custGeom>
            <a:solidFill>
              <a:srgbClr val="DA1A31"/>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32" b="0" i="0" u="none" strike="noStrike" kern="0" cap="none" spc="0" normalizeH="0" baseline="0" noProof="0">
                <a:ln>
                  <a:noFill/>
                </a:ln>
                <a:solidFill>
                  <a:sysClr val="windowText" lastClr="000000"/>
                </a:solidFill>
                <a:effectLst/>
                <a:uLnTx/>
                <a:uFillTx/>
              </a:endParaRPr>
            </a:p>
          </p:txBody>
        </p:sp>
        <p:sp>
          <p:nvSpPr>
            <p:cNvPr id="16" name="object 40">
              <a:extLst>
                <a:ext uri="{FF2B5EF4-FFF2-40B4-BE49-F238E27FC236}">
                  <a16:creationId xmlns:a16="http://schemas.microsoft.com/office/drawing/2014/main" id="{C15FC1FF-B639-2745-90F6-8950AF9AE095}"/>
                </a:ext>
              </a:extLst>
            </p:cNvPr>
            <p:cNvSpPr/>
            <p:nvPr/>
          </p:nvSpPr>
          <p:spPr>
            <a:xfrm>
              <a:off x="7749375" y="6461556"/>
              <a:ext cx="564515" cy="570865"/>
            </a:xfrm>
            <a:custGeom>
              <a:avLst/>
              <a:gdLst/>
              <a:ahLst/>
              <a:cxnLst/>
              <a:rect l="l" t="t" r="r" b="b"/>
              <a:pathLst>
                <a:path w="564515" h="570865">
                  <a:moveTo>
                    <a:pt x="182270" y="18300"/>
                  </a:moveTo>
                  <a:lnTo>
                    <a:pt x="138620" y="39535"/>
                  </a:lnTo>
                  <a:lnTo>
                    <a:pt x="99529" y="67716"/>
                  </a:lnTo>
                  <a:lnTo>
                    <a:pt x="65798" y="102057"/>
                  </a:lnTo>
                  <a:lnTo>
                    <a:pt x="38188" y="141757"/>
                  </a:lnTo>
                  <a:lnTo>
                    <a:pt x="17487" y="186029"/>
                  </a:lnTo>
                  <a:lnTo>
                    <a:pt x="4508" y="234099"/>
                  </a:lnTo>
                  <a:lnTo>
                    <a:pt x="0" y="285153"/>
                  </a:lnTo>
                  <a:lnTo>
                    <a:pt x="4508" y="336207"/>
                  </a:lnTo>
                  <a:lnTo>
                    <a:pt x="17487" y="384263"/>
                  </a:lnTo>
                  <a:lnTo>
                    <a:pt x="38188" y="428548"/>
                  </a:lnTo>
                  <a:lnTo>
                    <a:pt x="65798" y="468249"/>
                  </a:lnTo>
                  <a:lnTo>
                    <a:pt x="99529" y="502589"/>
                  </a:lnTo>
                  <a:lnTo>
                    <a:pt x="138620" y="530771"/>
                  </a:lnTo>
                  <a:lnTo>
                    <a:pt x="182270" y="552005"/>
                  </a:lnTo>
                  <a:lnTo>
                    <a:pt x="182270" y="18300"/>
                  </a:lnTo>
                  <a:close/>
                </a:path>
                <a:path w="564515" h="570865">
                  <a:moveTo>
                    <a:pt x="564362" y="285153"/>
                  </a:moveTo>
                  <a:lnTo>
                    <a:pt x="560666" y="238899"/>
                  </a:lnTo>
                  <a:lnTo>
                    <a:pt x="549960" y="195021"/>
                  </a:lnTo>
                  <a:lnTo>
                    <a:pt x="532853" y="154101"/>
                  </a:lnTo>
                  <a:lnTo>
                    <a:pt x="509892" y="116738"/>
                  </a:lnTo>
                  <a:lnTo>
                    <a:pt x="481685" y="83515"/>
                  </a:lnTo>
                  <a:lnTo>
                    <a:pt x="448805" y="55016"/>
                  </a:lnTo>
                  <a:lnTo>
                    <a:pt x="411822" y="31826"/>
                  </a:lnTo>
                  <a:lnTo>
                    <a:pt x="371348" y="14541"/>
                  </a:lnTo>
                  <a:lnTo>
                    <a:pt x="327926" y="3733"/>
                  </a:lnTo>
                  <a:lnTo>
                    <a:pt x="282181" y="0"/>
                  </a:lnTo>
                  <a:lnTo>
                    <a:pt x="274345" y="0"/>
                  </a:lnTo>
                  <a:lnTo>
                    <a:pt x="266598" y="292"/>
                  </a:lnTo>
                  <a:lnTo>
                    <a:pt x="258965" y="838"/>
                  </a:lnTo>
                  <a:lnTo>
                    <a:pt x="258965" y="20891"/>
                  </a:lnTo>
                  <a:lnTo>
                    <a:pt x="260451" y="20891"/>
                  </a:lnTo>
                  <a:lnTo>
                    <a:pt x="312127" y="27838"/>
                  </a:lnTo>
                  <a:lnTo>
                    <a:pt x="358495" y="46697"/>
                  </a:lnTo>
                  <a:lnTo>
                    <a:pt x="397675" y="75717"/>
                  </a:lnTo>
                  <a:lnTo>
                    <a:pt x="427850" y="113118"/>
                  </a:lnTo>
                  <a:lnTo>
                    <a:pt x="447141" y="157149"/>
                  </a:lnTo>
                  <a:lnTo>
                    <a:pt x="453732" y="206032"/>
                  </a:lnTo>
                  <a:lnTo>
                    <a:pt x="446481" y="254609"/>
                  </a:lnTo>
                  <a:lnTo>
                    <a:pt x="426694" y="298183"/>
                  </a:lnTo>
                  <a:lnTo>
                    <a:pt x="396189" y="335051"/>
                  </a:lnTo>
                  <a:lnTo>
                    <a:pt x="356844" y="363499"/>
                  </a:lnTo>
                  <a:lnTo>
                    <a:pt x="310476" y="381800"/>
                  </a:lnTo>
                  <a:lnTo>
                    <a:pt x="258965" y="388239"/>
                  </a:lnTo>
                  <a:lnTo>
                    <a:pt x="258965" y="569417"/>
                  </a:lnTo>
                  <a:lnTo>
                    <a:pt x="266598" y="570115"/>
                  </a:lnTo>
                  <a:lnTo>
                    <a:pt x="282181" y="570357"/>
                  </a:lnTo>
                  <a:lnTo>
                    <a:pt x="327926" y="566623"/>
                  </a:lnTo>
                  <a:lnTo>
                    <a:pt x="371348" y="555815"/>
                  </a:lnTo>
                  <a:lnTo>
                    <a:pt x="411822" y="538530"/>
                  </a:lnTo>
                  <a:lnTo>
                    <a:pt x="448805" y="515327"/>
                  </a:lnTo>
                  <a:lnTo>
                    <a:pt x="481685" y="486829"/>
                  </a:lnTo>
                  <a:lnTo>
                    <a:pt x="509892" y="453593"/>
                  </a:lnTo>
                  <a:lnTo>
                    <a:pt x="532853" y="416217"/>
                  </a:lnTo>
                  <a:lnTo>
                    <a:pt x="549960" y="375297"/>
                  </a:lnTo>
                  <a:lnTo>
                    <a:pt x="560666" y="331419"/>
                  </a:lnTo>
                  <a:lnTo>
                    <a:pt x="564362" y="285153"/>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32" b="0" i="0" u="none" strike="noStrike" kern="0" cap="none" spc="0" normalizeH="0" baseline="0" noProof="0">
                <a:ln>
                  <a:noFill/>
                </a:ln>
                <a:solidFill>
                  <a:sysClr val="windowText" lastClr="000000"/>
                </a:solidFill>
                <a:effectLst/>
                <a:uLnTx/>
                <a:uFillTx/>
              </a:endParaRPr>
            </a:p>
          </p:txBody>
        </p:sp>
        <p:pic>
          <p:nvPicPr>
            <p:cNvPr id="17" name="object 41">
              <a:extLst>
                <a:ext uri="{FF2B5EF4-FFF2-40B4-BE49-F238E27FC236}">
                  <a16:creationId xmlns:a16="http://schemas.microsoft.com/office/drawing/2014/main" id="{7868818E-4616-4F54-38ED-CB099E5FCCC2}"/>
                </a:ext>
              </a:extLst>
            </p:cNvPr>
            <p:cNvPicPr/>
            <p:nvPr/>
          </p:nvPicPr>
          <p:blipFill>
            <a:blip r:embed="rId8" cstate="print"/>
            <a:stretch>
              <a:fillRect/>
            </a:stretch>
          </p:blipFill>
          <p:spPr>
            <a:xfrm>
              <a:off x="8426647" y="6632361"/>
              <a:ext cx="353025" cy="232269"/>
            </a:xfrm>
            <a:prstGeom prst="rect">
              <a:avLst/>
            </a:prstGeom>
          </p:spPr>
        </p:pic>
        <p:pic>
          <p:nvPicPr>
            <p:cNvPr id="18" name="object 42">
              <a:extLst>
                <a:ext uri="{FF2B5EF4-FFF2-40B4-BE49-F238E27FC236}">
                  <a16:creationId xmlns:a16="http://schemas.microsoft.com/office/drawing/2014/main" id="{2E672091-44B9-0AF7-C5ED-CE417BD5D410}"/>
                </a:ext>
              </a:extLst>
            </p:cNvPr>
            <p:cNvPicPr/>
            <p:nvPr/>
          </p:nvPicPr>
          <p:blipFill>
            <a:blip r:embed="rId9" cstate="print"/>
            <a:stretch>
              <a:fillRect/>
            </a:stretch>
          </p:blipFill>
          <p:spPr>
            <a:xfrm>
              <a:off x="8809930" y="6632363"/>
              <a:ext cx="252413" cy="232269"/>
            </a:xfrm>
            <a:prstGeom prst="rect">
              <a:avLst/>
            </a:prstGeom>
          </p:spPr>
        </p:pic>
        <p:pic>
          <p:nvPicPr>
            <p:cNvPr id="19" name="object 43">
              <a:extLst>
                <a:ext uri="{FF2B5EF4-FFF2-40B4-BE49-F238E27FC236}">
                  <a16:creationId xmlns:a16="http://schemas.microsoft.com/office/drawing/2014/main" id="{50221FBD-543D-0BFC-654E-105DB3A22F7C}"/>
                </a:ext>
              </a:extLst>
            </p:cNvPr>
            <p:cNvPicPr/>
            <p:nvPr/>
          </p:nvPicPr>
          <p:blipFill>
            <a:blip r:embed="rId10" cstate="print"/>
            <a:stretch>
              <a:fillRect/>
            </a:stretch>
          </p:blipFill>
          <p:spPr>
            <a:xfrm>
              <a:off x="9094493" y="6688024"/>
              <a:ext cx="240400" cy="176606"/>
            </a:xfrm>
            <a:prstGeom prst="rect">
              <a:avLst/>
            </a:prstGeom>
          </p:spPr>
        </p:pic>
        <p:pic>
          <p:nvPicPr>
            <p:cNvPr id="20" name="object 44">
              <a:extLst>
                <a:ext uri="{FF2B5EF4-FFF2-40B4-BE49-F238E27FC236}">
                  <a16:creationId xmlns:a16="http://schemas.microsoft.com/office/drawing/2014/main" id="{8C9408CE-F0F8-C329-23F8-A8963CA00C53}"/>
                </a:ext>
              </a:extLst>
            </p:cNvPr>
            <p:cNvPicPr/>
            <p:nvPr/>
          </p:nvPicPr>
          <p:blipFill>
            <a:blip r:embed="rId11" cstate="print"/>
            <a:stretch>
              <a:fillRect/>
            </a:stretch>
          </p:blipFill>
          <p:spPr>
            <a:xfrm>
              <a:off x="9370218" y="6632357"/>
              <a:ext cx="64592" cy="228447"/>
            </a:xfrm>
            <a:prstGeom prst="rect">
              <a:avLst/>
            </a:prstGeom>
          </p:spPr>
        </p:pic>
        <p:sp>
          <p:nvSpPr>
            <p:cNvPr id="21" name="object 45">
              <a:extLst>
                <a:ext uri="{FF2B5EF4-FFF2-40B4-BE49-F238E27FC236}">
                  <a16:creationId xmlns:a16="http://schemas.microsoft.com/office/drawing/2014/main" id="{1859DAA4-4199-739C-1D87-323E1418F7D0}"/>
                </a:ext>
              </a:extLst>
            </p:cNvPr>
            <p:cNvSpPr/>
            <p:nvPr/>
          </p:nvSpPr>
          <p:spPr>
            <a:xfrm>
              <a:off x="9460007" y="6621395"/>
              <a:ext cx="46355" cy="240029"/>
            </a:xfrm>
            <a:custGeom>
              <a:avLst/>
              <a:gdLst/>
              <a:ahLst/>
              <a:cxnLst/>
              <a:rect l="l" t="t" r="r" b="b"/>
              <a:pathLst>
                <a:path w="46354" h="240029">
                  <a:moveTo>
                    <a:pt x="22923" y="0"/>
                  </a:moveTo>
                  <a:lnTo>
                    <a:pt x="13817" y="1817"/>
                  </a:lnTo>
                  <a:lnTo>
                    <a:pt x="6551" y="6807"/>
                  </a:lnTo>
                  <a:lnTo>
                    <a:pt x="1740" y="14273"/>
                  </a:lnTo>
                  <a:lnTo>
                    <a:pt x="0" y="23520"/>
                  </a:lnTo>
                  <a:lnTo>
                    <a:pt x="1740" y="32752"/>
                  </a:lnTo>
                  <a:lnTo>
                    <a:pt x="6551" y="40197"/>
                  </a:lnTo>
                  <a:lnTo>
                    <a:pt x="13817" y="45167"/>
                  </a:lnTo>
                  <a:lnTo>
                    <a:pt x="22923" y="46977"/>
                  </a:lnTo>
                  <a:lnTo>
                    <a:pt x="31986" y="45167"/>
                  </a:lnTo>
                  <a:lnTo>
                    <a:pt x="39257" y="40197"/>
                  </a:lnTo>
                  <a:lnTo>
                    <a:pt x="44092" y="32752"/>
                  </a:lnTo>
                  <a:lnTo>
                    <a:pt x="45846" y="23520"/>
                  </a:lnTo>
                  <a:lnTo>
                    <a:pt x="44092" y="14273"/>
                  </a:lnTo>
                  <a:lnTo>
                    <a:pt x="39257" y="6807"/>
                  </a:lnTo>
                  <a:lnTo>
                    <a:pt x="31986" y="1817"/>
                  </a:lnTo>
                  <a:lnTo>
                    <a:pt x="22923" y="0"/>
                  </a:lnTo>
                  <a:close/>
                </a:path>
                <a:path w="46354" h="240029">
                  <a:moveTo>
                    <a:pt x="41668" y="70497"/>
                  </a:moveTo>
                  <a:lnTo>
                    <a:pt x="3771" y="70497"/>
                  </a:lnTo>
                  <a:lnTo>
                    <a:pt x="3771" y="239420"/>
                  </a:lnTo>
                  <a:lnTo>
                    <a:pt x="41668" y="239420"/>
                  </a:lnTo>
                  <a:lnTo>
                    <a:pt x="41668" y="70497"/>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632" b="0" i="0" u="none" strike="noStrike" kern="0" cap="none" spc="0" normalizeH="0" baseline="0" noProof="0">
                <a:ln>
                  <a:noFill/>
                </a:ln>
                <a:solidFill>
                  <a:sysClr val="windowText" lastClr="000000"/>
                </a:solidFill>
                <a:effectLst/>
                <a:uLnTx/>
                <a:uFillTx/>
              </a:endParaRPr>
            </a:p>
          </p:txBody>
        </p:sp>
        <p:pic>
          <p:nvPicPr>
            <p:cNvPr id="22" name="object 46">
              <a:extLst>
                <a:ext uri="{FF2B5EF4-FFF2-40B4-BE49-F238E27FC236}">
                  <a16:creationId xmlns:a16="http://schemas.microsoft.com/office/drawing/2014/main" id="{8026C9E9-D0D8-81CF-B570-3BE63832F374}"/>
                </a:ext>
              </a:extLst>
            </p:cNvPr>
            <p:cNvPicPr/>
            <p:nvPr/>
          </p:nvPicPr>
          <p:blipFill>
            <a:blip r:embed="rId12" cstate="print"/>
            <a:stretch>
              <a:fillRect/>
            </a:stretch>
          </p:blipFill>
          <p:spPr>
            <a:xfrm>
              <a:off x="9533231" y="6688024"/>
              <a:ext cx="141287" cy="176606"/>
            </a:xfrm>
            <a:prstGeom prst="rect">
              <a:avLst/>
            </a:prstGeom>
          </p:spPr>
        </p:pic>
        <p:pic>
          <p:nvPicPr>
            <p:cNvPr id="23" name="object 47">
              <a:extLst>
                <a:ext uri="{FF2B5EF4-FFF2-40B4-BE49-F238E27FC236}">
                  <a16:creationId xmlns:a16="http://schemas.microsoft.com/office/drawing/2014/main" id="{A9AF25F6-80C4-4136-0B9C-43464684F7A0}"/>
                </a:ext>
              </a:extLst>
            </p:cNvPr>
            <p:cNvPicPr/>
            <p:nvPr/>
          </p:nvPicPr>
          <p:blipFill>
            <a:blip r:embed="rId13" cstate="print"/>
            <a:stretch>
              <a:fillRect/>
            </a:stretch>
          </p:blipFill>
          <p:spPr>
            <a:xfrm>
              <a:off x="9784059" y="6632359"/>
              <a:ext cx="336456" cy="232267"/>
            </a:xfrm>
            <a:prstGeom prst="rect">
              <a:avLst/>
            </a:prstGeom>
          </p:spPr>
        </p:pic>
        <p:pic>
          <p:nvPicPr>
            <p:cNvPr id="24" name="object 48">
              <a:extLst>
                <a:ext uri="{FF2B5EF4-FFF2-40B4-BE49-F238E27FC236}">
                  <a16:creationId xmlns:a16="http://schemas.microsoft.com/office/drawing/2014/main" id="{887B0F48-E2B7-F70E-F1BD-8268379B7C1F}"/>
                </a:ext>
              </a:extLst>
            </p:cNvPr>
            <p:cNvPicPr/>
            <p:nvPr/>
          </p:nvPicPr>
          <p:blipFill>
            <a:blip r:embed="rId14" cstate="print"/>
            <a:stretch>
              <a:fillRect/>
            </a:stretch>
          </p:blipFill>
          <p:spPr>
            <a:xfrm>
              <a:off x="10141246" y="6632363"/>
              <a:ext cx="252415" cy="232269"/>
            </a:xfrm>
            <a:prstGeom prst="rect">
              <a:avLst/>
            </a:prstGeom>
          </p:spPr>
        </p:pic>
      </p:grpSp>
      <p:sp>
        <p:nvSpPr>
          <p:cNvPr id="25" name="Slide Number Placeholder 5">
            <a:extLst>
              <a:ext uri="{FF2B5EF4-FFF2-40B4-BE49-F238E27FC236}">
                <a16:creationId xmlns:a16="http://schemas.microsoft.com/office/drawing/2014/main" id="{FD954CB7-BE01-C39F-A175-688ABF859BFE}"/>
              </a:ext>
            </a:extLst>
          </p:cNvPr>
          <p:cNvSpPr txBox="1">
            <a:spLocks/>
          </p:cNvSpPr>
          <p:nvPr/>
        </p:nvSpPr>
        <p:spPr>
          <a:xfrm>
            <a:off x="11582400" y="6440171"/>
            <a:ext cx="380720" cy="276229"/>
          </a:xfrm>
          <a:prstGeom prst="rect">
            <a:avLst/>
          </a:prstGeom>
        </p:spPr>
        <p:txBody>
          <a:bodyPr/>
          <a:lstStyle>
            <a:defPPr>
              <a:defRPr kern="0"/>
            </a:defPPr>
          </a:lstStyle>
          <a:p>
            <a:fld id="{0162D339-286B-044E-80BD-BC68A84B13FD}" type="slidenum">
              <a:rPr lang="en-ME" sz="1200" smtClean="0">
                <a:solidFill>
                  <a:schemeClr val="bg1"/>
                </a:solidFill>
              </a:rPr>
              <a:pPr/>
              <a:t>11</a:t>
            </a:fld>
            <a:endParaRPr lang="en-ME" sz="1200" dirty="0">
              <a:solidFill>
                <a:schemeClr val="bg1"/>
              </a:solidFill>
            </a:endParaRPr>
          </a:p>
        </p:txBody>
      </p:sp>
    </p:spTree>
    <p:custDataLst>
      <p:tags r:id="rId1"/>
    </p:custDataLst>
    <p:extLst>
      <p:ext uri="{BB962C8B-B14F-4D97-AF65-F5344CB8AC3E}">
        <p14:creationId xmlns:p14="http://schemas.microsoft.com/office/powerpoint/2010/main" val="4141634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850BD-84B0-F05F-CCB8-68410BA576D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D21B997-3481-5492-A964-206656589604}"/>
              </a:ext>
            </a:extLst>
          </p:cNvPr>
          <p:cNvSpPr>
            <a:spLocks noGrp="1"/>
          </p:cNvSpPr>
          <p:nvPr>
            <p:ph type="title"/>
          </p:nvPr>
        </p:nvSpPr>
        <p:spPr>
          <a:xfrm>
            <a:off x="5867400" y="2438400"/>
            <a:ext cx="7594376" cy="864096"/>
          </a:xfrm>
        </p:spPr>
        <p:txBody>
          <a:bodyPr/>
          <a:lstStyle/>
          <a:p>
            <a:pPr marL="444500" indent="-444500"/>
            <a:r>
              <a:rPr lang="en-AU" sz="6000" dirty="0"/>
              <a:t>Key role of</a:t>
            </a:r>
            <a:br>
              <a:rPr lang="en-AU" sz="6000" dirty="0"/>
            </a:br>
            <a:r>
              <a:rPr lang="en-AU" sz="6000" dirty="0"/>
              <a:t>the workplace</a:t>
            </a:r>
          </a:p>
        </p:txBody>
      </p:sp>
    </p:spTree>
    <p:custDataLst>
      <p:tags r:id="rId1"/>
    </p:custDataLst>
    <p:extLst>
      <p:ext uri="{BB962C8B-B14F-4D97-AF65-F5344CB8AC3E}">
        <p14:creationId xmlns:p14="http://schemas.microsoft.com/office/powerpoint/2010/main" val="3366703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7304913" y="1904644"/>
            <a:ext cx="4648200" cy="4038600"/>
            <a:chOff x="7304913" y="1904644"/>
            <a:chExt cx="4648200" cy="4038600"/>
          </a:xfrm>
        </p:grpSpPr>
        <p:sp>
          <p:nvSpPr>
            <p:cNvPr id="3" name="object 3"/>
            <p:cNvSpPr/>
            <p:nvPr/>
          </p:nvSpPr>
          <p:spPr>
            <a:xfrm>
              <a:off x="7304913" y="1904644"/>
              <a:ext cx="4648200" cy="4038600"/>
            </a:xfrm>
            <a:custGeom>
              <a:avLst/>
              <a:gdLst/>
              <a:ahLst/>
              <a:cxnLst/>
              <a:rect l="l" t="t" r="r" b="b"/>
              <a:pathLst>
                <a:path w="4648200" h="4038600">
                  <a:moveTo>
                    <a:pt x="4648200" y="0"/>
                  </a:moveTo>
                  <a:lnTo>
                    <a:pt x="0" y="0"/>
                  </a:lnTo>
                  <a:lnTo>
                    <a:pt x="0" y="4038600"/>
                  </a:lnTo>
                  <a:lnTo>
                    <a:pt x="4648200" y="4038600"/>
                  </a:lnTo>
                  <a:lnTo>
                    <a:pt x="4648200" y="0"/>
                  </a:lnTo>
                  <a:close/>
                </a:path>
              </a:pathLst>
            </a:custGeom>
            <a:solidFill>
              <a:srgbClr val="CAE6ED"/>
            </a:solidFill>
          </p:spPr>
          <p:txBody>
            <a:bodyPr wrap="square" lIns="0" tIns="0" rIns="0" bIns="0" rtlCol="0"/>
            <a:lstStyle/>
            <a:p>
              <a:endParaRPr/>
            </a:p>
          </p:txBody>
        </p:sp>
        <p:sp>
          <p:nvSpPr>
            <p:cNvPr id="4" name="object 4"/>
            <p:cNvSpPr/>
            <p:nvPr/>
          </p:nvSpPr>
          <p:spPr>
            <a:xfrm>
              <a:off x="8372602" y="2781300"/>
              <a:ext cx="3329940" cy="2731135"/>
            </a:xfrm>
            <a:custGeom>
              <a:avLst/>
              <a:gdLst/>
              <a:ahLst/>
              <a:cxnLst/>
              <a:rect l="l" t="t" r="r" b="b"/>
              <a:pathLst>
                <a:path w="3329940" h="2731135">
                  <a:moveTo>
                    <a:pt x="0" y="2731135"/>
                  </a:moveTo>
                  <a:lnTo>
                    <a:pt x="3329813" y="2731135"/>
                  </a:lnTo>
                </a:path>
                <a:path w="3329940" h="2731135">
                  <a:moveTo>
                    <a:pt x="0" y="2458212"/>
                  </a:moveTo>
                  <a:lnTo>
                    <a:pt x="3329813" y="2458212"/>
                  </a:lnTo>
                </a:path>
                <a:path w="3329940" h="2731135">
                  <a:moveTo>
                    <a:pt x="0" y="2185416"/>
                  </a:moveTo>
                  <a:lnTo>
                    <a:pt x="3329813" y="2185416"/>
                  </a:lnTo>
                </a:path>
                <a:path w="3329940" h="2731135">
                  <a:moveTo>
                    <a:pt x="0" y="1911095"/>
                  </a:moveTo>
                  <a:lnTo>
                    <a:pt x="3329813" y="1911095"/>
                  </a:lnTo>
                </a:path>
                <a:path w="3329940" h="2731135">
                  <a:moveTo>
                    <a:pt x="0" y="1638300"/>
                  </a:moveTo>
                  <a:lnTo>
                    <a:pt x="3329813" y="1638300"/>
                  </a:lnTo>
                </a:path>
                <a:path w="3329940" h="2731135">
                  <a:moveTo>
                    <a:pt x="0" y="1365504"/>
                  </a:moveTo>
                  <a:lnTo>
                    <a:pt x="3329813" y="1365504"/>
                  </a:lnTo>
                </a:path>
                <a:path w="3329940" h="2731135">
                  <a:moveTo>
                    <a:pt x="0" y="1092708"/>
                  </a:moveTo>
                  <a:lnTo>
                    <a:pt x="3329813" y="1092708"/>
                  </a:lnTo>
                </a:path>
                <a:path w="3329940" h="2731135">
                  <a:moveTo>
                    <a:pt x="0" y="819912"/>
                  </a:moveTo>
                  <a:lnTo>
                    <a:pt x="3329813" y="819912"/>
                  </a:lnTo>
                </a:path>
                <a:path w="3329940" h="2731135">
                  <a:moveTo>
                    <a:pt x="0" y="545591"/>
                  </a:moveTo>
                  <a:lnTo>
                    <a:pt x="3329813" y="545591"/>
                  </a:lnTo>
                </a:path>
                <a:path w="3329940" h="2731135">
                  <a:moveTo>
                    <a:pt x="0" y="272796"/>
                  </a:moveTo>
                  <a:lnTo>
                    <a:pt x="3329813" y="272796"/>
                  </a:lnTo>
                </a:path>
                <a:path w="3329940" h="2731135">
                  <a:moveTo>
                    <a:pt x="0" y="0"/>
                  </a:moveTo>
                  <a:lnTo>
                    <a:pt x="3329813" y="0"/>
                  </a:lnTo>
                </a:path>
              </a:pathLst>
            </a:custGeom>
            <a:ln w="3175">
              <a:solidFill>
                <a:srgbClr val="033D6F"/>
              </a:solidFill>
            </a:ln>
          </p:spPr>
          <p:txBody>
            <a:bodyPr wrap="square" lIns="0" tIns="0" rIns="0" bIns="0" rtlCol="0"/>
            <a:lstStyle/>
            <a:p>
              <a:endParaRPr/>
            </a:p>
          </p:txBody>
        </p:sp>
        <p:sp>
          <p:nvSpPr>
            <p:cNvPr id="5" name="object 5"/>
            <p:cNvSpPr/>
            <p:nvPr/>
          </p:nvSpPr>
          <p:spPr>
            <a:xfrm>
              <a:off x="9119270" y="3055201"/>
              <a:ext cx="1836420" cy="872490"/>
            </a:xfrm>
            <a:custGeom>
              <a:avLst/>
              <a:gdLst/>
              <a:ahLst/>
              <a:cxnLst/>
              <a:rect l="l" t="t" r="r" b="b"/>
              <a:pathLst>
                <a:path w="1836420" h="872489">
                  <a:moveTo>
                    <a:pt x="1665898" y="781933"/>
                  </a:moveTo>
                  <a:lnTo>
                    <a:pt x="1664947" y="786639"/>
                  </a:lnTo>
                  <a:lnTo>
                    <a:pt x="1664914" y="786802"/>
                  </a:lnTo>
                  <a:lnTo>
                    <a:pt x="1671284" y="819060"/>
                  </a:lnTo>
                  <a:lnTo>
                    <a:pt x="1689274" y="846556"/>
                  </a:lnTo>
                  <a:lnTo>
                    <a:pt x="1717385" y="865669"/>
                  </a:lnTo>
                  <a:lnTo>
                    <a:pt x="1750768" y="872438"/>
                  </a:lnTo>
                  <a:lnTo>
                    <a:pt x="1782996" y="866098"/>
                  </a:lnTo>
                  <a:lnTo>
                    <a:pt x="1810486" y="848113"/>
                  </a:lnTo>
                  <a:lnTo>
                    <a:pt x="1829653" y="819949"/>
                  </a:lnTo>
                  <a:lnTo>
                    <a:pt x="1830601" y="815262"/>
                  </a:lnTo>
                  <a:lnTo>
                    <a:pt x="1750695" y="815262"/>
                  </a:lnTo>
                  <a:lnTo>
                    <a:pt x="1739610" y="812964"/>
                  </a:lnTo>
                  <a:lnTo>
                    <a:pt x="1665898" y="781933"/>
                  </a:lnTo>
                  <a:close/>
                </a:path>
                <a:path w="1836420" h="872489">
                  <a:moveTo>
                    <a:pt x="1688047" y="729374"/>
                  </a:moveTo>
                  <a:lnTo>
                    <a:pt x="1671665" y="753401"/>
                  </a:lnTo>
                  <a:lnTo>
                    <a:pt x="1665898" y="781933"/>
                  </a:lnTo>
                  <a:lnTo>
                    <a:pt x="1739610" y="812964"/>
                  </a:lnTo>
                  <a:lnTo>
                    <a:pt x="1750695" y="815262"/>
                  </a:lnTo>
                  <a:lnTo>
                    <a:pt x="1761422" y="813155"/>
                  </a:lnTo>
                  <a:lnTo>
                    <a:pt x="1770578" y="807142"/>
                  </a:lnTo>
                  <a:lnTo>
                    <a:pt x="1776948" y="797724"/>
                  </a:lnTo>
                  <a:lnTo>
                    <a:pt x="1779212" y="786802"/>
                  </a:lnTo>
                  <a:lnTo>
                    <a:pt x="1779246" y="786639"/>
                  </a:lnTo>
                  <a:lnTo>
                    <a:pt x="1777138" y="775912"/>
                  </a:lnTo>
                  <a:lnTo>
                    <a:pt x="1771126" y="766756"/>
                  </a:lnTo>
                  <a:lnTo>
                    <a:pt x="1761708" y="760386"/>
                  </a:lnTo>
                  <a:lnTo>
                    <a:pt x="1688047" y="729374"/>
                  </a:lnTo>
                  <a:close/>
                </a:path>
                <a:path w="1836420" h="872489">
                  <a:moveTo>
                    <a:pt x="1750550" y="700930"/>
                  </a:moveTo>
                  <a:lnTo>
                    <a:pt x="1718321" y="707300"/>
                  </a:lnTo>
                  <a:lnTo>
                    <a:pt x="1690832" y="725291"/>
                  </a:lnTo>
                  <a:lnTo>
                    <a:pt x="1688047" y="729374"/>
                  </a:lnTo>
                  <a:lnTo>
                    <a:pt x="1761708" y="760386"/>
                  </a:lnTo>
                  <a:lnTo>
                    <a:pt x="1771126" y="766756"/>
                  </a:lnTo>
                  <a:lnTo>
                    <a:pt x="1777138" y="775912"/>
                  </a:lnTo>
                  <a:lnTo>
                    <a:pt x="1779246" y="786639"/>
                  </a:lnTo>
                  <a:lnTo>
                    <a:pt x="1776948" y="797724"/>
                  </a:lnTo>
                  <a:lnTo>
                    <a:pt x="1770578" y="807142"/>
                  </a:lnTo>
                  <a:lnTo>
                    <a:pt x="1761422" y="813155"/>
                  </a:lnTo>
                  <a:lnTo>
                    <a:pt x="1750695" y="815262"/>
                  </a:lnTo>
                  <a:lnTo>
                    <a:pt x="1830601" y="815262"/>
                  </a:lnTo>
                  <a:lnTo>
                    <a:pt x="1836356" y="786802"/>
                  </a:lnTo>
                  <a:lnTo>
                    <a:pt x="1836389" y="786639"/>
                  </a:lnTo>
                  <a:lnTo>
                    <a:pt x="1835488" y="781933"/>
                  </a:lnTo>
                  <a:lnTo>
                    <a:pt x="1830034" y="754338"/>
                  </a:lnTo>
                  <a:lnTo>
                    <a:pt x="1812043" y="726848"/>
                  </a:lnTo>
                  <a:lnTo>
                    <a:pt x="1783933" y="707681"/>
                  </a:lnTo>
                  <a:lnTo>
                    <a:pt x="1750550" y="700930"/>
                  </a:lnTo>
                  <a:close/>
                </a:path>
                <a:path w="1836420" h="872489">
                  <a:moveTo>
                    <a:pt x="170535" y="90489"/>
                  </a:moveTo>
                  <a:lnTo>
                    <a:pt x="164810" y="119036"/>
                  </a:lnTo>
                  <a:lnTo>
                    <a:pt x="148388" y="143098"/>
                  </a:lnTo>
                  <a:lnTo>
                    <a:pt x="1665898" y="781933"/>
                  </a:lnTo>
                  <a:lnTo>
                    <a:pt x="1671665" y="753401"/>
                  </a:lnTo>
                  <a:lnTo>
                    <a:pt x="1688047" y="729374"/>
                  </a:lnTo>
                  <a:lnTo>
                    <a:pt x="170535" y="90489"/>
                  </a:lnTo>
                  <a:close/>
                </a:path>
                <a:path w="1836420" h="872489">
                  <a:moveTo>
                    <a:pt x="85633" y="0"/>
                  </a:moveTo>
                  <a:lnTo>
                    <a:pt x="25880" y="24324"/>
                  </a:lnTo>
                  <a:lnTo>
                    <a:pt x="43" y="85653"/>
                  </a:lnTo>
                  <a:lnTo>
                    <a:pt x="0" y="85871"/>
                  </a:lnTo>
                  <a:lnTo>
                    <a:pt x="6377" y="118100"/>
                  </a:lnTo>
                  <a:lnTo>
                    <a:pt x="24376" y="145589"/>
                  </a:lnTo>
                  <a:lnTo>
                    <a:pt x="52542" y="164756"/>
                  </a:lnTo>
                  <a:lnTo>
                    <a:pt x="85871" y="171507"/>
                  </a:lnTo>
                  <a:lnTo>
                    <a:pt x="118106" y="165137"/>
                  </a:lnTo>
                  <a:lnTo>
                    <a:pt x="145625" y="147147"/>
                  </a:lnTo>
                  <a:lnTo>
                    <a:pt x="148388" y="143098"/>
                  </a:lnTo>
                  <a:lnTo>
                    <a:pt x="74640" y="112051"/>
                  </a:lnTo>
                  <a:lnTo>
                    <a:pt x="65293" y="105681"/>
                  </a:lnTo>
                  <a:lnTo>
                    <a:pt x="59305" y="96525"/>
                  </a:lnTo>
                  <a:lnTo>
                    <a:pt x="57188" y="85871"/>
                  </a:lnTo>
                  <a:lnTo>
                    <a:pt x="57202" y="85653"/>
                  </a:lnTo>
                  <a:lnTo>
                    <a:pt x="59400" y="74713"/>
                  </a:lnTo>
                  <a:lnTo>
                    <a:pt x="65772" y="65295"/>
                  </a:lnTo>
                  <a:lnTo>
                    <a:pt x="74941" y="59283"/>
                  </a:lnTo>
                  <a:lnTo>
                    <a:pt x="85707" y="57175"/>
                  </a:lnTo>
                  <a:lnTo>
                    <a:pt x="165869" y="57175"/>
                  </a:lnTo>
                  <a:lnTo>
                    <a:pt x="165127" y="53425"/>
                  </a:lnTo>
                  <a:lnTo>
                    <a:pt x="147129" y="25935"/>
                  </a:lnTo>
                  <a:lnTo>
                    <a:pt x="118963" y="6768"/>
                  </a:lnTo>
                  <a:lnTo>
                    <a:pt x="85633" y="0"/>
                  </a:lnTo>
                  <a:close/>
                </a:path>
                <a:path w="1836420" h="872489">
                  <a:moveTo>
                    <a:pt x="85707" y="57175"/>
                  </a:moveTo>
                  <a:lnTo>
                    <a:pt x="57202" y="85653"/>
                  </a:lnTo>
                  <a:lnTo>
                    <a:pt x="57188" y="85871"/>
                  </a:lnTo>
                  <a:lnTo>
                    <a:pt x="59305" y="96525"/>
                  </a:lnTo>
                  <a:lnTo>
                    <a:pt x="65293" y="105681"/>
                  </a:lnTo>
                  <a:lnTo>
                    <a:pt x="74640" y="112051"/>
                  </a:lnTo>
                  <a:lnTo>
                    <a:pt x="148388" y="143098"/>
                  </a:lnTo>
                  <a:lnTo>
                    <a:pt x="164810" y="119036"/>
                  </a:lnTo>
                  <a:lnTo>
                    <a:pt x="170535" y="90489"/>
                  </a:lnTo>
                  <a:lnTo>
                    <a:pt x="96865" y="59473"/>
                  </a:lnTo>
                  <a:lnTo>
                    <a:pt x="85707" y="57175"/>
                  </a:lnTo>
                  <a:close/>
                </a:path>
                <a:path w="1836420" h="872489">
                  <a:moveTo>
                    <a:pt x="165869" y="57175"/>
                  </a:moveTo>
                  <a:lnTo>
                    <a:pt x="85707" y="57175"/>
                  </a:lnTo>
                  <a:lnTo>
                    <a:pt x="96865" y="59473"/>
                  </a:lnTo>
                  <a:lnTo>
                    <a:pt x="170535" y="90489"/>
                  </a:lnTo>
                  <a:lnTo>
                    <a:pt x="171461" y="85871"/>
                  </a:lnTo>
                  <a:lnTo>
                    <a:pt x="171505" y="85653"/>
                  </a:lnTo>
                  <a:lnTo>
                    <a:pt x="165869" y="57175"/>
                  </a:lnTo>
                  <a:close/>
                </a:path>
              </a:pathLst>
            </a:custGeom>
            <a:solidFill>
              <a:srgbClr val="033D6F"/>
            </a:solidFill>
          </p:spPr>
          <p:txBody>
            <a:bodyPr wrap="square" lIns="0" tIns="0" rIns="0" bIns="0" rtlCol="0"/>
            <a:lstStyle/>
            <a:p>
              <a:endParaRPr/>
            </a:p>
          </p:txBody>
        </p:sp>
        <p:sp>
          <p:nvSpPr>
            <p:cNvPr id="6" name="object 6"/>
            <p:cNvSpPr/>
            <p:nvPr/>
          </p:nvSpPr>
          <p:spPr>
            <a:xfrm>
              <a:off x="9119411" y="3351145"/>
              <a:ext cx="1836420" cy="990600"/>
            </a:xfrm>
            <a:custGeom>
              <a:avLst/>
              <a:gdLst/>
              <a:ahLst/>
              <a:cxnLst/>
              <a:rect l="l" t="t" r="r" b="b"/>
              <a:pathLst>
                <a:path w="1836420" h="990600">
                  <a:moveTo>
                    <a:pt x="1666141" y="895322"/>
                  </a:moveTo>
                  <a:lnTo>
                    <a:pt x="1685682" y="961100"/>
                  </a:lnTo>
                  <a:lnTo>
                    <a:pt x="1745559" y="990554"/>
                  </a:lnTo>
                  <a:lnTo>
                    <a:pt x="1778125" y="986111"/>
                  </a:lnTo>
                  <a:lnTo>
                    <a:pt x="1806666" y="969785"/>
                  </a:lnTo>
                  <a:lnTo>
                    <a:pt x="1827480" y="942851"/>
                  </a:lnTo>
                  <a:lnTo>
                    <a:pt x="1829935" y="933509"/>
                  </a:lnTo>
                  <a:lnTo>
                    <a:pt x="1748883" y="933509"/>
                  </a:lnTo>
                  <a:lnTo>
                    <a:pt x="1737945" y="930659"/>
                  </a:lnTo>
                  <a:lnTo>
                    <a:pt x="1666141" y="895322"/>
                  </a:lnTo>
                  <a:close/>
                </a:path>
                <a:path w="1836420" h="990600">
                  <a:moveTo>
                    <a:pt x="1691366" y="844050"/>
                  </a:moveTo>
                  <a:lnTo>
                    <a:pt x="1673556" y="867159"/>
                  </a:lnTo>
                  <a:lnTo>
                    <a:pt x="1666141" y="895322"/>
                  </a:lnTo>
                  <a:lnTo>
                    <a:pt x="1737945" y="930659"/>
                  </a:lnTo>
                  <a:lnTo>
                    <a:pt x="1748883" y="933509"/>
                  </a:lnTo>
                  <a:lnTo>
                    <a:pt x="1759725" y="932025"/>
                  </a:lnTo>
                  <a:lnTo>
                    <a:pt x="1769235" y="926588"/>
                  </a:lnTo>
                  <a:lnTo>
                    <a:pt x="1776172" y="917578"/>
                  </a:lnTo>
                  <a:lnTo>
                    <a:pt x="1779075" y="906641"/>
                  </a:lnTo>
                  <a:lnTo>
                    <a:pt x="1777585" y="895798"/>
                  </a:lnTo>
                  <a:lnTo>
                    <a:pt x="1772118" y="886289"/>
                  </a:lnTo>
                  <a:lnTo>
                    <a:pt x="1763091" y="879351"/>
                  </a:lnTo>
                  <a:lnTo>
                    <a:pt x="1691366" y="844050"/>
                  </a:lnTo>
                  <a:close/>
                </a:path>
                <a:path w="1836420" h="990600">
                  <a:moveTo>
                    <a:pt x="1755477" y="819332"/>
                  </a:moveTo>
                  <a:lnTo>
                    <a:pt x="1722911" y="823789"/>
                  </a:lnTo>
                  <a:lnTo>
                    <a:pt x="1694370" y="840152"/>
                  </a:lnTo>
                  <a:lnTo>
                    <a:pt x="1691366" y="844050"/>
                  </a:lnTo>
                  <a:lnTo>
                    <a:pt x="1763091" y="879351"/>
                  </a:lnTo>
                  <a:lnTo>
                    <a:pt x="1772118" y="886289"/>
                  </a:lnTo>
                  <a:lnTo>
                    <a:pt x="1777585" y="895798"/>
                  </a:lnTo>
                  <a:lnTo>
                    <a:pt x="1779075" y="906641"/>
                  </a:lnTo>
                  <a:lnTo>
                    <a:pt x="1776172" y="917578"/>
                  </a:lnTo>
                  <a:lnTo>
                    <a:pt x="1769235" y="926588"/>
                  </a:lnTo>
                  <a:lnTo>
                    <a:pt x="1759725" y="932025"/>
                  </a:lnTo>
                  <a:lnTo>
                    <a:pt x="1748883" y="933509"/>
                  </a:lnTo>
                  <a:lnTo>
                    <a:pt x="1829935" y="933509"/>
                  </a:lnTo>
                  <a:lnTo>
                    <a:pt x="1836138" y="909911"/>
                  </a:lnTo>
                  <a:lnTo>
                    <a:pt x="1831687" y="877351"/>
                  </a:lnTo>
                  <a:lnTo>
                    <a:pt x="1815353" y="848840"/>
                  </a:lnTo>
                  <a:lnTo>
                    <a:pt x="1788364" y="828043"/>
                  </a:lnTo>
                  <a:lnTo>
                    <a:pt x="1755477" y="819332"/>
                  </a:lnTo>
                  <a:close/>
                </a:path>
                <a:path w="1836420" h="990600">
                  <a:moveTo>
                    <a:pt x="169980" y="95253"/>
                  </a:moveTo>
                  <a:lnTo>
                    <a:pt x="162510" y="123447"/>
                  </a:lnTo>
                  <a:lnTo>
                    <a:pt x="144704" y="146556"/>
                  </a:lnTo>
                  <a:lnTo>
                    <a:pt x="1666141" y="895322"/>
                  </a:lnTo>
                  <a:lnTo>
                    <a:pt x="1673556" y="867159"/>
                  </a:lnTo>
                  <a:lnTo>
                    <a:pt x="1691366" y="844050"/>
                  </a:lnTo>
                  <a:lnTo>
                    <a:pt x="169980" y="95253"/>
                  </a:lnTo>
                  <a:close/>
                </a:path>
                <a:path w="1836420" h="990600">
                  <a:moveTo>
                    <a:pt x="90562" y="0"/>
                  </a:moveTo>
                  <a:lnTo>
                    <a:pt x="57973" y="4480"/>
                  </a:lnTo>
                  <a:lnTo>
                    <a:pt x="29456" y="20820"/>
                  </a:lnTo>
                  <a:lnTo>
                    <a:pt x="8713" y="47755"/>
                  </a:lnTo>
                  <a:lnTo>
                    <a:pt x="0" y="80696"/>
                  </a:lnTo>
                  <a:lnTo>
                    <a:pt x="4443" y="113256"/>
                  </a:lnTo>
                  <a:lnTo>
                    <a:pt x="20768" y="141767"/>
                  </a:lnTo>
                  <a:lnTo>
                    <a:pt x="47702" y="162563"/>
                  </a:lnTo>
                  <a:lnTo>
                    <a:pt x="80643" y="171221"/>
                  </a:lnTo>
                  <a:lnTo>
                    <a:pt x="113202" y="166770"/>
                  </a:lnTo>
                  <a:lnTo>
                    <a:pt x="141714" y="150437"/>
                  </a:lnTo>
                  <a:lnTo>
                    <a:pt x="144704" y="146556"/>
                  </a:lnTo>
                  <a:lnTo>
                    <a:pt x="72975" y="111255"/>
                  </a:lnTo>
                  <a:lnTo>
                    <a:pt x="64021" y="104318"/>
                  </a:lnTo>
                  <a:lnTo>
                    <a:pt x="58592" y="94809"/>
                  </a:lnTo>
                  <a:lnTo>
                    <a:pt x="57116" y="83966"/>
                  </a:lnTo>
                  <a:lnTo>
                    <a:pt x="60021" y="73028"/>
                  </a:lnTo>
                  <a:lnTo>
                    <a:pt x="66887" y="64002"/>
                  </a:lnTo>
                  <a:lnTo>
                    <a:pt x="76372" y="58535"/>
                  </a:lnTo>
                  <a:lnTo>
                    <a:pt x="87239" y="57044"/>
                  </a:lnTo>
                  <a:lnTo>
                    <a:pt x="166237" y="57044"/>
                  </a:lnTo>
                  <a:lnTo>
                    <a:pt x="150455" y="29454"/>
                  </a:lnTo>
                  <a:lnTo>
                    <a:pt x="123521" y="8639"/>
                  </a:lnTo>
                  <a:lnTo>
                    <a:pt x="90562" y="0"/>
                  </a:lnTo>
                  <a:close/>
                </a:path>
                <a:path w="1836420" h="990600">
                  <a:moveTo>
                    <a:pt x="87239" y="57044"/>
                  </a:moveTo>
                  <a:lnTo>
                    <a:pt x="76372" y="58535"/>
                  </a:lnTo>
                  <a:lnTo>
                    <a:pt x="66887" y="64002"/>
                  </a:lnTo>
                  <a:lnTo>
                    <a:pt x="60021" y="73028"/>
                  </a:lnTo>
                  <a:lnTo>
                    <a:pt x="57116" y="83966"/>
                  </a:lnTo>
                  <a:lnTo>
                    <a:pt x="58592" y="94809"/>
                  </a:lnTo>
                  <a:lnTo>
                    <a:pt x="64021" y="104318"/>
                  </a:lnTo>
                  <a:lnTo>
                    <a:pt x="72975" y="111255"/>
                  </a:lnTo>
                  <a:lnTo>
                    <a:pt x="144704" y="146556"/>
                  </a:lnTo>
                  <a:lnTo>
                    <a:pt x="162510" y="123447"/>
                  </a:lnTo>
                  <a:lnTo>
                    <a:pt x="169980" y="95253"/>
                  </a:lnTo>
                  <a:lnTo>
                    <a:pt x="98248" y="59947"/>
                  </a:lnTo>
                  <a:lnTo>
                    <a:pt x="87239" y="57044"/>
                  </a:lnTo>
                  <a:close/>
                </a:path>
                <a:path w="1836420" h="990600">
                  <a:moveTo>
                    <a:pt x="166237" y="57044"/>
                  </a:moveTo>
                  <a:lnTo>
                    <a:pt x="87239" y="57044"/>
                  </a:lnTo>
                  <a:lnTo>
                    <a:pt x="98248" y="59947"/>
                  </a:lnTo>
                  <a:lnTo>
                    <a:pt x="169980" y="95253"/>
                  </a:lnTo>
                  <a:lnTo>
                    <a:pt x="171223" y="90560"/>
                  </a:lnTo>
                  <a:lnTo>
                    <a:pt x="166854" y="58535"/>
                  </a:lnTo>
                  <a:lnTo>
                    <a:pt x="166780" y="57995"/>
                  </a:lnTo>
                  <a:lnTo>
                    <a:pt x="166237" y="57044"/>
                  </a:lnTo>
                  <a:close/>
                </a:path>
              </a:pathLst>
            </a:custGeom>
            <a:solidFill>
              <a:srgbClr val="4DADC1"/>
            </a:solidFill>
          </p:spPr>
          <p:txBody>
            <a:bodyPr wrap="square" lIns="0" tIns="0" rIns="0" bIns="0" rtlCol="0"/>
            <a:lstStyle/>
            <a:p>
              <a:endParaRPr/>
            </a:p>
          </p:txBody>
        </p:sp>
      </p:grpSp>
      <p:sp>
        <p:nvSpPr>
          <p:cNvPr id="7" name="object 7"/>
          <p:cNvSpPr txBox="1"/>
          <p:nvPr/>
        </p:nvSpPr>
        <p:spPr>
          <a:xfrm>
            <a:off x="7849869" y="2573400"/>
            <a:ext cx="396240" cy="3030220"/>
          </a:xfrm>
          <a:prstGeom prst="rect">
            <a:avLst/>
          </a:prstGeom>
        </p:spPr>
        <p:txBody>
          <a:bodyPr vert="horz" wrap="square" lIns="0" tIns="102870" rIns="0" bIns="0" rtlCol="0">
            <a:spAutoFit/>
          </a:bodyPr>
          <a:lstStyle/>
          <a:p>
            <a:pPr marR="5080" algn="r">
              <a:lnSpc>
                <a:spcPct val="100000"/>
              </a:lnSpc>
              <a:spcBef>
                <a:spcPts val="810"/>
              </a:spcBef>
            </a:pPr>
            <a:r>
              <a:rPr sz="1200" spc="-20" dirty="0">
                <a:solidFill>
                  <a:srgbClr val="033D6F"/>
                </a:solidFill>
                <a:latin typeface="Montserrat"/>
                <a:cs typeface="Montserrat"/>
              </a:rPr>
              <a:t>100%</a:t>
            </a:r>
            <a:endParaRPr sz="1200">
              <a:latin typeface="Montserrat"/>
              <a:cs typeface="Montserrat"/>
            </a:endParaRPr>
          </a:p>
          <a:p>
            <a:pPr marR="5080" algn="r">
              <a:lnSpc>
                <a:spcPct val="100000"/>
              </a:lnSpc>
              <a:spcBef>
                <a:spcPts val="710"/>
              </a:spcBef>
            </a:pPr>
            <a:r>
              <a:rPr sz="1200" spc="-25" dirty="0">
                <a:solidFill>
                  <a:srgbClr val="033D6F"/>
                </a:solidFill>
                <a:latin typeface="Montserrat"/>
                <a:cs typeface="Montserrat"/>
              </a:rPr>
              <a:t>90%</a:t>
            </a:r>
            <a:endParaRPr sz="1200">
              <a:latin typeface="Montserrat"/>
              <a:cs typeface="Montserrat"/>
            </a:endParaRPr>
          </a:p>
          <a:p>
            <a:pPr marR="5080" algn="r">
              <a:lnSpc>
                <a:spcPct val="100000"/>
              </a:lnSpc>
              <a:spcBef>
                <a:spcPts val="710"/>
              </a:spcBef>
            </a:pPr>
            <a:r>
              <a:rPr sz="1200" spc="-25" dirty="0">
                <a:solidFill>
                  <a:srgbClr val="033D6F"/>
                </a:solidFill>
                <a:latin typeface="Montserrat"/>
                <a:cs typeface="Montserrat"/>
              </a:rPr>
              <a:t>80%</a:t>
            </a:r>
            <a:endParaRPr sz="1200">
              <a:latin typeface="Montserrat"/>
              <a:cs typeface="Montserrat"/>
            </a:endParaRPr>
          </a:p>
          <a:p>
            <a:pPr marR="5080" algn="r">
              <a:lnSpc>
                <a:spcPct val="100000"/>
              </a:lnSpc>
              <a:spcBef>
                <a:spcPts val="710"/>
              </a:spcBef>
            </a:pPr>
            <a:r>
              <a:rPr sz="1200" spc="-25" dirty="0">
                <a:solidFill>
                  <a:srgbClr val="033D6F"/>
                </a:solidFill>
                <a:latin typeface="Montserrat"/>
                <a:cs typeface="Montserrat"/>
              </a:rPr>
              <a:t>70%</a:t>
            </a:r>
            <a:endParaRPr sz="1200">
              <a:latin typeface="Montserrat"/>
              <a:cs typeface="Montserrat"/>
            </a:endParaRPr>
          </a:p>
          <a:p>
            <a:pPr marR="5080" algn="r">
              <a:lnSpc>
                <a:spcPct val="100000"/>
              </a:lnSpc>
              <a:spcBef>
                <a:spcPts val="710"/>
              </a:spcBef>
            </a:pPr>
            <a:r>
              <a:rPr sz="1200" spc="-25" dirty="0">
                <a:solidFill>
                  <a:srgbClr val="033D6F"/>
                </a:solidFill>
                <a:latin typeface="Montserrat"/>
                <a:cs typeface="Montserrat"/>
              </a:rPr>
              <a:t>60%</a:t>
            </a:r>
            <a:endParaRPr sz="1200">
              <a:latin typeface="Montserrat"/>
              <a:cs typeface="Montserrat"/>
            </a:endParaRPr>
          </a:p>
          <a:p>
            <a:pPr marR="5080" algn="r">
              <a:lnSpc>
                <a:spcPct val="100000"/>
              </a:lnSpc>
              <a:spcBef>
                <a:spcPts val="715"/>
              </a:spcBef>
            </a:pPr>
            <a:r>
              <a:rPr sz="1200" spc="-25" dirty="0">
                <a:solidFill>
                  <a:srgbClr val="033D6F"/>
                </a:solidFill>
                <a:latin typeface="Montserrat"/>
                <a:cs typeface="Montserrat"/>
              </a:rPr>
              <a:t>50%</a:t>
            </a:r>
            <a:endParaRPr sz="1200">
              <a:latin typeface="Montserrat"/>
              <a:cs typeface="Montserrat"/>
            </a:endParaRPr>
          </a:p>
          <a:p>
            <a:pPr marR="5080" algn="r">
              <a:lnSpc>
                <a:spcPct val="100000"/>
              </a:lnSpc>
              <a:spcBef>
                <a:spcPts val="710"/>
              </a:spcBef>
            </a:pPr>
            <a:r>
              <a:rPr sz="1200" spc="-25" dirty="0">
                <a:solidFill>
                  <a:srgbClr val="033D6F"/>
                </a:solidFill>
                <a:latin typeface="Montserrat"/>
                <a:cs typeface="Montserrat"/>
              </a:rPr>
              <a:t>40%</a:t>
            </a:r>
            <a:endParaRPr sz="1200">
              <a:latin typeface="Montserrat"/>
              <a:cs typeface="Montserrat"/>
            </a:endParaRPr>
          </a:p>
          <a:p>
            <a:pPr marR="5715" algn="r">
              <a:lnSpc>
                <a:spcPct val="100000"/>
              </a:lnSpc>
              <a:spcBef>
                <a:spcPts val="710"/>
              </a:spcBef>
            </a:pPr>
            <a:r>
              <a:rPr sz="1200" spc="-25" dirty="0">
                <a:solidFill>
                  <a:srgbClr val="033D6F"/>
                </a:solidFill>
                <a:latin typeface="Montserrat"/>
                <a:cs typeface="Montserrat"/>
              </a:rPr>
              <a:t>30%</a:t>
            </a:r>
            <a:endParaRPr sz="1200">
              <a:latin typeface="Montserrat"/>
              <a:cs typeface="Montserrat"/>
            </a:endParaRPr>
          </a:p>
          <a:p>
            <a:pPr marR="5080" algn="r">
              <a:lnSpc>
                <a:spcPct val="100000"/>
              </a:lnSpc>
              <a:spcBef>
                <a:spcPts val="710"/>
              </a:spcBef>
            </a:pPr>
            <a:r>
              <a:rPr sz="1200" spc="-25" dirty="0">
                <a:solidFill>
                  <a:srgbClr val="033D6F"/>
                </a:solidFill>
                <a:latin typeface="Montserrat"/>
                <a:cs typeface="Montserrat"/>
              </a:rPr>
              <a:t>20%</a:t>
            </a:r>
            <a:endParaRPr sz="1200">
              <a:latin typeface="Montserrat"/>
              <a:cs typeface="Montserrat"/>
            </a:endParaRPr>
          </a:p>
          <a:p>
            <a:pPr marR="5715" algn="r">
              <a:lnSpc>
                <a:spcPct val="100000"/>
              </a:lnSpc>
              <a:spcBef>
                <a:spcPts val="715"/>
              </a:spcBef>
            </a:pPr>
            <a:r>
              <a:rPr sz="1200" spc="-25" dirty="0">
                <a:solidFill>
                  <a:srgbClr val="033D6F"/>
                </a:solidFill>
                <a:latin typeface="Montserrat"/>
                <a:cs typeface="Montserrat"/>
              </a:rPr>
              <a:t>10%</a:t>
            </a:r>
            <a:endParaRPr sz="1200">
              <a:latin typeface="Montserrat"/>
              <a:cs typeface="Montserrat"/>
            </a:endParaRPr>
          </a:p>
          <a:p>
            <a:pPr marR="5715" algn="r">
              <a:lnSpc>
                <a:spcPct val="100000"/>
              </a:lnSpc>
              <a:spcBef>
                <a:spcPts val="710"/>
              </a:spcBef>
            </a:pPr>
            <a:r>
              <a:rPr sz="1200" spc="-25" dirty="0">
                <a:solidFill>
                  <a:srgbClr val="033D6F"/>
                </a:solidFill>
                <a:latin typeface="Montserrat"/>
                <a:cs typeface="Montserrat"/>
              </a:rPr>
              <a:t>0%</a:t>
            </a:r>
            <a:endParaRPr sz="1200">
              <a:latin typeface="Montserrat"/>
              <a:cs typeface="Montserrat"/>
            </a:endParaRPr>
          </a:p>
        </p:txBody>
      </p:sp>
      <p:sp>
        <p:nvSpPr>
          <p:cNvPr id="8" name="object 8"/>
          <p:cNvSpPr txBox="1"/>
          <p:nvPr/>
        </p:nvSpPr>
        <p:spPr>
          <a:xfrm>
            <a:off x="7579232" y="3148828"/>
            <a:ext cx="177800" cy="1553845"/>
          </a:xfrm>
          <a:prstGeom prst="rect">
            <a:avLst/>
          </a:prstGeom>
        </p:spPr>
        <p:txBody>
          <a:bodyPr vert="vert270" wrap="square" lIns="0" tIns="0" rIns="0" bIns="0" rtlCol="0">
            <a:spAutoFit/>
          </a:bodyPr>
          <a:lstStyle/>
          <a:p>
            <a:pPr marL="12700">
              <a:lnSpc>
                <a:spcPts val="1240"/>
              </a:lnSpc>
            </a:pPr>
            <a:r>
              <a:rPr sz="1200" b="0" i="1" dirty="0">
                <a:solidFill>
                  <a:srgbClr val="033D6F"/>
                </a:solidFill>
                <a:latin typeface="Calibri Light"/>
                <a:cs typeface="Calibri Light"/>
              </a:rPr>
              <a:t>At</a:t>
            </a:r>
            <a:r>
              <a:rPr sz="1200" b="0" i="1" spc="-15" dirty="0">
                <a:solidFill>
                  <a:srgbClr val="033D6F"/>
                </a:solidFill>
                <a:latin typeface="Calibri Light"/>
                <a:cs typeface="Calibri Light"/>
              </a:rPr>
              <a:t> </a:t>
            </a:r>
            <a:r>
              <a:rPr sz="1200" b="0" i="1" dirty="0">
                <a:solidFill>
                  <a:srgbClr val="033D6F"/>
                </a:solidFill>
                <a:latin typeface="Calibri Light"/>
                <a:cs typeface="Calibri Light"/>
              </a:rPr>
              <a:t>work</a:t>
            </a:r>
            <a:r>
              <a:rPr sz="1200" b="0" i="1" spc="-25" dirty="0">
                <a:solidFill>
                  <a:srgbClr val="033D6F"/>
                </a:solidFill>
                <a:latin typeface="Calibri Light"/>
                <a:cs typeface="Calibri Light"/>
              </a:rPr>
              <a:t> </a:t>
            </a:r>
            <a:r>
              <a:rPr sz="1200" b="0" i="1" dirty="0">
                <a:solidFill>
                  <a:srgbClr val="033D6F"/>
                </a:solidFill>
                <a:latin typeface="Calibri Light"/>
                <a:cs typeface="Calibri Light"/>
              </a:rPr>
              <a:t>at</a:t>
            </a:r>
            <a:r>
              <a:rPr sz="1200" b="0" i="1" spc="-10" dirty="0">
                <a:solidFill>
                  <a:srgbClr val="033D6F"/>
                </a:solidFill>
                <a:latin typeface="Calibri Light"/>
                <a:cs typeface="Calibri Light"/>
              </a:rPr>
              <a:t> </a:t>
            </a:r>
            <a:r>
              <a:rPr sz="1200" b="0" i="1" dirty="0">
                <a:solidFill>
                  <a:srgbClr val="033D6F"/>
                </a:solidFill>
                <a:latin typeface="Calibri Light"/>
                <a:cs typeface="Calibri Light"/>
              </a:rPr>
              <a:t>time</a:t>
            </a:r>
            <a:r>
              <a:rPr sz="1200" b="0" i="1" spc="-15" dirty="0">
                <a:solidFill>
                  <a:srgbClr val="033D6F"/>
                </a:solidFill>
                <a:latin typeface="Calibri Light"/>
                <a:cs typeface="Calibri Light"/>
              </a:rPr>
              <a:t> </a:t>
            </a:r>
            <a:r>
              <a:rPr sz="1200" b="0" i="1" dirty="0">
                <a:solidFill>
                  <a:srgbClr val="033D6F"/>
                </a:solidFill>
                <a:latin typeface="Calibri Light"/>
                <a:cs typeface="Calibri Light"/>
              </a:rPr>
              <a:t>of</a:t>
            </a:r>
            <a:r>
              <a:rPr sz="1200" b="0" i="1" spc="-15" dirty="0">
                <a:solidFill>
                  <a:srgbClr val="033D6F"/>
                </a:solidFill>
                <a:latin typeface="Calibri Light"/>
                <a:cs typeface="Calibri Light"/>
              </a:rPr>
              <a:t> </a:t>
            </a:r>
            <a:r>
              <a:rPr sz="1200" b="0" i="1" spc="-10" dirty="0">
                <a:solidFill>
                  <a:srgbClr val="033D6F"/>
                </a:solidFill>
                <a:latin typeface="Calibri Light"/>
                <a:cs typeface="Calibri Light"/>
              </a:rPr>
              <a:t>survey</a:t>
            </a:r>
            <a:endParaRPr sz="1200">
              <a:latin typeface="Calibri Light"/>
              <a:cs typeface="Calibri Light"/>
            </a:endParaRPr>
          </a:p>
        </p:txBody>
      </p:sp>
      <p:sp>
        <p:nvSpPr>
          <p:cNvPr id="9" name="object 9"/>
          <p:cNvSpPr txBox="1"/>
          <p:nvPr/>
        </p:nvSpPr>
        <p:spPr>
          <a:xfrm>
            <a:off x="383540" y="2561912"/>
            <a:ext cx="5787390" cy="1421765"/>
          </a:xfrm>
          <a:prstGeom prst="rect">
            <a:avLst/>
          </a:prstGeom>
        </p:spPr>
        <p:txBody>
          <a:bodyPr vert="horz" wrap="square" lIns="0" tIns="161925" rIns="0" bIns="0" rtlCol="0">
            <a:spAutoFit/>
          </a:bodyPr>
          <a:lstStyle/>
          <a:p>
            <a:pPr marL="12700">
              <a:lnSpc>
                <a:spcPct val="100000"/>
              </a:lnSpc>
              <a:spcBef>
                <a:spcPts val="1275"/>
              </a:spcBef>
            </a:pPr>
            <a:r>
              <a:rPr sz="2800" dirty="0">
                <a:solidFill>
                  <a:srgbClr val="166391"/>
                </a:solidFill>
                <a:latin typeface="Calibri"/>
                <a:cs typeface="Calibri"/>
              </a:rPr>
              <a:t>Positive</a:t>
            </a:r>
            <a:r>
              <a:rPr sz="2800" spc="-100" dirty="0">
                <a:solidFill>
                  <a:srgbClr val="166391"/>
                </a:solidFill>
                <a:latin typeface="Calibri"/>
                <a:cs typeface="Calibri"/>
              </a:rPr>
              <a:t> </a:t>
            </a:r>
            <a:r>
              <a:rPr sz="2800" dirty="0">
                <a:solidFill>
                  <a:srgbClr val="166391"/>
                </a:solidFill>
                <a:latin typeface="Calibri"/>
                <a:cs typeface="Calibri"/>
              </a:rPr>
              <a:t>response</a:t>
            </a:r>
            <a:r>
              <a:rPr sz="2800" spc="-110" dirty="0">
                <a:solidFill>
                  <a:srgbClr val="166391"/>
                </a:solidFill>
                <a:latin typeface="Calibri"/>
                <a:cs typeface="Calibri"/>
              </a:rPr>
              <a:t> </a:t>
            </a:r>
            <a:r>
              <a:rPr sz="2800" dirty="0">
                <a:solidFill>
                  <a:srgbClr val="166391"/>
                </a:solidFill>
                <a:latin typeface="Calibri"/>
                <a:cs typeface="Calibri"/>
              </a:rPr>
              <a:t>from</a:t>
            </a:r>
            <a:r>
              <a:rPr sz="2800" spc="-114" dirty="0">
                <a:solidFill>
                  <a:srgbClr val="166391"/>
                </a:solidFill>
                <a:latin typeface="Calibri"/>
                <a:cs typeface="Calibri"/>
              </a:rPr>
              <a:t> </a:t>
            </a:r>
            <a:r>
              <a:rPr sz="2800" spc="-30" dirty="0">
                <a:solidFill>
                  <a:srgbClr val="166391"/>
                </a:solidFill>
                <a:latin typeface="Calibri"/>
                <a:cs typeface="Calibri"/>
              </a:rPr>
              <a:t>employer,</a:t>
            </a:r>
            <a:r>
              <a:rPr sz="2800" spc="-100" dirty="0">
                <a:solidFill>
                  <a:srgbClr val="166391"/>
                </a:solidFill>
                <a:latin typeface="Calibri"/>
                <a:cs typeface="Calibri"/>
              </a:rPr>
              <a:t> </a:t>
            </a:r>
            <a:r>
              <a:rPr sz="2800" spc="-20" dirty="0">
                <a:solidFill>
                  <a:srgbClr val="166391"/>
                </a:solidFill>
                <a:latin typeface="Calibri"/>
                <a:cs typeface="Calibri"/>
              </a:rPr>
              <a:t>RTW:</a:t>
            </a:r>
            <a:endParaRPr sz="2800">
              <a:latin typeface="Calibri"/>
              <a:cs typeface="Calibri"/>
            </a:endParaRPr>
          </a:p>
          <a:p>
            <a:pPr marL="277495" indent="-264795">
              <a:lnSpc>
                <a:spcPct val="100000"/>
              </a:lnSpc>
              <a:spcBef>
                <a:spcPts val="850"/>
              </a:spcBef>
              <a:buClr>
                <a:srgbClr val="4DADC1"/>
              </a:buClr>
              <a:buFont typeface="Arial"/>
              <a:buChar char="●"/>
              <a:tabLst>
                <a:tab pos="277495" algn="l"/>
              </a:tabLst>
            </a:pPr>
            <a:r>
              <a:rPr sz="2000" b="1" dirty="0">
                <a:solidFill>
                  <a:srgbClr val="166391"/>
                </a:solidFill>
                <a:latin typeface="Calibri"/>
                <a:cs typeface="Calibri"/>
              </a:rPr>
              <a:t>43%</a:t>
            </a:r>
            <a:r>
              <a:rPr sz="2000" b="1" spc="-55" dirty="0">
                <a:solidFill>
                  <a:srgbClr val="166391"/>
                </a:solidFill>
                <a:latin typeface="Calibri"/>
                <a:cs typeface="Calibri"/>
              </a:rPr>
              <a:t> </a:t>
            </a:r>
            <a:r>
              <a:rPr sz="2000" dirty="0">
                <a:solidFill>
                  <a:srgbClr val="166391"/>
                </a:solidFill>
                <a:latin typeface="Calibri"/>
                <a:cs typeface="Calibri"/>
              </a:rPr>
              <a:t>higher</a:t>
            </a:r>
            <a:r>
              <a:rPr sz="2000" spc="-50" dirty="0">
                <a:solidFill>
                  <a:srgbClr val="166391"/>
                </a:solidFill>
                <a:latin typeface="Calibri"/>
                <a:cs typeface="Calibri"/>
              </a:rPr>
              <a:t> </a:t>
            </a:r>
            <a:r>
              <a:rPr sz="2000" dirty="0">
                <a:solidFill>
                  <a:srgbClr val="166391"/>
                </a:solidFill>
                <a:latin typeface="Calibri"/>
                <a:cs typeface="Calibri"/>
              </a:rPr>
              <a:t>in</a:t>
            </a:r>
            <a:r>
              <a:rPr sz="2000" spc="-40" dirty="0">
                <a:solidFill>
                  <a:srgbClr val="166391"/>
                </a:solidFill>
                <a:latin typeface="Calibri"/>
                <a:cs typeface="Calibri"/>
              </a:rPr>
              <a:t> </a:t>
            </a:r>
            <a:r>
              <a:rPr sz="2000" b="1" dirty="0">
                <a:solidFill>
                  <a:srgbClr val="166391"/>
                </a:solidFill>
                <a:latin typeface="Calibri"/>
                <a:cs typeface="Calibri"/>
              </a:rPr>
              <a:t>physical</a:t>
            </a:r>
            <a:r>
              <a:rPr sz="2000" b="1" spc="-60" dirty="0">
                <a:solidFill>
                  <a:srgbClr val="166391"/>
                </a:solidFill>
                <a:latin typeface="Calibri"/>
                <a:cs typeface="Calibri"/>
              </a:rPr>
              <a:t> </a:t>
            </a:r>
            <a:r>
              <a:rPr sz="2000" dirty="0">
                <a:solidFill>
                  <a:srgbClr val="166391"/>
                </a:solidFill>
                <a:latin typeface="Calibri"/>
                <a:cs typeface="Calibri"/>
              </a:rPr>
              <a:t>claims</a:t>
            </a:r>
            <a:r>
              <a:rPr sz="2000" spc="-10" dirty="0">
                <a:solidFill>
                  <a:srgbClr val="166391"/>
                </a:solidFill>
                <a:latin typeface="Calibri"/>
                <a:cs typeface="Calibri"/>
              </a:rPr>
              <a:t> </a:t>
            </a:r>
            <a:r>
              <a:rPr sz="2000" dirty="0">
                <a:solidFill>
                  <a:srgbClr val="166391"/>
                </a:solidFill>
                <a:latin typeface="Calibri"/>
                <a:cs typeface="Calibri"/>
              </a:rPr>
              <a:t>(87%</a:t>
            </a:r>
            <a:r>
              <a:rPr sz="2000" spc="-55" dirty="0">
                <a:solidFill>
                  <a:srgbClr val="166391"/>
                </a:solidFill>
                <a:latin typeface="Calibri"/>
                <a:cs typeface="Calibri"/>
              </a:rPr>
              <a:t> </a:t>
            </a:r>
            <a:r>
              <a:rPr sz="2000" spc="-10" dirty="0">
                <a:solidFill>
                  <a:srgbClr val="166391"/>
                </a:solidFill>
                <a:latin typeface="Calibri"/>
                <a:cs typeface="Calibri"/>
              </a:rPr>
              <a:t>versus</a:t>
            </a:r>
            <a:r>
              <a:rPr sz="2000" spc="-30" dirty="0">
                <a:solidFill>
                  <a:srgbClr val="166391"/>
                </a:solidFill>
                <a:latin typeface="Calibri"/>
                <a:cs typeface="Calibri"/>
              </a:rPr>
              <a:t> </a:t>
            </a:r>
            <a:r>
              <a:rPr sz="2000" spc="-20" dirty="0">
                <a:solidFill>
                  <a:srgbClr val="166391"/>
                </a:solidFill>
                <a:latin typeface="Calibri"/>
                <a:cs typeface="Calibri"/>
              </a:rPr>
              <a:t>61%)</a:t>
            </a:r>
            <a:endParaRPr sz="2000">
              <a:latin typeface="Calibri"/>
              <a:cs typeface="Calibri"/>
            </a:endParaRPr>
          </a:p>
          <a:p>
            <a:pPr marL="277495" indent="-264795">
              <a:lnSpc>
                <a:spcPct val="100000"/>
              </a:lnSpc>
              <a:spcBef>
                <a:spcPts val="805"/>
              </a:spcBef>
              <a:buClr>
                <a:srgbClr val="4DADC1"/>
              </a:buClr>
              <a:buFont typeface="Arial"/>
              <a:buChar char="●"/>
              <a:tabLst>
                <a:tab pos="277495" algn="l"/>
              </a:tabLst>
            </a:pPr>
            <a:r>
              <a:rPr sz="2000" b="1" dirty="0">
                <a:solidFill>
                  <a:srgbClr val="166391"/>
                </a:solidFill>
                <a:latin typeface="Calibri"/>
                <a:cs typeface="Calibri"/>
              </a:rPr>
              <a:t>52%</a:t>
            </a:r>
            <a:r>
              <a:rPr sz="2000" b="1" spc="-40" dirty="0">
                <a:solidFill>
                  <a:srgbClr val="166391"/>
                </a:solidFill>
                <a:latin typeface="Calibri"/>
                <a:cs typeface="Calibri"/>
              </a:rPr>
              <a:t> </a:t>
            </a:r>
            <a:r>
              <a:rPr sz="2000" dirty="0">
                <a:solidFill>
                  <a:srgbClr val="166391"/>
                </a:solidFill>
                <a:latin typeface="Calibri"/>
                <a:cs typeface="Calibri"/>
              </a:rPr>
              <a:t>higher</a:t>
            </a:r>
            <a:r>
              <a:rPr sz="2000" spc="-40" dirty="0">
                <a:solidFill>
                  <a:srgbClr val="166391"/>
                </a:solidFill>
                <a:latin typeface="Calibri"/>
                <a:cs typeface="Calibri"/>
              </a:rPr>
              <a:t> </a:t>
            </a:r>
            <a:r>
              <a:rPr sz="2000" dirty="0">
                <a:solidFill>
                  <a:srgbClr val="166391"/>
                </a:solidFill>
                <a:latin typeface="Calibri"/>
                <a:cs typeface="Calibri"/>
              </a:rPr>
              <a:t>in</a:t>
            </a:r>
            <a:r>
              <a:rPr sz="2000" spc="-35" dirty="0">
                <a:solidFill>
                  <a:srgbClr val="166391"/>
                </a:solidFill>
                <a:latin typeface="Calibri"/>
                <a:cs typeface="Calibri"/>
              </a:rPr>
              <a:t> </a:t>
            </a:r>
            <a:r>
              <a:rPr sz="2000" b="1" spc="-10" dirty="0">
                <a:solidFill>
                  <a:srgbClr val="166391"/>
                </a:solidFill>
                <a:latin typeface="Calibri"/>
                <a:cs typeface="Calibri"/>
              </a:rPr>
              <a:t>psychological</a:t>
            </a:r>
            <a:r>
              <a:rPr sz="2000" b="1" spc="-40" dirty="0">
                <a:solidFill>
                  <a:srgbClr val="166391"/>
                </a:solidFill>
                <a:latin typeface="Calibri"/>
                <a:cs typeface="Calibri"/>
              </a:rPr>
              <a:t> </a:t>
            </a:r>
            <a:r>
              <a:rPr sz="2000" dirty="0">
                <a:solidFill>
                  <a:srgbClr val="166391"/>
                </a:solidFill>
                <a:latin typeface="Calibri"/>
                <a:cs typeface="Calibri"/>
              </a:rPr>
              <a:t>claims</a:t>
            </a:r>
            <a:r>
              <a:rPr sz="2000" spc="-15" dirty="0">
                <a:solidFill>
                  <a:srgbClr val="166391"/>
                </a:solidFill>
                <a:latin typeface="Calibri"/>
                <a:cs typeface="Calibri"/>
              </a:rPr>
              <a:t> </a:t>
            </a:r>
            <a:r>
              <a:rPr sz="2000" dirty="0">
                <a:solidFill>
                  <a:srgbClr val="166391"/>
                </a:solidFill>
                <a:latin typeface="Calibri"/>
                <a:cs typeface="Calibri"/>
              </a:rPr>
              <a:t>(79%</a:t>
            </a:r>
            <a:r>
              <a:rPr sz="2000" spc="-45" dirty="0">
                <a:solidFill>
                  <a:srgbClr val="166391"/>
                </a:solidFill>
                <a:latin typeface="Calibri"/>
                <a:cs typeface="Calibri"/>
              </a:rPr>
              <a:t> </a:t>
            </a:r>
            <a:r>
              <a:rPr sz="2000" dirty="0">
                <a:solidFill>
                  <a:srgbClr val="166391"/>
                </a:solidFill>
                <a:latin typeface="Calibri"/>
                <a:cs typeface="Calibri"/>
              </a:rPr>
              <a:t>versus</a:t>
            </a:r>
            <a:r>
              <a:rPr sz="2000" spc="-5" dirty="0">
                <a:solidFill>
                  <a:srgbClr val="166391"/>
                </a:solidFill>
                <a:latin typeface="Calibri"/>
                <a:cs typeface="Calibri"/>
              </a:rPr>
              <a:t> </a:t>
            </a:r>
            <a:r>
              <a:rPr sz="2000" dirty="0">
                <a:solidFill>
                  <a:srgbClr val="166391"/>
                </a:solidFill>
                <a:latin typeface="Calibri"/>
                <a:cs typeface="Calibri"/>
              </a:rPr>
              <a:t>52%</a:t>
            </a:r>
            <a:r>
              <a:rPr sz="2000" spc="-50" dirty="0">
                <a:solidFill>
                  <a:srgbClr val="166391"/>
                </a:solidFill>
                <a:latin typeface="Calibri"/>
                <a:cs typeface="Calibri"/>
              </a:rPr>
              <a:t> )</a:t>
            </a:r>
            <a:endParaRPr sz="2000">
              <a:latin typeface="Calibri"/>
              <a:cs typeface="Calibri"/>
            </a:endParaRPr>
          </a:p>
        </p:txBody>
      </p:sp>
      <p:sp>
        <p:nvSpPr>
          <p:cNvPr id="10" name="object 10"/>
          <p:cNvSpPr txBox="1"/>
          <p:nvPr/>
        </p:nvSpPr>
        <p:spPr>
          <a:xfrm>
            <a:off x="7716011" y="1974595"/>
            <a:ext cx="3705860" cy="330835"/>
          </a:xfrm>
          <a:prstGeom prst="rect">
            <a:avLst/>
          </a:prstGeom>
        </p:spPr>
        <p:txBody>
          <a:bodyPr vert="horz" wrap="square" lIns="0" tIns="13335" rIns="0" bIns="0" rtlCol="0">
            <a:spAutoFit/>
          </a:bodyPr>
          <a:lstStyle/>
          <a:p>
            <a:pPr>
              <a:lnSpc>
                <a:spcPct val="100000"/>
              </a:lnSpc>
              <a:spcBef>
                <a:spcPts val="105"/>
              </a:spcBef>
            </a:pPr>
            <a:r>
              <a:rPr sz="2000" b="0" dirty="0">
                <a:solidFill>
                  <a:srgbClr val="033D6F"/>
                </a:solidFill>
                <a:latin typeface="Calibri Light"/>
                <a:cs typeface="Calibri Light"/>
              </a:rPr>
              <a:t>RTW</a:t>
            </a:r>
            <a:r>
              <a:rPr sz="2000" b="0" spc="-60" dirty="0">
                <a:solidFill>
                  <a:srgbClr val="033D6F"/>
                </a:solidFill>
                <a:latin typeface="Calibri Light"/>
                <a:cs typeface="Calibri Light"/>
              </a:rPr>
              <a:t> </a:t>
            </a:r>
            <a:r>
              <a:rPr sz="2000" b="0" dirty="0">
                <a:solidFill>
                  <a:srgbClr val="033D6F"/>
                </a:solidFill>
                <a:latin typeface="Calibri Light"/>
                <a:cs typeface="Calibri Light"/>
              </a:rPr>
              <a:t>by</a:t>
            </a:r>
            <a:r>
              <a:rPr sz="2000" b="0" spc="-30" dirty="0">
                <a:solidFill>
                  <a:srgbClr val="033D6F"/>
                </a:solidFill>
                <a:latin typeface="Calibri Light"/>
                <a:cs typeface="Calibri Light"/>
              </a:rPr>
              <a:t> </a:t>
            </a:r>
            <a:r>
              <a:rPr sz="2000" b="0" dirty="0">
                <a:solidFill>
                  <a:srgbClr val="033D6F"/>
                </a:solidFill>
                <a:latin typeface="Calibri Light"/>
                <a:cs typeface="Calibri Light"/>
              </a:rPr>
              <a:t>Employer</a:t>
            </a:r>
            <a:r>
              <a:rPr sz="2000" b="0" spc="-75" dirty="0">
                <a:solidFill>
                  <a:srgbClr val="033D6F"/>
                </a:solidFill>
                <a:latin typeface="Calibri Light"/>
                <a:cs typeface="Calibri Light"/>
              </a:rPr>
              <a:t> </a:t>
            </a:r>
            <a:r>
              <a:rPr sz="2000" b="0" dirty="0">
                <a:solidFill>
                  <a:srgbClr val="033D6F"/>
                </a:solidFill>
                <a:latin typeface="Calibri Light"/>
                <a:cs typeface="Calibri Light"/>
              </a:rPr>
              <a:t>response</a:t>
            </a:r>
            <a:r>
              <a:rPr sz="2000" b="0" spc="-80" dirty="0">
                <a:solidFill>
                  <a:srgbClr val="033D6F"/>
                </a:solidFill>
                <a:latin typeface="Calibri Light"/>
                <a:cs typeface="Calibri Light"/>
              </a:rPr>
              <a:t> </a:t>
            </a:r>
            <a:r>
              <a:rPr sz="2000" b="0" dirty="0">
                <a:solidFill>
                  <a:srgbClr val="033D6F"/>
                </a:solidFill>
                <a:latin typeface="Calibri Light"/>
                <a:cs typeface="Calibri Light"/>
              </a:rPr>
              <a:t>to</a:t>
            </a:r>
            <a:r>
              <a:rPr sz="2000" b="0" spc="-40" dirty="0">
                <a:solidFill>
                  <a:srgbClr val="033D6F"/>
                </a:solidFill>
                <a:latin typeface="Calibri Light"/>
                <a:cs typeface="Calibri Light"/>
              </a:rPr>
              <a:t> </a:t>
            </a:r>
            <a:r>
              <a:rPr sz="2000" b="0" spc="-10" dirty="0">
                <a:solidFill>
                  <a:srgbClr val="033D6F"/>
                </a:solidFill>
                <a:latin typeface="Calibri Light"/>
                <a:cs typeface="Calibri Light"/>
              </a:rPr>
              <a:t>injury</a:t>
            </a:r>
            <a:endParaRPr sz="2000">
              <a:latin typeface="Calibri Light"/>
              <a:cs typeface="Calibri Light"/>
            </a:endParaRPr>
          </a:p>
        </p:txBody>
      </p:sp>
      <p:sp>
        <p:nvSpPr>
          <p:cNvPr id="11" name="object 11"/>
          <p:cNvSpPr txBox="1"/>
          <p:nvPr/>
        </p:nvSpPr>
        <p:spPr>
          <a:xfrm>
            <a:off x="8718550" y="5616955"/>
            <a:ext cx="651510" cy="208279"/>
          </a:xfrm>
          <a:prstGeom prst="rect">
            <a:avLst/>
          </a:prstGeom>
        </p:spPr>
        <p:txBody>
          <a:bodyPr vert="horz" wrap="square" lIns="0" tIns="12700" rIns="0" bIns="0" rtlCol="0">
            <a:spAutoFit/>
          </a:bodyPr>
          <a:lstStyle/>
          <a:p>
            <a:pPr>
              <a:lnSpc>
                <a:spcPct val="100000"/>
              </a:lnSpc>
              <a:spcBef>
                <a:spcPts val="100"/>
              </a:spcBef>
            </a:pPr>
            <a:r>
              <a:rPr sz="1200" b="1" spc="-10" dirty="0">
                <a:solidFill>
                  <a:srgbClr val="1D85C2"/>
                </a:solidFill>
                <a:latin typeface="Montserrat"/>
                <a:cs typeface="Montserrat"/>
              </a:rPr>
              <a:t>Positive</a:t>
            </a:r>
            <a:endParaRPr sz="1200">
              <a:latin typeface="Montserrat"/>
              <a:cs typeface="Montserrat"/>
            </a:endParaRPr>
          </a:p>
        </p:txBody>
      </p:sp>
      <p:sp>
        <p:nvSpPr>
          <p:cNvPr id="12" name="object 12"/>
          <p:cNvSpPr txBox="1"/>
          <p:nvPr/>
        </p:nvSpPr>
        <p:spPr>
          <a:xfrm>
            <a:off x="10532109" y="5616955"/>
            <a:ext cx="734695" cy="208279"/>
          </a:xfrm>
          <a:prstGeom prst="rect">
            <a:avLst/>
          </a:prstGeom>
        </p:spPr>
        <p:txBody>
          <a:bodyPr vert="horz" wrap="square" lIns="0" tIns="12700" rIns="0" bIns="0" rtlCol="0">
            <a:spAutoFit/>
          </a:bodyPr>
          <a:lstStyle/>
          <a:p>
            <a:pPr>
              <a:lnSpc>
                <a:spcPct val="100000"/>
              </a:lnSpc>
              <a:spcBef>
                <a:spcPts val="100"/>
              </a:spcBef>
            </a:pPr>
            <a:r>
              <a:rPr sz="1200" b="1" spc="-10" dirty="0">
                <a:solidFill>
                  <a:srgbClr val="1D85C2"/>
                </a:solidFill>
                <a:latin typeface="Montserrat"/>
                <a:cs typeface="Montserrat"/>
              </a:rPr>
              <a:t>Negative</a:t>
            </a:r>
            <a:endParaRPr sz="1200">
              <a:latin typeface="Montserrat"/>
              <a:cs typeface="Montserrat"/>
            </a:endParaRPr>
          </a:p>
        </p:txBody>
      </p:sp>
      <p:sp>
        <p:nvSpPr>
          <p:cNvPr id="13" name="object 13"/>
          <p:cNvSpPr/>
          <p:nvPr/>
        </p:nvSpPr>
        <p:spPr>
          <a:xfrm>
            <a:off x="8311260" y="2617723"/>
            <a:ext cx="381000" cy="0"/>
          </a:xfrm>
          <a:custGeom>
            <a:avLst/>
            <a:gdLst/>
            <a:ahLst/>
            <a:cxnLst/>
            <a:rect l="l" t="t" r="r" b="b"/>
            <a:pathLst>
              <a:path w="381000">
                <a:moveTo>
                  <a:pt x="0" y="0"/>
                </a:moveTo>
                <a:lnTo>
                  <a:pt x="381000" y="0"/>
                </a:lnTo>
              </a:path>
            </a:pathLst>
          </a:custGeom>
          <a:ln w="38100">
            <a:solidFill>
              <a:srgbClr val="033D6F"/>
            </a:solidFill>
          </a:ln>
        </p:spPr>
        <p:txBody>
          <a:bodyPr wrap="square" lIns="0" tIns="0" rIns="0" bIns="0" rtlCol="0"/>
          <a:lstStyle/>
          <a:p>
            <a:endParaRPr/>
          </a:p>
        </p:txBody>
      </p:sp>
      <p:sp>
        <p:nvSpPr>
          <p:cNvPr id="14" name="object 14"/>
          <p:cNvSpPr txBox="1"/>
          <p:nvPr/>
        </p:nvSpPr>
        <p:spPr>
          <a:xfrm>
            <a:off x="8784970" y="2489072"/>
            <a:ext cx="2846705" cy="208279"/>
          </a:xfrm>
          <a:prstGeom prst="rect">
            <a:avLst/>
          </a:prstGeom>
        </p:spPr>
        <p:txBody>
          <a:bodyPr vert="horz" wrap="square" lIns="0" tIns="12700" rIns="0" bIns="0" rtlCol="0">
            <a:spAutoFit/>
          </a:bodyPr>
          <a:lstStyle/>
          <a:p>
            <a:pPr>
              <a:lnSpc>
                <a:spcPct val="100000"/>
              </a:lnSpc>
              <a:spcBef>
                <a:spcPts val="100"/>
              </a:spcBef>
              <a:tabLst>
                <a:tab pos="1768475" algn="l"/>
              </a:tabLst>
            </a:pPr>
            <a:r>
              <a:rPr sz="1200" i="1" spc="-10" dirty="0">
                <a:solidFill>
                  <a:srgbClr val="1D85C2"/>
                </a:solidFill>
                <a:latin typeface="Montserrat"/>
                <a:cs typeface="Montserrat"/>
              </a:rPr>
              <a:t>Physical</a:t>
            </a:r>
            <a:r>
              <a:rPr sz="1200" i="1" dirty="0">
                <a:solidFill>
                  <a:srgbClr val="1D85C2"/>
                </a:solidFill>
                <a:latin typeface="Montserrat"/>
                <a:cs typeface="Montserrat"/>
              </a:rPr>
              <a:t>	</a:t>
            </a:r>
            <a:r>
              <a:rPr sz="1200" i="1" spc="-10" dirty="0">
                <a:solidFill>
                  <a:srgbClr val="1D85C2"/>
                </a:solidFill>
                <a:latin typeface="Montserrat"/>
                <a:cs typeface="Montserrat"/>
              </a:rPr>
              <a:t>Psychological</a:t>
            </a:r>
            <a:endParaRPr sz="1200">
              <a:latin typeface="Montserrat"/>
              <a:cs typeface="Montserrat"/>
            </a:endParaRPr>
          </a:p>
        </p:txBody>
      </p:sp>
      <p:sp>
        <p:nvSpPr>
          <p:cNvPr id="15" name="object 15"/>
          <p:cNvSpPr/>
          <p:nvPr/>
        </p:nvSpPr>
        <p:spPr>
          <a:xfrm>
            <a:off x="10058400" y="2601722"/>
            <a:ext cx="381000" cy="0"/>
          </a:xfrm>
          <a:custGeom>
            <a:avLst/>
            <a:gdLst/>
            <a:ahLst/>
            <a:cxnLst/>
            <a:rect l="l" t="t" r="r" b="b"/>
            <a:pathLst>
              <a:path w="381000">
                <a:moveTo>
                  <a:pt x="0" y="0"/>
                </a:moveTo>
                <a:lnTo>
                  <a:pt x="381000" y="0"/>
                </a:lnTo>
              </a:path>
            </a:pathLst>
          </a:custGeom>
          <a:ln w="38100">
            <a:solidFill>
              <a:srgbClr val="4DADC1"/>
            </a:solidFill>
          </a:ln>
        </p:spPr>
        <p:txBody>
          <a:bodyPr wrap="square" lIns="0" tIns="0" rIns="0" bIns="0" rtlCol="0"/>
          <a:lstStyle/>
          <a:p>
            <a:endParaRPr/>
          </a:p>
        </p:txBody>
      </p:sp>
      <p:sp>
        <p:nvSpPr>
          <p:cNvPr id="16" name="object 16"/>
          <p:cNvSpPr txBox="1"/>
          <p:nvPr/>
        </p:nvSpPr>
        <p:spPr>
          <a:xfrm>
            <a:off x="205536" y="5081396"/>
            <a:ext cx="6917690" cy="574675"/>
          </a:xfrm>
          <a:prstGeom prst="rect">
            <a:avLst/>
          </a:prstGeom>
        </p:spPr>
        <p:txBody>
          <a:bodyPr vert="horz" wrap="square" lIns="0" tIns="12700" rIns="0" bIns="0" rtlCol="0">
            <a:spAutoFit/>
          </a:bodyPr>
          <a:lstStyle/>
          <a:p>
            <a:pPr marL="12700" marR="5080">
              <a:lnSpc>
                <a:spcPct val="100000"/>
              </a:lnSpc>
              <a:spcBef>
                <a:spcPts val="100"/>
              </a:spcBef>
            </a:pPr>
            <a:r>
              <a:rPr sz="1200" dirty="0">
                <a:solidFill>
                  <a:srgbClr val="166391"/>
                </a:solidFill>
                <a:latin typeface="Calibri"/>
                <a:cs typeface="Calibri"/>
              </a:rPr>
              <a:t>Return</a:t>
            </a:r>
            <a:r>
              <a:rPr sz="1200" spc="-40" dirty="0">
                <a:solidFill>
                  <a:srgbClr val="166391"/>
                </a:solidFill>
                <a:latin typeface="Calibri"/>
                <a:cs typeface="Calibri"/>
              </a:rPr>
              <a:t> </a:t>
            </a:r>
            <a:r>
              <a:rPr sz="1200" dirty="0">
                <a:solidFill>
                  <a:srgbClr val="166391"/>
                </a:solidFill>
                <a:latin typeface="Calibri"/>
                <a:cs typeface="Calibri"/>
              </a:rPr>
              <a:t>to</a:t>
            </a:r>
            <a:r>
              <a:rPr sz="1200" spc="-25" dirty="0">
                <a:solidFill>
                  <a:srgbClr val="166391"/>
                </a:solidFill>
                <a:latin typeface="Calibri"/>
                <a:cs typeface="Calibri"/>
              </a:rPr>
              <a:t> </a:t>
            </a:r>
            <a:r>
              <a:rPr sz="1200" dirty="0">
                <a:solidFill>
                  <a:srgbClr val="166391"/>
                </a:solidFill>
                <a:latin typeface="Calibri"/>
                <a:cs typeface="Calibri"/>
              </a:rPr>
              <a:t>work:</a:t>
            </a:r>
            <a:r>
              <a:rPr sz="1200" spc="-10" dirty="0">
                <a:solidFill>
                  <a:srgbClr val="166391"/>
                </a:solidFill>
                <a:latin typeface="Calibri"/>
                <a:cs typeface="Calibri"/>
              </a:rPr>
              <a:t> </a:t>
            </a:r>
            <a:r>
              <a:rPr sz="1200" dirty="0">
                <a:solidFill>
                  <a:srgbClr val="166391"/>
                </a:solidFill>
                <a:latin typeface="Calibri"/>
                <a:cs typeface="Calibri"/>
              </a:rPr>
              <a:t>A</a:t>
            </a:r>
            <a:r>
              <a:rPr sz="1200" spc="-5" dirty="0">
                <a:solidFill>
                  <a:srgbClr val="166391"/>
                </a:solidFill>
                <a:latin typeface="Calibri"/>
                <a:cs typeface="Calibri"/>
              </a:rPr>
              <a:t> </a:t>
            </a:r>
            <a:r>
              <a:rPr sz="1200" spc="-10" dirty="0">
                <a:solidFill>
                  <a:srgbClr val="166391"/>
                </a:solidFill>
                <a:latin typeface="Calibri"/>
                <a:cs typeface="Calibri"/>
              </a:rPr>
              <a:t>comparison</a:t>
            </a:r>
            <a:r>
              <a:rPr sz="1200" spc="-30" dirty="0">
                <a:solidFill>
                  <a:srgbClr val="166391"/>
                </a:solidFill>
                <a:latin typeface="Calibri"/>
                <a:cs typeface="Calibri"/>
              </a:rPr>
              <a:t> </a:t>
            </a:r>
            <a:r>
              <a:rPr sz="1200" dirty="0">
                <a:solidFill>
                  <a:srgbClr val="166391"/>
                </a:solidFill>
                <a:latin typeface="Calibri"/>
                <a:cs typeface="Calibri"/>
              </a:rPr>
              <a:t>of</a:t>
            </a:r>
            <a:r>
              <a:rPr sz="1200" spc="-20" dirty="0">
                <a:solidFill>
                  <a:srgbClr val="166391"/>
                </a:solidFill>
                <a:latin typeface="Calibri"/>
                <a:cs typeface="Calibri"/>
              </a:rPr>
              <a:t> </a:t>
            </a:r>
            <a:r>
              <a:rPr sz="1200" spc="-10" dirty="0">
                <a:solidFill>
                  <a:srgbClr val="166391"/>
                </a:solidFill>
                <a:latin typeface="Calibri"/>
                <a:cs typeface="Calibri"/>
              </a:rPr>
              <a:t>psychological</a:t>
            </a:r>
            <a:r>
              <a:rPr sz="1200" spc="-35" dirty="0">
                <a:solidFill>
                  <a:srgbClr val="166391"/>
                </a:solidFill>
                <a:latin typeface="Calibri"/>
                <a:cs typeface="Calibri"/>
              </a:rPr>
              <a:t> </a:t>
            </a:r>
            <a:r>
              <a:rPr sz="1200" dirty="0">
                <a:solidFill>
                  <a:srgbClr val="166391"/>
                </a:solidFill>
                <a:latin typeface="Calibri"/>
                <a:cs typeface="Calibri"/>
              </a:rPr>
              <a:t>and</a:t>
            </a:r>
            <a:r>
              <a:rPr sz="1200" spc="-35" dirty="0">
                <a:solidFill>
                  <a:srgbClr val="166391"/>
                </a:solidFill>
                <a:latin typeface="Calibri"/>
                <a:cs typeface="Calibri"/>
              </a:rPr>
              <a:t> </a:t>
            </a:r>
            <a:r>
              <a:rPr sz="1200" dirty="0">
                <a:solidFill>
                  <a:srgbClr val="166391"/>
                </a:solidFill>
                <a:latin typeface="Calibri"/>
                <a:cs typeface="Calibri"/>
              </a:rPr>
              <a:t>physical</a:t>
            </a:r>
            <a:r>
              <a:rPr sz="1200" spc="-15" dirty="0">
                <a:solidFill>
                  <a:srgbClr val="166391"/>
                </a:solidFill>
                <a:latin typeface="Calibri"/>
                <a:cs typeface="Calibri"/>
              </a:rPr>
              <a:t> </a:t>
            </a:r>
            <a:r>
              <a:rPr sz="1200" dirty="0">
                <a:solidFill>
                  <a:srgbClr val="166391"/>
                </a:solidFill>
                <a:latin typeface="Calibri"/>
                <a:cs typeface="Calibri"/>
              </a:rPr>
              <a:t>injury</a:t>
            </a:r>
            <a:r>
              <a:rPr sz="1200" spc="-55" dirty="0">
                <a:solidFill>
                  <a:srgbClr val="166391"/>
                </a:solidFill>
                <a:latin typeface="Calibri"/>
                <a:cs typeface="Calibri"/>
              </a:rPr>
              <a:t> </a:t>
            </a:r>
            <a:r>
              <a:rPr sz="1200" dirty="0">
                <a:solidFill>
                  <a:srgbClr val="166391"/>
                </a:solidFill>
                <a:latin typeface="Calibri"/>
                <a:cs typeface="Calibri"/>
              </a:rPr>
              <a:t>claims:</a:t>
            </a:r>
            <a:r>
              <a:rPr sz="1200" spc="5" dirty="0">
                <a:solidFill>
                  <a:srgbClr val="166391"/>
                </a:solidFill>
                <a:latin typeface="Calibri"/>
                <a:cs typeface="Calibri"/>
              </a:rPr>
              <a:t> </a:t>
            </a:r>
            <a:r>
              <a:rPr sz="1200" dirty="0">
                <a:solidFill>
                  <a:srgbClr val="166391"/>
                </a:solidFill>
                <a:latin typeface="Calibri"/>
                <a:cs typeface="Calibri"/>
              </a:rPr>
              <a:t>Analysis</a:t>
            </a:r>
            <a:r>
              <a:rPr sz="1200" spc="-30" dirty="0">
                <a:solidFill>
                  <a:srgbClr val="166391"/>
                </a:solidFill>
                <a:latin typeface="Calibri"/>
                <a:cs typeface="Calibri"/>
              </a:rPr>
              <a:t> </a:t>
            </a:r>
            <a:r>
              <a:rPr sz="1200" dirty="0">
                <a:solidFill>
                  <a:srgbClr val="166391"/>
                </a:solidFill>
                <a:latin typeface="Calibri"/>
                <a:cs typeface="Calibri"/>
              </a:rPr>
              <a:t>of</a:t>
            </a:r>
            <a:r>
              <a:rPr sz="1200" spc="-25" dirty="0">
                <a:solidFill>
                  <a:srgbClr val="166391"/>
                </a:solidFill>
                <a:latin typeface="Calibri"/>
                <a:cs typeface="Calibri"/>
              </a:rPr>
              <a:t> </a:t>
            </a:r>
            <a:r>
              <a:rPr sz="1200" dirty="0">
                <a:solidFill>
                  <a:srgbClr val="166391"/>
                </a:solidFill>
                <a:latin typeface="Calibri"/>
                <a:cs typeface="Calibri"/>
              </a:rPr>
              <a:t>the</a:t>
            </a:r>
            <a:r>
              <a:rPr sz="1200" spc="-5" dirty="0">
                <a:solidFill>
                  <a:srgbClr val="166391"/>
                </a:solidFill>
                <a:latin typeface="Calibri"/>
                <a:cs typeface="Calibri"/>
              </a:rPr>
              <a:t> </a:t>
            </a:r>
            <a:r>
              <a:rPr sz="1200" dirty="0">
                <a:solidFill>
                  <a:srgbClr val="166391"/>
                </a:solidFill>
                <a:latin typeface="Calibri"/>
                <a:cs typeface="Calibri"/>
              </a:rPr>
              <a:t>Return</a:t>
            </a:r>
            <a:r>
              <a:rPr sz="1200" spc="-35" dirty="0">
                <a:solidFill>
                  <a:srgbClr val="166391"/>
                </a:solidFill>
                <a:latin typeface="Calibri"/>
                <a:cs typeface="Calibri"/>
              </a:rPr>
              <a:t> </a:t>
            </a:r>
            <a:r>
              <a:rPr sz="1200" dirty="0">
                <a:solidFill>
                  <a:srgbClr val="166391"/>
                </a:solidFill>
                <a:latin typeface="Calibri"/>
                <a:cs typeface="Calibri"/>
              </a:rPr>
              <a:t>to</a:t>
            </a:r>
            <a:r>
              <a:rPr sz="1200" spc="-25" dirty="0">
                <a:solidFill>
                  <a:srgbClr val="166391"/>
                </a:solidFill>
                <a:latin typeface="Calibri"/>
                <a:cs typeface="Calibri"/>
              </a:rPr>
              <a:t> </a:t>
            </a:r>
            <a:r>
              <a:rPr sz="1200" dirty="0">
                <a:solidFill>
                  <a:srgbClr val="166391"/>
                </a:solidFill>
                <a:latin typeface="Calibri"/>
                <a:cs typeface="Calibri"/>
              </a:rPr>
              <a:t>Work</a:t>
            </a:r>
            <a:r>
              <a:rPr sz="1200" spc="-25" dirty="0">
                <a:solidFill>
                  <a:srgbClr val="166391"/>
                </a:solidFill>
                <a:latin typeface="Calibri"/>
                <a:cs typeface="Calibri"/>
              </a:rPr>
              <a:t> </a:t>
            </a:r>
            <a:r>
              <a:rPr sz="1200" spc="-10" dirty="0">
                <a:solidFill>
                  <a:srgbClr val="166391"/>
                </a:solidFill>
                <a:latin typeface="Calibri"/>
                <a:cs typeface="Calibri"/>
              </a:rPr>
              <a:t>Survey </a:t>
            </a:r>
            <a:r>
              <a:rPr sz="1200" dirty="0">
                <a:solidFill>
                  <a:srgbClr val="166391"/>
                </a:solidFill>
                <a:latin typeface="Calibri"/>
                <a:cs typeface="Calibri"/>
              </a:rPr>
              <a:t>results.</a:t>
            </a:r>
            <a:r>
              <a:rPr sz="1200" spc="229" dirty="0">
                <a:solidFill>
                  <a:srgbClr val="166391"/>
                </a:solidFill>
                <a:latin typeface="Calibri"/>
                <a:cs typeface="Calibri"/>
              </a:rPr>
              <a:t> </a:t>
            </a:r>
            <a:r>
              <a:rPr sz="1200" dirty="0">
                <a:solidFill>
                  <a:srgbClr val="166391"/>
                </a:solidFill>
                <a:latin typeface="Calibri"/>
                <a:cs typeface="Calibri"/>
              </a:rPr>
              <a:t>Dr</a:t>
            </a:r>
            <a:r>
              <a:rPr sz="1200" spc="-25" dirty="0">
                <a:solidFill>
                  <a:srgbClr val="166391"/>
                </a:solidFill>
                <a:latin typeface="Calibri"/>
                <a:cs typeface="Calibri"/>
              </a:rPr>
              <a:t> </a:t>
            </a:r>
            <a:r>
              <a:rPr sz="1200" dirty="0">
                <a:solidFill>
                  <a:srgbClr val="166391"/>
                </a:solidFill>
                <a:latin typeface="Calibri"/>
                <a:cs typeface="Calibri"/>
              </a:rPr>
              <a:t>Mary</a:t>
            </a:r>
            <a:r>
              <a:rPr sz="1200" spc="-20" dirty="0">
                <a:solidFill>
                  <a:srgbClr val="166391"/>
                </a:solidFill>
                <a:latin typeface="Calibri"/>
                <a:cs typeface="Calibri"/>
              </a:rPr>
              <a:t> Wyatt,</a:t>
            </a:r>
            <a:r>
              <a:rPr sz="1200" spc="-45" dirty="0">
                <a:solidFill>
                  <a:srgbClr val="166391"/>
                </a:solidFill>
                <a:latin typeface="Calibri"/>
                <a:cs typeface="Calibri"/>
              </a:rPr>
              <a:t> </a:t>
            </a:r>
            <a:r>
              <a:rPr sz="1200" dirty="0">
                <a:solidFill>
                  <a:srgbClr val="166391"/>
                </a:solidFill>
                <a:latin typeface="Calibri"/>
                <a:cs typeface="Calibri"/>
              </a:rPr>
              <a:t>Dr</a:t>
            </a:r>
            <a:r>
              <a:rPr sz="1200" spc="-25" dirty="0">
                <a:solidFill>
                  <a:srgbClr val="166391"/>
                </a:solidFill>
                <a:latin typeface="Calibri"/>
                <a:cs typeface="Calibri"/>
              </a:rPr>
              <a:t> </a:t>
            </a:r>
            <a:r>
              <a:rPr sz="1200" dirty="0">
                <a:solidFill>
                  <a:srgbClr val="166391"/>
                </a:solidFill>
                <a:latin typeface="Calibri"/>
                <a:cs typeface="Calibri"/>
              </a:rPr>
              <a:t>Tyler</a:t>
            </a:r>
            <a:r>
              <a:rPr sz="1200" spc="-5" dirty="0">
                <a:solidFill>
                  <a:srgbClr val="166391"/>
                </a:solidFill>
                <a:latin typeface="Calibri"/>
                <a:cs typeface="Calibri"/>
              </a:rPr>
              <a:t> </a:t>
            </a:r>
            <a:r>
              <a:rPr sz="1200" dirty="0">
                <a:solidFill>
                  <a:srgbClr val="166391"/>
                </a:solidFill>
                <a:latin typeface="Calibri"/>
                <a:cs typeface="Calibri"/>
              </a:rPr>
              <a:t>Lane.</a:t>
            </a:r>
            <a:r>
              <a:rPr sz="1200" spc="229" dirty="0">
                <a:solidFill>
                  <a:srgbClr val="166391"/>
                </a:solidFill>
                <a:latin typeface="Calibri"/>
                <a:cs typeface="Calibri"/>
              </a:rPr>
              <a:t> </a:t>
            </a:r>
            <a:r>
              <a:rPr sz="1200" dirty="0">
                <a:solidFill>
                  <a:srgbClr val="166391"/>
                </a:solidFill>
                <a:latin typeface="Calibri"/>
                <a:cs typeface="Calibri"/>
              </a:rPr>
              <a:t>Report</a:t>
            </a:r>
            <a:r>
              <a:rPr sz="1200" spc="-30" dirty="0">
                <a:solidFill>
                  <a:srgbClr val="166391"/>
                </a:solidFill>
                <a:latin typeface="Calibri"/>
                <a:cs typeface="Calibri"/>
              </a:rPr>
              <a:t> </a:t>
            </a:r>
            <a:r>
              <a:rPr sz="1200" dirty="0">
                <a:solidFill>
                  <a:srgbClr val="166391"/>
                </a:solidFill>
                <a:latin typeface="Calibri"/>
                <a:cs typeface="Calibri"/>
              </a:rPr>
              <a:t>for</a:t>
            </a:r>
            <a:r>
              <a:rPr sz="1200" spc="-15" dirty="0">
                <a:solidFill>
                  <a:srgbClr val="166391"/>
                </a:solidFill>
                <a:latin typeface="Calibri"/>
                <a:cs typeface="Calibri"/>
              </a:rPr>
              <a:t> </a:t>
            </a:r>
            <a:r>
              <a:rPr sz="1200" dirty="0">
                <a:solidFill>
                  <a:srgbClr val="166391"/>
                </a:solidFill>
                <a:latin typeface="Calibri"/>
                <a:cs typeface="Calibri"/>
              </a:rPr>
              <a:t>Safe</a:t>
            </a:r>
            <a:r>
              <a:rPr sz="1200" spc="-20" dirty="0">
                <a:solidFill>
                  <a:srgbClr val="166391"/>
                </a:solidFill>
                <a:latin typeface="Calibri"/>
                <a:cs typeface="Calibri"/>
              </a:rPr>
              <a:t> </a:t>
            </a:r>
            <a:r>
              <a:rPr sz="1200" spc="-10" dirty="0">
                <a:solidFill>
                  <a:srgbClr val="166391"/>
                </a:solidFill>
                <a:latin typeface="Calibri"/>
                <a:cs typeface="Calibri"/>
              </a:rPr>
              <a:t>Work</a:t>
            </a:r>
            <a:r>
              <a:rPr sz="1200" spc="-25" dirty="0">
                <a:solidFill>
                  <a:srgbClr val="166391"/>
                </a:solidFill>
                <a:latin typeface="Calibri"/>
                <a:cs typeface="Calibri"/>
              </a:rPr>
              <a:t> </a:t>
            </a:r>
            <a:r>
              <a:rPr sz="1200" spc="-10" dirty="0">
                <a:solidFill>
                  <a:srgbClr val="166391"/>
                </a:solidFill>
                <a:latin typeface="Calibri"/>
                <a:cs typeface="Calibri"/>
              </a:rPr>
              <a:t>Australia,</a:t>
            </a:r>
            <a:r>
              <a:rPr sz="1200" spc="-30" dirty="0">
                <a:solidFill>
                  <a:srgbClr val="166391"/>
                </a:solidFill>
                <a:latin typeface="Calibri"/>
                <a:cs typeface="Calibri"/>
              </a:rPr>
              <a:t> </a:t>
            </a:r>
            <a:r>
              <a:rPr sz="1200" dirty="0">
                <a:solidFill>
                  <a:srgbClr val="166391"/>
                </a:solidFill>
                <a:latin typeface="Calibri"/>
                <a:cs typeface="Calibri"/>
              </a:rPr>
              <a:t>published</a:t>
            </a:r>
            <a:r>
              <a:rPr sz="1200" spc="-50" dirty="0">
                <a:solidFill>
                  <a:srgbClr val="166391"/>
                </a:solidFill>
                <a:latin typeface="Calibri"/>
                <a:cs typeface="Calibri"/>
              </a:rPr>
              <a:t> </a:t>
            </a:r>
            <a:r>
              <a:rPr sz="1200" spc="-10" dirty="0">
                <a:solidFill>
                  <a:srgbClr val="166391"/>
                </a:solidFill>
                <a:latin typeface="Calibri"/>
                <a:cs typeface="Calibri"/>
              </a:rPr>
              <a:t>2017. </a:t>
            </a:r>
            <a:r>
              <a:rPr sz="1200" spc="-20" dirty="0">
                <a:solidFill>
                  <a:srgbClr val="166391"/>
                </a:solidFill>
                <a:latin typeface="Calibri"/>
                <a:cs typeface="Calibri"/>
                <a:hlinkClick r:id="rId2"/>
              </a:rPr>
              <a:t>www.safeworkaustralia.gov.au/doc/return-</a:t>
            </a:r>
            <a:r>
              <a:rPr sz="1200" spc="-10" dirty="0">
                <a:solidFill>
                  <a:srgbClr val="166391"/>
                </a:solidFill>
                <a:latin typeface="Calibri"/>
                <a:cs typeface="Calibri"/>
                <a:hlinkClick r:id="rId2"/>
              </a:rPr>
              <a:t>work-comparison-psychological-and-physical-injury-claims</a:t>
            </a:r>
            <a:endParaRPr sz="1200">
              <a:latin typeface="Calibri"/>
              <a:cs typeface="Calibri"/>
            </a:endParaRPr>
          </a:p>
        </p:txBody>
      </p:sp>
      <p:sp>
        <p:nvSpPr>
          <p:cNvPr id="18" name="object 18"/>
          <p:cNvSpPr txBox="1">
            <a:spLocks noGrp="1"/>
          </p:cNvSpPr>
          <p:nvPr>
            <p:ph type="sldNum" sz="quarter" idx="7"/>
          </p:nvPr>
        </p:nvSpPr>
        <p:spPr>
          <a:prstGeom prst="rect">
            <a:avLst/>
          </a:prstGeom>
        </p:spPr>
        <p:txBody>
          <a:bodyPr vert="horz" wrap="square" lIns="0" tIns="8890" rIns="0" bIns="0" rtlCol="0">
            <a:spAutoFit/>
          </a:bodyPr>
          <a:lstStyle/>
          <a:p>
            <a:pPr marL="38100">
              <a:lnSpc>
                <a:spcPct val="100000"/>
              </a:lnSpc>
              <a:spcBef>
                <a:spcPts val="70"/>
              </a:spcBef>
            </a:pPr>
            <a:fld id="{81D60167-4931-47E6-BA6A-407CBD079E47}" type="slidenum">
              <a:rPr spc="-25" dirty="0"/>
              <a:t>13</a:t>
            </a:fld>
            <a:endParaRPr spc="-25" dirty="0"/>
          </a:p>
        </p:txBody>
      </p:sp>
      <p:sp>
        <p:nvSpPr>
          <p:cNvPr id="17" name="object 17"/>
          <p:cNvSpPr txBox="1">
            <a:spLocks noGrp="1"/>
          </p:cNvSpPr>
          <p:nvPr>
            <p:ph type="title"/>
          </p:nvPr>
        </p:nvSpPr>
        <p:spPr>
          <a:prstGeom prst="rect">
            <a:avLst/>
          </a:prstGeom>
        </p:spPr>
        <p:txBody>
          <a:bodyPr vert="horz" wrap="square" lIns="0" tIns="64643" rIns="0" bIns="0" rtlCol="0">
            <a:spAutoFit/>
          </a:bodyPr>
          <a:lstStyle/>
          <a:p>
            <a:pPr marL="148590">
              <a:lnSpc>
                <a:spcPct val="100000"/>
              </a:lnSpc>
              <a:spcBef>
                <a:spcPts val="105"/>
              </a:spcBef>
            </a:pPr>
            <a:r>
              <a:rPr sz="3200" dirty="0">
                <a:solidFill>
                  <a:srgbClr val="004882"/>
                </a:solidFill>
              </a:rPr>
              <a:t>Employer</a:t>
            </a:r>
            <a:r>
              <a:rPr sz="3200" spc="-35" dirty="0">
                <a:solidFill>
                  <a:srgbClr val="004882"/>
                </a:solidFill>
              </a:rPr>
              <a:t> </a:t>
            </a:r>
            <a:r>
              <a:rPr sz="3200" dirty="0">
                <a:solidFill>
                  <a:srgbClr val="004882"/>
                </a:solidFill>
              </a:rPr>
              <a:t>response</a:t>
            </a:r>
            <a:r>
              <a:rPr sz="3200" spc="-45" dirty="0">
                <a:solidFill>
                  <a:srgbClr val="004882"/>
                </a:solidFill>
              </a:rPr>
              <a:t> </a:t>
            </a:r>
            <a:r>
              <a:rPr sz="3200" dirty="0">
                <a:solidFill>
                  <a:srgbClr val="004882"/>
                </a:solidFill>
              </a:rPr>
              <a:t>the</a:t>
            </a:r>
            <a:r>
              <a:rPr sz="3200" spc="-35" dirty="0">
                <a:solidFill>
                  <a:srgbClr val="004882"/>
                </a:solidFill>
              </a:rPr>
              <a:t> </a:t>
            </a:r>
            <a:r>
              <a:rPr sz="3200" dirty="0">
                <a:solidFill>
                  <a:srgbClr val="004882"/>
                </a:solidFill>
              </a:rPr>
              <a:t>greatest</a:t>
            </a:r>
            <a:r>
              <a:rPr sz="3200" spc="-30" dirty="0">
                <a:solidFill>
                  <a:srgbClr val="004882"/>
                </a:solidFill>
              </a:rPr>
              <a:t> </a:t>
            </a:r>
            <a:r>
              <a:rPr sz="3200" dirty="0">
                <a:solidFill>
                  <a:srgbClr val="004882"/>
                </a:solidFill>
              </a:rPr>
              <a:t>influence</a:t>
            </a:r>
            <a:r>
              <a:rPr sz="3200" spc="-75" dirty="0">
                <a:solidFill>
                  <a:srgbClr val="004882"/>
                </a:solidFill>
              </a:rPr>
              <a:t> </a:t>
            </a:r>
            <a:r>
              <a:rPr sz="3200" dirty="0">
                <a:solidFill>
                  <a:srgbClr val="004882"/>
                </a:solidFill>
              </a:rPr>
              <a:t>on</a:t>
            </a:r>
            <a:r>
              <a:rPr sz="3200" spc="-35" dirty="0">
                <a:solidFill>
                  <a:srgbClr val="004882"/>
                </a:solidFill>
              </a:rPr>
              <a:t> </a:t>
            </a:r>
            <a:r>
              <a:rPr sz="3200" spc="-25" dirty="0">
                <a:solidFill>
                  <a:srgbClr val="004882"/>
                </a:solidFill>
              </a:rPr>
              <a:t>RTW</a:t>
            </a:r>
            <a:endParaRPr sz="3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9AEB5-E280-2214-994F-088850D12A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D57CEB-AEC4-D1B3-8D4C-56DD050F0872}"/>
              </a:ext>
            </a:extLst>
          </p:cNvPr>
          <p:cNvSpPr>
            <a:spLocks noGrp="1"/>
          </p:cNvSpPr>
          <p:nvPr>
            <p:ph type="title"/>
          </p:nvPr>
        </p:nvSpPr>
        <p:spPr/>
        <p:txBody>
          <a:bodyPr/>
          <a:lstStyle/>
          <a:p>
            <a:r>
              <a:rPr lang="en-AU" dirty="0"/>
              <a:t>Coz I’m Free Fallin…</a:t>
            </a:r>
          </a:p>
        </p:txBody>
      </p:sp>
      <p:pic>
        <p:nvPicPr>
          <p:cNvPr id="4" name="Picture 3" descr="A group of men working on a bridge&#10;&#10;AI-generated content may be incorrect.">
            <a:extLst>
              <a:ext uri="{FF2B5EF4-FFF2-40B4-BE49-F238E27FC236}">
                <a16:creationId xmlns:a16="http://schemas.microsoft.com/office/drawing/2014/main" id="{F0C1D8F1-4577-EAD2-099C-B5F28FA06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69899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D4568C-3B53-185C-46D8-824161FEF6AA}"/>
              </a:ext>
            </a:extLst>
          </p:cNvPr>
          <p:cNvSpPr>
            <a:spLocks noGrp="1"/>
          </p:cNvSpPr>
          <p:nvPr>
            <p:ph type="title"/>
          </p:nvPr>
        </p:nvSpPr>
        <p:spPr>
          <a:xfrm>
            <a:off x="695400" y="419311"/>
            <a:ext cx="10664825" cy="691728"/>
          </a:xfrm>
        </p:spPr>
        <p:txBody>
          <a:bodyPr/>
          <a:lstStyle/>
          <a:p>
            <a:pPr algn="ctr"/>
            <a:r>
              <a:rPr lang="en-AU" dirty="0">
                <a:solidFill>
                  <a:srgbClr val="004982"/>
                </a:solidFill>
                <a:latin typeface="+mn-lt"/>
                <a:ea typeface="+mn-ea"/>
                <a:cs typeface="+mn-cs"/>
              </a:rPr>
              <a:t>Prevention psychosocial hazards</a:t>
            </a:r>
          </a:p>
        </p:txBody>
      </p:sp>
      <p:sp>
        <p:nvSpPr>
          <p:cNvPr id="5" name="Text Placeholder 4">
            <a:extLst>
              <a:ext uri="{FF2B5EF4-FFF2-40B4-BE49-F238E27FC236}">
                <a16:creationId xmlns:a16="http://schemas.microsoft.com/office/drawing/2014/main" id="{CD2E1850-E861-88FE-4AAE-81873229AE1F}"/>
              </a:ext>
            </a:extLst>
          </p:cNvPr>
          <p:cNvSpPr>
            <a:spLocks noGrp="1"/>
          </p:cNvSpPr>
          <p:nvPr>
            <p:ph type="body" sz="quarter" idx="10"/>
          </p:nvPr>
        </p:nvSpPr>
        <p:spPr/>
        <p:txBody>
          <a:bodyPr/>
          <a:lstStyle/>
          <a:p>
            <a:r>
              <a:rPr lang="en-US" b="0" dirty="0"/>
              <a:t>Psychosocial Safety Climate (PSC) -</a:t>
            </a:r>
            <a:r>
              <a:rPr lang="en-US" b="0" dirty="0" err="1"/>
              <a:t>organisational</a:t>
            </a:r>
            <a:r>
              <a:rPr lang="en-US" b="0" dirty="0"/>
              <a:t> climate for employee psychological health, wellbeing, and safety</a:t>
            </a:r>
            <a:endParaRPr lang="en-AU" b="0" dirty="0"/>
          </a:p>
        </p:txBody>
      </p:sp>
      <p:sp>
        <p:nvSpPr>
          <p:cNvPr id="6" name="Text Placeholder 5">
            <a:extLst>
              <a:ext uri="{FF2B5EF4-FFF2-40B4-BE49-F238E27FC236}">
                <a16:creationId xmlns:a16="http://schemas.microsoft.com/office/drawing/2014/main" id="{B716EA04-A751-6B49-0C43-137706FBEC9E}"/>
              </a:ext>
            </a:extLst>
          </p:cNvPr>
          <p:cNvSpPr>
            <a:spLocks noGrp="1"/>
          </p:cNvSpPr>
          <p:nvPr>
            <p:ph type="body" sz="quarter" idx="11"/>
          </p:nvPr>
        </p:nvSpPr>
        <p:spPr>
          <a:xfrm>
            <a:off x="6023992" y="2276872"/>
            <a:ext cx="5094431" cy="3815953"/>
          </a:xfrm>
        </p:spPr>
        <p:txBody>
          <a:bodyPr/>
          <a:lstStyle/>
          <a:p>
            <a:pPr marL="0" indent="0">
              <a:buNone/>
            </a:pPr>
            <a:r>
              <a:rPr lang="en-AU" sz="1200" dirty="0">
                <a:solidFill>
                  <a:schemeClr val="accent2"/>
                </a:solidFill>
              </a:rPr>
              <a:t>Organisations with a low or moderate PSC have significantly more average days lost per workers’ compensation claim than those with high PSC scores,</a:t>
            </a:r>
            <a:endParaRPr lang="en-AU" dirty="0"/>
          </a:p>
        </p:txBody>
      </p:sp>
      <p:sp>
        <p:nvSpPr>
          <p:cNvPr id="7" name="Text Placeholder 6">
            <a:extLst>
              <a:ext uri="{FF2B5EF4-FFF2-40B4-BE49-F238E27FC236}">
                <a16:creationId xmlns:a16="http://schemas.microsoft.com/office/drawing/2014/main" id="{DA2AEFC5-C231-9273-D351-869A5C855060}"/>
              </a:ext>
            </a:extLst>
          </p:cNvPr>
          <p:cNvSpPr>
            <a:spLocks noGrp="1"/>
          </p:cNvSpPr>
          <p:nvPr>
            <p:ph type="body" sz="quarter" idx="12"/>
          </p:nvPr>
        </p:nvSpPr>
        <p:spPr>
          <a:xfrm>
            <a:off x="191344" y="2132856"/>
            <a:ext cx="5976664" cy="4173537"/>
          </a:xfrm>
        </p:spPr>
        <p:txBody>
          <a:bodyPr/>
          <a:lstStyle/>
          <a:p>
            <a:pPr marL="465138" marR="951865" indent="-285750">
              <a:lnSpc>
                <a:spcPct val="128000"/>
              </a:lnSpc>
            </a:pPr>
            <a:r>
              <a:rPr lang="en-AU" sz="1400" dirty="0">
                <a:solidFill>
                  <a:schemeClr val="accent2"/>
                </a:solidFill>
              </a:rPr>
              <a:t>The PSC survey explores employee perceptions</a:t>
            </a:r>
          </a:p>
          <a:p>
            <a:pPr marL="773113" marR="951865" lvl="1" indent="-285750">
              <a:lnSpc>
                <a:spcPct val="128000"/>
              </a:lnSpc>
            </a:pPr>
            <a:r>
              <a:rPr lang="en-AU" sz="1400" dirty="0">
                <a:solidFill>
                  <a:schemeClr val="accent2"/>
                </a:solidFill>
              </a:rPr>
              <a:t>management commitment</a:t>
            </a:r>
          </a:p>
          <a:p>
            <a:pPr marL="773113" marR="951865" lvl="1" indent="-285750">
              <a:lnSpc>
                <a:spcPct val="128000"/>
              </a:lnSpc>
            </a:pPr>
            <a:r>
              <a:rPr lang="en-AU" sz="1400" dirty="0">
                <a:solidFill>
                  <a:schemeClr val="accent2"/>
                </a:solidFill>
              </a:rPr>
              <a:t>the priority of mental health within the org</a:t>
            </a:r>
          </a:p>
          <a:p>
            <a:pPr marL="773113" marR="951865" lvl="1" indent="-285750">
              <a:lnSpc>
                <a:spcPct val="128000"/>
              </a:lnSpc>
            </a:pPr>
            <a:r>
              <a:rPr lang="en-AU" sz="1400" dirty="0">
                <a:solidFill>
                  <a:schemeClr val="accent2"/>
                </a:solidFill>
              </a:rPr>
              <a:t>communication</a:t>
            </a:r>
          </a:p>
          <a:p>
            <a:pPr marL="773113" marR="951865" lvl="1" indent="-285750">
              <a:lnSpc>
                <a:spcPct val="128000"/>
              </a:lnSpc>
            </a:pPr>
            <a:r>
              <a:rPr lang="en-AU" sz="1400" dirty="0">
                <a:solidFill>
                  <a:schemeClr val="accent2"/>
                </a:solidFill>
              </a:rPr>
              <a:t>employee participation and involvement.</a:t>
            </a:r>
          </a:p>
          <a:p>
            <a:pPr marL="179388" marR="951865" indent="0">
              <a:lnSpc>
                <a:spcPct val="128000"/>
              </a:lnSpc>
              <a:spcAft>
                <a:spcPts val="0"/>
              </a:spcAft>
              <a:buNone/>
            </a:pPr>
            <a:r>
              <a:rPr lang="en-AU" sz="1400" dirty="0">
                <a:solidFill>
                  <a:schemeClr val="accent2"/>
                </a:solidFill>
              </a:rPr>
              <a:t>It can predict</a:t>
            </a:r>
          </a:p>
          <a:p>
            <a:pPr marL="447676" lvl="2" indent="0">
              <a:buFont typeface="Wingdings" panose="05000000000000000000" pitchFamily="2" charset="2"/>
              <a:buChar char=""/>
              <a:tabLst>
                <a:tab pos="1252220" algn="l"/>
                <a:tab pos="1252855" algn="l"/>
              </a:tabLst>
            </a:pPr>
            <a:r>
              <a:rPr lang="en-AU" sz="1200" dirty="0">
                <a:solidFill>
                  <a:schemeClr val="accent2"/>
                </a:solidFill>
              </a:rPr>
              <a:t>Future work conditions, psychological health and engagement with other workers</a:t>
            </a:r>
          </a:p>
          <a:p>
            <a:pPr marL="447676" lvl="2" indent="0">
              <a:spcBef>
                <a:spcPts val="370"/>
              </a:spcBef>
              <a:buFont typeface="Wingdings" panose="05000000000000000000" pitchFamily="2" charset="2"/>
              <a:buChar char=""/>
              <a:tabLst>
                <a:tab pos="1252855" algn="l"/>
                <a:tab pos="1253490" algn="l"/>
              </a:tabLst>
            </a:pPr>
            <a:r>
              <a:rPr lang="en-AU" sz="1200" dirty="0">
                <a:solidFill>
                  <a:schemeClr val="accent2"/>
                </a:solidFill>
              </a:rPr>
              <a:t>Injury likelihood and under-reporting of work injuries.</a:t>
            </a:r>
          </a:p>
          <a:p>
            <a:pPr marL="447676" lvl="2" indent="0">
              <a:spcBef>
                <a:spcPts val="370"/>
              </a:spcBef>
              <a:buFont typeface="Wingdings" panose="05000000000000000000" pitchFamily="2" charset="2"/>
              <a:buChar char=""/>
              <a:tabLst>
                <a:tab pos="1252855" algn="l"/>
                <a:tab pos="1253490" algn="l"/>
              </a:tabLst>
            </a:pPr>
            <a:r>
              <a:rPr lang="en-AU" sz="1200" dirty="0">
                <a:solidFill>
                  <a:schemeClr val="accent2"/>
                </a:solidFill>
              </a:rPr>
              <a:t>Sickness absence</a:t>
            </a:r>
          </a:p>
          <a:p>
            <a:pPr marL="447676" lvl="2" indent="0">
              <a:spcBef>
                <a:spcPts val="380"/>
              </a:spcBef>
              <a:buFont typeface="Wingdings" panose="05000000000000000000" pitchFamily="2" charset="2"/>
              <a:buChar char=""/>
              <a:tabLst>
                <a:tab pos="1252855" algn="l"/>
                <a:tab pos="1253490" algn="l"/>
              </a:tabLst>
            </a:pPr>
            <a:r>
              <a:rPr lang="en-AU" sz="1200" dirty="0">
                <a:solidFill>
                  <a:schemeClr val="accent2"/>
                </a:solidFill>
              </a:rPr>
              <a:t>Prosocial procedures (job design, social relations) that prevent bullying</a:t>
            </a:r>
          </a:p>
          <a:p>
            <a:pPr marL="447676" lvl="2" indent="0">
              <a:spcBef>
                <a:spcPts val="365"/>
              </a:spcBef>
              <a:buFont typeface="Wingdings" panose="05000000000000000000" pitchFamily="2" charset="2"/>
              <a:buChar char=""/>
              <a:tabLst>
                <a:tab pos="1252855" algn="l"/>
                <a:tab pos="1253490" algn="l"/>
              </a:tabLst>
            </a:pPr>
            <a:r>
              <a:rPr lang="en-AU" sz="1200" dirty="0">
                <a:solidFill>
                  <a:schemeClr val="accent2"/>
                </a:solidFill>
              </a:rPr>
              <a:t>Productivity loss</a:t>
            </a:r>
            <a:r>
              <a:rPr lang="en-AU" sz="1100" dirty="0">
                <a:solidFill>
                  <a:schemeClr val="accent2"/>
                </a:solidFill>
              </a:rPr>
              <a:t>.</a:t>
            </a:r>
          </a:p>
          <a:p>
            <a:endParaRPr lang="en-AU" dirty="0"/>
          </a:p>
        </p:txBody>
      </p:sp>
      <p:pic>
        <p:nvPicPr>
          <p:cNvPr id="8" name="image19.png" descr="Chart, bar chart, waterfall chart  Description automatically generated ">
            <a:extLst>
              <a:ext uri="{FF2B5EF4-FFF2-40B4-BE49-F238E27FC236}">
                <a16:creationId xmlns:a16="http://schemas.microsoft.com/office/drawing/2014/main" id="{E6BCE2FA-7AE1-A745-20BC-96C757D23675}"/>
              </a:ext>
            </a:extLst>
          </p:cNvPr>
          <p:cNvPicPr>
            <a:picLocks noChangeAspect="1"/>
          </p:cNvPicPr>
          <p:nvPr/>
        </p:nvPicPr>
        <p:blipFill>
          <a:blip r:embed="rId2" cstate="print"/>
          <a:stretch>
            <a:fillRect/>
          </a:stretch>
        </p:blipFill>
        <p:spPr>
          <a:xfrm>
            <a:off x="6600056" y="3559311"/>
            <a:ext cx="3681095" cy="2122055"/>
          </a:xfrm>
          <a:prstGeom prst="rect">
            <a:avLst/>
          </a:prstGeom>
        </p:spPr>
      </p:pic>
      <p:cxnSp>
        <p:nvCxnSpPr>
          <p:cNvPr id="9" name="Straight Connector 8">
            <a:extLst>
              <a:ext uri="{FF2B5EF4-FFF2-40B4-BE49-F238E27FC236}">
                <a16:creationId xmlns:a16="http://schemas.microsoft.com/office/drawing/2014/main" id="{9D62E9E7-E2FF-5F8D-2E7E-23FAA73A1A69}"/>
              </a:ext>
            </a:extLst>
          </p:cNvPr>
          <p:cNvCxnSpPr>
            <a:cxnSpLocks/>
          </p:cNvCxnSpPr>
          <p:nvPr/>
        </p:nvCxnSpPr>
        <p:spPr>
          <a:xfrm>
            <a:off x="5570612" y="1124744"/>
            <a:ext cx="914400" cy="0"/>
          </a:xfrm>
          <a:prstGeom prst="line">
            <a:avLst/>
          </a:prstGeom>
          <a:ln>
            <a:solidFill>
              <a:srgbClr val="00C3BD"/>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53307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57079-3E08-2806-4242-C32AAD2865FA}"/>
              </a:ext>
            </a:extLst>
          </p:cNvPr>
          <p:cNvSpPr>
            <a:spLocks noGrp="1"/>
          </p:cNvSpPr>
          <p:nvPr>
            <p:ph type="title"/>
          </p:nvPr>
        </p:nvSpPr>
        <p:spPr/>
        <p:txBody>
          <a:bodyPr/>
          <a:lstStyle/>
          <a:p>
            <a:r>
              <a:rPr lang="en-AU" dirty="0"/>
              <a:t>Case management</a:t>
            </a:r>
          </a:p>
        </p:txBody>
      </p:sp>
    </p:spTree>
    <p:extLst>
      <p:ext uri="{BB962C8B-B14F-4D97-AF65-F5344CB8AC3E}">
        <p14:creationId xmlns:p14="http://schemas.microsoft.com/office/powerpoint/2010/main" val="1491926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921F28-FB7A-448A-9FE7-4A72ADD1D103}"/>
              </a:ext>
            </a:extLst>
          </p:cNvPr>
          <p:cNvSpPr>
            <a:spLocks noGrp="1"/>
          </p:cNvSpPr>
          <p:nvPr>
            <p:ph idx="1"/>
          </p:nvPr>
        </p:nvSpPr>
        <p:spPr>
          <a:xfrm>
            <a:off x="304800" y="1371601"/>
            <a:ext cx="7086600" cy="4805362"/>
          </a:xfrm>
        </p:spPr>
        <p:txBody>
          <a:bodyPr>
            <a:normAutofit/>
          </a:bodyPr>
          <a:lstStyle/>
          <a:p>
            <a:pPr>
              <a:lnSpc>
                <a:spcPct val="120000"/>
              </a:lnSpc>
              <a:buClr>
                <a:srgbClr val="00B0F0"/>
              </a:buClr>
              <a:buSzPct val="140000"/>
            </a:pPr>
            <a:r>
              <a:rPr lang="en-US" sz="2400" dirty="0">
                <a:solidFill>
                  <a:srgbClr val="004D86"/>
                </a:solidFill>
                <a:latin typeface="Calibri" panose="020F0502020204030204" pitchFamily="34" charset="0"/>
                <a:ea typeface="Calibri" panose="020F0502020204030204" pitchFamily="34" charset="0"/>
                <a:cs typeface="Calibri" panose="020F0502020204030204" pitchFamily="34" charset="0"/>
              </a:rPr>
              <a:t>Workers who describe positive interactions with their case manager have </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higher </a:t>
            </a:r>
            <a:r>
              <a:rPr lang="en-US" sz="2400" dirty="0">
                <a:solidFill>
                  <a:srgbClr val="004D86"/>
                </a:solidFill>
                <a:latin typeface="Calibri" panose="020F0502020204030204" pitchFamily="34" charset="0"/>
                <a:ea typeface="Calibri" panose="020F0502020204030204" pitchFamily="34" charset="0"/>
                <a:cs typeface="Calibri" panose="020F0502020204030204" pitchFamily="34" charset="0"/>
              </a:rPr>
              <a:t>rates of </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RTW</a:t>
            </a:r>
            <a:r>
              <a:rPr lang="en-US" sz="2400" dirty="0">
                <a:solidFill>
                  <a:srgbClr val="004D86"/>
                </a:solidFill>
                <a:latin typeface="Calibri" panose="020F0502020204030204" pitchFamily="34" charset="0"/>
                <a:ea typeface="Calibri" panose="020F0502020204030204" pitchFamily="34" charset="0"/>
                <a:cs typeface="Calibri" panose="020F0502020204030204" pitchFamily="34" charset="0"/>
              </a:rPr>
              <a:t>, report </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less pain</a:t>
            </a:r>
            <a:r>
              <a:rPr lang="en-US" sz="2400" dirty="0">
                <a:solidFill>
                  <a:srgbClr val="004D86"/>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greater</a:t>
            </a:r>
            <a:r>
              <a:rPr lang="en-US" sz="2400" dirty="0">
                <a:solidFill>
                  <a:srgbClr val="004D86"/>
                </a:solidFill>
                <a:latin typeface="Calibri" panose="020F0502020204030204" pitchFamily="34" charset="0"/>
                <a:ea typeface="Calibri" panose="020F0502020204030204" pitchFamily="34" charset="0"/>
                <a:cs typeface="Calibri" panose="020F0502020204030204" pitchFamily="34" charset="0"/>
              </a:rPr>
              <a:t> perceived </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health</a:t>
            </a:r>
            <a:r>
              <a:rPr lang="en-US" sz="2400" dirty="0">
                <a:solidFill>
                  <a:srgbClr val="004D86"/>
                </a:solidFill>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quicker recovery </a:t>
            </a:r>
            <a:r>
              <a:rPr lang="en-US" sz="2400" dirty="0">
                <a:solidFill>
                  <a:srgbClr val="004D86"/>
                </a:solidFill>
                <a:latin typeface="Calibri" panose="020F0502020204030204" pitchFamily="34" charset="0"/>
                <a:ea typeface="Calibri" panose="020F0502020204030204" pitchFamily="34" charset="0"/>
                <a:cs typeface="Calibri" panose="020F0502020204030204" pitchFamily="34" charset="0"/>
              </a:rPr>
              <a:t>from traumatic injury and </a:t>
            </a:r>
            <a:r>
              <a:rPr lang="en-US" sz="2400" dirty="0">
                <a:solidFill>
                  <a:srgbClr val="FF0000"/>
                </a:solidFill>
                <a:latin typeface="Calibri" panose="020F0502020204030204" pitchFamily="34" charset="0"/>
                <a:ea typeface="Calibri" panose="020F0502020204030204" pitchFamily="34" charset="0"/>
                <a:cs typeface="Calibri" panose="020F0502020204030204" pitchFamily="34" charset="0"/>
              </a:rPr>
              <a:t>improved quality of life</a:t>
            </a:r>
            <a:br>
              <a:rPr lang="en-AU" sz="2000" dirty="0">
                <a:solidFill>
                  <a:srgbClr val="02417B"/>
                </a:solidFill>
              </a:rPr>
            </a:br>
            <a:endParaRPr lang="en-AU" sz="2000" dirty="0">
              <a:solidFill>
                <a:srgbClr val="02417B"/>
              </a:solidFill>
            </a:endParaRPr>
          </a:p>
          <a:p>
            <a:pPr marL="241300" marR="355600">
              <a:lnSpc>
                <a:spcPct val="130100"/>
              </a:lnSpc>
              <a:spcBef>
                <a:spcPts val="100"/>
              </a:spcBef>
              <a:buClr>
                <a:srgbClr val="1D85C2"/>
              </a:buClr>
              <a:buFont typeface="Wingdings"/>
              <a:buChar char=""/>
              <a:tabLst>
                <a:tab pos="241300" algn="l"/>
              </a:tabLst>
            </a:pPr>
            <a:r>
              <a:rPr lang="en-US" sz="2400" dirty="0">
                <a:solidFill>
                  <a:srgbClr val="034D97"/>
                </a:solidFill>
                <a:latin typeface="Calibri"/>
                <a:cs typeface="Calibri"/>
              </a:rPr>
              <a:t>Positive</a:t>
            </a:r>
            <a:r>
              <a:rPr lang="en-US" sz="2400" spc="-80" dirty="0">
                <a:solidFill>
                  <a:srgbClr val="034D97"/>
                </a:solidFill>
                <a:latin typeface="Calibri"/>
                <a:cs typeface="Calibri"/>
              </a:rPr>
              <a:t> </a:t>
            </a:r>
            <a:r>
              <a:rPr lang="en-US" sz="2400" dirty="0">
                <a:solidFill>
                  <a:srgbClr val="034D97"/>
                </a:solidFill>
                <a:latin typeface="Calibri"/>
                <a:cs typeface="Calibri"/>
              </a:rPr>
              <a:t>case</a:t>
            </a:r>
            <a:r>
              <a:rPr lang="en-US" sz="2400" spc="-65" dirty="0">
                <a:solidFill>
                  <a:srgbClr val="034D97"/>
                </a:solidFill>
                <a:latin typeface="Calibri"/>
                <a:cs typeface="Calibri"/>
              </a:rPr>
              <a:t> </a:t>
            </a:r>
            <a:r>
              <a:rPr lang="en-US" sz="2400" dirty="0">
                <a:solidFill>
                  <a:srgbClr val="034D97"/>
                </a:solidFill>
                <a:latin typeface="Calibri"/>
                <a:cs typeface="Calibri"/>
              </a:rPr>
              <a:t>management</a:t>
            </a:r>
            <a:r>
              <a:rPr lang="en-US" sz="2400" spc="-65" dirty="0">
                <a:solidFill>
                  <a:srgbClr val="034D97"/>
                </a:solidFill>
                <a:latin typeface="Calibri"/>
                <a:cs typeface="Calibri"/>
              </a:rPr>
              <a:t> </a:t>
            </a:r>
            <a:r>
              <a:rPr lang="en-US" sz="2400" spc="-10" dirty="0">
                <a:solidFill>
                  <a:srgbClr val="034D97"/>
                </a:solidFill>
                <a:latin typeface="Calibri"/>
                <a:cs typeface="Calibri"/>
              </a:rPr>
              <a:t>interactions </a:t>
            </a:r>
            <a:r>
              <a:rPr lang="en-US" sz="2400" dirty="0">
                <a:solidFill>
                  <a:srgbClr val="034D97"/>
                </a:solidFill>
                <a:latin typeface="Calibri"/>
                <a:cs typeface="Calibri"/>
              </a:rPr>
              <a:t>with</a:t>
            </a:r>
            <a:r>
              <a:rPr lang="en-US" sz="2400" spc="-45" dirty="0">
                <a:solidFill>
                  <a:srgbClr val="034D97"/>
                </a:solidFill>
                <a:latin typeface="Calibri"/>
                <a:cs typeface="Calibri"/>
              </a:rPr>
              <a:t> </a:t>
            </a:r>
            <a:r>
              <a:rPr lang="en-US" sz="2400" dirty="0">
                <a:solidFill>
                  <a:srgbClr val="034D97"/>
                </a:solidFill>
                <a:latin typeface="Calibri"/>
                <a:cs typeface="Calibri"/>
              </a:rPr>
              <a:t>the</a:t>
            </a:r>
            <a:r>
              <a:rPr lang="en-US" sz="2400" spc="-40" dirty="0">
                <a:solidFill>
                  <a:srgbClr val="034D97"/>
                </a:solidFill>
                <a:latin typeface="Calibri"/>
                <a:cs typeface="Calibri"/>
              </a:rPr>
              <a:t> </a:t>
            </a:r>
            <a:r>
              <a:rPr lang="en-US" sz="2400" dirty="0">
                <a:solidFill>
                  <a:srgbClr val="034D97"/>
                </a:solidFill>
                <a:latin typeface="Calibri"/>
                <a:cs typeface="Calibri"/>
              </a:rPr>
              <a:t>injured</a:t>
            </a:r>
            <a:r>
              <a:rPr lang="en-US" sz="2400" spc="-40" dirty="0">
                <a:solidFill>
                  <a:srgbClr val="034D97"/>
                </a:solidFill>
                <a:latin typeface="Calibri"/>
                <a:cs typeface="Calibri"/>
              </a:rPr>
              <a:t> </a:t>
            </a:r>
            <a:r>
              <a:rPr lang="en-US" sz="2400" spc="-10" dirty="0">
                <a:solidFill>
                  <a:srgbClr val="034D97"/>
                </a:solidFill>
                <a:latin typeface="Calibri"/>
                <a:cs typeface="Calibri"/>
              </a:rPr>
              <a:t>worker</a:t>
            </a:r>
            <a:endParaRPr lang="en-US" sz="2400" dirty="0">
              <a:latin typeface="Calibri"/>
              <a:cs typeface="Calibri"/>
            </a:endParaRPr>
          </a:p>
          <a:p>
            <a:pPr marL="320040" marR="614045" indent="0">
              <a:lnSpc>
                <a:spcPct val="130100"/>
              </a:lnSpc>
              <a:spcBef>
                <a:spcPts val="489"/>
              </a:spcBef>
              <a:buNone/>
            </a:pPr>
            <a:r>
              <a:rPr lang="en-US" sz="1800" dirty="0">
                <a:solidFill>
                  <a:srgbClr val="1D85C2"/>
                </a:solidFill>
                <a:cs typeface="Montserrat"/>
              </a:rPr>
              <a:t>▶</a:t>
            </a:r>
            <a:r>
              <a:rPr lang="en-US" sz="1800" spc="-75" dirty="0">
                <a:solidFill>
                  <a:srgbClr val="1D85C2"/>
                </a:solidFill>
                <a:cs typeface="Montserrat"/>
              </a:rPr>
              <a:t> </a:t>
            </a:r>
            <a:r>
              <a:rPr lang="en-US" sz="2400" dirty="0">
                <a:solidFill>
                  <a:srgbClr val="034D97"/>
                </a:solidFill>
                <a:latin typeface="Calibri"/>
                <a:cs typeface="Calibri"/>
              </a:rPr>
              <a:t>25%</a:t>
            </a:r>
            <a:r>
              <a:rPr lang="en-US" sz="2400" spc="-70" dirty="0">
                <a:solidFill>
                  <a:srgbClr val="034D97"/>
                </a:solidFill>
                <a:latin typeface="Calibri"/>
                <a:cs typeface="Calibri"/>
              </a:rPr>
              <a:t> </a:t>
            </a:r>
            <a:r>
              <a:rPr lang="en-US" sz="2400" dirty="0">
                <a:solidFill>
                  <a:srgbClr val="034D97"/>
                </a:solidFill>
                <a:latin typeface="Calibri"/>
                <a:cs typeface="Calibri"/>
              </a:rPr>
              <a:t>more</a:t>
            </a:r>
            <a:r>
              <a:rPr lang="en-US" sz="2400" spc="-90" dirty="0">
                <a:solidFill>
                  <a:srgbClr val="034D97"/>
                </a:solidFill>
                <a:latin typeface="Calibri"/>
                <a:cs typeface="Calibri"/>
              </a:rPr>
              <a:t> </a:t>
            </a:r>
            <a:r>
              <a:rPr lang="en-US" sz="2400" dirty="0">
                <a:solidFill>
                  <a:srgbClr val="034D97"/>
                </a:solidFill>
                <a:latin typeface="Calibri"/>
                <a:cs typeface="Calibri"/>
              </a:rPr>
              <a:t>likely</a:t>
            </a:r>
            <a:r>
              <a:rPr lang="en-US" sz="2400" spc="-75" dirty="0">
                <a:solidFill>
                  <a:srgbClr val="034D97"/>
                </a:solidFill>
                <a:latin typeface="Calibri"/>
                <a:cs typeface="Calibri"/>
              </a:rPr>
              <a:t> </a:t>
            </a:r>
            <a:r>
              <a:rPr lang="en-US" sz="2400" dirty="0">
                <a:solidFill>
                  <a:srgbClr val="034D97"/>
                </a:solidFill>
                <a:latin typeface="Calibri"/>
                <a:cs typeface="Calibri"/>
              </a:rPr>
              <a:t>to</a:t>
            </a:r>
            <a:r>
              <a:rPr lang="en-US" sz="2400" spc="-75" dirty="0">
                <a:solidFill>
                  <a:srgbClr val="034D97"/>
                </a:solidFill>
                <a:latin typeface="Calibri"/>
                <a:cs typeface="Calibri"/>
              </a:rPr>
              <a:t> </a:t>
            </a:r>
            <a:r>
              <a:rPr lang="en-US" sz="2400" dirty="0">
                <a:solidFill>
                  <a:srgbClr val="034D97"/>
                </a:solidFill>
                <a:latin typeface="Calibri"/>
                <a:cs typeface="Calibri"/>
              </a:rPr>
              <a:t>RTW</a:t>
            </a:r>
            <a:r>
              <a:rPr lang="en-US" sz="2400" spc="-90" dirty="0">
                <a:solidFill>
                  <a:srgbClr val="034D97"/>
                </a:solidFill>
                <a:latin typeface="Calibri"/>
                <a:cs typeface="Calibri"/>
              </a:rPr>
              <a:t> </a:t>
            </a:r>
            <a:r>
              <a:rPr lang="en-US" sz="2400" dirty="0">
                <a:solidFill>
                  <a:srgbClr val="034D97"/>
                </a:solidFill>
                <a:latin typeface="Calibri"/>
                <a:cs typeface="Calibri"/>
              </a:rPr>
              <a:t>from</a:t>
            </a:r>
            <a:r>
              <a:rPr lang="en-US" sz="2400" spc="-75" dirty="0">
                <a:solidFill>
                  <a:srgbClr val="034D97"/>
                </a:solidFill>
                <a:latin typeface="Calibri"/>
                <a:cs typeface="Calibri"/>
              </a:rPr>
              <a:t> </a:t>
            </a:r>
            <a:r>
              <a:rPr lang="en-US" sz="2400" spc="-50" dirty="0">
                <a:solidFill>
                  <a:srgbClr val="034D97"/>
                </a:solidFill>
                <a:latin typeface="Calibri"/>
                <a:cs typeface="Calibri"/>
              </a:rPr>
              <a:t>a </a:t>
            </a:r>
            <a:r>
              <a:rPr lang="en-US" sz="2400" dirty="0">
                <a:solidFill>
                  <a:srgbClr val="034D97"/>
                </a:solidFill>
                <a:latin typeface="Calibri"/>
                <a:cs typeface="Calibri"/>
              </a:rPr>
              <a:t>physical</a:t>
            </a:r>
            <a:r>
              <a:rPr lang="en-US" sz="2400" spc="-145" dirty="0">
                <a:solidFill>
                  <a:srgbClr val="034D97"/>
                </a:solidFill>
                <a:latin typeface="Calibri"/>
                <a:cs typeface="Calibri"/>
              </a:rPr>
              <a:t> </a:t>
            </a:r>
            <a:r>
              <a:rPr lang="en-US" sz="2400" spc="-10" dirty="0">
                <a:solidFill>
                  <a:srgbClr val="034D97"/>
                </a:solidFill>
                <a:latin typeface="Calibri"/>
                <a:cs typeface="Calibri"/>
              </a:rPr>
              <a:t>injury</a:t>
            </a:r>
            <a:endParaRPr lang="en-US" sz="2400" dirty="0">
              <a:latin typeface="Calibri"/>
              <a:cs typeface="Calibri"/>
            </a:endParaRPr>
          </a:p>
          <a:p>
            <a:pPr marL="320040" marR="5080" indent="0">
              <a:lnSpc>
                <a:spcPct val="130000"/>
              </a:lnSpc>
              <a:spcBef>
                <a:spcPts val="500"/>
              </a:spcBef>
              <a:buNone/>
            </a:pPr>
            <a:r>
              <a:rPr lang="en-US" sz="1800" dirty="0">
                <a:solidFill>
                  <a:srgbClr val="1D85C2"/>
                </a:solidFill>
                <a:cs typeface="Montserrat"/>
              </a:rPr>
              <a:t>▶</a:t>
            </a:r>
            <a:r>
              <a:rPr lang="en-US" sz="1800" spc="-70" dirty="0">
                <a:solidFill>
                  <a:srgbClr val="1D85C2"/>
                </a:solidFill>
                <a:cs typeface="Montserrat"/>
              </a:rPr>
              <a:t> </a:t>
            </a:r>
            <a:r>
              <a:rPr lang="en-US" sz="2400" dirty="0">
                <a:solidFill>
                  <a:srgbClr val="034D97"/>
                </a:solidFill>
                <a:latin typeface="Calibri"/>
                <a:cs typeface="Calibri"/>
              </a:rPr>
              <a:t>13%</a:t>
            </a:r>
            <a:r>
              <a:rPr lang="en-US" sz="2400" spc="-65" dirty="0">
                <a:solidFill>
                  <a:srgbClr val="034D97"/>
                </a:solidFill>
                <a:latin typeface="Calibri"/>
                <a:cs typeface="Calibri"/>
              </a:rPr>
              <a:t> </a:t>
            </a:r>
            <a:r>
              <a:rPr lang="en-US" sz="2400" dirty="0">
                <a:solidFill>
                  <a:srgbClr val="034D97"/>
                </a:solidFill>
                <a:latin typeface="Calibri"/>
                <a:cs typeface="Calibri"/>
              </a:rPr>
              <a:t>more</a:t>
            </a:r>
            <a:r>
              <a:rPr lang="en-US" sz="2400" spc="-80" dirty="0">
                <a:solidFill>
                  <a:srgbClr val="034D97"/>
                </a:solidFill>
                <a:latin typeface="Calibri"/>
                <a:cs typeface="Calibri"/>
              </a:rPr>
              <a:t> </a:t>
            </a:r>
            <a:r>
              <a:rPr lang="en-US" sz="2400" dirty="0">
                <a:solidFill>
                  <a:srgbClr val="034D97"/>
                </a:solidFill>
                <a:latin typeface="Calibri"/>
                <a:cs typeface="Calibri"/>
              </a:rPr>
              <a:t>likely</a:t>
            </a:r>
            <a:r>
              <a:rPr lang="en-US" sz="2400" spc="-65" dirty="0">
                <a:solidFill>
                  <a:srgbClr val="034D97"/>
                </a:solidFill>
                <a:latin typeface="Calibri"/>
                <a:cs typeface="Calibri"/>
              </a:rPr>
              <a:t> </a:t>
            </a:r>
            <a:r>
              <a:rPr lang="en-US" sz="2400" dirty="0">
                <a:solidFill>
                  <a:srgbClr val="034D97"/>
                </a:solidFill>
                <a:latin typeface="Calibri"/>
                <a:cs typeface="Calibri"/>
              </a:rPr>
              <a:t>for</a:t>
            </a:r>
            <a:r>
              <a:rPr lang="en-US" sz="2400" spc="-70" dirty="0">
                <a:solidFill>
                  <a:srgbClr val="034D97"/>
                </a:solidFill>
                <a:latin typeface="Calibri"/>
                <a:cs typeface="Calibri"/>
              </a:rPr>
              <a:t> </a:t>
            </a:r>
            <a:r>
              <a:rPr lang="en-US" sz="2400" dirty="0">
                <a:solidFill>
                  <a:srgbClr val="034D97"/>
                </a:solidFill>
                <a:latin typeface="Calibri"/>
                <a:cs typeface="Calibri"/>
              </a:rPr>
              <a:t>a</a:t>
            </a:r>
            <a:r>
              <a:rPr lang="en-US" sz="2400" spc="-60" dirty="0">
                <a:solidFill>
                  <a:srgbClr val="034D97"/>
                </a:solidFill>
                <a:latin typeface="Calibri"/>
                <a:cs typeface="Calibri"/>
              </a:rPr>
              <a:t> </a:t>
            </a:r>
            <a:r>
              <a:rPr lang="en-US" sz="2400" spc="-10" dirty="0">
                <a:solidFill>
                  <a:srgbClr val="034D97"/>
                </a:solidFill>
                <a:latin typeface="Calibri"/>
                <a:cs typeface="Calibri"/>
              </a:rPr>
              <a:t>psychological claim.</a:t>
            </a:r>
            <a:endParaRPr lang="en-US" sz="2400" dirty="0">
              <a:latin typeface="Calibri"/>
              <a:cs typeface="Calibri"/>
            </a:endParaRPr>
          </a:p>
          <a:p>
            <a:pPr lvl="1">
              <a:lnSpc>
                <a:spcPct val="120000"/>
              </a:lnSpc>
              <a:buClr>
                <a:srgbClr val="C00000"/>
              </a:buClr>
            </a:pPr>
            <a:endParaRPr lang="en-AU" sz="2200" dirty="0">
              <a:solidFill>
                <a:schemeClr val="accent1">
                  <a:lumMod val="75000"/>
                </a:schemeClr>
              </a:solidFill>
            </a:endParaRPr>
          </a:p>
          <a:p>
            <a:endParaRPr lang="en-AU" sz="2000" dirty="0"/>
          </a:p>
        </p:txBody>
      </p:sp>
      <p:sp>
        <p:nvSpPr>
          <p:cNvPr id="4" name="TextBox 3">
            <a:extLst>
              <a:ext uri="{FF2B5EF4-FFF2-40B4-BE49-F238E27FC236}">
                <a16:creationId xmlns:a16="http://schemas.microsoft.com/office/drawing/2014/main" id="{77B6DBD5-61F1-C208-47BB-9AA5FBE89AF1}"/>
              </a:ext>
            </a:extLst>
          </p:cNvPr>
          <p:cNvSpPr txBox="1"/>
          <p:nvPr/>
        </p:nvSpPr>
        <p:spPr>
          <a:xfrm>
            <a:off x="2315580" y="375882"/>
            <a:ext cx="756084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4982"/>
                </a:solidFill>
                <a:effectLst/>
                <a:uLnTx/>
                <a:uFillTx/>
                <a:latin typeface="Montserrat"/>
                <a:ea typeface="+mn-ea"/>
                <a:cs typeface="+mn-cs"/>
              </a:rPr>
              <a:t>Insurance case management</a:t>
            </a:r>
            <a:endParaRPr kumimoji="0" lang="en-ME" sz="3600" b="0" i="0" u="none" strike="noStrike" kern="1200" cap="none" spc="0" normalizeH="0" baseline="0" noProof="0" dirty="0">
              <a:ln>
                <a:noFill/>
              </a:ln>
              <a:solidFill>
                <a:srgbClr val="004982"/>
              </a:solidFill>
              <a:effectLst/>
              <a:uLnTx/>
              <a:uFillTx/>
              <a:latin typeface="Montserrat"/>
              <a:ea typeface="+mn-ea"/>
              <a:cs typeface="+mn-cs"/>
            </a:endParaRPr>
          </a:p>
        </p:txBody>
      </p:sp>
      <p:cxnSp>
        <p:nvCxnSpPr>
          <p:cNvPr id="5" name="Straight Connector 4">
            <a:extLst>
              <a:ext uri="{FF2B5EF4-FFF2-40B4-BE49-F238E27FC236}">
                <a16:creationId xmlns:a16="http://schemas.microsoft.com/office/drawing/2014/main" id="{1B2AF6CD-3DCA-A2A6-1267-F4774AE2DD1C}"/>
              </a:ext>
            </a:extLst>
          </p:cNvPr>
          <p:cNvCxnSpPr>
            <a:cxnSpLocks/>
          </p:cNvCxnSpPr>
          <p:nvPr/>
        </p:nvCxnSpPr>
        <p:spPr>
          <a:xfrm>
            <a:off x="5638800" y="1327650"/>
            <a:ext cx="914400" cy="0"/>
          </a:xfrm>
          <a:prstGeom prst="line">
            <a:avLst/>
          </a:prstGeom>
          <a:ln>
            <a:solidFill>
              <a:srgbClr val="00C3BD"/>
            </a:solidFill>
          </a:ln>
        </p:spPr>
        <p:style>
          <a:lnRef idx="3">
            <a:schemeClr val="accent2"/>
          </a:lnRef>
          <a:fillRef idx="0">
            <a:schemeClr val="accent2"/>
          </a:fillRef>
          <a:effectRef idx="2">
            <a:schemeClr val="accent2"/>
          </a:effectRef>
          <a:fontRef idx="minor">
            <a:schemeClr val="tx1"/>
          </a:fontRef>
        </p:style>
      </p:cxnSp>
      <p:pic>
        <p:nvPicPr>
          <p:cNvPr id="10" name="Picture 9">
            <a:extLst>
              <a:ext uri="{FF2B5EF4-FFF2-40B4-BE49-F238E27FC236}">
                <a16:creationId xmlns:a16="http://schemas.microsoft.com/office/drawing/2014/main" id="{45B31AC6-CBA6-7EF2-DAE6-F85C2DA4A11B}"/>
              </a:ext>
            </a:extLst>
          </p:cNvPr>
          <p:cNvPicPr>
            <a:picLocks noChangeAspect="1"/>
          </p:cNvPicPr>
          <p:nvPr/>
        </p:nvPicPr>
        <p:blipFill>
          <a:blip r:embed="rId3"/>
          <a:stretch>
            <a:fillRect/>
          </a:stretch>
        </p:blipFill>
        <p:spPr>
          <a:xfrm>
            <a:off x="7716406" y="1988840"/>
            <a:ext cx="3637394" cy="3475856"/>
          </a:xfrm>
          <a:prstGeom prst="rect">
            <a:avLst/>
          </a:prstGeom>
        </p:spPr>
      </p:pic>
      <p:sp>
        <p:nvSpPr>
          <p:cNvPr id="2" name="TextBox 1">
            <a:extLst>
              <a:ext uri="{FF2B5EF4-FFF2-40B4-BE49-F238E27FC236}">
                <a16:creationId xmlns:a16="http://schemas.microsoft.com/office/drawing/2014/main" id="{1F9176CD-971F-089E-5258-6B7D2B21DA67}"/>
              </a:ext>
            </a:extLst>
          </p:cNvPr>
          <p:cNvSpPr txBox="1"/>
          <p:nvPr/>
        </p:nvSpPr>
        <p:spPr>
          <a:xfrm>
            <a:off x="1847528" y="6226887"/>
            <a:ext cx="9145016" cy="510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34E9A">
                    <a:lumMod val="75000"/>
                  </a:srgbClr>
                </a:solidFill>
                <a:effectLst/>
                <a:uLnTx/>
                <a:uFillTx/>
                <a:latin typeface="Calibri" panose="020F0502020204030204" pitchFamily="34" charset="0"/>
                <a:ea typeface="+mn-ea"/>
                <a:cs typeface="Calibri" panose="020F0502020204030204" pitchFamily="34" charset="0"/>
              </a:rPr>
              <a:t>Wyatt, M. and T. Lane (2017). Return to Work: A comparison of psychological and physical injury claims: Analysis of the Return to Work Survey Results, Safe Work Australia.</a:t>
            </a:r>
          </a:p>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lumMod val="65000"/>
                    <a:lumOff val="35000"/>
                  </a:srgbClr>
                </a:solidFill>
                <a:effectLst/>
                <a:uLnTx/>
                <a:uFillTx/>
                <a:latin typeface="Montserrat"/>
                <a:ea typeface="+mn-ea"/>
                <a:cs typeface="+mn-cs"/>
              </a:rPr>
              <a:t>	</a:t>
            </a:r>
          </a:p>
        </p:txBody>
      </p:sp>
    </p:spTree>
    <p:custDataLst>
      <p:tags r:id="rId1"/>
    </p:custDataLst>
    <p:extLst>
      <p:ext uri="{BB962C8B-B14F-4D97-AF65-F5344CB8AC3E}">
        <p14:creationId xmlns:p14="http://schemas.microsoft.com/office/powerpoint/2010/main" val="3645652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C5DE7-7434-BD8B-CCB4-C3D60CDDEA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2F88E7-6830-46D6-5765-09E5FB3A9FF3}"/>
              </a:ext>
            </a:extLst>
          </p:cNvPr>
          <p:cNvSpPr>
            <a:spLocks noGrp="1"/>
          </p:cNvSpPr>
          <p:nvPr>
            <p:ph type="title"/>
          </p:nvPr>
        </p:nvSpPr>
        <p:spPr/>
        <p:txBody>
          <a:bodyPr/>
          <a:lstStyle/>
          <a:p>
            <a:r>
              <a:rPr lang="en-AU" dirty="0"/>
              <a:t>Best practice case management</a:t>
            </a:r>
          </a:p>
        </p:txBody>
      </p:sp>
      <p:pic>
        <p:nvPicPr>
          <p:cNvPr id="6" name="Picture 5" descr="A close-up of a message&#10;&#10;AI-generated content may be incorrect.">
            <a:extLst>
              <a:ext uri="{FF2B5EF4-FFF2-40B4-BE49-F238E27FC236}">
                <a16:creationId xmlns:a16="http://schemas.microsoft.com/office/drawing/2014/main" id="{76B61102-4B52-85D1-AA10-0E6099A6665B}"/>
              </a:ext>
            </a:extLst>
          </p:cNvPr>
          <p:cNvPicPr>
            <a:picLocks noChangeAspect="1"/>
          </p:cNvPicPr>
          <p:nvPr/>
        </p:nvPicPr>
        <p:blipFill>
          <a:blip r:embed="rId3">
            <a:extLst>
              <a:ext uri="{28A0092B-C50C-407E-A947-70E740481C1C}">
                <a14:useLocalDpi xmlns:a14="http://schemas.microsoft.com/office/drawing/2010/main" val="0"/>
              </a:ext>
            </a:extLst>
          </a:blip>
          <a:srcRect l="3095" t="18396" r="2739" b="22751"/>
          <a:stretch/>
        </p:blipFill>
        <p:spPr>
          <a:xfrm>
            <a:off x="355600" y="1524000"/>
            <a:ext cx="11480800" cy="4218830"/>
          </a:xfrm>
          <a:prstGeom prst="rect">
            <a:avLst/>
          </a:prstGeom>
        </p:spPr>
      </p:pic>
    </p:spTree>
    <p:extLst>
      <p:ext uri="{BB962C8B-B14F-4D97-AF65-F5344CB8AC3E}">
        <p14:creationId xmlns:p14="http://schemas.microsoft.com/office/powerpoint/2010/main" val="535629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0E249-11E6-D020-BC52-94569D8975DC}"/>
              </a:ext>
            </a:extLst>
          </p:cNvPr>
          <p:cNvSpPr>
            <a:spLocks noGrp="1"/>
          </p:cNvSpPr>
          <p:nvPr>
            <p:ph type="title"/>
          </p:nvPr>
        </p:nvSpPr>
        <p:spPr>
          <a:xfrm>
            <a:off x="6168302" y="3276600"/>
            <a:ext cx="5030066" cy="840541"/>
          </a:xfrm>
        </p:spPr>
        <p:txBody>
          <a:bodyPr/>
          <a:lstStyle/>
          <a:p>
            <a:r>
              <a:rPr lang="en-AU" dirty="0"/>
              <a:t>Evidence </a:t>
            </a:r>
            <a:br>
              <a:rPr lang="en-AU" dirty="0"/>
            </a:br>
            <a:r>
              <a:rPr lang="en-AU" dirty="0"/>
              <a:t>in short:</a:t>
            </a:r>
          </a:p>
        </p:txBody>
      </p:sp>
    </p:spTree>
    <p:extLst>
      <p:ext uri="{BB962C8B-B14F-4D97-AF65-F5344CB8AC3E}">
        <p14:creationId xmlns:p14="http://schemas.microsoft.com/office/powerpoint/2010/main" val="4156593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E177F-D2FF-8CE4-7634-29B6BC614D9B}"/>
              </a:ext>
            </a:extLst>
          </p:cNvPr>
          <p:cNvSpPr>
            <a:spLocks noGrp="1"/>
          </p:cNvSpPr>
          <p:nvPr>
            <p:ph type="title"/>
          </p:nvPr>
        </p:nvSpPr>
        <p:spPr>
          <a:xfrm>
            <a:off x="615187" y="508762"/>
            <a:ext cx="10961624" cy="923330"/>
          </a:xfrm>
        </p:spPr>
        <p:txBody>
          <a:bodyPr/>
          <a:lstStyle/>
          <a:p>
            <a:r>
              <a:rPr lang="en-AU" dirty="0"/>
              <a:t>Why does it Pay to Care?</a:t>
            </a:r>
            <a:br>
              <a:rPr lang="en-AU" dirty="0"/>
            </a:br>
            <a:endParaRPr lang="en-AU" sz="2400" dirty="0">
              <a:solidFill>
                <a:srgbClr val="002060"/>
              </a:solidFill>
            </a:endParaRPr>
          </a:p>
        </p:txBody>
      </p:sp>
      <p:grpSp>
        <p:nvGrpSpPr>
          <p:cNvPr id="14" name="Group 13">
            <a:extLst>
              <a:ext uri="{FF2B5EF4-FFF2-40B4-BE49-F238E27FC236}">
                <a16:creationId xmlns:a16="http://schemas.microsoft.com/office/drawing/2014/main" id="{436F07CD-A247-A985-4BA8-0A7D23253AF2}"/>
              </a:ext>
            </a:extLst>
          </p:cNvPr>
          <p:cNvGrpSpPr/>
          <p:nvPr/>
        </p:nvGrpSpPr>
        <p:grpSpPr>
          <a:xfrm>
            <a:off x="615187" y="3879159"/>
            <a:ext cx="5633214" cy="1912233"/>
            <a:chOff x="1219199" y="2358944"/>
            <a:chExt cx="5638800" cy="1679656"/>
          </a:xfrm>
        </p:grpSpPr>
        <p:pic>
          <p:nvPicPr>
            <p:cNvPr id="5" name="Picture 4">
              <a:extLst>
                <a:ext uri="{FF2B5EF4-FFF2-40B4-BE49-F238E27FC236}">
                  <a16:creationId xmlns:a16="http://schemas.microsoft.com/office/drawing/2014/main" id="{DB099278-D7CD-85C9-6F7E-CFD826D5430E}"/>
                </a:ext>
              </a:extLst>
            </p:cNvPr>
            <p:cNvPicPr>
              <a:picLocks noChangeAspect="1"/>
            </p:cNvPicPr>
            <p:nvPr/>
          </p:nvPicPr>
          <p:blipFill>
            <a:blip r:embed="rId2"/>
            <a:stretch>
              <a:fillRect/>
            </a:stretch>
          </p:blipFill>
          <p:spPr>
            <a:xfrm>
              <a:off x="1219200" y="3149725"/>
              <a:ext cx="5638799" cy="888875"/>
            </a:xfrm>
            <a:prstGeom prst="rect">
              <a:avLst/>
            </a:prstGeom>
          </p:spPr>
        </p:pic>
        <p:pic>
          <p:nvPicPr>
            <p:cNvPr id="7" name="Picture 6">
              <a:extLst>
                <a:ext uri="{FF2B5EF4-FFF2-40B4-BE49-F238E27FC236}">
                  <a16:creationId xmlns:a16="http://schemas.microsoft.com/office/drawing/2014/main" id="{507FBA63-4730-FDBF-3297-2E0124FF0196}"/>
                </a:ext>
              </a:extLst>
            </p:cNvPr>
            <p:cNvPicPr>
              <a:picLocks noChangeAspect="1"/>
            </p:cNvPicPr>
            <p:nvPr/>
          </p:nvPicPr>
          <p:blipFill>
            <a:blip r:embed="rId3"/>
            <a:stretch>
              <a:fillRect/>
            </a:stretch>
          </p:blipFill>
          <p:spPr>
            <a:xfrm>
              <a:off x="1219200" y="2358944"/>
              <a:ext cx="5638799" cy="422383"/>
            </a:xfrm>
            <a:prstGeom prst="rect">
              <a:avLst/>
            </a:prstGeom>
          </p:spPr>
        </p:pic>
        <p:pic>
          <p:nvPicPr>
            <p:cNvPr id="13" name="Picture 12">
              <a:extLst>
                <a:ext uri="{FF2B5EF4-FFF2-40B4-BE49-F238E27FC236}">
                  <a16:creationId xmlns:a16="http://schemas.microsoft.com/office/drawing/2014/main" id="{69A41309-0322-252B-AF6B-4B555CDDA92F}"/>
                </a:ext>
              </a:extLst>
            </p:cNvPr>
            <p:cNvPicPr>
              <a:picLocks noChangeAspect="1"/>
            </p:cNvPicPr>
            <p:nvPr/>
          </p:nvPicPr>
          <p:blipFill>
            <a:blip r:embed="rId4"/>
            <a:stretch>
              <a:fillRect/>
            </a:stretch>
          </p:blipFill>
          <p:spPr>
            <a:xfrm>
              <a:off x="1219199" y="2763991"/>
              <a:ext cx="5638800" cy="392949"/>
            </a:xfrm>
            <a:prstGeom prst="rect">
              <a:avLst/>
            </a:prstGeom>
          </p:spPr>
        </p:pic>
      </p:grpSp>
      <p:grpSp>
        <p:nvGrpSpPr>
          <p:cNvPr id="20" name="Group 19">
            <a:extLst>
              <a:ext uri="{FF2B5EF4-FFF2-40B4-BE49-F238E27FC236}">
                <a16:creationId xmlns:a16="http://schemas.microsoft.com/office/drawing/2014/main" id="{196C4C6D-31CD-A49E-69A1-86308CE13030}"/>
              </a:ext>
            </a:extLst>
          </p:cNvPr>
          <p:cNvGrpSpPr/>
          <p:nvPr/>
        </p:nvGrpSpPr>
        <p:grpSpPr>
          <a:xfrm>
            <a:off x="6477000" y="3879158"/>
            <a:ext cx="5257800" cy="1912233"/>
            <a:chOff x="6400799" y="3801916"/>
            <a:chExt cx="4691773" cy="1678039"/>
          </a:xfrm>
        </p:grpSpPr>
        <p:pic>
          <p:nvPicPr>
            <p:cNvPr id="16" name="Picture 15">
              <a:extLst>
                <a:ext uri="{FF2B5EF4-FFF2-40B4-BE49-F238E27FC236}">
                  <a16:creationId xmlns:a16="http://schemas.microsoft.com/office/drawing/2014/main" id="{75C485D4-C5F8-3428-952E-E1E601D1FA6F}"/>
                </a:ext>
              </a:extLst>
            </p:cNvPr>
            <p:cNvPicPr>
              <a:picLocks noChangeAspect="1"/>
            </p:cNvPicPr>
            <p:nvPr/>
          </p:nvPicPr>
          <p:blipFill>
            <a:blip r:embed="rId5"/>
            <a:srcRect b="79569"/>
            <a:stretch>
              <a:fillRect/>
            </a:stretch>
          </p:blipFill>
          <p:spPr>
            <a:xfrm>
              <a:off x="6400800" y="3801916"/>
              <a:ext cx="4691772" cy="732823"/>
            </a:xfrm>
            <a:prstGeom prst="rect">
              <a:avLst/>
            </a:prstGeom>
          </p:spPr>
        </p:pic>
        <p:pic>
          <p:nvPicPr>
            <p:cNvPr id="18" name="Picture 17">
              <a:extLst>
                <a:ext uri="{FF2B5EF4-FFF2-40B4-BE49-F238E27FC236}">
                  <a16:creationId xmlns:a16="http://schemas.microsoft.com/office/drawing/2014/main" id="{6B5DDC30-6CB5-C289-EB56-A459AAE0D23E}"/>
                </a:ext>
              </a:extLst>
            </p:cNvPr>
            <p:cNvPicPr>
              <a:picLocks noChangeAspect="1"/>
            </p:cNvPicPr>
            <p:nvPr/>
          </p:nvPicPr>
          <p:blipFill>
            <a:blip r:embed="rId5"/>
            <a:srcRect t="79569" r="22470"/>
            <a:stretch>
              <a:fillRect/>
            </a:stretch>
          </p:blipFill>
          <p:spPr>
            <a:xfrm>
              <a:off x="6400799" y="4534739"/>
              <a:ext cx="4691771" cy="945216"/>
            </a:xfrm>
            <a:prstGeom prst="rect">
              <a:avLst/>
            </a:prstGeom>
          </p:spPr>
        </p:pic>
      </p:grpSp>
      <p:sp>
        <p:nvSpPr>
          <p:cNvPr id="26" name="TextBox 25">
            <a:extLst>
              <a:ext uri="{FF2B5EF4-FFF2-40B4-BE49-F238E27FC236}">
                <a16:creationId xmlns:a16="http://schemas.microsoft.com/office/drawing/2014/main" id="{E82134D4-373E-6542-3DF6-B2AB8486B17F}"/>
              </a:ext>
            </a:extLst>
          </p:cNvPr>
          <p:cNvSpPr txBox="1"/>
          <p:nvPr/>
        </p:nvSpPr>
        <p:spPr>
          <a:xfrm>
            <a:off x="4419600" y="6020120"/>
            <a:ext cx="6098874" cy="369332"/>
          </a:xfrm>
          <a:prstGeom prst="rect">
            <a:avLst/>
          </a:prstGeom>
          <a:noFill/>
        </p:spPr>
        <p:txBody>
          <a:bodyPr wrap="square">
            <a:spAutoFit/>
          </a:bodyPr>
          <a:lstStyle/>
          <a:p>
            <a:r>
              <a:rPr lang="en-AU" sz="1800" dirty="0">
                <a:solidFill>
                  <a:srgbClr val="002060"/>
                </a:solidFill>
              </a:rPr>
              <a:t>Safe Work Australia national data</a:t>
            </a:r>
            <a:endParaRPr lang="en-AU" dirty="0"/>
          </a:p>
        </p:txBody>
      </p:sp>
      <p:pic>
        <p:nvPicPr>
          <p:cNvPr id="28" name="Graphic 27" descr="Care outline">
            <a:extLst>
              <a:ext uri="{FF2B5EF4-FFF2-40B4-BE49-F238E27FC236}">
                <a16:creationId xmlns:a16="http://schemas.microsoft.com/office/drawing/2014/main" id="{10D28903-96FA-00F8-6A49-2668EC1B3D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372600" y="289364"/>
            <a:ext cx="914400" cy="914400"/>
          </a:xfrm>
          <a:prstGeom prst="rect">
            <a:avLst/>
          </a:prstGeom>
        </p:spPr>
      </p:pic>
      <p:pic>
        <p:nvPicPr>
          <p:cNvPr id="30" name="Graphic 29" descr="Dollar outline">
            <a:extLst>
              <a:ext uri="{FF2B5EF4-FFF2-40B4-BE49-F238E27FC236}">
                <a16:creationId xmlns:a16="http://schemas.microsoft.com/office/drawing/2014/main" id="{0F945349-FC37-E5CA-46D5-DAB9CAE598E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18711" y="249601"/>
            <a:ext cx="914400" cy="914400"/>
          </a:xfrm>
          <a:prstGeom prst="rect">
            <a:avLst/>
          </a:prstGeom>
        </p:spPr>
      </p:pic>
      <p:sp>
        <p:nvSpPr>
          <p:cNvPr id="35" name="Slide Number Placeholder 5">
            <a:extLst>
              <a:ext uri="{FF2B5EF4-FFF2-40B4-BE49-F238E27FC236}">
                <a16:creationId xmlns:a16="http://schemas.microsoft.com/office/drawing/2014/main" id="{15FA167C-CFE9-F06A-E153-412E7B6B2B41}"/>
              </a:ext>
            </a:extLst>
          </p:cNvPr>
          <p:cNvSpPr txBox="1">
            <a:spLocks/>
          </p:cNvSpPr>
          <p:nvPr/>
        </p:nvSpPr>
        <p:spPr>
          <a:xfrm>
            <a:off x="11658880" y="6440171"/>
            <a:ext cx="228320" cy="189229"/>
          </a:xfrm>
          <a:prstGeom prst="rect">
            <a:avLst/>
          </a:prstGeom>
        </p:spPr>
        <p:txBody>
          <a:bodyPr/>
          <a:lstStyle>
            <a:defPPr>
              <a:defRPr kern="0"/>
            </a:defPPr>
          </a:lstStyle>
          <a:p>
            <a:fld id="{0162D339-286B-044E-80BD-BC68A84B13FD}" type="slidenum">
              <a:rPr lang="en-ME" sz="1200" smtClean="0">
                <a:solidFill>
                  <a:schemeClr val="bg1"/>
                </a:solidFill>
              </a:rPr>
              <a:pPr/>
              <a:t>2</a:t>
            </a:fld>
            <a:endParaRPr lang="en-ME" sz="1200" dirty="0">
              <a:solidFill>
                <a:schemeClr val="bg1"/>
              </a:solidFill>
            </a:endParaRPr>
          </a:p>
        </p:txBody>
      </p:sp>
      <p:pic>
        <p:nvPicPr>
          <p:cNvPr id="4" name="Picture 3">
            <a:extLst>
              <a:ext uri="{FF2B5EF4-FFF2-40B4-BE49-F238E27FC236}">
                <a16:creationId xmlns:a16="http://schemas.microsoft.com/office/drawing/2014/main" id="{1C4A2B73-5651-C002-0A11-20D6AEFF5944}"/>
              </a:ext>
            </a:extLst>
          </p:cNvPr>
          <p:cNvPicPr>
            <a:picLocks noChangeAspect="1"/>
          </p:cNvPicPr>
          <p:nvPr/>
        </p:nvPicPr>
        <p:blipFill>
          <a:blip r:embed="rId10"/>
          <a:stretch>
            <a:fillRect/>
          </a:stretch>
        </p:blipFill>
        <p:spPr>
          <a:xfrm>
            <a:off x="725650" y="1436799"/>
            <a:ext cx="10933230" cy="2248754"/>
          </a:xfrm>
          <a:prstGeom prst="rect">
            <a:avLst/>
          </a:prstGeom>
        </p:spPr>
      </p:pic>
    </p:spTree>
    <p:extLst>
      <p:ext uri="{BB962C8B-B14F-4D97-AF65-F5344CB8AC3E}">
        <p14:creationId xmlns:p14="http://schemas.microsoft.com/office/powerpoint/2010/main" val="3100346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1111865" y="5903698"/>
            <a:ext cx="1080135" cy="954405"/>
            <a:chOff x="11111865" y="5903698"/>
            <a:chExt cx="1080135" cy="954405"/>
          </a:xfrm>
        </p:grpSpPr>
        <p:pic>
          <p:nvPicPr>
            <p:cNvPr id="3" name="object 3"/>
            <p:cNvPicPr/>
            <p:nvPr/>
          </p:nvPicPr>
          <p:blipFill>
            <a:blip r:embed="rId2" cstate="print"/>
            <a:stretch>
              <a:fillRect/>
            </a:stretch>
          </p:blipFill>
          <p:spPr>
            <a:xfrm>
              <a:off x="11111865" y="5903698"/>
              <a:ext cx="1080134" cy="954301"/>
            </a:xfrm>
            <a:prstGeom prst="rect">
              <a:avLst/>
            </a:prstGeom>
          </p:spPr>
        </p:pic>
        <p:pic>
          <p:nvPicPr>
            <p:cNvPr id="4" name="object 4"/>
            <p:cNvPicPr/>
            <p:nvPr/>
          </p:nvPicPr>
          <p:blipFill>
            <a:blip r:embed="rId3" cstate="print"/>
            <a:stretch>
              <a:fillRect/>
            </a:stretch>
          </p:blipFill>
          <p:spPr>
            <a:xfrm>
              <a:off x="11613515" y="6380772"/>
              <a:ext cx="340359" cy="340359"/>
            </a:xfrm>
            <a:prstGeom prst="rect">
              <a:avLst/>
            </a:prstGeom>
          </p:spPr>
        </p:pic>
      </p:grpSp>
      <p:sp>
        <p:nvSpPr>
          <p:cNvPr id="5" name="object 5"/>
          <p:cNvSpPr txBox="1"/>
          <p:nvPr/>
        </p:nvSpPr>
        <p:spPr>
          <a:xfrm>
            <a:off x="11719559" y="6463917"/>
            <a:ext cx="130810" cy="163830"/>
          </a:xfrm>
          <a:prstGeom prst="rect">
            <a:avLst/>
          </a:prstGeom>
        </p:spPr>
        <p:txBody>
          <a:bodyPr vert="horz" wrap="square" lIns="0" tIns="0" rIns="0" bIns="0" rtlCol="0">
            <a:spAutoFit/>
          </a:bodyPr>
          <a:lstStyle/>
          <a:p>
            <a:pPr>
              <a:lnSpc>
                <a:spcPts val="1230"/>
              </a:lnSpc>
            </a:pPr>
            <a:r>
              <a:rPr sz="1050" b="1" spc="-25" dirty="0">
                <a:solidFill>
                  <a:srgbClr val="FFFFFF"/>
                </a:solidFill>
                <a:latin typeface="Montserrat SemiBold"/>
                <a:cs typeface="Montserrat SemiBold"/>
              </a:rPr>
              <a:t>13</a:t>
            </a:r>
            <a:endParaRPr sz="1050">
              <a:latin typeface="Montserrat SemiBold"/>
              <a:cs typeface="Montserrat SemiBold"/>
            </a:endParaRPr>
          </a:p>
        </p:txBody>
      </p:sp>
      <p:pic>
        <p:nvPicPr>
          <p:cNvPr id="6" name="object 6"/>
          <p:cNvPicPr/>
          <p:nvPr/>
        </p:nvPicPr>
        <p:blipFill>
          <a:blip r:embed="rId4" cstate="print"/>
          <a:stretch>
            <a:fillRect/>
          </a:stretch>
        </p:blipFill>
        <p:spPr>
          <a:xfrm>
            <a:off x="766216" y="6380772"/>
            <a:ext cx="1138948" cy="276999"/>
          </a:xfrm>
          <a:prstGeom prst="rect">
            <a:avLst/>
          </a:prstGeom>
        </p:spPr>
      </p:pic>
      <p:grpSp>
        <p:nvGrpSpPr>
          <p:cNvPr id="7" name="object 7"/>
          <p:cNvGrpSpPr/>
          <p:nvPr/>
        </p:nvGrpSpPr>
        <p:grpSpPr>
          <a:xfrm>
            <a:off x="0" y="0"/>
            <a:ext cx="12192000" cy="659765"/>
            <a:chOff x="0" y="0"/>
            <a:chExt cx="12192000" cy="659765"/>
          </a:xfrm>
        </p:grpSpPr>
        <p:pic>
          <p:nvPicPr>
            <p:cNvPr id="8" name="object 8"/>
            <p:cNvPicPr/>
            <p:nvPr/>
          </p:nvPicPr>
          <p:blipFill>
            <a:blip r:embed="rId5" cstate="print"/>
            <a:stretch>
              <a:fillRect/>
            </a:stretch>
          </p:blipFill>
          <p:spPr>
            <a:xfrm>
              <a:off x="0" y="0"/>
              <a:ext cx="12192000" cy="659511"/>
            </a:xfrm>
            <a:prstGeom prst="rect">
              <a:avLst/>
            </a:prstGeom>
          </p:spPr>
        </p:pic>
        <p:pic>
          <p:nvPicPr>
            <p:cNvPr id="9" name="object 9"/>
            <p:cNvPicPr/>
            <p:nvPr/>
          </p:nvPicPr>
          <p:blipFill>
            <a:blip r:embed="rId6" cstate="print"/>
            <a:stretch>
              <a:fillRect/>
            </a:stretch>
          </p:blipFill>
          <p:spPr>
            <a:xfrm>
              <a:off x="0" y="22"/>
              <a:ext cx="12192000" cy="124691"/>
            </a:xfrm>
            <a:prstGeom prst="rect">
              <a:avLst/>
            </a:prstGeom>
          </p:spPr>
        </p:pic>
      </p:grpSp>
      <p:grpSp>
        <p:nvGrpSpPr>
          <p:cNvPr id="10" name="object 10"/>
          <p:cNvGrpSpPr/>
          <p:nvPr/>
        </p:nvGrpSpPr>
        <p:grpSpPr>
          <a:xfrm>
            <a:off x="0" y="6216648"/>
            <a:ext cx="12192000" cy="641350"/>
            <a:chOff x="0" y="6216648"/>
            <a:chExt cx="12192000" cy="641350"/>
          </a:xfrm>
        </p:grpSpPr>
        <p:pic>
          <p:nvPicPr>
            <p:cNvPr id="11" name="object 11"/>
            <p:cNvPicPr/>
            <p:nvPr/>
          </p:nvPicPr>
          <p:blipFill>
            <a:blip r:embed="rId7" cstate="print"/>
            <a:stretch>
              <a:fillRect/>
            </a:stretch>
          </p:blipFill>
          <p:spPr>
            <a:xfrm>
              <a:off x="122473" y="6216648"/>
              <a:ext cx="541018" cy="541020"/>
            </a:xfrm>
            <a:prstGeom prst="rect">
              <a:avLst/>
            </a:prstGeom>
          </p:spPr>
        </p:pic>
        <p:sp>
          <p:nvSpPr>
            <p:cNvPr id="12" name="object 12"/>
            <p:cNvSpPr/>
            <p:nvPr/>
          </p:nvSpPr>
          <p:spPr>
            <a:xfrm>
              <a:off x="0" y="6309360"/>
              <a:ext cx="12192000" cy="548640"/>
            </a:xfrm>
            <a:custGeom>
              <a:avLst/>
              <a:gdLst/>
              <a:ahLst/>
              <a:cxnLst/>
              <a:rect l="l" t="t" r="r" b="b"/>
              <a:pathLst>
                <a:path w="12192000" h="548640">
                  <a:moveTo>
                    <a:pt x="12192000" y="0"/>
                  </a:moveTo>
                  <a:lnTo>
                    <a:pt x="9753600" y="0"/>
                  </a:lnTo>
                  <a:lnTo>
                    <a:pt x="7315200" y="0"/>
                  </a:lnTo>
                  <a:lnTo>
                    <a:pt x="0" y="0"/>
                  </a:lnTo>
                  <a:lnTo>
                    <a:pt x="0" y="548640"/>
                  </a:lnTo>
                  <a:lnTo>
                    <a:pt x="7315200" y="548640"/>
                  </a:lnTo>
                  <a:lnTo>
                    <a:pt x="9753600" y="548640"/>
                  </a:lnTo>
                  <a:lnTo>
                    <a:pt x="12192000" y="548640"/>
                  </a:lnTo>
                  <a:lnTo>
                    <a:pt x="12192000" y="0"/>
                  </a:lnTo>
                  <a:close/>
                </a:path>
              </a:pathLst>
            </a:custGeom>
            <a:solidFill>
              <a:srgbClr val="DBEEF3"/>
            </a:solidFill>
          </p:spPr>
          <p:txBody>
            <a:bodyPr wrap="square" lIns="0" tIns="0" rIns="0" bIns="0" rtlCol="0"/>
            <a:lstStyle/>
            <a:p>
              <a:endParaRPr/>
            </a:p>
          </p:txBody>
        </p:sp>
      </p:grpSp>
      <p:graphicFrame>
        <p:nvGraphicFramePr>
          <p:cNvPr id="13" name="object 13"/>
          <p:cNvGraphicFramePr>
            <a:graphicFrameLocks noGrp="1"/>
          </p:cNvGraphicFramePr>
          <p:nvPr/>
        </p:nvGraphicFramePr>
        <p:xfrm>
          <a:off x="0" y="1365250"/>
          <a:ext cx="12186283" cy="5478780"/>
        </p:xfrm>
        <a:graphic>
          <a:graphicData uri="http://schemas.openxmlformats.org/drawingml/2006/table">
            <a:tbl>
              <a:tblPr firstRow="1" bandRow="1">
                <a:tableStyleId>{2D5ABB26-0587-4C30-8999-92F81FD0307C}</a:tableStyleId>
              </a:tblPr>
              <a:tblGrid>
                <a:gridCol w="7366634">
                  <a:extLst>
                    <a:ext uri="{9D8B030D-6E8A-4147-A177-3AD203B41FA5}">
                      <a16:colId xmlns:a16="http://schemas.microsoft.com/office/drawing/2014/main" val="20000"/>
                    </a:ext>
                  </a:extLst>
                </a:gridCol>
                <a:gridCol w="2172970">
                  <a:extLst>
                    <a:ext uri="{9D8B030D-6E8A-4147-A177-3AD203B41FA5}">
                      <a16:colId xmlns:a16="http://schemas.microsoft.com/office/drawing/2014/main" val="20001"/>
                    </a:ext>
                  </a:extLst>
                </a:gridCol>
                <a:gridCol w="2646679">
                  <a:extLst>
                    <a:ext uri="{9D8B030D-6E8A-4147-A177-3AD203B41FA5}">
                      <a16:colId xmlns:a16="http://schemas.microsoft.com/office/drawing/2014/main" val="20002"/>
                    </a:ext>
                  </a:extLst>
                </a:gridCol>
              </a:tblGrid>
              <a:tr h="548005">
                <a:tc>
                  <a:txBody>
                    <a:bodyPr/>
                    <a:lstStyle/>
                    <a:p>
                      <a:pPr marL="64769">
                        <a:lnSpc>
                          <a:spcPct val="100000"/>
                        </a:lnSpc>
                        <a:spcBef>
                          <a:spcPts val="350"/>
                        </a:spcBef>
                      </a:pPr>
                      <a:r>
                        <a:rPr sz="2800" dirty="0">
                          <a:solidFill>
                            <a:srgbClr val="166391"/>
                          </a:solidFill>
                          <a:latin typeface="Montserrat"/>
                          <a:cs typeface="Montserrat"/>
                        </a:rPr>
                        <a:t>Key</a:t>
                      </a:r>
                      <a:r>
                        <a:rPr sz="2800" spc="-75" dirty="0">
                          <a:solidFill>
                            <a:srgbClr val="166391"/>
                          </a:solidFill>
                          <a:latin typeface="Montserrat"/>
                          <a:cs typeface="Montserrat"/>
                        </a:rPr>
                        <a:t> </a:t>
                      </a:r>
                      <a:r>
                        <a:rPr sz="2800" dirty="0">
                          <a:solidFill>
                            <a:srgbClr val="166391"/>
                          </a:solidFill>
                          <a:latin typeface="Montserrat"/>
                          <a:cs typeface="Montserrat"/>
                        </a:rPr>
                        <a:t>influencing</a:t>
                      </a:r>
                      <a:r>
                        <a:rPr sz="2800" spc="-65" dirty="0">
                          <a:solidFill>
                            <a:srgbClr val="166391"/>
                          </a:solidFill>
                          <a:latin typeface="Montserrat"/>
                          <a:cs typeface="Montserrat"/>
                        </a:rPr>
                        <a:t> </a:t>
                      </a:r>
                      <a:r>
                        <a:rPr sz="2800" dirty="0">
                          <a:solidFill>
                            <a:srgbClr val="166391"/>
                          </a:solidFill>
                          <a:latin typeface="Montserrat"/>
                          <a:cs typeface="Montserrat"/>
                        </a:rPr>
                        <a:t>factors</a:t>
                      </a:r>
                      <a:r>
                        <a:rPr sz="2800" spc="-40" dirty="0">
                          <a:solidFill>
                            <a:srgbClr val="166391"/>
                          </a:solidFill>
                          <a:latin typeface="Montserrat"/>
                          <a:cs typeface="Montserrat"/>
                        </a:rPr>
                        <a:t> </a:t>
                      </a:r>
                      <a:r>
                        <a:rPr sz="2800" dirty="0">
                          <a:solidFill>
                            <a:srgbClr val="166391"/>
                          </a:solidFill>
                          <a:latin typeface="Montserrat"/>
                          <a:cs typeface="Montserrat"/>
                        </a:rPr>
                        <a:t>in</a:t>
                      </a:r>
                      <a:r>
                        <a:rPr sz="2800" spc="-75" dirty="0">
                          <a:solidFill>
                            <a:srgbClr val="166391"/>
                          </a:solidFill>
                          <a:latin typeface="Montserrat"/>
                          <a:cs typeface="Montserrat"/>
                        </a:rPr>
                        <a:t> </a:t>
                      </a:r>
                      <a:r>
                        <a:rPr sz="2800" dirty="0">
                          <a:solidFill>
                            <a:srgbClr val="166391"/>
                          </a:solidFill>
                          <a:latin typeface="Montserrat"/>
                          <a:cs typeface="Montserrat"/>
                        </a:rPr>
                        <a:t>RTW</a:t>
                      </a:r>
                      <a:r>
                        <a:rPr sz="2800" spc="-30" dirty="0">
                          <a:solidFill>
                            <a:srgbClr val="166391"/>
                          </a:solidFill>
                          <a:latin typeface="Montserrat"/>
                          <a:cs typeface="Montserrat"/>
                        </a:rPr>
                        <a:t> </a:t>
                      </a:r>
                      <a:r>
                        <a:rPr sz="2800" spc="-10" dirty="0">
                          <a:solidFill>
                            <a:srgbClr val="166391"/>
                          </a:solidFill>
                          <a:latin typeface="Montserrat"/>
                          <a:cs typeface="Montserrat"/>
                        </a:rPr>
                        <a:t>Survey</a:t>
                      </a:r>
                      <a:endParaRPr sz="2800">
                        <a:latin typeface="Montserrat"/>
                        <a:cs typeface="Montserrat"/>
                      </a:endParaRPr>
                    </a:p>
                  </a:txBody>
                  <a:tcPr marL="0" marR="0" marT="44450" marB="0">
                    <a:lnL w="6350">
                      <a:solidFill>
                        <a:srgbClr val="50D1E9"/>
                      </a:solidFill>
                      <a:prstDash val="solid"/>
                    </a:lnL>
                    <a:lnT w="12700">
                      <a:solidFill>
                        <a:srgbClr val="50D1E9"/>
                      </a:solidFill>
                      <a:prstDash val="solid"/>
                    </a:lnT>
                    <a:lnB w="12700">
                      <a:solidFill>
                        <a:srgbClr val="50D1E9"/>
                      </a:solidFill>
                      <a:prstDash val="solid"/>
                    </a:lnB>
                  </a:tcPr>
                </a:tc>
                <a:tc>
                  <a:txBody>
                    <a:bodyPr/>
                    <a:lstStyle/>
                    <a:p>
                      <a:pPr marL="155575" algn="ctr">
                        <a:lnSpc>
                          <a:spcPct val="100000"/>
                        </a:lnSpc>
                        <a:spcBef>
                          <a:spcPts val="610"/>
                        </a:spcBef>
                      </a:pPr>
                      <a:r>
                        <a:rPr sz="2400" spc="-10" dirty="0">
                          <a:solidFill>
                            <a:srgbClr val="166391"/>
                          </a:solidFill>
                          <a:latin typeface="Montserrat"/>
                          <a:cs typeface="Montserrat"/>
                        </a:rPr>
                        <a:t>Physical</a:t>
                      </a:r>
                      <a:endParaRPr sz="2400">
                        <a:latin typeface="Montserrat"/>
                        <a:cs typeface="Montserrat"/>
                      </a:endParaRPr>
                    </a:p>
                  </a:txBody>
                  <a:tcPr marL="0" marR="0" marT="77470" marB="0">
                    <a:lnT w="12700">
                      <a:solidFill>
                        <a:srgbClr val="50D1E9"/>
                      </a:solidFill>
                      <a:prstDash val="solid"/>
                    </a:lnT>
                    <a:lnB w="12700">
                      <a:solidFill>
                        <a:srgbClr val="50D1E9"/>
                      </a:solidFill>
                      <a:prstDash val="solid"/>
                    </a:lnB>
                  </a:tcPr>
                </a:tc>
                <a:tc>
                  <a:txBody>
                    <a:bodyPr/>
                    <a:lstStyle/>
                    <a:p>
                      <a:pPr marL="213995" algn="ctr">
                        <a:lnSpc>
                          <a:spcPct val="100000"/>
                        </a:lnSpc>
                        <a:spcBef>
                          <a:spcPts val="610"/>
                        </a:spcBef>
                      </a:pPr>
                      <a:r>
                        <a:rPr sz="2400" spc="-10" dirty="0">
                          <a:solidFill>
                            <a:srgbClr val="166391"/>
                          </a:solidFill>
                          <a:latin typeface="Montserrat"/>
                          <a:cs typeface="Montserrat"/>
                        </a:rPr>
                        <a:t>Psychological</a:t>
                      </a:r>
                      <a:endParaRPr sz="2400">
                        <a:latin typeface="Montserrat"/>
                        <a:cs typeface="Montserrat"/>
                      </a:endParaRPr>
                    </a:p>
                  </a:txBody>
                  <a:tcPr marL="0" marR="0" marT="77470" marB="0">
                    <a:lnR w="6350">
                      <a:solidFill>
                        <a:srgbClr val="50D1E9"/>
                      </a:solidFill>
                      <a:prstDash val="solid"/>
                    </a:lnR>
                    <a:lnT w="12700">
                      <a:solidFill>
                        <a:srgbClr val="50D1E9"/>
                      </a:solidFill>
                      <a:prstDash val="solid"/>
                    </a:lnT>
                    <a:lnB w="12700">
                      <a:solidFill>
                        <a:srgbClr val="50D1E9"/>
                      </a:solidFill>
                      <a:prstDash val="solid"/>
                    </a:lnB>
                  </a:tcPr>
                </a:tc>
                <a:extLst>
                  <a:ext uri="{0D108BD9-81ED-4DB2-BD59-A6C34878D82A}">
                    <a16:rowId xmlns:a16="http://schemas.microsoft.com/office/drawing/2014/main" val="10000"/>
                  </a:ext>
                </a:extLst>
              </a:tr>
              <a:tr h="548005">
                <a:tc>
                  <a:txBody>
                    <a:bodyPr/>
                    <a:lstStyle/>
                    <a:p>
                      <a:pPr marL="64769">
                        <a:lnSpc>
                          <a:spcPct val="100000"/>
                        </a:lnSpc>
                        <a:spcBef>
                          <a:spcPts val="990"/>
                        </a:spcBef>
                      </a:pPr>
                      <a:r>
                        <a:rPr sz="1800" dirty="0">
                          <a:solidFill>
                            <a:srgbClr val="166391"/>
                          </a:solidFill>
                          <a:latin typeface="Montserrat"/>
                          <a:cs typeface="Montserrat"/>
                        </a:rPr>
                        <a:t>Positive</a:t>
                      </a:r>
                      <a:r>
                        <a:rPr sz="1800" spc="-30" dirty="0">
                          <a:solidFill>
                            <a:srgbClr val="166391"/>
                          </a:solidFill>
                          <a:latin typeface="Montserrat"/>
                          <a:cs typeface="Montserrat"/>
                        </a:rPr>
                        <a:t> </a:t>
                      </a:r>
                      <a:r>
                        <a:rPr sz="1800" dirty="0">
                          <a:solidFill>
                            <a:srgbClr val="166391"/>
                          </a:solidFill>
                          <a:latin typeface="Montserrat"/>
                          <a:cs typeface="Montserrat"/>
                        </a:rPr>
                        <a:t>employer</a:t>
                      </a:r>
                      <a:r>
                        <a:rPr sz="1800" spc="-20" dirty="0">
                          <a:solidFill>
                            <a:srgbClr val="166391"/>
                          </a:solidFill>
                          <a:latin typeface="Montserrat"/>
                          <a:cs typeface="Montserrat"/>
                        </a:rPr>
                        <a:t> </a:t>
                      </a:r>
                      <a:r>
                        <a:rPr sz="1800" dirty="0">
                          <a:solidFill>
                            <a:srgbClr val="166391"/>
                          </a:solidFill>
                          <a:latin typeface="Montserrat"/>
                          <a:cs typeface="Montserrat"/>
                        </a:rPr>
                        <a:t>response</a:t>
                      </a:r>
                      <a:r>
                        <a:rPr sz="1800" spc="-40" dirty="0">
                          <a:solidFill>
                            <a:srgbClr val="166391"/>
                          </a:solidFill>
                          <a:latin typeface="Montserrat"/>
                          <a:cs typeface="Montserrat"/>
                        </a:rPr>
                        <a:t> </a:t>
                      </a:r>
                      <a:r>
                        <a:rPr sz="1800" dirty="0">
                          <a:solidFill>
                            <a:srgbClr val="166391"/>
                          </a:solidFill>
                          <a:latin typeface="Montserrat"/>
                          <a:cs typeface="Montserrat"/>
                        </a:rPr>
                        <a:t>to</a:t>
                      </a:r>
                      <a:r>
                        <a:rPr sz="1800" spc="-25" dirty="0">
                          <a:solidFill>
                            <a:srgbClr val="166391"/>
                          </a:solidFill>
                          <a:latin typeface="Montserrat"/>
                          <a:cs typeface="Montserrat"/>
                        </a:rPr>
                        <a:t> </a:t>
                      </a:r>
                      <a:r>
                        <a:rPr sz="1800" spc="-10" dirty="0">
                          <a:solidFill>
                            <a:srgbClr val="166391"/>
                          </a:solidFill>
                          <a:latin typeface="Montserrat"/>
                          <a:cs typeface="Montserrat"/>
                        </a:rPr>
                        <a:t>injury</a:t>
                      </a:r>
                      <a:endParaRPr sz="1800">
                        <a:latin typeface="Montserrat"/>
                        <a:cs typeface="Montserrat"/>
                      </a:endParaRPr>
                    </a:p>
                  </a:txBody>
                  <a:tcPr marL="0" marR="0" marT="125730" marB="0">
                    <a:lnL w="6350">
                      <a:solidFill>
                        <a:srgbClr val="50D1E9"/>
                      </a:solidFill>
                      <a:prstDash val="solid"/>
                    </a:lnL>
                    <a:lnT w="12700">
                      <a:solidFill>
                        <a:srgbClr val="50D1E9"/>
                      </a:solidFill>
                      <a:prstDash val="solid"/>
                    </a:lnT>
                    <a:lnB w="12700">
                      <a:solidFill>
                        <a:srgbClr val="50D1E9"/>
                      </a:solidFill>
                      <a:prstDash val="solid"/>
                    </a:lnB>
                    <a:solidFill>
                      <a:srgbClr val="CFDEAE"/>
                    </a:solidFill>
                  </a:tcPr>
                </a:tc>
                <a:tc>
                  <a:txBody>
                    <a:bodyPr/>
                    <a:lstStyle/>
                    <a:p>
                      <a:pPr marL="156845" algn="ctr">
                        <a:lnSpc>
                          <a:spcPct val="100000"/>
                        </a:lnSpc>
                        <a:spcBef>
                          <a:spcPts val="990"/>
                        </a:spcBef>
                      </a:pPr>
                      <a:r>
                        <a:rPr sz="1800" spc="-25" dirty="0">
                          <a:solidFill>
                            <a:srgbClr val="166391"/>
                          </a:solidFill>
                          <a:latin typeface="Montserrat"/>
                          <a:cs typeface="Montserrat"/>
                        </a:rPr>
                        <a:t>42%</a:t>
                      </a:r>
                      <a:endParaRPr sz="1800">
                        <a:latin typeface="Montserrat"/>
                        <a:cs typeface="Montserrat"/>
                      </a:endParaRPr>
                    </a:p>
                  </a:txBody>
                  <a:tcPr marL="0" marR="0" marT="125730" marB="0">
                    <a:lnT w="12700">
                      <a:solidFill>
                        <a:srgbClr val="50D1E9"/>
                      </a:solidFill>
                      <a:prstDash val="solid"/>
                    </a:lnT>
                    <a:lnB w="12700">
                      <a:solidFill>
                        <a:srgbClr val="50D1E9"/>
                      </a:solidFill>
                      <a:prstDash val="solid"/>
                    </a:lnB>
                    <a:solidFill>
                      <a:srgbClr val="CFDEAE"/>
                    </a:solidFill>
                  </a:tcPr>
                </a:tc>
                <a:tc>
                  <a:txBody>
                    <a:bodyPr/>
                    <a:lstStyle/>
                    <a:p>
                      <a:pPr marL="215900" algn="ctr">
                        <a:lnSpc>
                          <a:spcPct val="100000"/>
                        </a:lnSpc>
                        <a:spcBef>
                          <a:spcPts val="990"/>
                        </a:spcBef>
                      </a:pPr>
                      <a:r>
                        <a:rPr sz="1800" spc="-25" dirty="0">
                          <a:solidFill>
                            <a:srgbClr val="166391"/>
                          </a:solidFill>
                          <a:latin typeface="Montserrat"/>
                          <a:cs typeface="Montserrat"/>
                        </a:rPr>
                        <a:t>65%</a:t>
                      </a:r>
                      <a:endParaRPr sz="1800">
                        <a:latin typeface="Montserrat"/>
                        <a:cs typeface="Montserrat"/>
                      </a:endParaRPr>
                    </a:p>
                  </a:txBody>
                  <a:tcPr marL="0" marR="0" marT="125730" marB="0">
                    <a:lnR w="6350">
                      <a:solidFill>
                        <a:srgbClr val="50D1E9"/>
                      </a:solidFill>
                      <a:prstDash val="solid"/>
                    </a:lnR>
                    <a:lnT w="12700">
                      <a:solidFill>
                        <a:srgbClr val="50D1E9"/>
                      </a:solidFill>
                      <a:prstDash val="solid"/>
                    </a:lnT>
                    <a:lnB w="12700">
                      <a:solidFill>
                        <a:srgbClr val="50D1E9"/>
                      </a:solidFill>
                      <a:prstDash val="solid"/>
                    </a:lnB>
                    <a:solidFill>
                      <a:srgbClr val="CFDEAE"/>
                    </a:solidFill>
                  </a:tcPr>
                </a:tc>
                <a:extLst>
                  <a:ext uri="{0D108BD9-81ED-4DB2-BD59-A6C34878D82A}">
                    <a16:rowId xmlns:a16="http://schemas.microsoft.com/office/drawing/2014/main" val="10001"/>
                  </a:ext>
                </a:extLst>
              </a:tr>
              <a:tr h="548640">
                <a:tc>
                  <a:txBody>
                    <a:bodyPr/>
                    <a:lstStyle/>
                    <a:p>
                      <a:pPr marL="64769">
                        <a:lnSpc>
                          <a:spcPct val="100000"/>
                        </a:lnSpc>
                        <a:spcBef>
                          <a:spcPts val="990"/>
                        </a:spcBef>
                      </a:pPr>
                      <a:r>
                        <a:rPr sz="1800" dirty="0">
                          <a:solidFill>
                            <a:srgbClr val="166391"/>
                          </a:solidFill>
                          <a:latin typeface="Montserrat"/>
                          <a:cs typeface="Montserrat"/>
                        </a:rPr>
                        <a:t>Early</a:t>
                      </a:r>
                      <a:r>
                        <a:rPr sz="1800" spc="-45" dirty="0">
                          <a:solidFill>
                            <a:srgbClr val="166391"/>
                          </a:solidFill>
                          <a:latin typeface="Montserrat"/>
                          <a:cs typeface="Montserrat"/>
                        </a:rPr>
                        <a:t> </a:t>
                      </a:r>
                      <a:r>
                        <a:rPr sz="1800" dirty="0">
                          <a:solidFill>
                            <a:srgbClr val="166391"/>
                          </a:solidFill>
                          <a:latin typeface="Montserrat"/>
                          <a:cs typeface="Montserrat"/>
                        </a:rPr>
                        <a:t>contact</a:t>
                      </a:r>
                      <a:r>
                        <a:rPr sz="1800" spc="-60" dirty="0">
                          <a:solidFill>
                            <a:srgbClr val="166391"/>
                          </a:solidFill>
                          <a:latin typeface="Montserrat"/>
                          <a:cs typeface="Montserrat"/>
                        </a:rPr>
                        <a:t> </a:t>
                      </a:r>
                      <a:r>
                        <a:rPr sz="1800" dirty="0">
                          <a:solidFill>
                            <a:srgbClr val="166391"/>
                          </a:solidFill>
                          <a:latin typeface="Montserrat"/>
                          <a:cs typeface="Montserrat"/>
                        </a:rPr>
                        <a:t>from</a:t>
                      </a:r>
                      <a:r>
                        <a:rPr sz="1800" spc="-45" dirty="0">
                          <a:solidFill>
                            <a:srgbClr val="166391"/>
                          </a:solidFill>
                          <a:latin typeface="Montserrat"/>
                          <a:cs typeface="Montserrat"/>
                        </a:rPr>
                        <a:t> </a:t>
                      </a:r>
                      <a:r>
                        <a:rPr sz="1800" dirty="0">
                          <a:solidFill>
                            <a:srgbClr val="166391"/>
                          </a:solidFill>
                          <a:latin typeface="Montserrat"/>
                          <a:cs typeface="Montserrat"/>
                        </a:rPr>
                        <a:t>workplace</a:t>
                      </a:r>
                      <a:r>
                        <a:rPr sz="1800" spc="-25" dirty="0">
                          <a:solidFill>
                            <a:srgbClr val="166391"/>
                          </a:solidFill>
                          <a:latin typeface="Montserrat"/>
                          <a:cs typeface="Montserrat"/>
                        </a:rPr>
                        <a:t> </a:t>
                      </a:r>
                      <a:r>
                        <a:rPr sz="1800" dirty="0">
                          <a:solidFill>
                            <a:srgbClr val="166391"/>
                          </a:solidFill>
                          <a:latin typeface="Montserrat"/>
                          <a:cs typeface="Montserrat"/>
                        </a:rPr>
                        <a:t>versus</a:t>
                      </a:r>
                      <a:r>
                        <a:rPr sz="1800" spc="-45" dirty="0">
                          <a:solidFill>
                            <a:srgbClr val="166391"/>
                          </a:solidFill>
                          <a:latin typeface="Montserrat"/>
                          <a:cs typeface="Montserrat"/>
                        </a:rPr>
                        <a:t> </a:t>
                      </a:r>
                      <a:r>
                        <a:rPr sz="1800" dirty="0">
                          <a:solidFill>
                            <a:srgbClr val="166391"/>
                          </a:solidFill>
                          <a:latin typeface="Montserrat"/>
                          <a:cs typeface="Montserrat"/>
                        </a:rPr>
                        <a:t>no</a:t>
                      </a:r>
                      <a:r>
                        <a:rPr sz="1800" spc="-65" dirty="0">
                          <a:solidFill>
                            <a:srgbClr val="166391"/>
                          </a:solidFill>
                          <a:latin typeface="Montserrat"/>
                          <a:cs typeface="Montserrat"/>
                        </a:rPr>
                        <a:t> </a:t>
                      </a:r>
                      <a:r>
                        <a:rPr sz="1800" dirty="0">
                          <a:solidFill>
                            <a:srgbClr val="166391"/>
                          </a:solidFill>
                          <a:latin typeface="Montserrat"/>
                          <a:cs typeface="Montserrat"/>
                        </a:rPr>
                        <a:t>workplace</a:t>
                      </a:r>
                      <a:r>
                        <a:rPr sz="1800" spc="-25" dirty="0">
                          <a:solidFill>
                            <a:srgbClr val="166391"/>
                          </a:solidFill>
                          <a:latin typeface="Montserrat"/>
                          <a:cs typeface="Montserrat"/>
                        </a:rPr>
                        <a:t> </a:t>
                      </a:r>
                      <a:r>
                        <a:rPr sz="1800" spc="-10" dirty="0">
                          <a:solidFill>
                            <a:srgbClr val="166391"/>
                          </a:solidFill>
                          <a:latin typeface="Montserrat"/>
                          <a:cs typeface="Montserrat"/>
                        </a:rPr>
                        <a:t>contact</a:t>
                      </a:r>
                      <a:endParaRPr sz="1800">
                        <a:latin typeface="Montserrat"/>
                        <a:cs typeface="Montserrat"/>
                      </a:endParaRPr>
                    </a:p>
                  </a:txBody>
                  <a:tcPr marL="0" marR="0" marT="125730" marB="0">
                    <a:lnL w="6350">
                      <a:solidFill>
                        <a:srgbClr val="50D1E9"/>
                      </a:solidFill>
                      <a:prstDash val="solid"/>
                    </a:lnL>
                    <a:lnT w="12700">
                      <a:solidFill>
                        <a:srgbClr val="50D1E9"/>
                      </a:solidFill>
                      <a:prstDash val="solid"/>
                    </a:lnT>
                    <a:lnB w="12700">
                      <a:solidFill>
                        <a:srgbClr val="50D1E9"/>
                      </a:solidFill>
                      <a:prstDash val="solid"/>
                    </a:lnB>
                    <a:solidFill>
                      <a:srgbClr val="CFDEAE"/>
                    </a:solidFill>
                  </a:tcPr>
                </a:tc>
                <a:tc>
                  <a:txBody>
                    <a:bodyPr/>
                    <a:lstStyle/>
                    <a:p>
                      <a:pPr marL="157480" algn="ctr">
                        <a:lnSpc>
                          <a:spcPct val="100000"/>
                        </a:lnSpc>
                        <a:spcBef>
                          <a:spcPts val="990"/>
                        </a:spcBef>
                      </a:pPr>
                      <a:r>
                        <a:rPr sz="1800" spc="-25" dirty="0">
                          <a:solidFill>
                            <a:srgbClr val="166391"/>
                          </a:solidFill>
                          <a:latin typeface="Montserrat"/>
                          <a:cs typeface="Montserrat"/>
                        </a:rPr>
                        <a:t>26%</a:t>
                      </a:r>
                      <a:endParaRPr sz="1800">
                        <a:latin typeface="Montserrat"/>
                        <a:cs typeface="Montserrat"/>
                      </a:endParaRPr>
                    </a:p>
                  </a:txBody>
                  <a:tcPr marL="0" marR="0" marT="125730" marB="0">
                    <a:lnT w="12700">
                      <a:solidFill>
                        <a:srgbClr val="50D1E9"/>
                      </a:solidFill>
                      <a:prstDash val="solid"/>
                    </a:lnT>
                    <a:lnB w="12700">
                      <a:solidFill>
                        <a:srgbClr val="50D1E9"/>
                      </a:solidFill>
                      <a:prstDash val="solid"/>
                    </a:lnB>
                    <a:solidFill>
                      <a:srgbClr val="CFDEAE"/>
                    </a:solidFill>
                  </a:tcPr>
                </a:tc>
                <a:tc>
                  <a:txBody>
                    <a:bodyPr/>
                    <a:lstStyle/>
                    <a:p>
                      <a:pPr marL="215265" algn="ctr">
                        <a:lnSpc>
                          <a:spcPct val="100000"/>
                        </a:lnSpc>
                        <a:spcBef>
                          <a:spcPts val="990"/>
                        </a:spcBef>
                      </a:pPr>
                      <a:r>
                        <a:rPr sz="1800" spc="-25" dirty="0">
                          <a:solidFill>
                            <a:srgbClr val="166391"/>
                          </a:solidFill>
                          <a:latin typeface="Montserrat"/>
                          <a:cs typeface="Montserrat"/>
                        </a:rPr>
                        <a:t>63%</a:t>
                      </a:r>
                      <a:endParaRPr sz="1800">
                        <a:latin typeface="Montserrat"/>
                        <a:cs typeface="Montserrat"/>
                      </a:endParaRPr>
                    </a:p>
                  </a:txBody>
                  <a:tcPr marL="0" marR="0" marT="125730" marB="0">
                    <a:lnR w="6350">
                      <a:solidFill>
                        <a:srgbClr val="50D1E9"/>
                      </a:solidFill>
                      <a:prstDash val="solid"/>
                    </a:lnR>
                    <a:lnT w="12700">
                      <a:solidFill>
                        <a:srgbClr val="50D1E9"/>
                      </a:solidFill>
                      <a:prstDash val="solid"/>
                    </a:lnT>
                    <a:lnB w="12700">
                      <a:solidFill>
                        <a:srgbClr val="50D1E9"/>
                      </a:solidFill>
                      <a:prstDash val="solid"/>
                    </a:lnB>
                    <a:solidFill>
                      <a:srgbClr val="CFDEAE"/>
                    </a:solidFill>
                  </a:tcPr>
                </a:tc>
                <a:extLst>
                  <a:ext uri="{0D108BD9-81ED-4DB2-BD59-A6C34878D82A}">
                    <a16:rowId xmlns:a16="http://schemas.microsoft.com/office/drawing/2014/main" val="10002"/>
                  </a:ext>
                </a:extLst>
              </a:tr>
              <a:tr h="548005">
                <a:tc>
                  <a:txBody>
                    <a:bodyPr/>
                    <a:lstStyle/>
                    <a:p>
                      <a:pPr marL="64769">
                        <a:lnSpc>
                          <a:spcPct val="100000"/>
                        </a:lnSpc>
                        <a:spcBef>
                          <a:spcPts val="990"/>
                        </a:spcBef>
                      </a:pPr>
                      <a:r>
                        <a:rPr sz="1800" dirty="0">
                          <a:solidFill>
                            <a:srgbClr val="166391"/>
                          </a:solidFill>
                          <a:latin typeface="Montserrat"/>
                          <a:cs typeface="Montserrat"/>
                        </a:rPr>
                        <a:t>Employer</a:t>
                      </a:r>
                      <a:r>
                        <a:rPr sz="1800" spc="-40" dirty="0">
                          <a:solidFill>
                            <a:srgbClr val="166391"/>
                          </a:solidFill>
                          <a:latin typeface="Montserrat"/>
                          <a:cs typeface="Montserrat"/>
                        </a:rPr>
                        <a:t> </a:t>
                      </a:r>
                      <a:r>
                        <a:rPr sz="1800" spc="-10" dirty="0">
                          <a:solidFill>
                            <a:srgbClr val="166391"/>
                          </a:solidFill>
                          <a:latin typeface="Montserrat"/>
                          <a:cs typeface="Montserrat"/>
                        </a:rPr>
                        <a:t>pre-</a:t>
                      </a:r>
                      <a:r>
                        <a:rPr sz="1800" dirty="0">
                          <a:solidFill>
                            <a:srgbClr val="166391"/>
                          </a:solidFill>
                          <a:latin typeface="Montserrat"/>
                          <a:cs typeface="Montserrat"/>
                        </a:rPr>
                        <a:t>claim</a:t>
                      </a:r>
                      <a:r>
                        <a:rPr sz="1800" spc="-45" dirty="0">
                          <a:solidFill>
                            <a:srgbClr val="166391"/>
                          </a:solidFill>
                          <a:latin typeface="Montserrat"/>
                          <a:cs typeface="Montserrat"/>
                        </a:rPr>
                        <a:t> </a:t>
                      </a:r>
                      <a:r>
                        <a:rPr sz="1800" dirty="0">
                          <a:solidFill>
                            <a:srgbClr val="166391"/>
                          </a:solidFill>
                          <a:latin typeface="Montserrat"/>
                          <a:cs typeface="Montserrat"/>
                        </a:rPr>
                        <a:t>assistance</a:t>
                      </a:r>
                      <a:r>
                        <a:rPr sz="1800" spc="-65" dirty="0">
                          <a:solidFill>
                            <a:srgbClr val="166391"/>
                          </a:solidFill>
                          <a:latin typeface="Montserrat"/>
                          <a:cs typeface="Montserrat"/>
                        </a:rPr>
                        <a:t> </a:t>
                      </a:r>
                      <a:r>
                        <a:rPr sz="1800" spc="-10" dirty="0">
                          <a:solidFill>
                            <a:srgbClr val="166391"/>
                          </a:solidFill>
                          <a:latin typeface="Montserrat"/>
                          <a:cs typeface="Montserrat"/>
                        </a:rPr>
                        <a:t>provided</a:t>
                      </a:r>
                      <a:endParaRPr sz="1800">
                        <a:latin typeface="Montserrat"/>
                        <a:cs typeface="Montserrat"/>
                      </a:endParaRPr>
                    </a:p>
                  </a:txBody>
                  <a:tcPr marL="0" marR="0" marT="125730" marB="0">
                    <a:lnL w="6350">
                      <a:solidFill>
                        <a:srgbClr val="50D1E9"/>
                      </a:solidFill>
                      <a:prstDash val="solid"/>
                    </a:lnL>
                    <a:lnT w="12700">
                      <a:solidFill>
                        <a:srgbClr val="50D1E9"/>
                      </a:solidFill>
                      <a:prstDash val="solid"/>
                    </a:lnT>
                    <a:lnB w="12700">
                      <a:solidFill>
                        <a:srgbClr val="50D1E9"/>
                      </a:solidFill>
                      <a:prstDash val="solid"/>
                    </a:lnB>
                    <a:solidFill>
                      <a:srgbClr val="CFDEAE"/>
                    </a:solidFill>
                  </a:tcPr>
                </a:tc>
                <a:tc>
                  <a:txBody>
                    <a:bodyPr/>
                    <a:lstStyle/>
                    <a:p>
                      <a:pPr marL="157480" algn="ctr">
                        <a:lnSpc>
                          <a:spcPct val="100000"/>
                        </a:lnSpc>
                        <a:spcBef>
                          <a:spcPts val="990"/>
                        </a:spcBef>
                      </a:pPr>
                      <a:r>
                        <a:rPr sz="1800" spc="-25" dirty="0">
                          <a:solidFill>
                            <a:srgbClr val="166391"/>
                          </a:solidFill>
                          <a:latin typeface="Montserrat"/>
                          <a:cs typeface="Montserrat"/>
                        </a:rPr>
                        <a:t>18%</a:t>
                      </a:r>
                      <a:endParaRPr sz="1800">
                        <a:latin typeface="Montserrat"/>
                        <a:cs typeface="Montserrat"/>
                      </a:endParaRPr>
                    </a:p>
                  </a:txBody>
                  <a:tcPr marL="0" marR="0" marT="125730" marB="0">
                    <a:lnT w="12700">
                      <a:solidFill>
                        <a:srgbClr val="50D1E9"/>
                      </a:solidFill>
                      <a:prstDash val="solid"/>
                    </a:lnT>
                    <a:lnB w="12700">
                      <a:solidFill>
                        <a:srgbClr val="50D1E9"/>
                      </a:solidFill>
                      <a:prstDash val="solid"/>
                    </a:lnB>
                    <a:solidFill>
                      <a:srgbClr val="CFDEAE"/>
                    </a:solidFill>
                  </a:tcPr>
                </a:tc>
                <a:tc>
                  <a:txBody>
                    <a:bodyPr/>
                    <a:lstStyle/>
                    <a:p>
                      <a:pPr marL="215900" algn="ctr">
                        <a:lnSpc>
                          <a:spcPct val="100000"/>
                        </a:lnSpc>
                        <a:spcBef>
                          <a:spcPts val="990"/>
                        </a:spcBef>
                      </a:pPr>
                      <a:r>
                        <a:rPr sz="1800" spc="-25" dirty="0">
                          <a:solidFill>
                            <a:srgbClr val="166391"/>
                          </a:solidFill>
                          <a:latin typeface="Montserrat"/>
                          <a:cs typeface="Montserrat"/>
                        </a:rPr>
                        <a:t>33%</a:t>
                      </a:r>
                      <a:endParaRPr sz="1800">
                        <a:latin typeface="Montserrat"/>
                        <a:cs typeface="Montserrat"/>
                      </a:endParaRPr>
                    </a:p>
                  </a:txBody>
                  <a:tcPr marL="0" marR="0" marT="125730" marB="0">
                    <a:lnR w="6350">
                      <a:solidFill>
                        <a:srgbClr val="50D1E9"/>
                      </a:solidFill>
                      <a:prstDash val="solid"/>
                    </a:lnR>
                    <a:lnT w="12700">
                      <a:solidFill>
                        <a:srgbClr val="50D1E9"/>
                      </a:solidFill>
                      <a:prstDash val="solid"/>
                    </a:lnT>
                    <a:lnB w="12700">
                      <a:solidFill>
                        <a:srgbClr val="50D1E9"/>
                      </a:solidFill>
                      <a:prstDash val="solid"/>
                    </a:lnB>
                    <a:solidFill>
                      <a:srgbClr val="CFDEAE"/>
                    </a:solidFill>
                  </a:tcPr>
                </a:tc>
                <a:extLst>
                  <a:ext uri="{0D108BD9-81ED-4DB2-BD59-A6C34878D82A}">
                    <a16:rowId xmlns:a16="http://schemas.microsoft.com/office/drawing/2014/main" val="10003"/>
                  </a:ext>
                </a:extLst>
              </a:tr>
              <a:tr h="548005">
                <a:tc>
                  <a:txBody>
                    <a:bodyPr/>
                    <a:lstStyle/>
                    <a:p>
                      <a:pPr marL="64769">
                        <a:lnSpc>
                          <a:spcPct val="100000"/>
                        </a:lnSpc>
                        <a:spcBef>
                          <a:spcPts val="995"/>
                        </a:spcBef>
                      </a:pPr>
                      <a:r>
                        <a:rPr sz="1800" dirty="0">
                          <a:solidFill>
                            <a:srgbClr val="166391"/>
                          </a:solidFill>
                          <a:latin typeface="Montserrat"/>
                          <a:cs typeface="Montserrat"/>
                        </a:rPr>
                        <a:t>Absence</a:t>
                      </a:r>
                      <a:r>
                        <a:rPr sz="1800" spc="-25" dirty="0">
                          <a:solidFill>
                            <a:srgbClr val="166391"/>
                          </a:solidFill>
                          <a:latin typeface="Montserrat"/>
                          <a:cs typeface="Montserrat"/>
                        </a:rPr>
                        <a:t> </a:t>
                      </a:r>
                      <a:r>
                        <a:rPr sz="1800" dirty="0">
                          <a:solidFill>
                            <a:srgbClr val="166391"/>
                          </a:solidFill>
                          <a:latin typeface="Montserrat"/>
                          <a:cs typeface="Montserrat"/>
                        </a:rPr>
                        <a:t>of</a:t>
                      </a:r>
                      <a:r>
                        <a:rPr sz="1800" spc="-25" dirty="0">
                          <a:solidFill>
                            <a:srgbClr val="166391"/>
                          </a:solidFill>
                          <a:latin typeface="Montserrat"/>
                          <a:cs typeface="Montserrat"/>
                        </a:rPr>
                        <a:t> </a:t>
                      </a:r>
                      <a:r>
                        <a:rPr sz="1800" dirty="0">
                          <a:solidFill>
                            <a:srgbClr val="166391"/>
                          </a:solidFill>
                          <a:latin typeface="Montserrat"/>
                          <a:cs typeface="Montserrat"/>
                        </a:rPr>
                        <a:t>disagreement</a:t>
                      </a:r>
                      <a:r>
                        <a:rPr sz="1800" spc="-30" dirty="0">
                          <a:solidFill>
                            <a:srgbClr val="166391"/>
                          </a:solidFill>
                          <a:latin typeface="Montserrat"/>
                          <a:cs typeface="Montserrat"/>
                        </a:rPr>
                        <a:t> </a:t>
                      </a:r>
                      <a:r>
                        <a:rPr sz="1800" dirty="0">
                          <a:solidFill>
                            <a:srgbClr val="166391"/>
                          </a:solidFill>
                          <a:latin typeface="Montserrat"/>
                          <a:cs typeface="Montserrat"/>
                        </a:rPr>
                        <a:t>/</a:t>
                      </a:r>
                      <a:r>
                        <a:rPr sz="1800" spc="-25" dirty="0">
                          <a:solidFill>
                            <a:srgbClr val="166391"/>
                          </a:solidFill>
                          <a:latin typeface="Montserrat"/>
                          <a:cs typeface="Montserrat"/>
                        </a:rPr>
                        <a:t> </a:t>
                      </a:r>
                      <a:r>
                        <a:rPr sz="1800" spc="-10" dirty="0">
                          <a:solidFill>
                            <a:srgbClr val="166391"/>
                          </a:solidFill>
                          <a:latin typeface="Montserrat"/>
                          <a:cs typeface="Montserrat"/>
                        </a:rPr>
                        <a:t>dispute</a:t>
                      </a:r>
                      <a:endParaRPr sz="1800">
                        <a:latin typeface="Montserrat"/>
                        <a:cs typeface="Montserrat"/>
                      </a:endParaRPr>
                    </a:p>
                  </a:txBody>
                  <a:tcPr marL="0" marR="0" marT="126365" marB="0">
                    <a:lnL w="6350">
                      <a:solidFill>
                        <a:srgbClr val="50D1E9"/>
                      </a:solidFill>
                      <a:prstDash val="solid"/>
                    </a:lnL>
                    <a:lnT w="12700">
                      <a:solidFill>
                        <a:srgbClr val="50D1E9"/>
                      </a:solidFill>
                      <a:prstDash val="solid"/>
                    </a:lnT>
                    <a:lnB w="12700">
                      <a:solidFill>
                        <a:srgbClr val="50D1E9"/>
                      </a:solidFill>
                      <a:prstDash val="solid"/>
                    </a:lnB>
                    <a:solidFill>
                      <a:srgbClr val="FFFFD1"/>
                    </a:solidFill>
                  </a:tcPr>
                </a:tc>
                <a:tc>
                  <a:txBody>
                    <a:bodyPr/>
                    <a:lstStyle/>
                    <a:p>
                      <a:pPr marL="156845" algn="ctr">
                        <a:lnSpc>
                          <a:spcPct val="100000"/>
                        </a:lnSpc>
                        <a:spcBef>
                          <a:spcPts val="995"/>
                        </a:spcBef>
                      </a:pPr>
                      <a:r>
                        <a:rPr sz="1800" spc="-25" dirty="0">
                          <a:solidFill>
                            <a:srgbClr val="166391"/>
                          </a:solidFill>
                          <a:latin typeface="Montserrat"/>
                          <a:cs typeface="Montserrat"/>
                        </a:rPr>
                        <a:t>22%</a:t>
                      </a:r>
                      <a:endParaRPr sz="1800">
                        <a:latin typeface="Montserrat"/>
                        <a:cs typeface="Montserrat"/>
                      </a:endParaRPr>
                    </a:p>
                  </a:txBody>
                  <a:tcPr marL="0" marR="0" marT="126365" marB="0">
                    <a:lnT w="12700">
                      <a:solidFill>
                        <a:srgbClr val="50D1E9"/>
                      </a:solidFill>
                      <a:prstDash val="solid"/>
                    </a:lnT>
                    <a:lnB w="12700">
                      <a:solidFill>
                        <a:srgbClr val="50D1E9"/>
                      </a:solidFill>
                      <a:prstDash val="solid"/>
                    </a:lnB>
                    <a:solidFill>
                      <a:srgbClr val="FFFFD1"/>
                    </a:solidFill>
                  </a:tcPr>
                </a:tc>
                <a:tc>
                  <a:txBody>
                    <a:bodyPr/>
                    <a:lstStyle/>
                    <a:p>
                      <a:pPr marL="216535" algn="ctr">
                        <a:lnSpc>
                          <a:spcPct val="100000"/>
                        </a:lnSpc>
                        <a:spcBef>
                          <a:spcPts val="995"/>
                        </a:spcBef>
                      </a:pPr>
                      <a:r>
                        <a:rPr sz="1800" spc="-25" dirty="0">
                          <a:solidFill>
                            <a:srgbClr val="166391"/>
                          </a:solidFill>
                          <a:latin typeface="Montserrat"/>
                          <a:cs typeface="Montserrat"/>
                        </a:rPr>
                        <a:t>31%</a:t>
                      </a:r>
                      <a:endParaRPr sz="1800">
                        <a:latin typeface="Montserrat"/>
                        <a:cs typeface="Montserrat"/>
                      </a:endParaRPr>
                    </a:p>
                  </a:txBody>
                  <a:tcPr marL="0" marR="0" marT="126365" marB="0">
                    <a:lnR w="6350">
                      <a:solidFill>
                        <a:srgbClr val="50D1E9"/>
                      </a:solidFill>
                      <a:prstDash val="solid"/>
                    </a:lnR>
                    <a:lnT w="12700">
                      <a:solidFill>
                        <a:srgbClr val="50D1E9"/>
                      </a:solidFill>
                      <a:prstDash val="solid"/>
                    </a:lnT>
                    <a:lnB w="12700">
                      <a:solidFill>
                        <a:srgbClr val="50D1E9"/>
                      </a:solidFill>
                      <a:prstDash val="solid"/>
                    </a:lnB>
                    <a:solidFill>
                      <a:srgbClr val="FFFFD1"/>
                    </a:solidFill>
                  </a:tcPr>
                </a:tc>
                <a:extLst>
                  <a:ext uri="{0D108BD9-81ED-4DB2-BD59-A6C34878D82A}">
                    <a16:rowId xmlns:a16="http://schemas.microsoft.com/office/drawing/2014/main" val="10004"/>
                  </a:ext>
                </a:extLst>
              </a:tr>
              <a:tr h="548005">
                <a:tc>
                  <a:txBody>
                    <a:bodyPr/>
                    <a:lstStyle/>
                    <a:p>
                      <a:pPr marL="64769">
                        <a:lnSpc>
                          <a:spcPct val="100000"/>
                        </a:lnSpc>
                        <a:spcBef>
                          <a:spcPts val="1005"/>
                        </a:spcBef>
                      </a:pPr>
                      <a:r>
                        <a:rPr sz="1800" dirty="0">
                          <a:solidFill>
                            <a:srgbClr val="166391"/>
                          </a:solidFill>
                          <a:latin typeface="Montserrat"/>
                          <a:cs typeface="Montserrat"/>
                        </a:rPr>
                        <a:t>Lack</a:t>
                      </a:r>
                      <a:r>
                        <a:rPr sz="1800" spc="-15" dirty="0">
                          <a:solidFill>
                            <a:srgbClr val="166391"/>
                          </a:solidFill>
                          <a:latin typeface="Montserrat"/>
                          <a:cs typeface="Montserrat"/>
                        </a:rPr>
                        <a:t> </a:t>
                      </a:r>
                      <a:r>
                        <a:rPr sz="1800" dirty="0">
                          <a:solidFill>
                            <a:srgbClr val="166391"/>
                          </a:solidFill>
                          <a:latin typeface="Montserrat"/>
                          <a:cs typeface="Montserrat"/>
                        </a:rPr>
                        <a:t>of</a:t>
                      </a:r>
                      <a:r>
                        <a:rPr sz="1800" spc="-25" dirty="0">
                          <a:solidFill>
                            <a:srgbClr val="166391"/>
                          </a:solidFill>
                          <a:latin typeface="Montserrat"/>
                          <a:cs typeface="Montserrat"/>
                        </a:rPr>
                        <a:t> </a:t>
                      </a:r>
                      <a:r>
                        <a:rPr sz="1800" dirty="0">
                          <a:solidFill>
                            <a:srgbClr val="166391"/>
                          </a:solidFill>
                          <a:latin typeface="Montserrat"/>
                          <a:cs typeface="Montserrat"/>
                        </a:rPr>
                        <a:t>concern</a:t>
                      </a:r>
                      <a:r>
                        <a:rPr sz="1800" spc="-40" dirty="0">
                          <a:solidFill>
                            <a:srgbClr val="166391"/>
                          </a:solidFill>
                          <a:latin typeface="Montserrat"/>
                          <a:cs typeface="Montserrat"/>
                        </a:rPr>
                        <a:t> </a:t>
                      </a:r>
                      <a:r>
                        <a:rPr sz="1800" dirty="0">
                          <a:solidFill>
                            <a:srgbClr val="166391"/>
                          </a:solidFill>
                          <a:latin typeface="Montserrat"/>
                          <a:cs typeface="Montserrat"/>
                        </a:rPr>
                        <a:t>about</a:t>
                      </a:r>
                      <a:r>
                        <a:rPr sz="1800" spc="-25" dirty="0">
                          <a:solidFill>
                            <a:srgbClr val="166391"/>
                          </a:solidFill>
                          <a:latin typeface="Montserrat"/>
                          <a:cs typeface="Montserrat"/>
                        </a:rPr>
                        <a:t> </a:t>
                      </a:r>
                      <a:r>
                        <a:rPr sz="1800" dirty="0">
                          <a:solidFill>
                            <a:srgbClr val="166391"/>
                          </a:solidFill>
                          <a:latin typeface="Montserrat"/>
                          <a:cs typeface="Montserrat"/>
                        </a:rPr>
                        <a:t>lodging</a:t>
                      </a:r>
                      <a:r>
                        <a:rPr sz="1800" spc="-10" dirty="0">
                          <a:solidFill>
                            <a:srgbClr val="166391"/>
                          </a:solidFill>
                          <a:latin typeface="Montserrat"/>
                          <a:cs typeface="Montserrat"/>
                        </a:rPr>
                        <a:t> </a:t>
                      </a:r>
                      <a:r>
                        <a:rPr sz="1800" dirty="0">
                          <a:solidFill>
                            <a:srgbClr val="166391"/>
                          </a:solidFill>
                          <a:latin typeface="Montserrat"/>
                          <a:cs typeface="Montserrat"/>
                        </a:rPr>
                        <a:t>a</a:t>
                      </a:r>
                      <a:r>
                        <a:rPr sz="1800" spc="-25" dirty="0">
                          <a:solidFill>
                            <a:srgbClr val="166391"/>
                          </a:solidFill>
                          <a:latin typeface="Montserrat"/>
                          <a:cs typeface="Montserrat"/>
                        </a:rPr>
                        <a:t> </a:t>
                      </a:r>
                      <a:r>
                        <a:rPr sz="1800" spc="-10" dirty="0">
                          <a:solidFill>
                            <a:srgbClr val="166391"/>
                          </a:solidFill>
                          <a:latin typeface="Montserrat"/>
                          <a:cs typeface="Montserrat"/>
                        </a:rPr>
                        <a:t>claim</a:t>
                      </a:r>
                      <a:endParaRPr sz="1800">
                        <a:latin typeface="Montserrat"/>
                        <a:cs typeface="Montserrat"/>
                      </a:endParaRPr>
                    </a:p>
                  </a:txBody>
                  <a:tcPr marL="0" marR="0" marT="127635" marB="0">
                    <a:lnL w="6350">
                      <a:solidFill>
                        <a:srgbClr val="50D1E9"/>
                      </a:solidFill>
                      <a:prstDash val="solid"/>
                    </a:lnL>
                    <a:lnT w="12700">
                      <a:solidFill>
                        <a:srgbClr val="50D1E9"/>
                      </a:solidFill>
                      <a:prstDash val="solid"/>
                    </a:lnT>
                    <a:lnB w="12700">
                      <a:solidFill>
                        <a:srgbClr val="50D1E9"/>
                      </a:solidFill>
                      <a:prstDash val="solid"/>
                    </a:lnB>
                    <a:solidFill>
                      <a:srgbClr val="CFDEAE"/>
                    </a:solidFill>
                  </a:tcPr>
                </a:tc>
                <a:tc>
                  <a:txBody>
                    <a:bodyPr/>
                    <a:lstStyle/>
                    <a:p>
                      <a:pPr marL="156845" algn="ctr">
                        <a:lnSpc>
                          <a:spcPct val="100000"/>
                        </a:lnSpc>
                        <a:spcBef>
                          <a:spcPts val="995"/>
                        </a:spcBef>
                      </a:pPr>
                      <a:r>
                        <a:rPr sz="1800" spc="-25" dirty="0">
                          <a:solidFill>
                            <a:srgbClr val="166391"/>
                          </a:solidFill>
                          <a:latin typeface="Montserrat"/>
                          <a:cs typeface="Montserrat"/>
                        </a:rPr>
                        <a:t>24%</a:t>
                      </a:r>
                      <a:endParaRPr sz="1800">
                        <a:latin typeface="Montserrat"/>
                        <a:cs typeface="Montserrat"/>
                      </a:endParaRPr>
                    </a:p>
                  </a:txBody>
                  <a:tcPr marL="0" marR="0" marT="126365" marB="0">
                    <a:lnT w="12700">
                      <a:solidFill>
                        <a:srgbClr val="50D1E9"/>
                      </a:solidFill>
                      <a:prstDash val="solid"/>
                    </a:lnT>
                    <a:lnB w="12700">
                      <a:solidFill>
                        <a:srgbClr val="50D1E9"/>
                      </a:solidFill>
                      <a:prstDash val="solid"/>
                    </a:lnB>
                    <a:solidFill>
                      <a:srgbClr val="CFDEAE"/>
                    </a:solidFill>
                  </a:tcPr>
                </a:tc>
                <a:tc>
                  <a:txBody>
                    <a:bodyPr/>
                    <a:lstStyle/>
                    <a:p>
                      <a:pPr marL="215265" algn="ctr">
                        <a:lnSpc>
                          <a:spcPct val="100000"/>
                        </a:lnSpc>
                        <a:spcBef>
                          <a:spcPts val="995"/>
                        </a:spcBef>
                      </a:pPr>
                      <a:r>
                        <a:rPr sz="1800" spc="-25" dirty="0">
                          <a:solidFill>
                            <a:srgbClr val="166391"/>
                          </a:solidFill>
                          <a:latin typeface="Montserrat"/>
                          <a:cs typeface="Montserrat"/>
                        </a:rPr>
                        <a:t>29%</a:t>
                      </a:r>
                      <a:endParaRPr sz="1800">
                        <a:latin typeface="Montserrat"/>
                        <a:cs typeface="Montserrat"/>
                      </a:endParaRPr>
                    </a:p>
                  </a:txBody>
                  <a:tcPr marL="0" marR="0" marT="126365" marB="0">
                    <a:lnR w="6350">
                      <a:solidFill>
                        <a:srgbClr val="50D1E9"/>
                      </a:solidFill>
                      <a:prstDash val="solid"/>
                    </a:lnR>
                    <a:lnT w="12700">
                      <a:solidFill>
                        <a:srgbClr val="50D1E9"/>
                      </a:solidFill>
                      <a:prstDash val="solid"/>
                    </a:lnT>
                    <a:lnB w="12700">
                      <a:solidFill>
                        <a:srgbClr val="50D1E9"/>
                      </a:solidFill>
                      <a:prstDash val="solid"/>
                    </a:lnB>
                    <a:solidFill>
                      <a:srgbClr val="CFDEAE"/>
                    </a:solidFill>
                  </a:tcPr>
                </a:tc>
                <a:extLst>
                  <a:ext uri="{0D108BD9-81ED-4DB2-BD59-A6C34878D82A}">
                    <a16:rowId xmlns:a16="http://schemas.microsoft.com/office/drawing/2014/main" val="10005"/>
                  </a:ext>
                </a:extLst>
              </a:tr>
              <a:tr h="548640">
                <a:tc>
                  <a:txBody>
                    <a:bodyPr/>
                    <a:lstStyle/>
                    <a:p>
                      <a:pPr marL="64769">
                        <a:lnSpc>
                          <a:spcPct val="100000"/>
                        </a:lnSpc>
                        <a:spcBef>
                          <a:spcPts val="994"/>
                        </a:spcBef>
                      </a:pPr>
                      <a:r>
                        <a:rPr sz="1800" dirty="0">
                          <a:solidFill>
                            <a:srgbClr val="166391"/>
                          </a:solidFill>
                          <a:latin typeface="Montserrat"/>
                          <a:cs typeface="Montserrat"/>
                        </a:rPr>
                        <a:t>Positive</a:t>
                      </a:r>
                      <a:r>
                        <a:rPr sz="1800" spc="-20" dirty="0">
                          <a:solidFill>
                            <a:srgbClr val="166391"/>
                          </a:solidFill>
                          <a:latin typeface="Montserrat"/>
                          <a:cs typeface="Montserrat"/>
                        </a:rPr>
                        <a:t> </a:t>
                      </a:r>
                      <a:r>
                        <a:rPr sz="1800" dirty="0">
                          <a:solidFill>
                            <a:srgbClr val="166391"/>
                          </a:solidFill>
                          <a:latin typeface="Montserrat"/>
                          <a:cs typeface="Montserrat"/>
                        </a:rPr>
                        <a:t>interaction</a:t>
                      </a:r>
                      <a:r>
                        <a:rPr sz="1800" spc="-30" dirty="0">
                          <a:solidFill>
                            <a:srgbClr val="166391"/>
                          </a:solidFill>
                          <a:latin typeface="Montserrat"/>
                          <a:cs typeface="Montserrat"/>
                        </a:rPr>
                        <a:t> </a:t>
                      </a:r>
                      <a:r>
                        <a:rPr sz="1800" dirty="0">
                          <a:solidFill>
                            <a:srgbClr val="166391"/>
                          </a:solidFill>
                          <a:latin typeface="Montserrat"/>
                          <a:cs typeface="Montserrat"/>
                        </a:rPr>
                        <a:t>with</a:t>
                      </a:r>
                      <a:r>
                        <a:rPr sz="1800" spc="-15" dirty="0">
                          <a:solidFill>
                            <a:srgbClr val="166391"/>
                          </a:solidFill>
                          <a:latin typeface="Montserrat"/>
                          <a:cs typeface="Montserrat"/>
                        </a:rPr>
                        <a:t> </a:t>
                      </a:r>
                      <a:r>
                        <a:rPr sz="1800" dirty="0">
                          <a:solidFill>
                            <a:srgbClr val="166391"/>
                          </a:solidFill>
                          <a:latin typeface="Montserrat"/>
                          <a:cs typeface="Montserrat"/>
                        </a:rPr>
                        <a:t>system</a:t>
                      </a:r>
                      <a:r>
                        <a:rPr sz="1800" spc="-15" dirty="0">
                          <a:solidFill>
                            <a:srgbClr val="166391"/>
                          </a:solidFill>
                          <a:latin typeface="Montserrat"/>
                          <a:cs typeface="Montserrat"/>
                        </a:rPr>
                        <a:t> </a:t>
                      </a:r>
                      <a:r>
                        <a:rPr sz="1800" dirty="0">
                          <a:solidFill>
                            <a:srgbClr val="166391"/>
                          </a:solidFill>
                          <a:latin typeface="Montserrat"/>
                          <a:cs typeface="Montserrat"/>
                        </a:rPr>
                        <a:t>/</a:t>
                      </a:r>
                      <a:r>
                        <a:rPr sz="1800" spc="-25" dirty="0">
                          <a:solidFill>
                            <a:srgbClr val="166391"/>
                          </a:solidFill>
                          <a:latin typeface="Montserrat"/>
                          <a:cs typeface="Montserrat"/>
                        </a:rPr>
                        <a:t> </a:t>
                      </a:r>
                      <a:r>
                        <a:rPr sz="1800" dirty="0">
                          <a:solidFill>
                            <a:srgbClr val="166391"/>
                          </a:solidFill>
                          <a:latin typeface="Montserrat"/>
                          <a:cs typeface="Montserrat"/>
                        </a:rPr>
                        <a:t>claims</a:t>
                      </a:r>
                      <a:r>
                        <a:rPr sz="1800" spc="-10" dirty="0">
                          <a:solidFill>
                            <a:srgbClr val="166391"/>
                          </a:solidFill>
                          <a:latin typeface="Montserrat"/>
                          <a:cs typeface="Montserrat"/>
                        </a:rPr>
                        <a:t> organisation</a:t>
                      </a:r>
                      <a:endParaRPr sz="1800">
                        <a:latin typeface="Montserrat"/>
                        <a:cs typeface="Montserrat"/>
                      </a:endParaRPr>
                    </a:p>
                  </a:txBody>
                  <a:tcPr marL="0" marR="0" marT="126364" marB="0">
                    <a:lnL w="6350">
                      <a:solidFill>
                        <a:srgbClr val="50D1E9"/>
                      </a:solidFill>
                      <a:prstDash val="solid"/>
                    </a:lnL>
                    <a:lnT w="12700">
                      <a:solidFill>
                        <a:srgbClr val="50D1E9"/>
                      </a:solidFill>
                      <a:prstDash val="solid"/>
                    </a:lnT>
                    <a:lnB w="12700">
                      <a:solidFill>
                        <a:srgbClr val="50D1E9"/>
                      </a:solidFill>
                      <a:prstDash val="solid"/>
                    </a:lnB>
                    <a:solidFill>
                      <a:srgbClr val="FFFFD1"/>
                    </a:solidFill>
                  </a:tcPr>
                </a:tc>
                <a:tc>
                  <a:txBody>
                    <a:bodyPr/>
                    <a:lstStyle/>
                    <a:p>
                      <a:pPr marL="157480" algn="ctr">
                        <a:lnSpc>
                          <a:spcPct val="100000"/>
                        </a:lnSpc>
                        <a:spcBef>
                          <a:spcPts val="994"/>
                        </a:spcBef>
                      </a:pPr>
                      <a:r>
                        <a:rPr sz="1800" spc="-25" dirty="0">
                          <a:solidFill>
                            <a:srgbClr val="166391"/>
                          </a:solidFill>
                          <a:latin typeface="Montserrat"/>
                          <a:cs typeface="Montserrat"/>
                        </a:rPr>
                        <a:t>25%</a:t>
                      </a:r>
                      <a:endParaRPr sz="1800">
                        <a:latin typeface="Montserrat"/>
                        <a:cs typeface="Montserrat"/>
                      </a:endParaRPr>
                    </a:p>
                  </a:txBody>
                  <a:tcPr marL="0" marR="0" marT="126364" marB="0">
                    <a:lnT w="12700">
                      <a:solidFill>
                        <a:srgbClr val="50D1E9"/>
                      </a:solidFill>
                      <a:prstDash val="solid"/>
                    </a:lnT>
                    <a:lnB w="12700">
                      <a:solidFill>
                        <a:srgbClr val="50D1E9"/>
                      </a:solidFill>
                      <a:prstDash val="solid"/>
                    </a:lnB>
                    <a:solidFill>
                      <a:srgbClr val="FFFFD1"/>
                    </a:solidFill>
                  </a:tcPr>
                </a:tc>
                <a:tc>
                  <a:txBody>
                    <a:bodyPr/>
                    <a:lstStyle/>
                    <a:p>
                      <a:pPr marL="215265" algn="ctr">
                        <a:lnSpc>
                          <a:spcPct val="100000"/>
                        </a:lnSpc>
                        <a:spcBef>
                          <a:spcPts val="994"/>
                        </a:spcBef>
                      </a:pPr>
                      <a:r>
                        <a:rPr sz="1800" spc="-25" dirty="0">
                          <a:solidFill>
                            <a:srgbClr val="166391"/>
                          </a:solidFill>
                          <a:latin typeface="Montserrat"/>
                          <a:cs typeface="Montserrat"/>
                        </a:rPr>
                        <a:t>11%</a:t>
                      </a:r>
                      <a:endParaRPr sz="1800">
                        <a:latin typeface="Montserrat"/>
                        <a:cs typeface="Montserrat"/>
                      </a:endParaRPr>
                    </a:p>
                  </a:txBody>
                  <a:tcPr marL="0" marR="0" marT="126364" marB="0">
                    <a:lnR w="6350">
                      <a:solidFill>
                        <a:srgbClr val="50D1E9"/>
                      </a:solidFill>
                      <a:prstDash val="solid"/>
                    </a:lnR>
                    <a:lnT w="12700">
                      <a:solidFill>
                        <a:srgbClr val="50D1E9"/>
                      </a:solidFill>
                      <a:prstDash val="solid"/>
                    </a:lnT>
                    <a:lnB w="12700">
                      <a:solidFill>
                        <a:srgbClr val="50D1E9"/>
                      </a:solidFill>
                      <a:prstDash val="solid"/>
                    </a:lnB>
                    <a:solidFill>
                      <a:srgbClr val="FFFFD1"/>
                    </a:solidFill>
                  </a:tcPr>
                </a:tc>
                <a:extLst>
                  <a:ext uri="{0D108BD9-81ED-4DB2-BD59-A6C34878D82A}">
                    <a16:rowId xmlns:a16="http://schemas.microsoft.com/office/drawing/2014/main" val="10006"/>
                  </a:ext>
                </a:extLst>
              </a:tr>
              <a:tr h="548005">
                <a:tc>
                  <a:txBody>
                    <a:bodyPr/>
                    <a:lstStyle/>
                    <a:p>
                      <a:pPr marL="64769">
                        <a:lnSpc>
                          <a:spcPct val="100000"/>
                        </a:lnSpc>
                        <a:spcBef>
                          <a:spcPts val="994"/>
                        </a:spcBef>
                      </a:pPr>
                      <a:r>
                        <a:rPr sz="1800" dirty="0">
                          <a:solidFill>
                            <a:srgbClr val="166391"/>
                          </a:solidFill>
                          <a:latin typeface="Montserrat"/>
                          <a:cs typeface="Montserrat"/>
                        </a:rPr>
                        <a:t>Positive</a:t>
                      </a:r>
                      <a:r>
                        <a:rPr sz="1800" spc="-45" dirty="0">
                          <a:solidFill>
                            <a:srgbClr val="166391"/>
                          </a:solidFill>
                          <a:latin typeface="Montserrat"/>
                          <a:cs typeface="Montserrat"/>
                        </a:rPr>
                        <a:t> </a:t>
                      </a:r>
                      <a:r>
                        <a:rPr sz="1800" dirty="0">
                          <a:solidFill>
                            <a:srgbClr val="166391"/>
                          </a:solidFill>
                          <a:latin typeface="Montserrat"/>
                          <a:cs typeface="Montserrat"/>
                        </a:rPr>
                        <a:t>workplace</a:t>
                      </a:r>
                      <a:r>
                        <a:rPr sz="1800" spc="-25" dirty="0">
                          <a:solidFill>
                            <a:srgbClr val="166391"/>
                          </a:solidFill>
                          <a:latin typeface="Montserrat"/>
                          <a:cs typeface="Montserrat"/>
                        </a:rPr>
                        <a:t> </a:t>
                      </a:r>
                      <a:r>
                        <a:rPr sz="1800" dirty="0">
                          <a:solidFill>
                            <a:srgbClr val="166391"/>
                          </a:solidFill>
                          <a:latin typeface="Montserrat"/>
                          <a:cs typeface="Montserrat"/>
                        </a:rPr>
                        <a:t>culture</a:t>
                      </a:r>
                      <a:r>
                        <a:rPr sz="1800" spc="-40" dirty="0">
                          <a:solidFill>
                            <a:srgbClr val="166391"/>
                          </a:solidFill>
                          <a:latin typeface="Montserrat"/>
                          <a:cs typeface="Montserrat"/>
                        </a:rPr>
                        <a:t> </a:t>
                      </a:r>
                      <a:r>
                        <a:rPr sz="1800" dirty="0">
                          <a:solidFill>
                            <a:srgbClr val="166391"/>
                          </a:solidFill>
                          <a:latin typeface="Montserrat"/>
                          <a:cs typeface="Montserrat"/>
                        </a:rPr>
                        <a:t>prior</a:t>
                      </a:r>
                      <a:r>
                        <a:rPr sz="1800" spc="-30" dirty="0">
                          <a:solidFill>
                            <a:srgbClr val="166391"/>
                          </a:solidFill>
                          <a:latin typeface="Montserrat"/>
                          <a:cs typeface="Montserrat"/>
                        </a:rPr>
                        <a:t> </a:t>
                      </a:r>
                      <a:r>
                        <a:rPr sz="1800" dirty="0">
                          <a:solidFill>
                            <a:srgbClr val="166391"/>
                          </a:solidFill>
                          <a:latin typeface="Montserrat"/>
                          <a:cs typeface="Montserrat"/>
                        </a:rPr>
                        <a:t>to</a:t>
                      </a:r>
                      <a:r>
                        <a:rPr sz="1800" spc="-45" dirty="0">
                          <a:solidFill>
                            <a:srgbClr val="166391"/>
                          </a:solidFill>
                          <a:latin typeface="Montserrat"/>
                          <a:cs typeface="Montserrat"/>
                        </a:rPr>
                        <a:t> </a:t>
                      </a:r>
                      <a:r>
                        <a:rPr sz="1800" spc="-10" dirty="0">
                          <a:solidFill>
                            <a:srgbClr val="166391"/>
                          </a:solidFill>
                          <a:latin typeface="Montserrat"/>
                          <a:cs typeface="Montserrat"/>
                        </a:rPr>
                        <a:t>injury</a:t>
                      </a:r>
                      <a:endParaRPr sz="1800">
                        <a:latin typeface="Montserrat"/>
                        <a:cs typeface="Montserrat"/>
                      </a:endParaRPr>
                    </a:p>
                  </a:txBody>
                  <a:tcPr marL="0" marR="0" marT="126364" marB="0">
                    <a:lnL w="6350">
                      <a:solidFill>
                        <a:srgbClr val="50D1E9"/>
                      </a:solidFill>
                      <a:prstDash val="solid"/>
                    </a:lnL>
                    <a:lnT w="12700">
                      <a:solidFill>
                        <a:srgbClr val="50D1E9"/>
                      </a:solidFill>
                      <a:prstDash val="solid"/>
                    </a:lnT>
                    <a:lnB w="12700">
                      <a:solidFill>
                        <a:srgbClr val="50D1E9"/>
                      </a:solidFill>
                      <a:prstDash val="solid"/>
                    </a:lnB>
                    <a:solidFill>
                      <a:srgbClr val="CFDEAE"/>
                    </a:solidFill>
                  </a:tcPr>
                </a:tc>
                <a:tc>
                  <a:txBody>
                    <a:bodyPr/>
                    <a:lstStyle/>
                    <a:p>
                      <a:pPr marL="157480" algn="ctr">
                        <a:lnSpc>
                          <a:spcPct val="100000"/>
                        </a:lnSpc>
                        <a:spcBef>
                          <a:spcPts val="994"/>
                        </a:spcBef>
                      </a:pPr>
                      <a:r>
                        <a:rPr sz="1800" spc="-25" dirty="0">
                          <a:solidFill>
                            <a:srgbClr val="166391"/>
                          </a:solidFill>
                          <a:latin typeface="Montserrat"/>
                          <a:cs typeface="Montserrat"/>
                        </a:rPr>
                        <a:t>25%</a:t>
                      </a:r>
                      <a:endParaRPr sz="1800">
                        <a:latin typeface="Montserrat"/>
                        <a:cs typeface="Montserrat"/>
                      </a:endParaRPr>
                    </a:p>
                  </a:txBody>
                  <a:tcPr marL="0" marR="0" marT="126364" marB="0">
                    <a:lnT w="12700">
                      <a:solidFill>
                        <a:srgbClr val="50D1E9"/>
                      </a:solidFill>
                      <a:prstDash val="solid"/>
                    </a:lnT>
                    <a:lnB w="12700">
                      <a:solidFill>
                        <a:srgbClr val="50D1E9"/>
                      </a:solidFill>
                      <a:prstDash val="solid"/>
                    </a:lnB>
                    <a:solidFill>
                      <a:srgbClr val="CFDEAE"/>
                    </a:solidFill>
                  </a:tcPr>
                </a:tc>
                <a:tc>
                  <a:txBody>
                    <a:bodyPr/>
                    <a:lstStyle/>
                    <a:p>
                      <a:pPr marL="216535" algn="ctr">
                        <a:lnSpc>
                          <a:spcPct val="100000"/>
                        </a:lnSpc>
                        <a:spcBef>
                          <a:spcPts val="994"/>
                        </a:spcBef>
                      </a:pPr>
                      <a:r>
                        <a:rPr sz="1800" spc="-25" dirty="0">
                          <a:solidFill>
                            <a:srgbClr val="166391"/>
                          </a:solidFill>
                          <a:latin typeface="Montserrat"/>
                          <a:cs typeface="Montserrat"/>
                        </a:rPr>
                        <a:t>2%</a:t>
                      </a:r>
                      <a:endParaRPr sz="1800">
                        <a:latin typeface="Montserrat"/>
                        <a:cs typeface="Montserrat"/>
                      </a:endParaRPr>
                    </a:p>
                  </a:txBody>
                  <a:tcPr marL="0" marR="0" marT="126364" marB="0">
                    <a:lnR w="6350">
                      <a:solidFill>
                        <a:srgbClr val="50D1E9"/>
                      </a:solidFill>
                      <a:prstDash val="solid"/>
                    </a:lnR>
                    <a:lnT w="12700">
                      <a:solidFill>
                        <a:srgbClr val="50D1E9"/>
                      </a:solidFill>
                      <a:prstDash val="solid"/>
                    </a:lnT>
                    <a:lnB w="12700">
                      <a:solidFill>
                        <a:srgbClr val="50D1E9"/>
                      </a:solidFill>
                      <a:prstDash val="solid"/>
                    </a:lnB>
                    <a:solidFill>
                      <a:srgbClr val="CFDEAE"/>
                    </a:solidFill>
                  </a:tcPr>
                </a:tc>
                <a:extLst>
                  <a:ext uri="{0D108BD9-81ED-4DB2-BD59-A6C34878D82A}">
                    <a16:rowId xmlns:a16="http://schemas.microsoft.com/office/drawing/2014/main" val="10007"/>
                  </a:ext>
                </a:extLst>
              </a:tr>
              <a:tr h="548640">
                <a:tc>
                  <a:txBody>
                    <a:bodyPr/>
                    <a:lstStyle/>
                    <a:p>
                      <a:pPr marL="64769">
                        <a:lnSpc>
                          <a:spcPct val="100000"/>
                        </a:lnSpc>
                        <a:spcBef>
                          <a:spcPts val="994"/>
                        </a:spcBef>
                      </a:pPr>
                      <a:r>
                        <a:rPr sz="1800" dirty="0">
                          <a:solidFill>
                            <a:srgbClr val="166391"/>
                          </a:solidFill>
                          <a:latin typeface="Montserrat"/>
                          <a:cs typeface="Montserrat"/>
                        </a:rPr>
                        <a:t>Higher</a:t>
                      </a:r>
                      <a:r>
                        <a:rPr sz="1800" spc="-30" dirty="0">
                          <a:solidFill>
                            <a:srgbClr val="166391"/>
                          </a:solidFill>
                          <a:latin typeface="Montserrat"/>
                          <a:cs typeface="Montserrat"/>
                        </a:rPr>
                        <a:t> </a:t>
                      </a:r>
                      <a:r>
                        <a:rPr sz="1800" dirty="0">
                          <a:solidFill>
                            <a:srgbClr val="166391"/>
                          </a:solidFill>
                          <a:latin typeface="Montserrat"/>
                          <a:cs typeface="Montserrat"/>
                        </a:rPr>
                        <a:t>personal</a:t>
                      </a:r>
                      <a:r>
                        <a:rPr sz="1800" spc="-25" dirty="0">
                          <a:solidFill>
                            <a:srgbClr val="166391"/>
                          </a:solidFill>
                          <a:latin typeface="Montserrat"/>
                          <a:cs typeface="Montserrat"/>
                        </a:rPr>
                        <a:t> </a:t>
                      </a:r>
                      <a:r>
                        <a:rPr sz="1800" spc="-10" dirty="0">
                          <a:solidFill>
                            <a:srgbClr val="166391"/>
                          </a:solidFill>
                          <a:latin typeface="Montserrat"/>
                          <a:cs typeface="Montserrat"/>
                        </a:rPr>
                        <a:t>resilience</a:t>
                      </a:r>
                      <a:endParaRPr sz="1800">
                        <a:latin typeface="Montserrat"/>
                        <a:cs typeface="Montserrat"/>
                      </a:endParaRPr>
                    </a:p>
                  </a:txBody>
                  <a:tcPr marL="0" marR="0" marT="126364" marB="0">
                    <a:lnL w="6350">
                      <a:solidFill>
                        <a:srgbClr val="50D1E9"/>
                      </a:solidFill>
                      <a:prstDash val="solid"/>
                    </a:lnL>
                    <a:lnT w="12700">
                      <a:solidFill>
                        <a:srgbClr val="50D1E9"/>
                      </a:solidFill>
                      <a:prstDash val="solid"/>
                    </a:lnT>
                    <a:lnB w="12700">
                      <a:solidFill>
                        <a:srgbClr val="50D1E9"/>
                      </a:solidFill>
                      <a:prstDash val="solid"/>
                    </a:lnB>
                    <a:solidFill>
                      <a:srgbClr val="FFEDB8"/>
                    </a:solidFill>
                  </a:tcPr>
                </a:tc>
                <a:tc>
                  <a:txBody>
                    <a:bodyPr/>
                    <a:lstStyle/>
                    <a:p>
                      <a:pPr marL="158750" algn="ctr">
                        <a:lnSpc>
                          <a:spcPct val="100000"/>
                        </a:lnSpc>
                        <a:spcBef>
                          <a:spcPts val="994"/>
                        </a:spcBef>
                      </a:pPr>
                      <a:r>
                        <a:rPr sz="1800" spc="-25" dirty="0">
                          <a:solidFill>
                            <a:srgbClr val="166391"/>
                          </a:solidFill>
                          <a:latin typeface="Montserrat"/>
                          <a:cs typeface="Montserrat"/>
                        </a:rPr>
                        <a:t>10%</a:t>
                      </a:r>
                      <a:endParaRPr sz="1800">
                        <a:latin typeface="Montserrat"/>
                        <a:cs typeface="Montserrat"/>
                      </a:endParaRPr>
                    </a:p>
                  </a:txBody>
                  <a:tcPr marL="0" marR="0" marT="126364" marB="0">
                    <a:lnT w="12700">
                      <a:solidFill>
                        <a:srgbClr val="50D1E9"/>
                      </a:solidFill>
                      <a:prstDash val="solid"/>
                    </a:lnT>
                    <a:lnB w="12700">
                      <a:solidFill>
                        <a:srgbClr val="50D1E9"/>
                      </a:solidFill>
                      <a:prstDash val="solid"/>
                    </a:lnB>
                    <a:solidFill>
                      <a:srgbClr val="FFEDB8"/>
                    </a:solidFill>
                  </a:tcPr>
                </a:tc>
                <a:tc>
                  <a:txBody>
                    <a:bodyPr/>
                    <a:lstStyle/>
                    <a:p>
                      <a:pPr marL="216535" algn="ctr">
                        <a:lnSpc>
                          <a:spcPct val="100000"/>
                        </a:lnSpc>
                        <a:spcBef>
                          <a:spcPts val="994"/>
                        </a:spcBef>
                      </a:pPr>
                      <a:r>
                        <a:rPr sz="1800" spc="-25" dirty="0">
                          <a:solidFill>
                            <a:srgbClr val="166391"/>
                          </a:solidFill>
                          <a:latin typeface="Montserrat"/>
                          <a:cs typeface="Montserrat"/>
                        </a:rPr>
                        <a:t>12%</a:t>
                      </a:r>
                      <a:endParaRPr sz="1800">
                        <a:latin typeface="Montserrat"/>
                        <a:cs typeface="Montserrat"/>
                      </a:endParaRPr>
                    </a:p>
                  </a:txBody>
                  <a:tcPr marL="0" marR="0" marT="126364" marB="0">
                    <a:lnR w="6350">
                      <a:solidFill>
                        <a:srgbClr val="50D1E9"/>
                      </a:solidFill>
                      <a:prstDash val="solid"/>
                    </a:lnR>
                    <a:lnT w="12700">
                      <a:solidFill>
                        <a:srgbClr val="50D1E9"/>
                      </a:solidFill>
                      <a:prstDash val="solid"/>
                    </a:lnT>
                    <a:lnB w="12700">
                      <a:solidFill>
                        <a:srgbClr val="50D1E9"/>
                      </a:solidFill>
                      <a:prstDash val="solid"/>
                    </a:lnB>
                    <a:solidFill>
                      <a:srgbClr val="FFEDB8"/>
                    </a:solidFill>
                  </a:tcPr>
                </a:tc>
                <a:extLst>
                  <a:ext uri="{0D108BD9-81ED-4DB2-BD59-A6C34878D82A}">
                    <a16:rowId xmlns:a16="http://schemas.microsoft.com/office/drawing/2014/main" val="10008"/>
                  </a:ext>
                </a:extLst>
              </a:tr>
              <a:tr h="544830">
                <a:tc>
                  <a:txBody>
                    <a:bodyPr/>
                    <a:lstStyle/>
                    <a:p>
                      <a:pPr marL="64769">
                        <a:lnSpc>
                          <a:spcPct val="100000"/>
                        </a:lnSpc>
                        <a:spcBef>
                          <a:spcPts val="994"/>
                        </a:spcBef>
                      </a:pPr>
                      <a:r>
                        <a:rPr sz="1800" dirty="0">
                          <a:solidFill>
                            <a:srgbClr val="166391"/>
                          </a:solidFill>
                          <a:latin typeface="Montserrat"/>
                          <a:cs typeface="Montserrat"/>
                        </a:rPr>
                        <a:t>Medical</a:t>
                      </a:r>
                      <a:r>
                        <a:rPr sz="1800" spc="-30" dirty="0">
                          <a:solidFill>
                            <a:srgbClr val="166391"/>
                          </a:solidFill>
                          <a:latin typeface="Montserrat"/>
                          <a:cs typeface="Montserrat"/>
                        </a:rPr>
                        <a:t> </a:t>
                      </a:r>
                      <a:r>
                        <a:rPr sz="1800" dirty="0">
                          <a:solidFill>
                            <a:srgbClr val="166391"/>
                          </a:solidFill>
                          <a:latin typeface="Montserrat"/>
                          <a:cs typeface="Montserrat"/>
                        </a:rPr>
                        <a:t>care</a:t>
                      </a:r>
                      <a:r>
                        <a:rPr sz="1800" spc="-35" dirty="0">
                          <a:solidFill>
                            <a:srgbClr val="166391"/>
                          </a:solidFill>
                          <a:latin typeface="Montserrat"/>
                          <a:cs typeface="Montserrat"/>
                        </a:rPr>
                        <a:t> </a:t>
                      </a:r>
                      <a:r>
                        <a:rPr sz="1800" dirty="0">
                          <a:solidFill>
                            <a:srgbClr val="166391"/>
                          </a:solidFill>
                          <a:latin typeface="Montserrat"/>
                          <a:cs typeface="Montserrat"/>
                        </a:rPr>
                        <a:t>focused</a:t>
                      </a:r>
                      <a:r>
                        <a:rPr sz="1800" spc="-30" dirty="0">
                          <a:solidFill>
                            <a:srgbClr val="166391"/>
                          </a:solidFill>
                          <a:latin typeface="Montserrat"/>
                          <a:cs typeface="Montserrat"/>
                        </a:rPr>
                        <a:t> </a:t>
                      </a:r>
                      <a:r>
                        <a:rPr sz="1800" dirty="0">
                          <a:solidFill>
                            <a:srgbClr val="166391"/>
                          </a:solidFill>
                          <a:latin typeface="Montserrat"/>
                          <a:cs typeface="Montserrat"/>
                        </a:rPr>
                        <a:t>on</a:t>
                      </a:r>
                      <a:r>
                        <a:rPr sz="1800" spc="-40" dirty="0">
                          <a:solidFill>
                            <a:srgbClr val="166391"/>
                          </a:solidFill>
                          <a:latin typeface="Montserrat"/>
                          <a:cs typeface="Montserrat"/>
                        </a:rPr>
                        <a:t> </a:t>
                      </a:r>
                      <a:r>
                        <a:rPr sz="1800" spc="-25" dirty="0">
                          <a:solidFill>
                            <a:srgbClr val="166391"/>
                          </a:solidFill>
                          <a:latin typeface="Montserrat"/>
                          <a:cs typeface="Montserrat"/>
                        </a:rPr>
                        <a:t>RTW</a:t>
                      </a:r>
                      <a:endParaRPr sz="1800">
                        <a:latin typeface="Montserrat"/>
                        <a:cs typeface="Montserrat"/>
                      </a:endParaRPr>
                    </a:p>
                  </a:txBody>
                  <a:tcPr marL="0" marR="0" marT="126364" marB="0">
                    <a:lnL w="6350">
                      <a:solidFill>
                        <a:srgbClr val="50D1E9"/>
                      </a:solidFill>
                      <a:prstDash val="solid"/>
                    </a:lnL>
                    <a:lnT w="12700">
                      <a:solidFill>
                        <a:srgbClr val="50D1E9"/>
                      </a:solidFill>
                      <a:prstDash val="solid"/>
                    </a:lnT>
                    <a:lnB w="6350">
                      <a:solidFill>
                        <a:srgbClr val="50D1E9"/>
                      </a:solidFill>
                      <a:prstDash val="solid"/>
                    </a:lnB>
                    <a:solidFill>
                      <a:srgbClr val="DBEEF3"/>
                    </a:solidFill>
                  </a:tcPr>
                </a:tc>
                <a:tc>
                  <a:txBody>
                    <a:bodyPr/>
                    <a:lstStyle/>
                    <a:p>
                      <a:pPr marL="157480" algn="ctr">
                        <a:lnSpc>
                          <a:spcPct val="100000"/>
                        </a:lnSpc>
                        <a:spcBef>
                          <a:spcPts val="994"/>
                        </a:spcBef>
                      </a:pPr>
                      <a:r>
                        <a:rPr sz="1800" spc="-25" dirty="0">
                          <a:solidFill>
                            <a:srgbClr val="166391"/>
                          </a:solidFill>
                          <a:latin typeface="Montserrat"/>
                          <a:cs typeface="Montserrat"/>
                        </a:rPr>
                        <a:t>8%</a:t>
                      </a:r>
                      <a:endParaRPr sz="1800">
                        <a:latin typeface="Montserrat"/>
                        <a:cs typeface="Montserrat"/>
                      </a:endParaRPr>
                    </a:p>
                  </a:txBody>
                  <a:tcPr marL="0" marR="0" marT="126364" marB="0">
                    <a:lnT w="12700">
                      <a:solidFill>
                        <a:srgbClr val="50D1E9"/>
                      </a:solidFill>
                      <a:prstDash val="solid"/>
                    </a:lnT>
                    <a:lnB w="6350">
                      <a:solidFill>
                        <a:srgbClr val="50D1E9"/>
                      </a:solidFill>
                      <a:prstDash val="solid"/>
                    </a:lnB>
                  </a:tcPr>
                </a:tc>
                <a:tc>
                  <a:txBody>
                    <a:bodyPr/>
                    <a:lstStyle/>
                    <a:p>
                      <a:pPr marL="214629" algn="ctr">
                        <a:lnSpc>
                          <a:spcPct val="100000"/>
                        </a:lnSpc>
                        <a:spcBef>
                          <a:spcPts val="994"/>
                        </a:spcBef>
                      </a:pPr>
                      <a:r>
                        <a:rPr sz="1800" spc="-50" dirty="0">
                          <a:solidFill>
                            <a:srgbClr val="166391"/>
                          </a:solidFill>
                          <a:latin typeface="Montserrat"/>
                          <a:cs typeface="Montserrat"/>
                        </a:rPr>
                        <a:t>*</a:t>
                      </a:r>
                      <a:endParaRPr sz="1800">
                        <a:latin typeface="Montserrat"/>
                        <a:cs typeface="Montserrat"/>
                      </a:endParaRPr>
                    </a:p>
                  </a:txBody>
                  <a:tcPr marL="0" marR="0" marT="126364" marB="0">
                    <a:lnR w="6350">
                      <a:solidFill>
                        <a:srgbClr val="50D1E9"/>
                      </a:solidFill>
                      <a:prstDash val="solid"/>
                    </a:lnR>
                    <a:lnT w="12700">
                      <a:solidFill>
                        <a:srgbClr val="50D1E9"/>
                      </a:solidFill>
                      <a:prstDash val="solid"/>
                    </a:lnT>
                    <a:lnB w="6350">
                      <a:solidFill>
                        <a:srgbClr val="50D1E9"/>
                      </a:solidFill>
                      <a:prstDash val="solid"/>
                    </a:lnB>
                  </a:tcPr>
                </a:tc>
                <a:extLst>
                  <a:ext uri="{0D108BD9-81ED-4DB2-BD59-A6C34878D82A}">
                    <a16:rowId xmlns:a16="http://schemas.microsoft.com/office/drawing/2014/main" val="10009"/>
                  </a:ext>
                </a:extLst>
              </a:tr>
            </a:tbl>
          </a:graphicData>
        </a:graphic>
      </p:graphicFrame>
      <p:sp>
        <p:nvSpPr>
          <p:cNvPr id="14" name="object 14"/>
          <p:cNvSpPr txBox="1">
            <a:spLocks noGrp="1"/>
          </p:cNvSpPr>
          <p:nvPr>
            <p:ph type="title"/>
          </p:nvPr>
        </p:nvSpPr>
        <p:spPr>
          <a:xfrm>
            <a:off x="456996" y="344551"/>
            <a:ext cx="11327765" cy="574040"/>
          </a:xfrm>
          <a:prstGeom prst="rect">
            <a:avLst/>
          </a:prstGeom>
        </p:spPr>
        <p:txBody>
          <a:bodyPr vert="horz" wrap="square" lIns="0" tIns="12700" rIns="0" bIns="0" rtlCol="0">
            <a:spAutoFit/>
          </a:bodyPr>
          <a:lstStyle/>
          <a:p>
            <a:pPr marL="12700">
              <a:lnSpc>
                <a:spcPct val="100000"/>
              </a:lnSpc>
              <a:spcBef>
                <a:spcPts val="100"/>
              </a:spcBef>
            </a:pPr>
            <a:r>
              <a:rPr dirty="0">
                <a:solidFill>
                  <a:srgbClr val="004882"/>
                </a:solidFill>
              </a:rPr>
              <a:t>What</a:t>
            </a:r>
            <a:r>
              <a:rPr spc="-45" dirty="0">
                <a:solidFill>
                  <a:srgbClr val="004882"/>
                </a:solidFill>
              </a:rPr>
              <a:t> </a:t>
            </a:r>
            <a:r>
              <a:rPr dirty="0">
                <a:solidFill>
                  <a:srgbClr val="004882"/>
                </a:solidFill>
              </a:rPr>
              <a:t>to</a:t>
            </a:r>
            <a:r>
              <a:rPr spc="-40" dirty="0">
                <a:solidFill>
                  <a:srgbClr val="004882"/>
                </a:solidFill>
              </a:rPr>
              <a:t> </a:t>
            </a:r>
            <a:r>
              <a:rPr dirty="0">
                <a:solidFill>
                  <a:srgbClr val="004882"/>
                </a:solidFill>
              </a:rPr>
              <a:t>influence</a:t>
            </a:r>
            <a:r>
              <a:rPr spc="-75" dirty="0">
                <a:solidFill>
                  <a:srgbClr val="004882"/>
                </a:solidFill>
              </a:rPr>
              <a:t> </a:t>
            </a:r>
            <a:r>
              <a:rPr dirty="0">
                <a:solidFill>
                  <a:srgbClr val="004882"/>
                </a:solidFill>
              </a:rPr>
              <a:t>–</a:t>
            </a:r>
            <a:r>
              <a:rPr spc="-50" dirty="0">
                <a:solidFill>
                  <a:srgbClr val="004882"/>
                </a:solidFill>
              </a:rPr>
              <a:t> </a:t>
            </a:r>
            <a:r>
              <a:rPr dirty="0">
                <a:solidFill>
                  <a:srgbClr val="004882"/>
                </a:solidFill>
              </a:rPr>
              <a:t>positive</a:t>
            </a:r>
            <a:r>
              <a:rPr spc="-65" dirty="0">
                <a:solidFill>
                  <a:srgbClr val="004882"/>
                </a:solidFill>
              </a:rPr>
              <a:t> </a:t>
            </a:r>
            <a:r>
              <a:rPr dirty="0">
                <a:solidFill>
                  <a:srgbClr val="004882"/>
                </a:solidFill>
              </a:rPr>
              <a:t>factors</a:t>
            </a:r>
            <a:r>
              <a:rPr spc="-40" dirty="0">
                <a:solidFill>
                  <a:srgbClr val="004882"/>
                </a:solidFill>
              </a:rPr>
              <a:t> </a:t>
            </a:r>
            <a:r>
              <a:rPr dirty="0">
                <a:solidFill>
                  <a:srgbClr val="004882"/>
                </a:solidFill>
              </a:rPr>
              <a:t>increase</a:t>
            </a:r>
            <a:r>
              <a:rPr spc="-40" dirty="0">
                <a:solidFill>
                  <a:srgbClr val="004882"/>
                </a:solidFill>
              </a:rPr>
              <a:t> </a:t>
            </a:r>
            <a:r>
              <a:rPr spc="-25" dirty="0">
                <a:solidFill>
                  <a:srgbClr val="004882"/>
                </a:solidFill>
              </a:rPr>
              <a:t>RTW</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86F61-9662-D752-EA99-0112B04CE07D}"/>
              </a:ext>
            </a:extLst>
          </p:cNvPr>
          <p:cNvSpPr>
            <a:spLocks noGrp="1"/>
          </p:cNvSpPr>
          <p:nvPr>
            <p:ph type="title"/>
          </p:nvPr>
        </p:nvSpPr>
        <p:spPr>
          <a:xfrm>
            <a:off x="5638800" y="2438400"/>
            <a:ext cx="6400800" cy="1696059"/>
          </a:xfrm>
        </p:spPr>
        <p:txBody>
          <a:bodyPr/>
          <a:lstStyle/>
          <a:p>
            <a:r>
              <a:rPr lang="en-AU" sz="4400" dirty="0"/>
              <a:t>What have we been doing to influence domains?</a:t>
            </a:r>
            <a:endParaRPr lang="en-AU" dirty="0"/>
          </a:p>
        </p:txBody>
      </p:sp>
    </p:spTree>
    <p:extLst>
      <p:ext uri="{BB962C8B-B14F-4D97-AF65-F5344CB8AC3E}">
        <p14:creationId xmlns:p14="http://schemas.microsoft.com/office/powerpoint/2010/main" val="2476895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02335"/>
            <a:ext cx="203835" cy="41275"/>
          </a:xfrm>
          <a:prstGeom prst="rect">
            <a:avLst/>
          </a:prstGeom>
        </p:spPr>
      </p:pic>
      <p:sp>
        <p:nvSpPr>
          <p:cNvPr id="3" name="object 3"/>
          <p:cNvSpPr txBox="1">
            <a:spLocks noGrp="1"/>
          </p:cNvSpPr>
          <p:nvPr>
            <p:ph type="title"/>
          </p:nvPr>
        </p:nvSpPr>
        <p:spPr>
          <a:prstGeom prst="rect">
            <a:avLst/>
          </a:prstGeom>
        </p:spPr>
        <p:txBody>
          <a:bodyPr vert="horz" wrap="square" lIns="0" tIns="85852" rIns="0" bIns="0" rtlCol="0">
            <a:spAutoFit/>
          </a:bodyPr>
          <a:lstStyle/>
          <a:p>
            <a:pPr marL="231775">
              <a:lnSpc>
                <a:spcPct val="100000"/>
              </a:lnSpc>
              <a:spcBef>
                <a:spcPts val="100"/>
              </a:spcBef>
            </a:pPr>
            <a:r>
              <a:rPr dirty="0"/>
              <a:t>What</a:t>
            </a:r>
            <a:r>
              <a:rPr spc="-45" dirty="0"/>
              <a:t> </a:t>
            </a:r>
            <a:r>
              <a:rPr dirty="0"/>
              <a:t>IPTC</a:t>
            </a:r>
            <a:r>
              <a:rPr spc="-55" dirty="0"/>
              <a:t> </a:t>
            </a:r>
            <a:r>
              <a:rPr dirty="0"/>
              <a:t>has</a:t>
            </a:r>
            <a:r>
              <a:rPr spc="-40" dirty="0"/>
              <a:t> </a:t>
            </a:r>
            <a:r>
              <a:rPr dirty="0"/>
              <a:t>been</a:t>
            </a:r>
            <a:r>
              <a:rPr spc="-40" dirty="0"/>
              <a:t> </a:t>
            </a:r>
            <a:r>
              <a:rPr spc="-10" dirty="0"/>
              <a:t>doing:</a:t>
            </a:r>
          </a:p>
        </p:txBody>
      </p:sp>
      <p:sp>
        <p:nvSpPr>
          <p:cNvPr id="6" name="object 6"/>
          <p:cNvSpPr txBox="1">
            <a:spLocks noGrp="1"/>
          </p:cNvSpPr>
          <p:nvPr>
            <p:ph type="sldNum" sz="quarter" idx="7"/>
          </p:nvPr>
        </p:nvSpPr>
        <p:spPr>
          <a:prstGeom prst="rect">
            <a:avLst/>
          </a:prstGeom>
        </p:spPr>
        <p:txBody>
          <a:bodyPr vert="horz" wrap="square" lIns="0" tIns="8890" rIns="0" bIns="0" rtlCol="0">
            <a:spAutoFit/>
          </a:bodyPr>
          <a:lstStyle/>
          <a:p>
            <a:pPr marL="20955">
              <a:lnSpc>
                <a:spcPct val="100000"/>
              </a:lnSpc>
              <a:spcBef>
                <a:spcPts val="70"/>
              </a:spcBef>
            </a:pPr>
            <a:fld id="{81D60167-4931-47E6-BA6A-407CBD079E47}" type="slidenum">
              <a:rPr spc="-25" dirty="0"/>
              <a:t>22</a:t>
            </a:fld>
            <a:endParaRPr spc="-25" dirty="0"/>
          </a:p>
        </p:txBody>
      </p:sp>
      <p:sp>
        <p:nvSpPr>
          <p:cNvPr id="4" name="object 4"/>
          <p:cNvSpPr txBox="1"/>
          <p:nvPr/>
        </p:nvSpPr>
        <p:spPr>
          <a:xfrm>
            <a:off x="1114712" y="2413884"/>
            <a:ext cx="10789758" cy="4281300"/>
          </a:xfrm>
          <a:prstGeom prst="rect">
            <a:avLst/>
          </a:prstGeom>
        </p:spPr>
        <p:txBody>
          <a:bodyPr vert="horz" wrap="square" lIns="0" tIns="282575" rIns="0" bIns="0" rtlCol="0">
            <a:spAutoFit/>
          </a:bodyPr>
          <a:lstStyle/>
          <a:p>
            <a:pPr marL="240665" indent="-227965">
              <a:lnSpc>
                <a:spcPct val="100000"/>
              </a:lnSpc>
              <a:spcBef>
                <a:spcPts val="2225"/>
              </a:spcBef>
              <a:buClr>
                <a:srgbClr val="1D85C2"/>
              </a:buClr>
              <a:buFont typeface="Wingdings"/>
              <a:buChar char=""/>
              <a:tabLst>
                <a:tab pos="240665" algn="l"/>
              </a:tabLst>
            </a:pPr>
            <a:r>
              <a:rPr lang="en-AU" sz="2800" dirty="0">
                <a:solidFill>
                  <a:srgbClr val="002060"/>
                </a:solidFill>
                <a:latin typeface="Calibri"/>
                <a:cs typeface="Calibri"/>
              </a:rPr>
              <a:t>Symposiums on key topics bringing people together to share/network</a:t>
            </a:r>
          </a:p>
          <a:p>
            <a:pPr marL="240665" indent="-227965">
              <a:lnSpc>
                <a:spcPct val="100000"/>
              </a:lnSpc>
              <a:spcBef>
                <a:spcPts val="2225"/>
              </a:spcBef>
              <a:buClr>
                <a:srgbClr val="1D85C2"/>
              </a:buClr>
              <a:buFont typeface="Wingdings"/>
              <a:buChar char=""/>
              <a:tabLst>
                <a:tab pos="240665" algn="l"/>
              </a:tabLst>
            </a:pPr>
            <a:r>
              <a:rPr lang="en-AU" sz="2800" dirty="0">
                <a:solidFill>
                  <a:srgbClr val="002060"/>
                </a:solidFill>
                <a:latin typeface="Calibri"/>
                <a:cs typeface="Calibri"/>
              </a:rPr>
              <a:t>Using many opportunities to present on and advocate for IPTC</a:t>
            </a:r>
          </a:p>
          <a:p>
            <a:pPr marL="240665" indent="-227965">
              <a:lnSpc>
                <a:spcPct val="100000"/>
              </a:lnSpc>
              <a:spcBef>
                <a:spcPts val="2225"/>
              </a:spcBef>
              <a:buClr>
                <a:srgbClr val="1D85C2"/>
              </a:buClr>
              <a:buFont typeface="Wingdings"/>
              <a:buChar char=""/>
              <a:tabLst>
                <a:tab pos="240665" algn="l"/>
              </a:tabLst>
            </a:pPr>
            <a:r>
              <a:rPr lang="en-AU" sz="2800" dirty="0">
                <a:solidFill>
                  <a:srgbClr val="002060"/>
                </a:solidFill>
                <a:latin typeface="Calibri"/>
                <a:cs typeface="Calibri"/>
              </a:rPr>
              <a:t>Presentations for employers, brokers, self-insurers, unions, providers etc</a:t>
            </a:r>
          </a:p>
          <a:p>
            <a:pPr marL="240665" indent="-227965">
              <a:lnSpc>
                <a:spcPct val="100000"/>
              </a:lnSpc>
              <a:spcBef>
                <a:spcPts val="2225"/>
              </a:spcBef>
              <a:buClr>
                <a:srgbClr val="1D85C2"/>
              </a:buClr>
              <a:buFont typeface="Wingdings"/>
              <a:buChar char=""/>
              <a:tabLst>
                <a:tab pos="240665" algn="l"/>
              </a:tabLst>
            </a:pPr>
            <a:r>
              <a:rPr lang="en-AU" sz="2800" dirty="0">
                <a:solidFill>
                  <a:srgbClr val="002060"/>
                </a:solidFill>
                <a:latin typeface="Calibri"/>
                <a:cs typeface="Calibri"/>
              </a:rPr>
              <a:t>Articles in journals, resources developed and made available</a:t>
            </a:r>
          </a:p>
          <a:p>
            <a:pPr marL="240665" indent="-227965">
              <a:lnSpc>
                <a:spcPct val="100000"/>
              </a:lnSpc>
              <a:spcBef>
                <a:spcPts val="2225"/>
              </a:spcBef>
              <a:buClr>
                <a:srgbClr val="1D85C2"/>
              </a:buClr>
              <a:buFont typeface="Wingdings"/>
              <a:buChar char=""/>
              <a:tabLst>
                <a:tab pos="240665" algn="l"/>
              </a:tabLst>
            </a:pPr>
            <a:r>
              <a:rPr lang="en-AU" sz="2800" dirty="0">
                <a:solidFill>
                  <a:srgbClr val="002060"/>
                </a:solidFill>
                <a:latin typeface="Calibri"/>
                <a:cs typeface="Calibri"/>
              </a:rPr>
              <a:t>Collaborations with others e.g. PIEF, regulators, insurers</a:t>
            </a:r>
          </a:p>
          <a:p>
            <a:pPr marL="240665" indent="-227965">
              <a:lnSpc>
                <a:spcPct val="100000"/>
              </a:lnSpc>
              <a:spcBef>
                <a:spcPts val="2225"/>
              </a:spcBef>
              <a:buClr>
                <a:srgbClr val="1D85C2"/>
              </a:buClr>
              <a:buFont typeface="Wingdings"/>
              <a:buChar char=""/>
              <a:tabLst>
                <a:tab pos="240665" algn="l"/>
              </a:tabLst>
            </a:pPr>
            <a:endParaRPr lang="en-AU" sz="2800" dirty="0">
              <a:solidFill>
                <a:srgbClr val="002060"/>
              </a:solidFill>
              <a:latin typeface="Calibri"/>
              <a:cs typeface="Calibri"/>
            </a:endParaRPr>
          </a:p>
        </p:txBody>
      </p:sp>
      <p:pic>
        <p:nvPicPr>
          <p:cNvPr id="8" name="Graphic 7" descr="Muscular arm outline">
            <a:extLst>
              <a:ext uri="{FF2B5EF4-FFF2-40B4-BE49-F238E27FC236}">
                <a16:creationId xmlns:a16="http://schemas.microsoft.com/office/drawing/2014/main" id="{4323F574-1F3B-190E-F804-CF1A1C6F85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4400" y="1380530"/>
            <a:ext cx="914400" cy="914400"/>
          </a:xfrm>
          <a:prstGeom prst="rect">
            <a:avLst/>
          </a:prstGeom>
        </p:spPr>
      </p:pic>
      <p:pic>
        <p:nvPicPr>
          <p:cNvPr id="10" name="Graphic 9" descr="Cheers outline">
            <a:extLst>
              <a:ext uri="{FF2B5EF4-FFF2-40B4-BE49-F238E27FC236}">
                <a16:creationId xmlns:a16="http://schemas.microsoft.com/office/drawing/2014/main" id="{5D47DA12-52CB-1226-32E6-7B351CBCC1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8514" y="1424745"/>
            <a:ext cx="914400" cy="914400"/>
          </a:xfrm>
          <a:prstGeom prst="rect">
            <a:avLst/>
          </a:prstGeom>
        </p:spPr>
      </p:pic>
      <p:pic>
        <p:nvPicPr>
          <p:cNvPr id="12" name="Graphic 11" descr="Viral outline">
            <a:extLst>
              <a:ext uri="{FF2B5EF4-FFF2-40B4-BE49-F238E27FC236}">
                <a16:creationId xmlns:a16="http://schemas.microsoft.com/office/drawing/2014/main" id="{80075BCC-E111-08B5-1106-3026C94BC0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04219" y="1328691"/>
            <a:ext cx="914400" cy="914400"/>
          </a:xfrm>
          <a:prstGeom prst="rect">
            <a:avLst/>
          </a:prstGeom>
        </p:spPr>
      </p:pic>
      <p:sp>
        <p:nvSpPr>
          <p:cNvPr id="13" name="TextBox 12">
            <a:extLst>
              <a:ext uri="{FF2B5EF4-FFF2-40B4-BE49-F238E27FC236}">
                <a16:creationId xmlns:a16="http://schemas.microsoft.com/office/drawing/2014/main" id="{C65E6CDC-543D-0E4C-D431-FDAE5421EC34}"/>
              </a:ext>
            </a:extLst>
          </p:cNvPr>
          <p:cNvSpPr txBox="1"/>
          <p:nvPr/>
        </p:nvSpPr>
        <p:spPr>
          <a:xfrm>
            <a:off x="1965278" y="1644134"/>
            <a:ext cx="1828800" cy="369332"/>
          </a:xfrm>
          <a:prstGeom prst="rect">
            <a:avLst/>
          </a:prstGeom>
          <a:noFill/>
        </p:spPr>
        <p:txBody>
          <a:bodyPr wrap="square" rtlCol="0">
            <a:spAutoFit/>
          </a:bodyPr>
          <a:lstStyle/>
          <a:p>
            <a:r>
              <a:rPr lang="en-AU" dirty="0"/>
              <a:t>Advocacy</a:t>
            </a:r>
          </a:p>
        </p:txBody>
      </p:sp>
      <p:sp>
        <p:nvSpPr>
          <p:cNvPr id="14" name="TextBox 13">
            <a:extLst>
              <a:ext uri="{FF2B5EF4-FFF2-40B4-BE49-F238E27FC236}">
                <a16:creationId xmlns:a16="http://schemas.microsoft.com/office/drawing/2014/main" id="{CEDE0890-448F-DC40-9F65-460CF3C26515}"/>
              </a:ext>
            </a:extLst>
          </p:cNvPr>
          <p:cNvSpPr txBox="1"/>
          <p:nvPr/>
        </p:nvSpPr>
        <p:spPr>
          <a:xfrm>
            <a:off x="5029200" y="1644134"/>
            <a:ext cx="1828800" cy="369332"/>
          </a:xfrm>
          <a:prstGeom prst="rect">
            <a:avLst/>
          </a:prstGeom>
          <a:noFill/>
        </p:spPr>
        <p:txBody>
          <a:bodyPr wrap="square" rtlCol="0">
            <a:spAutoFit/>
          </a:bodyPr>
          <a:lstStyle/>
          <a:p>
            <a:r>
              <a:rPr lang="en-AU" dirty="0"/>
              <a:t>Collaboration</a:t>
            </a:r>
          </a:p>
        </p:txBody>
      </p:sp>
      <p:sp>
        <p:nvSpPr>
          <p:cNvPr id="15" name="TextBox 14">
            <a:extLst>
              <a:ext uri="{FF2B5EF4-FFF2-40B4-BE49-F238E27FC236}">
                <a16:creationId xmlns:a16="http://schemas.microsoft.com/office/drawing/2014/main" id="{F43BC7EA-5142-618D-64D5-875CE545048C}"/>
              </a:ext>
            </a:extLst>
          </p:cNvPr>
          <p:cNvSpPr txBox="1"/>
          <p:nvPr/>
        </p:nvSpPr>
        <p:spPr>
          <a:xfrm>
            <a:off x="8703943" y="1371600"/>
            <a:ext cx="1828800" cy="923330"/>
          </a:xfrm>
          <a:prstGeom prst="rect">
            <a:avLst/>
          </a:prstGeom>
          <a:noFill/>
        </p:spPr>
        <p:txBody>
          <a:bodyPr wrap="square" rtlCol="0">
            <a:spAutoFit/>
          </a:bodyPr>
          <a:lstStyle/>
          <a:p>
            <a:r>
              <a:rPr lang="en-AU" dirty="0"/>
              <a:t>Sharing strategies/ results</a:t>
            </a:r>
          </a:p>
        </p:txBody>
      </p:sp>
      <p:pic>
        <p:nvPicPr>
          <p:cNvPr id="17" name="Graphic 16" descr="Megaphone outline">
            <a:extLst>
              <a:ext uri="{FF2B5EF4-FFF2-40B4-BE49-F238E27FC236}">
                <a16:creationId xmlns:a16="http://schemas.microsoft.com/office/drawing/2014/main" id="{48334EDE-91A5-1CB0-D58A-838B7607ECB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28924" y="1328691"/>
            <a:ext cx="914400" cy="9144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7D1E8-411F-AE87-0393-D9189D0AFC17}"/>
            </a:ext>
          </a:extLst>
        </p:cNvPr>
        <p:cNvGrpSpPr/>
        <p:nvPr/>
      </p:nvGrpSpPr>
      <p:grpSpPr>
        <a:xfrm>
          <a:off x="0" y="0"/>
          <a:ext cx="0" cy="0"/>
          <a:chOff x="0" y="0"/>
          <a:chExt cx="0" cy="0"/>
        </a:xfrm>
      </p:grpSpPr>
      <p:pic>
        <p:nvPicPr>
          <p:cNvPr id="2" name="object 2">
            <a:extLst>
              <a:ext uri="{FF2B5EF4-FFF2-40B4-BE49-F238E27FC236}">
                <a16:creationId xmlns:a16="http://schemas.microsoft.com/office/drawing/2014/main" id="{BCA5420B-A317-2E06-9AD3-5AC7DE00E3E2}"/>
              </a:ext>
            </a:extLst>
          </p:cNvPr>
          <p:cNvPicPr/>
          <p:nvPr/>
        </p:nvPicPr>
        <p:blipFill>
          <a:blip r:embed="rId2" cstate="print"/>
          <a:stretch>
            <a:fillRect/>
          </a:stretch>
        </p:blipFill>
        <p:spPr>
          <a:xfrm>
            <a:off x="0" y="902335"/>
            <a:ext cx="203835" cy="41275"/>
          </a:xfrm>
          <a:prstGeom prst="rect">
            <a:avLst/>
          </a:prstGeom>
        </p:spPr>
      </p:pic>
      <p:sp>
        <p:nvSpPr>
          <p:cNvPr id="3" name="object 3">
            <a:extLst>
              <a:ext uri="{FF2B5EF4-FFF2-40B4-BE49-F238E27FC236}">
                <a16:creationId xmlns:a16="http://schemas.microsoft.com/office/drawing/2014/main" id="{F5EFC9D4-C32C-7F29-6EEE-81A90A67413C}"/>
              </a:ext>
            </a:extLst>
          </p:cNvPr>
          <p:cNvSpPr txBox="1">
            <a:spLocks noGrp="1"/>
          </p:cNvSpPr>
          <p:nvPr>
            <p:ph type="title"/>
          </p:nvPr>
        </p:nvSpPr>
        <p:spPr>
          <a:xfrm>
            <a:off x="615187" y="508762"/>
            <a:ext cx="10961624" cy="640688"/>
          </a:xfrm>
          <a:prstGeom prst="rect">
            <a:avLst/>
          </a:prstGeom>
        </p:spPr>
        <p:txBody>
          <a:bodyPr vert="horz" wrap="square" lIns="0" tIns="85852" rIns="0" bIns="0" rtlCol="0">
            <a:spAutoFit/>
          </a:bodyPr>
          <a:lstStyle/>
          <a:p>
            <a:pPr marL="231775">
              <a:lnSpc>
                <a:spcPct val="100000"/>
              </a:lnSpc>
              <a:spcBef>
                <a:spcPts val="100"/>
              </a:spcBef>
            </a:pPr>
            <a:r>
              <a:rPr lang="en-AU" dirty="0"/>
              <a:t>Practical domain solutions</a:t>
            </a:r>
            <a:r>
              <a:rPr spc="-10" dirty="0"/>
              <a:t>:</a:t>
            </a:r>
          </a:p>
        </p:txBody>
      </p:sp>
      <p:sp>
        <p:nvSpPr>
          <p:cNvPr id="6" name="object 6">
            <a:extLst>
              <a:ext uri="{FF2B5EF4-FFF2-40B4-BE49-F238E27FC236}">
                <a16:creationId xmlns:a16="http://schemas.microsoft.com/office/drawing/2014/main" id="{5FA80A64-F969-4975-8F05-D456181CE835}"/>
              </a:ext>
            </a:extLst>
          </p:cNvPr>
          <p:cNvSpPr txBox="1">
            <a:spLocks noGrp="1"/>
          </p:cNvSpPr>
          <p:nvPr>
            <p:ph type="sldNum" sz="quarter" idx="7"/>
          </p:nvPr>
        </p:nvSpPr>
        <p:spPr>
          <a:prstGeom prst="rect">
            <a:avLst/>
          </a:prstGeom>
        </p:spPr>
        <p:txBody>
          <a:bodyPr vert="horz" wrap="square" lIns="0" tIns="8890" rIns="0" bIns="0" rtlCol="0">
            <a:spAutoFit/>
          </a:bodyPr>
          <a:lstStyle/>
          <a:p>
            <a:pPr marL="20955">
              <a:lnSpc>
                <a:spcPct val="100000"/>
              </a:lnSpc>
              <a:spcBef>
                <a:spcPts val="70"/>
              </a:spcBef>
            </a:pPr>
            <a:fld id="{81D60167-4931-47E6-BA6A-407CBD079E47}" type="slidenum">
              <a:rPr spc="-25" dirty="0"/>
              <a:t>23</a:t>
            </a:fld>
            <a:endParaRPr spc="-25" dirty="0"/>
          </a:p>
        </p:txBody>
      </p:sp>
      <p:sp>
        <p:nvSpPr>
          <p:cNvPr id="4" name="object 4">
            <a:extLst>
              <a:ext uri="{FF2B5EF4-FFF2-40B4-BE49-F238E27FC236}">
                <a16:creationId xmlns:a16="http://schemas.microsoft.com/office/drawing/2014/main" id="{30649E48-2392-D90F-84D8-932F688F188C}"/>
              </a:ext>
            </a:extLst>
          </p:cNvPr>
          <p:cNvSpPr txBox="1"/>
          <p:nvPr/>
        </p:nvSpPr>
        <p:spPr>
          <a:xfrm>
            <a:off x="1003894" y="2284837"/>
            <a:ext cx="10556875" cy="3516988"/>
          </a:xfrm>
          <a:prstGeom prst="rect">
            <a:avLst/>
          </a:prstGeom>
        </p:spPr>
        <p:txBody>
          <a:bodyPr vert="horz" wrap="square" lIns="0" tIns="282575" rIns="0" bIns="0" rtlCol="0">
            <a:spAutoFit/>
          </a:bodyPr>
          <a:lstStyle/>
          <a:p>
            <a:pPr marL="240665" indent="-227965">
              <a:lnSpc>
                <a:spcPct val="100000"/>
              </a:lnSpc>
              <a:spcBef>
                <a:spcPts val="2225"/>
              </a:spcBef>
              <a:buClr>
                <a:srgbClr val="1D85C2"/>
              </a:buClr>
              <a:buFont typeface="Wingdings"/>
              <a:buChar char=""/>
              <a:tabLst>
                <a:tab pos="240665" algn="l"/>
              </a:tabLst>
            </a:pPr>
            <a:r>
              <a:rPr sz="2800" b="1" spc="-10" dirty="0">
                <a:solidFill>
                  <a:srgbClr val="002060"/>
                </a:solidFill>
                <a:latin typeface="Calibri"/>
                <a:cs typeface="Calibri"/>
              </a:rPr>
              <a:t>Psychosocial</a:t>
            </a:r>
            <a:r>
              <a:rPr sz="2800" b="1" spc="-105" dirty="0">
                <a:solidFill>
                  <a:srgbClr val="002060"/>
                </a:solidFill>
                <a:latin typeface="Calibri"/>
                <a:cs typeface="Calibri"/>
              </a:rPr>
              <a:t> </a:t>
            </a:r>
            <a:r>
              <a:rPr sz="2800" b="1" spc="-10" dirty="0">
                <a:solidFill>
                  <a:srgbClr val="002060"/>
                </a:solidFill>
                <a:latin typeface="Calibri"/>
                <a:cs typeface="Calibri"/>
              </a:rPr>
              <a:t>factors</a:t>
            </a:r>
            <a:r>
              <a:rPr sz="2800" spc="-10" dirty="0">
                <a:solidFill>
                  <a:srgbClr val="002060"/>
                </a:solidFill>
                <a:latin typeface="Calibri"/>
                <a:cs typeface="Calibri"/>
              </a:rPr>
              <a:t>:</a:t>
            </a:r>
            <a:r>
              <a:rPr sz="2800" spc="-114" dirty="0">
                <a:solidFill>
                  <a:srgbClr val="002060"/>
                </a:solidFill>
                <a:latin typeface="Calibri"/>
                <a:cs typeface="Calibri"/>
              </a:rPr>
              <a:t> </a:t>
            </a:r>
            <a:r>
              <a:rPr sz="2800" dirty="0">
                <a:solidFill>
                  <a:srgbClr val="002060"/>
                </a:solidFill>
                <a:latin typeface="Calibri"/>
                <a:cs typeface="Calibri"/>
              </a:rPr>
              <a:t>guidelines</a:t>
            </a:r>
            <a:r>
              <a:rPr sz="2800" spc="-114" dirty="0">
                <a:solidFill>
                  <a:srgbClr val="002060"/>
                </a:solidFill>
                <a:latin typeface="Calibri"/>
                <a:cs typeface="Calibri"/>
              </a:rPr>
              <a:t> </a:t>
            </a:r>
            <a:r>
              <a:rPr sz="2800" dirty="0">
                <a:solidFill>
                  <a:srgbClr val="002060"/>
                </a:solidFill>
                <a:latin typeface="Calibri"/>
                <a:cs typeface="Calibri"/>
              </a:rPr>
              <a:t>for</a:t>
            </a:r>
            <a:r>
              <a:rPr sz="2800" spc="-114" dirty="0">
                <a:solidFill>
                  <a:srgbClr val="002060"/>
                </a:solidFill>
                <a:latin typeface="Calibri"/>
                <a:cs typeface="Calibri"/>
              </a:rPr>
              <a:t> </a:t>
            </a:r>
            <a:r>
              <a:rPr sz="2800" dirty="0">
                <a:solidFill>
                  <a:srgbClr val="002060"/>
                </a:solidFill>
                <a:latin typeface="Calibri"/>
                <a:cs typeface="Calibri"/>
              </a:rPr>
              <a:t>risk</a:t>
            </a:r>
            <a:r>
              <a:rPr sz="2800" spc="-125" dirty="0">
                <a:solidFill>
                  <a:srgbClr val="002060"/>
                </a:solidFill>
                <a:latin typeface="Calibri"/>
                <a:cs typeface="Calibri"/>
              </a:rPr>
              <a:t> </a:t>
            </a:r>
            <a:r>
              <a:rPr sz="2800" spc="-10" dirty="0">
                <a:solidFill>
                  <a:srgbClr val="002060"/>
                </a:solidFill>
                <a:latin typeface="Calibri"/>
                <a:cs typeface="Calibri"/>
              </a:rPr>
              <a:t>identification</a:t>
            </a:r>
            <a:r>
              <a:rPr lang="en-AU" sz="2800" spc="-10" dirty="0">
                <a:solidFill>
                  <a:srgbClr val="002060"/>
                </a:solidFill>
                <a:latin typeface="Calibri"/>
                <a:cs typeface="Calibri"/>
              </a:rPr>
              <a:t> and management</a:t>
            </a:r>
            <a:endParaRPr sz="2800" dirty="0">
              <a:solidFill>
                <a:srgbClr val="002060"/>
              </a:solidFill>
              <a:latin typeface="Calibri"/>
              <a:cs typeface="Calibri"/>
            </a:endParaRPr>
          </a:p>
          <a:p>
            <a:pPr marL="240665" indent="-227965">
              <a:lnSpc>
                <a:spcPct val="100000"/>
              </a:lnSpc>
              <a:spcBef>
                <a:spcPts val="2125"/>
              </a:spcBef>
              <a:buClr>
                <a:srgbClr val="1D85C2"/>
              </a:buClr>
              <a:buFont typeface="Wingdings"/>
              <a:buChar char=""/>
              <a:tabLst>
                <a:tab pos="240665" algn="l"/>
              </a:tabLst>
            </a:pPr>
            <a:r>
              <a:rPr sz="2800" b="1" dirty="0">
                <a:solidFill>
                  <a:srgbClr val="002060"/>
                </a:solidFill>
                <a:latin typeface="Calibri"/>
                <a:cs typeface="Calibri"/>
              </a:rPr>
              <a:t>Scheme</a:t>
            </a:r>
            <a:r>
              <a:rPr sz="2800" dirty="0">
                <a:solidFill>
                  <a:srgbClr val="002060"/>
                </a:solidFill>
                <a:latin typeface="Calibri"/>
                <a:cs typeface="Calibri"/>
              </a:rPr>
              <a:t>:</a:t>
            </a:r>
            <a:r>
              <a:rPr sz="2800" spc="-80" dirty="0">
                <a:solidFill>
                  <a:srgbClr val="002060"/>
                </a:solidFill>
                <a:latin typeface="Calibri"/>
                <a:cs typeface="Calibri"/>
              </a:rPr>
              <a:t> </a:t>
            </a:r>
            <a:r>
              <a:rPr sz="2800" dirty="0">
                <a:solidFill>
                  <a:srgbClr val="002060"/>
                </a:solidFill>
                <a:latin typeface="Calibri"/>
                <a:cs typeface="Calibri"/>
              </a:rPr>
              <a:t>regular</a:t>
            </a:r>
            <a:r>
              <a:rPr sz="2800" spc="-75" dirty="0">
                <a:solidFill>
                  <a:srgbClr val="002060"/>
                </a:solidFill>
                <a:latin typeface="Calibri"/>
                <a:cs typeface="Calibri"/>
              </a:rPr>
              <a:t> </a:t>
            </a:r>
            <a:r>
              <a:rPr sz="2800" dirty="0">
                <a:solidFill>
                  <a:srgbClr val="002060"/>
                </a:solidFill>
                <a:latin typeface="Calibri"/>
                <a:cs typeface="Calibri"/>
              </a:rPr>
              <a:t>at</a:t>
            </a:r>
            <a:r>
              <a:rPr sz="2800" spc="-80" dirty="0">
                <a:solidFill>
                  <a:srgbClr val="002060"/>
                </a:solidFill>
                <a:latin typeface="Calibri"/>
                <a:cs typeface="Calibri"/>
              </a:rPr>
              <a:t> </a:t>
            </a:r>
            <a:r>
              <a:rPr sz="2800" dirty="0">
                <a:solidFill>
                  <a:srgbClr val="002060"/>
                </a:solidFill>
                <a:latin typeface="Calibri"/>
                <a:cs typeface="Calibri"/>
              </a:rPr>
              <a:t>HWCA</a:t>
            </a:r>
            <a:r>
              <a:rPr lang="en-AU" sz="2800" spc="-10" dirty="0">
                <a:solidFill>
                  <a:srgbClr val="002060"/>
                </a:solidFill>
                <a:latin typeface="Calibri"/>
                <a:cs typeface="Calibri"/>
              </a:rPr>
              <a:t>, CTP symposium, national premium forum</a:t>
            </a:r>
            <a:endParaRPr sz="2800" dirty="0">
              <a:solidFill>
                <a:srgbClr val="002060"/>
              </a:solidFill>
              <a:latin typeface="Calibri"/>
              <a:cs typeface="Calibri"/>
            </a:endParaRPr>
          </a:p>
          <a:p>
            <a:pPr marL="240665" indent="-227965">
              <a:lnSpc>
                <a:spcPct val="100000"/>
              </a:lnSpc>
              <a:spcBef>
                <a:spcPts val="2115"/>
              </a:spcBef>
              <a:buClr>
                <a:srgbClr val="1D85C2"/>
              </a:buClr>
              <a:buFont typeface="Wingdings"/>
              <a:buChar char=""/>
              <a:tabLst>
                <a:tab pos="240665" algn="l"/>
              </a:tabLst>
            </a:pPr>
            <a:r>
              <a:rPr sz="2800" b="1" spc="-10" dirty="0">
                <a:solidFill>
                  <a:srgbClr val="002060"/>
                </a:solidFill>
                <a:latin typeface="Calibri"/>
                <a:cs typeface="Calibri"/>
              </a:rPr>
              <a:t>Insurers/</a:t>
            </a:r>
            <a:r>
              <a:rPr lang="en-AU" sz="2800" b="1" spc="-10" dirty="0">
                <a:solidFill>
                  <a:srgbClr val="002060"/>
                </a:solidFill>
                <a:latin typeface="Calibri"/>
                <a:cs typeface="Calibri"/>
              </a:rPr>
              <a:t>CM</a:t>
            </a:r>
            <a:r>
              <a:rPr sz="2800" dirty="0">
                <a:solidFill>
                  <a:srgbClr val="002060"/>
                </a:solidFill>
                <a:latin typeface="Calibri"/>
                <a:cs typeface="Calibri"/>
              </a:rPr>
              <a:t>:</a:t>
            </a:r>
            <a:r>
              <a:rPr sz="2800" spc="-75" dirty="0">
                <a:solidFill>
                  <a:srgbClr val="002060"/>
                </a:solidFill>
                <a:latin typeface="Calibri"/>
                <a:cs typeface="Calibri"/>
              </a:rPr>
              <a:t> </a:t>
            </a:r>
            <a:r>
              <a:rPr sz="2800" dirty="0">
                <a:solidFill>
                  <a:srgbClr val="002060"/>
                </a:solidFill>
                <a:latin typeface="Calibri"/>
                <a:cs typeface="Calibri"/>
              </a:rPr>
              <a:t>IECCC,</a:t>
            </a:r>
            <a:r>
              <a:rPr sz="2800" spc="-90" dirty="0">
                <a:solidFill>
                  <a:srgbClr val="002060"/>
                </a:solidFill>
                <a:latin typeface="Calibri"/>
                <a:cs typeface="Calibri"/>
              </a:rPr>
              <a:t> </a:t>
            </a:r>
            <a:r>
              <a:rPr sz="2800" dirty="0">
                <a:solidFill>
                  <a:srgbClr val="002060"/>
                </a:solidFill>
                <a:latin typeface="Calibri"/>
                <a:cs typeface="Calibri"/>
              </a:rPr>
              <a:t>PIEF</a:t>
            </a:r>
            <a:r>
              <a:rPr sz="2800" spc="-70" dirty="0">
                <a:solidFill>
                  <a:srgbClr val="002060"/>
                </a:solidFill>
                <a:latin typeface="Calibri"/>
                <a:cs typeface="Calibri"/>
              </a:rPr>
              <a:t> </a:t>
            </a:r>
            <a:r>
              <a:rPr sz="2800" dirty="0">
                <a:solidFill>
                  <a:srgbClr val="002060"/>
                </a:solidFill>
                <a:latin typeface="Calibri"/>
                <a:cs typeface="Calibri"/>
              </a:rPr>
              <a:t>super</a:t>
            </a:r>
            <a:r>
              <a:rPr sz="2800" spc="-90" dirty="0">
                <a:solidFill>
                  <a:srgbClr val="002060"/>
                </a:solidFill>
                <a:latin typeface="Calibri"/>
                <a:cs typeface="Calibri"/>
              </a:rPr>
              <a:t> </a:t>
            </a:r>
            <a:r>
              <a:rPr sz="2800" dirty="0">
                <a:solidFill>
                  <a:srgbClr val="002060"/>
                </a:solidFill>
                <a:latin typeface="Calibri"/>
                <a:cs typeface="Calibri"/>
              </a:rPr>
              <a:t>SME</a:t>
            </a:r>
            <a:r>
              <a:rPr sz="2800" spc="-70" dirty="0">
                <a:solidFill>
                  <a:srgbClr val="002060"/>
                </a:solidFill>
                <a:latin typeface="Calibri"/>
                <a:cs typeface="Calibri"/>
              </a:rPr>
              <a:t> </a:t>
            </a:r>
            <a:r>
              <a:rPr lang="en-AU" sz="2800" dirty="0">
                <a:solidFill>
                  <a:srgbClr val="002060"/>
                </a:solidFill>
                <a:latin typeface="Calibri"/>
                <a:cs typeface="Calibri"/>
              </a:rPr>
              <a:t>national cm standards, workshops</a:t>
            </a:r>
            <a:endParaRPr sz="2800" dirty="0">
              <a:solidFill>
                <a:srgbClr val="002060"/>
              </a:solidFill>
              <a:latin typeface="Calibri"/>
              <a:cs typeface="Calibri"/>
            </a:endParaRPr>
          </a:p>
          <a:p>
            <a:pPr marL="240665" indent="-227965">
              <a:lnSpc>
                <a:spcPct val="100000"/>
              </a:lnSpc>
              <a:spcBef>
                <a:spcPts val="2115"/>
              </a:spcBef>
              <a:buClr>
                <a:srgbClr val="1D85C2"/>
              </a:buClr>
              <a:buFont typeface="Wingdings"/>
              <a:buChar char=""/>
              <a:tabLst>
                <a:tab pos="240665" algn="l"/>
              </a:tabLst>
            </a:pPr>
            <a:r>
              <a:rPr sz="2800" b="1" spc="-10" dirty="0">
                <a:solidFill>
                  <a:srgbClr val="002060"/>
                </a:solidFill>
                <a:latin typeface="Calibri"/>
                <a:cs typeface="Calibri"/>
              </a:rPr>
              <a:t>Employers</a:t>
            </a:r>
            <a:r>
              <a:rPr sz="2800" spc="-10" dirty="0">
                <a:solidFill>
                  <a:srgbClr val="002060"/>
                </a:solidFill>
                <a:latin typeface="Calibri"/>
                <a:cs typeface="Calibri"/>
              </a:rPr>
              <a:t>:</a:t>
            </a:r>
            <a:r>
              <a:rPr sz="2800" spc="-114" dirty="0">
                <a:solidFill>
                  <a:srgbClr val="002060"/>
                </a:solidFill>
                <a:latin typeface="Calibri"/>
                <a:cs typeface="Calibri"/>
              </a:rPr>
              <a:t> </a:t>
            </a:r>
            <a:r>
              <a:rPr sz="2800" spc="-10" dirty="0">
                <a:solidFill>
                  <a:srgbClr val="002060"/>
                </a:solidFill>
                <a:latin typeface="Calibri"/>
                <a:cs typeface="Calibri"/>
              </a:rPr>
              <a:t>government,</a:t>
            </a:r>
            <a:r>
              <a:rPr sz="2800" spc="-90" dirty="0">
                <a:solidFill>
                  <a:srgbClr val="002060"/>
                </a:solidFill>
                <a:latin typeface="Calibri"/>
                <a:cs typeface="Calibri"/>
              </a:rPr>
              <a:t> </a:t>
            </a:r>
            <a:r>
              <a:rPr sz="2800" dirty="0">
                <a:solidFill>
                  <a:srgbClr val="002060"/>
                </a:solidFill>
                <a:latin typeface="Calibri"/>
                <a:cs typeface="Calibri"/>
              </a:rPr>
              <a:t>unio</a:t>
            </a:r>
            <a:r>
              <a:rPr lang="en-AU" sz="2800" dirty="0">
                <a:solidFill>
                  <a:srgbClr val="002060"/>
                </a:solidFill>
                <a:latin typeface="Calibri"/>
                <a:cs typeface="Calibri"/>
              </a:rPr>
              <a:t>ns</a:t>
            </a:r>
            <a:r>
              <a:rPr sz="2800" dirty="0">
                <a:solidFill>
                  <a:srgbClr val="002060"/>
                </a:solidFill>
                <a:latin typeface="Calibri"/>
                <a:cs typeface="Calibri"/>
              </a:rPr>
              <a:t>,</a:t>
            </a:r>
            <a:r>
              <a:rPr lang="en-AU" sz="2800" spc="-114" dirty="0">
                <a:solidFill>
                  <a:srgbClr val="002060"/>
                </a:solidFill>
                <a:latin typeface="Calibri"/>
                <a:cs typeface="Calibri"/>
              </a:rPr>
              <a:t> </a:t>
            </a:r>
            <a:r>
              <a:rPr lang="en-AU" sz="2800" dirty="0">
                <a:solidFill>
                  <a:srgbClr val="002060"/>
                </a:solidFill>
                <a:latin typeface="Calibri"/>
                <a:cs typeface="Calibri"/>
              </a:rPr>
              <a:t>national IM standards, generic </a:t>
            </a:r>
            <a:r>
              <a:rPr lang="en-AU" sz="2800" dirty="0" err="1">
                <a:solidFill>
                  <a:srgbClr val="002060"/>
                </a:solidFill>
                <a:latin typeface="Calibri"/>
                <a:cs typeface="Calibri"/>
              </a:rPr>
              <a:t>preso’s</a:t>
            </a:r>
            <a:endParaRPr sz="2800" dirty="0">
              <a:solidFill>
                <a:srgbClr val="002060"/>
              </a:solidFill>
              <a:latin typeface="Calibri"/>
              <a:cs typeface="Calibri"/>
            </a:endParaRPr>
          </a:p>
          <a:p>
            <a:pPr marL="240665" indent="-227965">
              <a:lnSpc>
                <a:spcPct val="100000"/>
              </a:lnSpc>
              <a:spcBef>
                <a:spcPts val="2120"/>
              </a:spcBef>
              <a:buClr>
                <a:srgbClr val="1D85C2"/>
              </a:buClr>
              <a:buFont typeface="Wingdings"/>
              <a:buChar char=""/>
              <a:tabLst>
                <a:tab pos="240665" algn="l"/>
              </a:tabLst>
            </a:pPr>
            <a:r>
              <a:rPr sz="2800" b="1" dirty="0">
                <a:solidFill>
                  <a:srgbClr val="002060"/>
                </a:solidFill>
                <a:latin typeface="Calibri"/>
                <a:cs typeface="Calibri"/>
              </a:rPr>
              <a:t>Providers</a:t>
            </a:r>
            <a:r>
              <a:rPr sz="2800" dirty="0">
                <a:solidFill>
                  <a:srgbClr val="002060"/>
                </a:solidFill>
                <a:latin typeface="Calibri"/>
                <a:cs typeface="Calibri"/>
              </a:rPr>
              <a:t>:</a:t>
            </a:r>
            <a:r>
              <a:rPr sz="2800" spc="-105" dirty="0">
                <a:solidFill>
                  <a:srgbClr val="002060"/>
                </a:solidFill>
                <a:latin typeface="Calibri"/>
                <a:cs typeface="Calibri"/>
              </a:rPr>
              <a:t> </a:t>
            </a:r>
            <a:r>
              <a:rPr sz="2800" dirty="0">
                <a:solidFill>
                  <a:srgbClr val="002060"/>
                </a:solidFill>
                <a:latin typeface="Calibri"/>
                <a:cs typeface="Calibri"/>
              </a:rPr>
              <a:t>GP</a:t>
            </a:r>
            <a:r>
              <a:rPr sz="2800" spc="-85" dirty="0">
                <a:solidFill>
                  <a:srgbClr val="002060"/>
                </a:solidFill>
                <a:latin typeface="Calibri"/>
                <a:cs typeface="Calibri"/>
              </a:rPr>
              <a:t> </a:t>
            </a:r>
            <a:r>
              <a:rPr sz="2800" dirty="0">
                <a:solidFill>
                  <a:srgbClr val="002060"/>
                </a:solidFill>
                <a:latin typeface="Calibri"/>
                <a:cs typeface="Calibri"/>
              </a:rPr>
              <a:t>CPD</a:t>
            </a:r>
            <a:r>
              <a:rPr sz="2800" spc="-85" dirty="0">
                <a:solidFill>
                  <a:srgbClr val="002060"/>
                </a:solidFill>
                <a:latin typeface="Calibri"/>
                <a:cs typeface="Calibri"/>
              </a:rPr>
              <a:t> </a:t>
            </a:r>
            <a:r>
              <a:rPr sz="2800" dirty="0">
                <a:solidFill>
                  <a:srgbClr val="002060"/>
                </a:solidFill>
                <a:latin typeface="Calibri"/>
                <a:cs typeface="Calibri"/>
              </a:rPr>
              <a:t>module,</a:t>
            </a:r>
            <a:r>
              <a:rPr sz="2800" spc="-95" dirty="0">
                <a:solidFill>
                  <a:srgbClr val="002060"/>
                </a:solidFill>
                <a:latin typeface="Calibri"/>
                <a:cs typeface="Calibri"/>
              </a:rPr>
              <a:t> </a:t>
            </a:r>
            <a:r>
              <a:rPr lang="en-AU" sz="2800" spc="-95" dirty="0">
                <a:solidFill>
                  <a:srgbClr val="002060"/>
                </a:solidFill>
                <a:latin typeface="Calibri"/>
                <a:cs typeface="Calibri"/>
              </a:rPr>
              <a:t>presentations/</a:t>
            </a:r>
            <a:r>
              <a:rPr sz="2800" dirty="0">
                <a:solidFill>
                  <a:srgbClr val="002060"/>
                </a:solidFill>
                <a:latin typeface="Calibri"/>
                <a:cs typeface="Calibri"/>
              </a:rPr>
              <a:t>articles</a:t>
            </a:r>
            <a:r>
              <a:rPr sz="2800" spc="-85" dirty="0">
                <a:solidFill>
                  <a:srgbClr val="002060"/>
                </a:solidFill>
                <a:latin typeface="Calibri"/>
                <a:cs typeface="Calibri"/>
              </a:rPr>
              <a:t> </a:t>
            </a:r>
            <a:r>
              <a:rPr sz="2800" dirty="0">
                <a:solidFill>
                  <a:srgbClr val="002060"/>
                </a:solidFill>
                <a:latin typeface="Calibri"/>
                <a:cs typeface="Calibri"/>
              </a:rPr>
              <a:t>with</a:t>
            </a:r>
            <a:r>
              <a:rPr sz="2800" spc="-85" dirty="0">
                <a:solidFill>
                  <a:srgbClr val="002060"/>
                </a:solidFill>
                <a:latin typeface="Calibri"/>
                <a:cs typeface="Calibri"/>
              </a:rPr>
              <a:t> </a:t>
            </a:r>
            <a:r>
              <a:rPr sz="2800" spc="-25" dirty="0">
                <a:solidFill>
                  <a:srgbClr val="002060"/>
                </a:solidFill>
                <a:latin typeface="Calibri"/>
                <a:cs typeface="Calibri"/>
              </a:rPr>
              <a:t>APA,</a:t>
            </a:r>
            <a:r>
              <a:rPr sz="2800" spc="-85" dirty="0">
                <a:solidFill>
                  <a:srgbClr val="002060"/>
                </a:solidFill>
                <a:latin typeface="Calibri"/>
                <a:cs typeface="Calibri"/>
              </a:rPr>
              <a:t> </a:t>
            </a:r>
            <a:r>
              <a:rPr sz="2800" spc="-20" dirty="0">
                <a:solidFill>
                  <a:srgbClr val="002060"/>
                </a:solidFill>
                <a:latin typeface="Calibri"/>
                <a:cs typeface="Calibri"/>
              </a:rPr>
              <a:t>ESSA</a:t>
            </a:r>
            <a:r>
              <a:rPr lang="en-AU" sz="2800" spc="-20" dirty="0">
                <a:solidFill>
                  <a:srgbClr val="002060"/>
                </a:solidFill>
                <a:latin typeface="Calibri"/>
                <a:cs typeface="Calibri"/>
              </a:rPr>
              <a:t>, ARPA</a:t>
            </a:r>
            <a:endParaRPr sz="2800" dirty="0">
              <a:solidFill>
                <a:srgbClr val="002060"/>
              </a:solidFill>
              <a:latin typeface="Calibri"/>
              <a:cs typeface="Calibri"/>
            </a:endParaRPr>
          </a:p>
        </p:txBody>
      </p:sp>
      <p:pic>
        <p:nvPicPr>
          <p:cNvPr id="7" name="Graphic 6" descr="Address Book outline">
            <a:extLst>
              <a:ext uri="{FF2B5EF4-FFF2-40B4-BE49-F238E27FC236}">
                <a16:creationId xmlns:a16="http://schemas.microsoft.com/office/drawing/2014/main" id="{5FA81026-3738-001E-4583-654E08F19C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915" y="1295400"/>
            <a:ext cx="914400" cy="914400"/>
          </a:xfrm>
          <a:prstGeom prst="rect">
            <a:avLst/>
          </a:prstGeom>
        </p:spPr>
      </p:pic>
      <p:pic>
        <p:nvPicPr>
          <p:cNvPr id="11" name="Graphic 10" descr="Tools outline">
            <a:extLst>
              <a:ext uri="{FF2B5EF4-FFF2-40B4-BE49-F238E27FC236}">
                <a16:creationId xmlns:a16="http://schemas.microsoft.com/office/drawing/2014/main" id="{3BB710DD-30A2-544C-4481-971A163343F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09673" y="1289244"/>
            <a:ext cx="914400" cy="914400"/>
          </a:xfrm>
          <a:prstGeom prst="rect">
            <a:avLst/>
          </a:prstGeom>
        </p:spPr>
      </p:pic>
      <p:pic>
        <p:nvPicPr>
          <p:cNvPr id="20" name="Graphic 19" descr="Teacher outline">
            <a:extLst>
              <a:ext uri="{FF2B5EF4-FFF2-40B4-BE49-F238E27FC236}">
                <a16:creationId xmlns:a16="http://schemas.microsoft.com/office/drawing/2014/main" id="{B21E7DF6-D9FD-ED99-543C-1500FDCB99A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05800" y="1230643"/>
            <a:ext cx="914400" cy="914400"/>
          </a:xfrm>
          <a:prstGeom prst="rect">
            <a:avLst/>
          </a:prstGeom>
        </p:spPr>
      </p:pic>
      <p:sp>
        <p:nvSpPr>
          <p:cNvPr id="21" name="TextBox 20">
            <a:extLst>
              <a:ext uri="{FF2B5EF4-FFF2-40B4-BE49-F238E27FC236}">
                <a16:creationId xmlns:a16="http://schemas.microsoft.com/office/drawing/2014/main" id="{D3E030BD-0051-DC37-AC0F-757848FDFBA1}"/>
              </a:ext>
            </a:extLst>
          </p:cNvPr>
          <p:cNvSpPr txBox="1"/>
          <p:nvPr/>
        </p:nvSpPr>
        <p:spPr>
          <a:xfrm>
            <a:off x="2653594" y="1546338"/>
            <a:ext cx="1828800" cy="369332"/>
          </a:xfrm>
          <a:prstGeom prst="rect">
            <a:avLst/>
          </a:prstGeom>
          <a:noFill/>
        </p:spPr>
        <p:txBody>
          <a:bodyPr wrap="square" rtlCol="0">
            <a:spAutoFit/>
          </a:bodyPr>
          <a:lstStyle/>
          <a:p>
            <a:r>
              <a:rPr lang="en-AU" dirty="0"/>
              <a:t>Resources</a:t>
            </a:r>
          </a:p>
        </p:txBody>
      </p:sp>
      <p:sp>
        <p:nvSpPr>
          <p:cNvPr id="22" name="TextBox 21">
            <a:extLst>
              <a:ext uri="{FF2B5EF4-FFF2-40B4-BE49-F238E27FC236}">
                <a16:creationId xmlns:a16="http://schemas.microsoft.com/office/drawing/2014/main" id="{F0AC288B-6786-92BE-7452-157E2189AE3E}"/>
              </a:ext>
            </a:extLst>
          </p:cNvPr>
          <p:cNvSpPr txBox="1"/>
          <p:nvPr/>
        </p:nvSpPr>
        <p:spPr>
          <a:xfrm>
            <a:off x="6452937" y="1535668"/>
            <a:ext cx="1828800" cy="369332"/>
          </a:xfrm>
          <a:prstGeom prst="rect">
            <a:avLst/>
          </a:prstGeom>
          <a:noFill/>
        </p:spPr>
        <p:txBody>
          <a:bodyPr wrap="square" rtlCol="0">
            <a:spAutoFit/>
          </a:bodyPr>
          <a:lstStyle/>
          <a:p>
            <a:r>
              <a:rPr lang="en-AU" dirty="0"/>
              <a:t>Tools</a:t>
            </a:r>
          </a:p>
        </p:txBody>
      </p:sp>
      <p:sp>
        <p:nvSpPr>
          <p:cNvPr id="23" name="TextBox 22">
            <a:extLst>
              <a:ext uri="{FF2B5EF4-FFF2-40B4-BE49-F238E27FC236}">
                <a16:creationId xmlns:a16="http://schemas.microsoft.com/office/drawing/2014/main" id="{7F6FF323-63A1-1ED1-5F5F-88870A035B58}"/>
              </a:ext>
            </a:extLst>
          </p:cNvPr>
          <p:cNvSpPr txBox="1"/>
          <p:nvPr/>
        </p:nvSpPr>
        <p:spPr>
          <a:xfrm>
            <a:off x="9601201" y="1503177"/>
            <a:ext cx="1828800" cy="369332"/>
          </a:xfrm>
          <a:prstGeom prst="rect">
            <a:avLst/>
          </a:prstGeom>
          <a:noFill/>
        </p:spPr>
        <p:txBody>
          <a:bodyPr wrap="square" rtlCol="0">
            <a:spAutoFit/>
          </a:bodyPr>
          <a:lstStyle/>
          <a:p>
            <a:r>
              <a:rPr lang="en-AU" dirty="0"/>
              <a:t>Presentations</a:t>
            </a:r>
          </a:p>
        </p:txBody>
      </p:sp>
    </p:spTree>
    <p:extLst>
      <p:ext uri="{BB962C8B-B14F-4D97-AF65-F5344CB8AC3E}">
        <p14:creationId xmlns:p14="http://schemas.microsoft.com/office/powerpoint/2010/main" val="3862431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FD4BD-C192-BA10-9704-343802B9927E}"/>
              </a:ext>
            </a:extLst>
          </p:cNvPr>
          <p:cNvSpPr>
            <a:spLocks noGrp="1"/>
          </p:cNvSpPr>
          <p:nvPr>
            <p:ph type="title"/>
          </p:nvPr>
        </p:nvSpPr>
        <p:spPr>
          <a:xfrm>
            <a:off x="641748" y="387397"/>
            <a:ext cx="10044024" cy="877729"/>
          </a:xfrm>
        </p:spPr>
        <p:txBody>
          <a:bodyPr anchor="ctr">
            <a:normAutofit/>
          </a:bodyPr>
          <a:lstStyle/>
          <a:p>
            <a:pPr algn="ctr"/>
            <a:r>
              <a:rPr lang="en-AU" dirty="0">
                <a:solidFill>
                  <a:srgbClr val="004982"/>
                </a:solidFill>
                <a:latin typeface="+mn-lt"/>
                <a:ea typeface="+mn-ea"/>
                <a:cs typeface="+mn-cs"/>
              </a:rPr>
              <a:t>Psychosocial resources</a:t>
            </a:r>
            <a:r>
              <a:rPr lang="en-AU" sz="4000" dirty="0">
                <a:solidFill>
                  <a:srgbClr val="FFFFFF"/>
                </a:solidFill>
              </a:rPr>
              <a:t> </a:t>
            </a:r>
          </a:p>
        </p:txBody>
      </p:sp>
      <p:graphicFrame>
        <p:nvGraphicFramePr>
          <p:cNvPr id="5" name="Content Placeholder 2">
            <a:extLst>
              <a:ext uri="{FF2B5EF4-FFF2-40B4-BE49-F238E27FC236}">
                <a16:creationId xmlns:a16="http://schemas.microsoft.com/office/drawing/2014/main" id="{B08B7051-2077-D41C-F516-0877C0728862}"/>
              </a:ext>
            </a:extLst>
          </p:cNvPr>
          <p:cNvGraphicFramePr>
            <a:graphicFrameLocks noGrp="1"/>
          </p:cNvGraphicFramePr>
          <p:nvPr>
            <p:ph idx="1"/>
          </p:nvPr>
        </p:nvGraphicFramePr>
        <p:xfrm>
          <a:off x="644057" y="2112579"/>
          <a:ext cx="10927828"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Straight Connector 2">
            <a:extLst>
              <a:ext uri="{FF2B5EF4-FFF2-40B4-BE49-F238E27FC236}">
                <a16:creationId xmlns:a16="http://schemas.microsoft.com/office/drawing/2014/main" id="{7BF55C94-4AD4-0910-C87E-89310D29A9B8}"/>
              </a:ext>
            </a:extLst>
          </p:cNvPr>
          <p:cNvCxnSpPr>
            <a:cxnSpLocks/>
          </p:cNvCxnSpPr>
          <p:nvPr/>
        </p:nvCxnSpPr>
        <p:spPr>
          <a:xfrm>
            <a:off x="5257800" y="1295400"/>
            <a:ext cx="914400" cy="0"/>
          </a:xfrm>
          <a:prstGeom prst="line">
            <a:avLst/>
          </a:prstGeom>
          <a:ln>
            <a:solidFill>
              <a:srgbClr val="00C3BD"/>
            </a:solidFill>
          </a:ln>
        </p:spPr>
        <p:style>
          <a:lnRef idx="3">
            <a:schemeClr val="accent2"/>
          </a:lnRef>
          <a:fillRef idx="0">
            <a:schemeClr val="accent2"/>
          </a:fillRef>
          <a:effectRef idx="2">
            <a:schemeClr val="accent2"/>
          </a:effectRef>
          <a:fontRef idx="minor">
            <a:schemeClr val="tx1"/>
          </a:fontRef>
        </p:style>
      </p:cxnSp>
      <p:sp>
        <p:nvSpPr>
          <p:cNvPr id="4" name="Slide Number Placeholder 5">
            <a:extLst>
              <a:ext uri="{FF2B5EF4-FFF2-40B4-BE49-F238E27FC236}">
                <a16:creationId xmlns:a16="http://schemas.microsoft.com/office/drawing/2014/main" id="{A5A3E36F-974A-22AD-340F-B2FD900BF358}"/>
              </a:ext>
            </a:extLst>
          </p:cNvPr>
          <p:cNvSpPr txBox="1">
            <a:spLocks/>
          </p:cNvSpPr>
          <p:nvPr/>
        </p:nvSpPr>
        <p:spPr>
          <a:xfrm>
            <a:off x="11582400" y="6400800"/>
            <a:ext cx="380720" cy="276229"/>
          </a:xfrm>
          <a:prstGeom prst="rect">
            <a:avLst/>
          </a:prstGeom>
        </p:spPr>
        <p:txBody>
          <a:bodyPr/>
          <a:lstStyle>
            <a:defPPr>
              <a:defRPr kern="0"/>
            </a:defPPr>
          </a:lstStyle>
          <a:p>
            <a:fld id="{0162D339-286B-044E-80BD-BC68A84B13FD}" type="slidenum">
              <a:rPr lang="en-ME" sz="1200" smtClean="0">
                <a:solidFill>
                  <a:schemeClr val="bg1"/>
                </a:solidFill>
              </a:rPr>
              <a:pPr/>
              <a:t>24</a:t>
            </a:fld>
            <a:endParaRPr lang="en-ME" sz="1200" dirty="0">
              <a:solidFill>
                <a:schemeClr val="bg1"/>
              </a:solidFill>
            </a:endParaRPr>
          </a:p>
        </p:txBody>
      </p:sp>
    </p:spTree>
    <p:extLst>
      <p:ext uri="{BB962C8B-B14F-4D97-AF65-F5344CB8AC3E}">
        <p14:creationId xmlns:p14="http://schemas.microsoft.com/office/powerpoint/2010/main" val="1506517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6858000"/>
            <a:chOff x="0" y="0"/>
            <a:chExt cx="12192000" cy="6858000"/>
          </a:xfrm>
        </p:grpSpPr>
        <p:pic>
          <p:nvPicPr>
            <p:cNvPr id="3" name="object 3"/>
            <p:cNvPicPr/>
            <p:nvPr/>
          </p:nvPicPr>
          <p:blipFill>
            <a:blip r:embed="rId2" cstate="print"/>
            <a:stretch>
              <a:fillRect/>
            </a:stretch>
          </p:blipFill>
          <p:spPr>
            <a:xfrm>
              <a:off x="0" y="902335"/>
              <a:ext cx="203835" cy="41275"/>
            </a:xfrm>
            <a:prstGeom prst="rect">
              <a:avLst/>
            </a:prstGeom>
          </p:spPr>
        </p:pic>
        <p:pic>
          <p:nvPicPr>
            <p:cNvPr id="4" name="object 4"/>
            <p:cNvPicPr/>
            <p:nvPr/>
          </p:nvPicPr>
          <p:blipFill>
            <a:blip r:embed="rId3" cstate="print"/>
            <a:stretch>
              <a:fillRect/>
            </a:stretch>
          </p:blipFill>
          <p:spPr>
            <a:xfrm>
              <a:off x="0" y="0"/>
              <a:ext cx="12192000" cy="6857999"/>
            </a:xfrm>
            <a:prstGeom prst="rect">
              <a:avLst/>
            </a:prstGeom>
          </p:spPr>
        </p:pic>
      </p:grpSp>
      <p:sp>
        <p:nvSpPr>
          <p:cNvPr id="5" name="object 5"/>
          <p:cNvSpPr txBox="1">
            <a:spLocks noGrp="1"/>
          </p:cNvSpPr>
          <p:nvPr>
            <p:ph type="sldNum" sz="quarter" idx="7"/>
          </p:nvPr>
        </p:nvSpPr>
        <p:spPr>
          <a:prstGeom prst="rect">
            <a:avLst/>
          </a:prstGeom>
        </p:spPr>
        <p:txBody>
          <a:bodyPr vert="horz" wrap="square" lIns="0" tIns="8890" rIns="0" bIns="0" rtlCol="0">
            <a:spAutoFit/>
          </a:bodyPr>
          <a:lstStyle/>
          <a:p>
            <a:pPr marL="20955">
              <a:lnSpc>
                <a:spcPct val="100000"/>
              </a:lnSpc>
              <a:spcBef>
                <a:spcPts val="70"/>
              </a:spcBef>
            </a:pPr>
            <a:fld id="{81D60167-4931-47E6-BA6A-407CBD079E47}" type="slidenum">
              <a:rPr spc="-25" dirty="0"/>
              <a:t>25</a:t>
            </a:fld>
            <a:endParaRPr spc="-25"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6C948C4-968A-54E1-2474-95B8267E9065}"/>
              </a:ext>
            </a:extLst>
          </p:cNvPr>
          <p:cNvSpPr/>
          <p:nvPr/>
        </p:nvSpPr>
        <p:spPr>
          <a:xfrm>
            <a:off x="2883587" y="859525"/>
            <a:ext cx="2894345" cy="40144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33" dirty="0"/>
              <a:t>STRATEGIC FOCUS</a:t>
            </a:r>
          </a:p>
        </p:txBody>
      </p:sp>
      <p:sp>
        <p:nvSpPr>
          <p:cNvPr id="9" name="Rounded Rectangle 8">
            <a:extLst>
              <a:ext uri="{FF2B5EF4-FFF2-40B4-BE49-F238E27FC236}">
                <a16:creationId xmlns:a16="http://schemas.microsoft.com/office/drawing/2014/main" id="{965E6498-CA64-9253-439F-96A3445FED4D}"/>
              </a:ext>
            </a:extLst>
          </p:cNvPr>
          <p:cNvSpPr/>
          <p:nvPr/>
        </p:nvSpPr>
        <p:spPr>
          <a:xfrm>
            <a:off x="5918092" y="848425"/>
            <a:ext cx="2602799" cy="40144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33" dirty="0"/>
              <a:t>PLANS</a:t>
            </a:r>
          </a:p>
        </p:txBody>
      </p:sp>
      <p:sp>
        <p:nvSpPr>
          <p:cNvPr id="10" name="Rounded Rectangle 9">
            <a:extLst>
              <a:ext uri="{FF2B5EF4-FFF2-40B4-BE49-F238E27FC236}">
                <a16:creationId xmlns:a16="http://schemas.microsoft.com/office/drawing/2014/main" id="{ABBE59F9-3D56-0D81-9871-641F6D1B784D}"/>
              </a:ext>
            </a:extLst>
          </p:cNvPr>
          <p:cNvSpPr/>
          <p:nvPr/>
        </p:nvSpPr>
        <p:spPr>
          <a:xfrm>
            <a:off x="8590451" y="848425"/>
            <a:ext cx="3214382" cy="40144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333" dirty="0"/>
              <a:t>INITIATIVES</a:t>
            </a:r>
          </a:p>
        </p:txBody>
      </p:sp>
      <p:sp>
        <p:nvSpPr>
          <p:cNvPr id="13" name="Rounded Rectangle 12">
            <a:extLst>
              <a:ext uri="{FF2B5EF4-FFF2-40B4-BE49-F238E27FC236}">
                <a16:creationId xmlns:a16="http://schemas.microsoft.com/office/drawing/2014/main" id="{B5D88C0B-6BA0-9404-BBE5-089F2436435B}"/>
              </a:ext>
            </a:extLst>
          </p:cNvPr>
          <p:cNvSpPr/>
          <p:nvPr/>
        </p:nvSpPr>
        <p:spPr>
          <a:xfrm>
            <a:off x="2881158" y="4818376"/>
            <a:ext cx="2894345" cy="1599646"/>
          </a:xfrm>
          <a:prstGeom prst="round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Poppins" panose="00000500000000000000" pitchFamily="2" charset="0"/>
                <a:cs typeface="Poppins" panose="00000500000000000000" pitchFamily="2" charset="0"/>
              </a:rPr>
              <a:t>Supporting Capability </a:t>
            </a:r>
          </a:p>
          <a:p>
            <a:pPr algn="ctr"/>
            <a:r>
              <a:rPr lang="en-US" sz="1100" dirty="0">
                <a:solidFill>
                  <a:schemeClr val="tx1"/>
                </a:solidFill>
                <a:latin typeface="Poppins" panose="00000500000000000000" pitchFamily="2" charset="0"/>
                <a:cs typeface="Poppins" panose="00000500000000000000" pitchFamily="2" charset="0"/>
              </a:rPr>
              <a:t>We use our expertise to contribute to building knowledge and confidence in the personal injury sector through evidence-based resources that enable </a:t>
            </a:r>
            <a:r>
              <a:rPr lang="en-AU" sz="1100" dirty="0">
                <a:solidFill>
                  <a:schemeClr val="tx1"/>
                </a:solidFill>
                <a:latin typeface="Poppins" panose="00000500000000000000" pitchFamily="2" charset="0"/>
                <a:cs typeface="Poppins" panose="00000500000000000000" pitchFamily="2" charset="0"/>
              </a:rPr>
              <a:t>professionals to aid worker recovery and return to work.</a:t>
            </a:r>
          </a:p>
        </p:txBody>
      </p:sp>
      <p:sp>
        <p:nvSpPr>
          <p:cNvPr id="15" name="Rounded Rectangle 14">
            <a:extLst>
              <a:ext uri="{FF2B5EF4-FFF2-40B4-BE49-F238E27FC236}">
                <a16:creationId xmlns:a16="http://schemas.microsoft.com/office/drawing/2014/main" id="{024CF46A-DE58-D2B6-2489-593AE24EF73C}"/>
              </a:ext>
            </a:extLst>
          </p:cNvPr>
          <p:cNvSpPr/>
          <p:nvPr/>
        </p:nvSpPr>
        <p:spPr>
          <a:xfrm>
            <a:off x="5913520" y="4793883"/>
            <a:ext cx="2629569" cy="1599646"/>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buFont typeface="Arial" panose="020B0604020202020204" pitchFamily="34" charset="0"/>
              <a:buChar char="•"/>
            </a:pPr>
            <a:r>
              <a:rPr lang="en-AU" sz="1100" dirty="0">
                <a:solidFill>
                  <a:schemeClr val="tx1"/>
                </a:solidFill>
                <a:latin typeface="Poppins" panose="00000500000000000000" pitchFamily="2" charset="0"/>
                <a:cs typeface="Poppins" panose="00000500000000000000" pitchFamily="2" charset="0"/>
              </a:rPr>
              <a:t>Develop a best practice guide for case management</a:t>
            </a:r>
          </a:p>
          <a:p>
            <a:pPr marL="85725" indent="-85725">
              <a:buFont typeface="Arial" panose="020B0604020202020204" pitchFamily="34" charset="0"/>
              <a:buChar char="•"/>
            </a:pPr>
            <a:r>
              <a:rPr lang="en-AU" sz="1100" dirty="0">
                <a:solidFill>
                  <a:schemeClr val="tx1"/>
                </a:solidFill>
                <a:latin typeface="Poppins" panose="00000500000000000000" pitchFamily="2" charset="0"/>
                <a:cs typeface="Poppins" panose="00000500000000000000" pitchFamily="2" charset="0"/>
              </a:rPr>
              <a:t>Deploy the RTW Matters AI tool for use by practitioners</a:t>
            </a:r>
          </a:p>
          <a:p>
            <a:pPr marL="85725" indent="-85725">
              <a:buFont typeface="Arial" panose="020B0604020202020204" pitchFamily="34" charset="0"/>
              <a:buChar char="•"/>
            </a:pPr>
            <a:r>
              <a:rPr lang="en-AU" sz="1100" dirty="0">
                <a:solidFill>
                  <a:schemeClr val="tx1"/>
                </a:solidFill>
                <a:latin typeface="Poppins" panose="00000500000000000000" pitchFamily="2" charset="0"/>
                <a:cs typeface="Poppins" panose="00000500000000000000" pitchFamily="2" charset="0"/>
              </a:rPr>
              <a:t>Ensure the IPTC policy is accessible in different formats</a:t>
            </a:r>
          </a:p>
          <a:p>
            <a:pPr marL="85725" indent="-85725">
              <a:buFont typeface="Arial" panose="020B0604020202020204" pitchFamily="34" charset="0"/>
              <a:buChar char="•"/>
            </a:pPr>
            <a:r>
              <a:rPr lang="en-AU" sz="1100" dirty="0">
                <a:solidFill>
                  <a:schemeClr val="tx1"/>
                </a:solidFill>
                <a:latin typeface="Poppins" panose="00000500000000000000" pitchFamily="2" charset="0"/>
                <a:cs typeface="Poppins" panose="00000500000000000000" pitchFamily="2" charset="0"/>
              </a:rPr>
              <a:t>Create resources for use with employers</a:t>
            </a:r>
          </a:p>
        </p:txBody>
      </p:sp>
      <p:sp>
        <p:nvSpPr>
          <p:cNvPr id="5" name="Rounded Rectangle 5">
            <a:extLst>
              <a:ext uri="{FF2B5EF4-FFF2-40B4-BE49-F238E27FC236}">
                <a16:creationId xmlns:a16="http://schemas.microsoft.com/office/drawing/2014/main" id="{F05EA424-38D2-113E-8562-67B02DF29721}"/>
              </a:ext>
            </a:extLst>
          </p:cNvPr>
          <p:cNvSpPr/>
          <p:nvPr/>
        </p:nvSpPr>
        <p:spPr>
          <a:xfrm>
            <a:off x="5140269" y="21170"/>
            <a:ext cx="4679317" cy="43462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en-AU" sz="3200" b="1" dirty="0">
                <a:solidFill>
                  <a:schemeClr val="accent1"/>
                </a:solidFill>
              </a:rPr>
              <a:t>2025-2028 Strategic Plan </a:t>
            </a:r>
            <a:endParaRPr lang="en-AU" sz="2667" b="1" dirty="0">
              <a:solidFill>
                <a:schemeClr val="accent1"/>
              </a:solidFill>
              <a:latin typeface="Poppins" panose="00000500000000000000" pitchFamily="2" charset="0"/>
              <a:cs typeface="Poppins" panose="00000500000000000000" pitchFamily="2" charset="0"/>
            </a:endParaRPr>
          </a:p>
        </p:txBody>
      </p:sp>
      <p:sp>
        <p:nvSpPr>
          <p:cNvPr id="28" name="Rectangle: Rounded Corners 27">
            <a:extLst>
              <a:ext uri="{FF2B5EF4-FFF2-40B4-BE49-F238E27FC236}">
                <a16:creationId xmlns:a16="http://schemas.microsoft.com/office/drawing/2014/main" id="{B957F94E-E595-F16B-7B50-01B497EDDD57}"/>
              </a:ext>
            </a:extLst>
          </p:cNvPr>
          <p:cNvSpPr/>
          <p:nvPr/>
        </p:nvSpPr>
        <p:spPr>
          <a:xfrm>
            <a:off x="8679744" y="4792116"/>
            <a:ext cx="3081895" cy="159478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30" name="Rectangle: Rounded Corners 29">
            <a:extLst>
              <a:ext uri="{FF2B5EF4-FFF2-40B4-BE49-F238E27FC236}">
                <a16:creationId xmlns:a16="http://schemas.microsoft.com/office/drawing/2014/main" id="{F482759D-6804-CECE-BB9F-C76ADC1A19AA}"/>
              </a:ext>
            </a:extLst>
          </p:cNvPr>
          <p:cNvSpPr/>
          <p:nvPr/>
        </p:nvSpPr>
        <p:spPr>
          <a:xfrm>
            <a:off x="8724971" y="4513546"/>
            <a:ext cx="3271023" cy="9879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8" name="Rounded Rectangle 5">
            <a:extLst>
              <a:ext uri="{FF2B5EF4-FFF2-40B4-BE49-F238E27FC236}">
                <a16:creationId xmlns:a16="http://schemas.microsoft.com/office/drawing/2014/main" id="{396979F8-481C-9B66-1BD5-64ADF3B79CB0}"/>
              </a:ext>
            </a:extLst>
          </p:cNvPr>
          <p:cNvSpPr/>
          <p:nvPr/>
        </p:nvSpPr>
        <p:spPr>
          <a:xfrm>
            <a:off x="70391" y="848425"/>
            <a:ext cx="2824086" cy="56067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tx1"/>
                </a:solidFill>
                <a:latin typeface="Poppins" panose="00000500000000000000" pitchFamily="2" charset="0"/>
                <a:cs typeface="Poppins" panose="00000500000000000000" pitchFamily="2" charset="0"/>
              </a:rPr>
              <a:t>As an independent not for profit </a:t>
            </a:r>
            <a:r>
              <a:rPr lang="en-US" sz="1300" dirty="0" err="1">
                <a:solidFill>
                  <a:schemeClr val="tx1"/>
                </a:solidFill>
                <a:latin typeface="Poppins" panose="00000500000000000000" pitchFamily="2" charset="0"/>
                <a:cs typeface="Poppins" panose="00000500000000000000" pitchFamily="2" charset="0"/>
              </a:rPr>
              <a:t>organisation</a:t>
            </a:r>
            <a:r>
              <a:rPr lang="en-US" sz="1300" dirty="0">
                <a:solidFill>
                  <a:schemeClr val="tx1"/>
                </a:solidFill>
                <a:latin typeface="Poppins" panose="00000500000000000000" pitchFamily="2" charset="0"/>
                <a:cs typeface="Poppins" panose="00000500000000000000" pitchFamily="2" charset="0"/>
              </a:rPr>
              <a:t>, we’re working to support the transformation of  compensation systems: connecting people and policy to create a future where it truly Pays to Care.</a:t>
            </a:r>
          </a:p>
          <a:p>
            <a:pPr algn="ctr"/>
            <a:endParaRPr lang="en-US" sz="1300" dirty="0">
              <a:solidFill>
                <a:schemeClr val="tx1"/>
              </a:solidFill>
              <a:latin typeface="Poppins" panose="00000500000000000000" pitchFamily="2" charset="0"/>
              <a:cs typeface="Poppins" panose="00000500000000000000" pitchFamily="2" charset="0"/>
            </a:endParaRPr>
          </a:p>
          <a:p>
            <a:pPr algn="ctr"/>
            <a:endParaRPr lang="en-US" sz="1300" dirty="0">
              <a:solidFill>
                <a:schemeClr val="tx1"/>
              </a:solidFill>
              <a:latin typeface="Poppins" panose="00000500000000000000" pitchFamily="2" charset="0"/>
              <a:cs typeface="Poppins" panose="00000500000000000000" pitchFamily="2" charset="0"/>
            </a:endParaRPr>
          </a:p>
          <a:p>
            <a:pPr algn="ctr"/>
            <a:endParaRPr lang="en-AU" sz="1300" b="1" dirty="0">
              <a:solidFill>
                <a:schemeClr val="tx1"/>
              </a:solidFill>
              <a:latin typeface="Poppins" panose="00000500000000000000" pitchFamily="2" charset="0"/>
              <a:cs typeface="Poppins" panose="00000500000000000000" pitchFamily="2" charset="0"/>
            </a:endParaRPr>
          </a:p>
          <a:p>
            <a:pPr algn="ctr"/>
            <a:r>
              <a:rPr lang="en-AU" sz="1300" b="1" dirty="0">
                <a:solidFill>
                  <a:schemeClr val="accent1">
                    <a:lumMod val="50000"/>
                  </a:schemeClr>
                </a:solidFill>
                <a:latin typeface="Poppins" panose="00000500000000000000" pitchFamily="2" charset="0"/>
                <a:cs typeface="Poppins" panose="00000500000000000000" pitchFamily="2" charset="0"/>
              </a:rPr>
              <a:t>Our Vision: </a:t>
            </a:r>
            <a:r>
              <a:rPr lang="en-AU" sz="1300" dirty="0">
                <a:solidFill>
                  <a:schemeClr val="accent1">
                    <a:lumMod val="50000"/>
                  </a:schemeClr>
                </a:solidFill>
                <a:latin typeface="Poppins" panose="00000500000000000000" pitchFamily="2" charset="0"/>
                <a:ea typeface="MS Mincho" panose="02020609040205080304" pitchFamily="49" charset="-128"/>
                <a:cs typeface="Poppins" panose="00000500000000000000" pitchFamily="2" charset="0"/>
              </a:rPr>
              <a:t>To deliver best evidence-based care for the </a:t>
            </a:r>
            <a:r>
              <a:rPr lang="en-AU" sz="1300" u="sng" dirty="0">
                <a:solidFill>
                  <a:schemeClr val="accent1">
                    <a:lumMod val="50000"/>
                  </a:schemeClr>
                </a:solidFill>
                <a:latin typeface="Poppins" panose="00000500000000000000" pitchFamily="2" charset="0"/>
                <a:ea typeface="MS Mincho" panose="02020609040205080304" pitchFamily="49" charset="-128"/>
                <a:cs typeface="Poppins" panose="00000500000000000000" pitchFamily="2" charset="0"/>
              </a:rPr>
              <a:t>whole</a:t>
            </a:r>
            <a:r>
              <a:rPr lang="en-AU" sz="1300" dirty="0">
                <a:solidFill>
                  <a:schemeClr val="accent1">
                    <a:lumMod val="50000"/>
                  </a:schemeClr>
                </a:solidFill>
                <a:latin typeface="Poppins" panose="00000500000000000000" pitchFamily="2" charset="0"/>
                <a:ea typeface="MS Mincho" panose="02020609040205080304" pitchFamily="49" charset="-128"/>
                <a:cs typeface="Poppins" panose="00000500000000000000" pitchFamily="2" charset="0"/>
              </a:rPr>
              <a:t> worker, improving outcomes in the personal injury industry. </a:t>
            </a:r>
          </a:p>
          <a:p>
            <a:pPr algn="ctr"/>
            <a:endParaRPr lang="en-US" sz="1300" dirty="0">
              <a:solidFill>
                <a:schemeClr val="accent3">
                  <a:lumMod val="75000"/>
                </a:schemeClr>
              </a:solidFill>
            </a:endParaRPr>
          </a:p>
          <a:p>
            <a:pPr algn="ctr"/>
            <a:endParaRPr lang="en-US" sz="1300" dirty="0">
              <a:solidFill>
                <a:schemeClr val="accent1"/>
              </a:solidFill>
              <a:latin typeface="Poppins" panose="00000500000000000000" pitchFamily="2" charset="0"/>
              <a:cs typeface="Poppins" panose="00000500000000000000" pitchFamily="2" charset="0"/>
            </a:endParaRPr>
          </a:p>
          <a:p>
            <a:pPr algn="ctr"/>
            <a:r>
              <a:rPr lang="en-US" sz="1300" b="1" dirty="0">
                <a:solidFill>
                  <a:schemeClr val="accent1"/>
                </a:solidFill>
                <a:latin typeface="Poppins" panose="00000500000000000000" pitchFamily="2" charset="0"/>
                <a:cs typeface="Poppins" panose="00000500000000000000" pitchFamily="2" charset="0"/>
              </a:rPr>
              <a:t>Our Purpose: </a:t>
            </a:r>
            <a:r>
              <a:rPr lang="en-US" sz="1300" dirty="0">
                <a:solidFill>
                  <a:schemeClr val="accent1"/>
                </a:solidFill>
                <a:latin typeface="Poppins" panose="00000500000000000000" pitchFamily="2" charset="0"/>
                <a:cs typeface="Poppins" panose="00000500000000000000" pitchFamily="2" charset="0"/>
              </a:rPr>
              <a:t>to help drive change in the personal injury industry by embedding the </a:t>
            </a:r>
            <a:r>
              <a:rPr lang="en-US" sz="1300" i="1" dirty="0">
                <a:solidFill>
                  <a:schemeClr val="accent1"/>
                </a:solidFill>
                <a:latin typeface="Poppins" panose="00000500000000000000" pitchFamily="2" charset="0"/>
                <a:cs typeface="Poppins" panose="00000500000000000000" pitchFamily="2" charset="0"/>
              </a:rPr>
              <a:t>It Pays to Care</a:t>
            </a:r>
            <a:r>
              <a:rPr lang="en-US" sz="1300" dirty="0">
                <a:solidFill>
                  <a:schemeClr val="accent1"/>
                </a:solidFill>
                <a:latin typeface="Poppins" panose="00000500000000000000" pitchFamily="2" charset="0"/>
                <a:cs typeface="Poppins" panose="00000500000000000000" pitchFamily="2" charset="0"/>
              </a:rPr>
              <a:t> policy and fostering collaboration to improve outcomes for all.</a:t>
            </a:r>
            <a:endParaRPr lang="en-AU" sz="1300" dirty="0">
              <a:solidFill>
                <a:schemeClr val="accent1"/>
              </a:solidFill>
              <a:latin typeface="Poppins" panose="00000500000000000000" pitchFamily="2" charset="0"/>
              <a:ea typeface="Calibri"/>
              <a:cs typeface="Poppins" panose="00000500000000000000" pitchFamily="2" charset="0"/>
            </a:endParaRPr>
          </a:p>
        </p:txBody>
      </p:sp>
      <p:sp>
        <p:nvSpPr>
          <p:cNvPr id="2" name="Rounded Rectangle 14">
            <a:extLst>
              <a:ext uri="{FF2B5EF4-FFF2-40B4-BE49-F238E27FC236}">
                <a16:creationId xmlns:a16="http://schemas.microsoft.com/office/drawing/2014/main" id="{752F4CDA-8626-A90A-376E-F42A6765BBC3}"/>
              </a:ext>
            </a:extLst>
          </p:cNvPr>
          <p:cNvSpPr/>
          <p:nvPr/>
        </p:nvSpPr>
        <p:spPr>
          <a:xfrm>
            <a:off x="5917076" y="3076925"/>
            <a:ext cx="2629569" cy="159964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100" dirty="0">
                <a:solidFill>
                  <a:schemeClr val="tx1"/>
                </a:solidFill>
                <a:latin typeface="Poppins" panose="00000500000000000000" pitchFamily="2" charset="0"/>
                <a:cs typeface="Poppins" panose="00000500000000000000" pitchFamily="2" charset="0"/>
              </a:rPr>
              <a:t>Influence/educate large employers, insurers, government departments, self-insurers, regulators, healthcare providers and policy makers to move towards evidence-based best practice.</a:t>
            </a:r>
          </a:p>
        </p:txBody>
      </p:sp>
      <p:pic>
        <p:nvPicPr>
          <p:cNvPr id="19" name="Picture 18" descr="A black background with blue text&#10;&#10;AI-generated content may be incorrect.">
            <a:extLst>
              <a:ext uri="{FF2B5EF4-FFF2-40B4-BE49-F238E27FC236}">
                <a16:creationId xmlns:a16="http://schemas.microsoft.com/office/drawing/2014/main" id="{20D93D55-1D6F-7CE3-F895-35DC20782878}"/>
              </a:ext>
            </a:extLst>
          </p:cNvPr>
          <p:cNvPicPr>
            <a:picLocks noChangeAspect="1"/>
          </p:cNvPicPr>
          <p:nvPr/>
        </p:nvPicPr>
        <p:blipFill>
          <a:blip r:embed="rId2"/>
          <a:stretch>
            <a:fillRect/>
          </a:stretch>
        </p:blipFill>
        <p:spPr>
          <a:xfrm>
            <a:off x="149690" y="223467"/>
            <a:ext cx="2983302" cy="705234"/>
          </a:xfrm>
          <a:prstGeom prst="rect">
            <a:avLst/>
          </a:prstGeom>
        </p:spPr>
      </p:pic>
      <p:sp>
        <p:nvSpPr>
          <p:cNvPr id="21" name="Rounded Rectangle 12">
            <a:extLst>
              <a:ext uri="{FF2B5EF4-FFF2-40B4-BE49-F238E27FC236}">
                <a16:creationId xmlns:a16="http://schemas.microsoft.com/office/drawing/2014/main" id="{062B4889-BEBE-323A-092E-695A0B7A06F5}"/>
              </a:ext>
            </a:extLst>
          </p:cNvPr>
          <p:cNvSpPr/>
          <p:nvPr/>
        </p:nvSpPr>
        <p:spPr>
          <a:xfrm>
            <a:off x="2886074" y="3076925"/>
            <a:ext cx="2894345" cy="1599646"/>
          </a:xfrm>
          <a:prstGeom prst="round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Poppins" panose="00000500000000000000" pitchFamily="2" charset="0"/>
                <a:cs typeface="Poppins" panose="00000500000000000000" pitchFamily="2" charset="0"/>
              </a:rPr>
              <a:t>Thought Leadership</a:t>
            </a:r>
          </a:p>
          <a:p>
            <a:pPr algn="ctr"/>
            <a:r>
              <a:rPr lang="en-AU" sz="1100" dirty="0">
                <a:solidFill>
                  <a:schemeClr val="tx1"/>
                </a:solidFill>
                <a:latin typeface="Poppins" panose="00000500000000000000" pitchFamily="2" charset="0"/>
                <a:cs typeface="Poppins" panose="00000500000000000000" pitchFamily="2" charset="0"/>
              </a:rPr>
              <a:t>To </a:t>
            </a:r>
            <a:r>
              <a:rPr lang="en-US" sz="1100" dirty="0">
                <a:solidFill>
                  <a:schemeClr val="tx1"/>
                </a:solidFill>
                <a:latin typeface="Poppins" panose="00000500000000000000" pitchFamily="2" charset="0"/>
                <a:cs typeface="Poppins" panose="00000500000000000000" pitchFamily="2" charset="0"/>
              </a:rPr>
              <a:t>shape national thinking across schemes by influencing policy, promoting evidence-based culture change, and embedding </a:t>
            </a:r>
            <a:r>
              <a:rPr lang="en-US" sz="1100" i="1" dirty="0">
                <a:solidFill>
                  <a:schemeClr val="tx1"/>
                </a:solidFill>
                <a:latin typeface="Poppins" panose="00000500000000000000" pitchFamily="2" charset="0"/>
                <a:cs typeface="Poppins" panose="00000500000000000000" pitchFamily="2" charset="0"/>
              </a:rPr>
              <a:t>It Pays to Care</a:t>
            </a:r>
            <a:r>
              <a:rPr lang="en-US" sz="1100" dirty="0">
                <a:solidFill>
                  <a:schemeClr val="tx1"/>
                </a:solidFill>
                <a:latin typeface="Poppins" panose="00000500000000000000" pitchFamily="2" charset="0"/>
                <a:cs typeface="Poppins" panose="00000500000000000000" pitchFamily="2" charset="0"/>
              </a:rPr>
              <a:t> as a priority for improving care outcomes while reducing system costs and increasing efficiency.</a:t>
            </a:r>
            <a:endParaRPr lang="en-AU" sz="1100" dirty="0">
              <a:solidFill>
                <a:schemeClr val="tx1"/>
              </a:solidFill>
              <a:latin typeface="Poppins" panose="00000500000000000000" pitchFamily="2" charset="0"/>
              <a:cs typeface="Poppins" panose="00000500000000000000" pitchFamily="2" charset="0"/>
            </a:endParaRPr>
          </a:p>
        </p:txBody>
      </p:sp>
      <p:sp>
        <p:nvSpPr>
          <p:cNvPr id="22" name="Rounded Rectangle 12">
            <a:extLst>
              <a:ext uri="{FF2B5EF4-FFF2-40B4-BE49-F238E27FC236}">
                <a16:creationId xmlns:a16="http://schemas.microsoft.com/office/drawing/2014/main" id="{283F3DE7-D77A-9A02-0D05-BF35E2EDCAFE}"/>
              </a:ext>
            </a:extLst>
          </p:cNvPr>
          <p:cNvSpPr/>
          <p:nvPr/>
        </p:nvSpPr>
        <p:spPr>
          <a:xfrm>
            <a:off x="2894477" y="1355731"/>
            <a:ext cx="2894345" cy="1599646"/>
          </a:xfrm>
          <a:prstGeom prst="round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b="1" dirty="0">
                <a:solidFill>
                  <a:schemeClr val="tx1"/>
                </a:solidFill>
                <a:latin typeface="Poppins" panose="00000500000000000000" pitchFamily="2" charset="0"/>
                <a:cs typeface="Poppins" panose="00000500000000000000" pitchFamily="2" charset="0"/>
              </a:rPr>
              <a:t>Collaboration, Projects and Partnerships</a:t>
            </a:r>
          </a:p>
          <a:p>
            <a:pPr algn="ctr"/>
            <a:r>
              <a:rPr lang="en-US" sz="1100" dirty="0">
                <a:solidFill>
                  <a:schemeClr val="tx1"/>
                </a:solidFill>
                <a:latin typeface="Poppins" panose="00000500000000000000" pitchFamily="2" charset="0"/>
                <a:cs typeface="Poppins" panose="00000500000000000000" pitchFamily="2" charset="0"/>
              </a:rPr>
              <a:t>To strengthen purpose-driven partnerships by collaborating to identify, implement and share best practice, and support research and communication that drive system-wide improvement.</a:t>
            </a:r>
            <a:endParaRPr lang="en-AU" sz="1100" dirty="0">
              <a:solidFill>
                <a:schemeClr val="tx1"/>
              </a:solidFill>
              <a:latin typeface="Poppins" panose="00000500000000000000" pitchFamily="2" charset="0"/>
              <a:cs typeface="Poppins" panose="00000500000000000000" pitchFamily="2" charset="0"/>
            </a:endParaRPr>
          </a:p>
        </p:txBody>
      </p:sp>
      <p:sp>
        <p:nvSpPr>
          <p:cNvPr id="25" name="Rounded Rectangle 14">
            <a:extLst>
              <a:ext uri="{FF2B5EF4-FFF2-40B4-BE49-F238E27FC236}">
                <a16:creationId xmlns:a16="http://schemas.microsoft.com/office/drawing/2014/main" id="{88D2CC50-8102-7905-1675-0CEF853D3961}"/>
              </a:ext>
            </a:extLst>
          </p:cNvPr>
          <p:cNvSpPr/>
          <p:nvPr/>
        </p:nvSpPr>
        <p:spPr>
          <a:xfrm>
            <a:off x="5913520" y="1360734"/>
            <a:ext cx="2629569" cy="159964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5725" indent="-85725">
              <a:buFont typeface="Arial" panose="020B0604020202020204" pitchFamily="34" charset="0"/>
              <a:buChar char="•"/>
            </a:pPr>
            <a:r>
              <a:rPr lang="en-AU" sz="1100" dirty="0">
                <a:solidFill>
                  <a:schemeClr val="tx1"/>
                </a:solidFill>
                <a:latin typeface="Poppins" panose="00000500000000000000" pitchFamily="2" charset="0"/>
                <a:cs typeface="Poppins" panose="00000500000000000000" pitchFamily="2" charset="0"/>
              </a:rPr>
              <a:t>Work as a trusted partner, providing advice and assistance to the industry</a:t>
            </a:r>
          </a:p>
          <a:p>
            <a:pPr marL="85725" indent="-85725">
              <a:buFont typeface="Arial" panose="020B0604020202020204" pitchFamily="34" charset="0"/>
              <a:buChar char="•"/>
            </a:pPr>
            <a:r>
              <a:rPr lang="en-AU" sz="1100" dirty="0">
                <a:solidFill>
                  <a:schemeClr val="tx1"/>
                </a:solidFill>
                <a:latin typeface="Poppins" panose="00000500000000000000" pitchFamily="2" charset="0"/>
                <a:cs typeface="Poppins" panose="00000500000000000000" pitchFamily="2" charset="0"/>
              </a:rPr>
              <a:t>Run collaborative symposiums</a:t>
            </a:r>
          </a:p>
          <a:p>
            <a:pPr marL="85725" indent="-85725">
              <a:buFont typeface="Arial" panose="020B0604020202020204" pitchFamily="34" charset="0"/>
              <a:buChar char="•"/>
            </a:pPr>
            <a:r>
              <a:rPr lang="en-AU" sz="1100" dirty="0">
                <a:solidFill>
                  <a:schemeClr val="tx1"/>
                </a:solidFill>
                <a:latin typeface="Poppins" panose="00000500000000000000" pitchFamily="2" charset="0"/>
                <a:cs typeface="Poppins" panose="00000500000000000000" pitchFamily="2" charset="0"/>
              </a:rPr>
              <a:t>Collaborate on projects with key industry organisations and contacts</a:t>
            </a:r>
          </a:p>
        </p:txBody>
      </p:sp>
      <p:sp>
        <p:nvSpPr>
          <p:cNvPr id="33" name="TextBox 32">
            <a:extLst>
              <a:ext uri="{FF2B5EF4-FFF2-40B4-BE49-F238E27FC236}">
                <a16:creationId xmlns:a16="http://schemas.microsoft.com/office/drawing/2014/main" id="{81285323-CC59-56C7-C954-8B67C1EB9838}"/>
              </a:ext>
            </a:extLst>
          </p:cNvPr>
          <p:cNvSpPr txBox="1"/>
          <p:nvPr/>
        </p:nvSpPr>
        <p:spPr>
          <a:xfrm>
            <a:off x="8777653" y="4900785"/>
            <a:ext cx="2886076" cy="1477328"/>
          </a:xfrm>
          <a:prstGeom prst="rect">
            <a:avLst/>
          </a:prstGeom>
          <a:noFill/>
        </p:spPr>
        <p:txBody>
          <a:bodyPr wrap="square">
            <a:spAutoFit/>
          </a:bodyPr>
          <a:lstStyle/>
          <a:p>
            <a:r>
              <a:rPr lang="en-AU" sz="1000" dirty="0">
                <a:solidFill>
                  <a:schemeClr val="accent2"/>
                </a:solidFill>
                <a:latin typeface="Poppins" panose="00000500000000000000" pitchFamily="2" charset="0"/>
                <a:cs typeface="Poppins" panose="00000500000000000000" pitchFamily="2" charset="0"/>
              </a:rPr>
              <a:t>Starting Points:</a:t>
            </a:r>
          </a:p>
          <a:p>
            <a:pPr marL="85725" indent="-85725">
              <a:buFont typeface="Arial" panose="020B0604020202020204" pitchFamily="34" charset="0"/>
              <a:buChar char="•"/>
            </a:pPr>
            <a:r>
              <a:rPr lang="en-AU" sz="1000" dirty="0">
                <a:solidFill>
                  <a:schemeClr val="tx1"/>
                </a:solidFill>
                <a:latin typeface="Poppins" panose="00000500000000000000" pitchFamily="2" charset="0"/>
                <a:cs typeface="Poppins" panose="00000500000000000000" pitchFamily="2" charset="0"/>
              </a:rPr>
              <a:t>Expand use of already created resources e.g. GP CPD modules,  IECCC messaging matters, PS triage guidelines</a:t>
            </a:r>
          </a:p>
          <a:p>
            <a:pPr marL="85725" indent="-85725">
              <a:buFont typeface="Arial" panose="020B0604020202020204" pitchFamily="34" charset="0"/>
              <a:buChar char="•"/>
            </a:pPr>
            <a:r>
              <a:rPr lang="en-AU" sz="1000" dirty="0">
                <a:latin typeface="Poppins" panose="00000500000000000000" pitchFamily="2" charset="0"/>
                <a:cs typeface="Poppins" panose="00000500000000000000" pitchFamily="2" charset="0"/>
              </a:rPr>
              <a:t>Leverage stakeholder’s communication channels to expand reach</a:t>
            </a:r>
          </a:p>
          <a:p>
            <a:pPr marL="85725" indent="-85725">
              <a:buFont typeface="Arial" panose="020B0604020202020204" pitchFamily="34" charset="0"/>
              <a:buChar char="•"/>
            </a:pPr>
            <a:r>
              <a:rPr lang="en-AU" sz="1000" dirty="0">
                <a:solidFill>
                  <a:schemeClr val="tx1"/>
                </a:solidFill>
                <a:latin typeface="Poppins" panose="00000500000000000000" pitchFamily="2" charset="0"/>
                <a:cs typeface="Poppins" panose="00000500000000000000" pitchFamily="2" charset="0"/>
              </a:rPr>
              <a:t>Continue to engage guest experts </a:t>
            </a:r>
            <a:r>
              <a:rPr lang="en-AU" sz="1000" dirty="0">
                <a:latin typeface="Poppins" panose="00000500000000000000" pitchFamily="2" charset="0"/>
                <a:cs typeface="Poppins" panose="00000500000000000000" pitchFamily="2" charset="0"/>
              </a:rPr>
              <a:t>who can reinforce benefits of implementing the policy</a:t>
            </a:r>
            <a:endParaRPr lang="en-AU" sz="1000" dirty="0">
              <a:solidFill>
                <a:schemeClr val="tx1"/>
              </a:solidFill>
              <a:latin typeface="Poppins" panose="00000500000000000000" pitchFamily="2" charset="0"/>
              <a:cs typeface="Poppins" panose="00000500000000000000" pitchFamily="2" charset="0"/>
            </a:endParaRPr>
          </a:p>
        </p:txBody>
      </p:sp>
      <p:sp>
        <p:nvSpPr>
          <p:cNvPr id="34" name="Rectangle: Rounded Corners 33">
            <a:extLst>
              <a:ext uri="{FF2B5EF4-FFF2-40B4-BE49-F238E27FC236}">
                <a16:creationId xmlns:a16="http://schemas.microsoft.com/office/drawing/2014/main" id="{13DBD3C3-0301-BDCE-49BE-8AB2617F07F3}"/>
              </a:ext>
            </a:extLst>
          </p:cNvPr>
          <p:cNvSpPr/>
          <p:nvPr/>
        </p:nvSpPr>
        <p:spPr>
          <a:xfrm>
            <a:off x="8683302" y="3081606"/>
            <a:ext cx="3081895" cy="159478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37" name="TextBox 36">
            <a:extLst>
              <a:ext uri="{FF2B5EF4-FFF2-40B4-BE49-F238E27FC236}">
                <a16:creationId xmlns:a16="http://schemas.microsoft.com/office/drawing/2014/main" id="{CD03EC14-2E64-1959-4840-2C4C01C3E20B}"/>
              </a:ext>
            </a:extLst>
          </p:cNvPr>
          <p:cNvSpPr txBox="1"/>
          <p:nvPr/>
        </p:nvSpPr>
        <p:spPr>
          <a:xfrm>
            <a:off x="8790067" y="3282854"/>
            <a:ext cx="2861248" cy="1323439"/>
          </a:xfrm>
          <a:prstGeom prst="rect">
            <a:avLst/>
          </a:prstGeom>
          <a:noFill/>
        </p:spPr>
        <p:txBody>
          <a:bodyPr wrap="square">
            <a:spAutoFit/>
          </a:bodyPr>
          <a:lstStyle/>
          <a:p>
            <a:r>
              <a:rPr lang="en-AU" sz="1000" dirty="0">
                <a:solidFill>
                  <a:schemeClr val="accent2"/>
                </a:solidFill>
                <a:latin typeface="Poppins" panose="00000500000000000000" pitchFamily="2" charset="0"/>
                <a:cs typeface="Poppins" panose="00000500000000000000" pitchFamily="2" charset="0"/>
              </a:rPr>
              <a:t>Starting Points:</a:t>
            </a:r>
          </a:p>
          <a:p>
            <a:pPr marL="171450" indent="-171450">
              <a:buFont typeface="Arial" panose="020B0604020202020204" pitchFamily="34" charset="0"/>
              <a:buChar char="•"/>
            </a:pPr>
            <a:r>
              <a:rPr lang="en-AU" sz="1000" dirty="0">
                <a:latin typeface="Poppins" panose="00000500000000000000" pitchFamily="2" charset="0"/>
                <a:ea typeface="MS Mincho" panose="02020609040205080304" pitchFamily="49" charset="-128"/>
                <a:cs typeface="Poppins" panose="00000500000000000000" pitchFamily="2" charset="0"/>
              </a:rPr>
              <a:t>Present widely to H&amp;S groups, conferences, symposiums</a:t>
            </a:r>
          </a:p>
          <a:p>
            <a:pPr marL="171450" indent="-171450">
              <a:buFont typeface="Arial" panose="020B0604020202020204" pitchFamily="34" charset="0"/>
              <a:buChar char="•"/>
            </a:pPr>
            <a:r>
              <a:rPr lang="en-AU" sz="1000" dirty="0">
                <a:latin typeface="Poppins" panose="00000500000000000000" pitchFamily="2" charset="0"/>
                <a:ea typeface="MS Mincho" panose="02020609040205080304" pitchFamily="49" charset="-128"/>
                <a:cs typeface="Poppins" panose="00000500000000000000" pitchFamily="2" charset="0"/>
              </a:rPr>
              <a:t>Engage with key gov’t stakeholders</a:t>
            </a:r>
          </a:p>
          <a:p>
            <a:pPr marL="171450" indent="-171450">
              <a:buFont typeface="Arial" panose="020B0604020202020204" pitchFamily="34" charset="0"/>
              <a:buChar char="•"/>
            </a:pPr>
            <a:r>
              <a:rPr lang="en-AU" sz="1000" dirty="0">
                <a:latin typeface="Poppins" panose="00000500000000000000" pitchFamily="2" charset="0"/>
                <a:ea typeface="MS Mincho" panose="02020609040205080304" pitchFamily="49" charset="-128"/>
                <a:cs typeface="Poppins" panose="00000500000000000000" pitchFamily="2" charset="0"/>
              </a:rPr>
              <a:t>Work with insurers to reach employers</a:t>
            </a:r>
            <a:endParaRPr lang="en-AU" sz="1000" dirty="0"/>
          </a:p>
          <a:p>
            <a:pPr marL="171450" indent="-171450">
              <a:buFont typeface="Arial" panose="020B0604020202020204" pitchFamily="34" charset="0"/>
              <a:buChar char="•"/>
            </a:pPr>
            <a:r>
              <a:rPr lang="en-AU" sz="1000" dirty="0">
                <a:latin typeface="Poppins" panose="00000500000000000000" pitchFamily="2" charset="0"/>
                <a:ea typeface="MS Mincho" panose="02020609040205080304" pitchFamily="49" charset="-128"/>
                <a:cs typeface="Poppins" panose="00000500000000000000" pitchFamily="2" charset="0"/>
              </a:rPr>
              <a:t>Invite key stakeholders to events, or host an industry forum with VIP guests</a:t>
            </a:r>
          </a:p>
          <a:p>
            <a:pPr marL="171450" indent="-171450">
              <a:buFont typeface="Arial" panose="020B0604020202020204" pitchFamily="34" charset="0"/>
              <a:buChar char="•"/>
            </a:pPr>
            <a:r>
              <a:rPr lang="en-AU" sz="1000" dirty="0">
                <a:latin typeface="Poppins" panose="00000500000000000000" pitchFamily="2" charset="0"/>
                <a:ea typeface="MS Mincho" panose="02020609040205080304" pitchFamily="49" charset="-128"/>
                <a:cs typeface="Poppins" panose="00000500000000000000" pitchFamily="2" charset="0"/>
              </a:rPr>
              <a:t>Leverage regulator’s relationships</a:t>
            </a:r>
          </a:p>
        </p:txBody>
      </p:sp>
      <p:sp>
        <p:nvSpPr>
          <p:cNvPr id="38" name="Rounded Rectangle 14">
            <a:extLst>
              <a:ext uri="{FF2B5EF4-FFF2-40B4-BE49-F238E27FC236}">
                <a16:creationId xmlns:a16="http://schemas.microsoft.com/office/drawing/2014/main" id="{B9272FD1-293A-BA8D-B419-599A136278C5}"/>
              </a:ext>
            </a:extLst>
          </p:cNvPr>
          <p:cNvSpPr/>
          <p:nvPr/>
        </p:nvSpPr>
        <p:spPr>
          <a:xfrm>
            <a:off x="8679745" y="1360734"/>
            <a:ext cx="3081895" cy="159964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1000" dirty="0">
                <a:solidFill>
                  <a:schemeClr val="accent2"/>
                </a:solidFill>
                <a:latin typeface="Poppins" panose="00000500000000000000" pitchFamily="2" charset="0"/>
                <a:cs typeface="Poppins" panose="00000500000000000000" pitchFamily="2" charset="0"/>
              </a:rPr>
              <a:t>Starting Points:</a:t>
            </a:r>
          </a:p>
          <a:p>
            <a:pPr marL="85725" indent="-85725">
              <a:buFont typeface="Arial" panose="020B0604020202020204" pitchFamily="34" charset="0"/>
              <a:buChar char="•"/>
            </a:pPr>
            <a:r>
              <a:rPr lang="en-AU" sz="1000" dirty="0">
                <a:solidFill>
                  <a:schemeClr val="tx1"/>
                </a:solidFill>
                <a:latin typeface="Poppins" panose="00000500000000000000" pitchFamily="2" charset="0"/>
                <a:cs typeface="Poppins" panose="00000500000000000000" pitchFamily="2" charset="0"/>
              </a:rPr>
              <a:t>Collaborate on PIEF training, insurer claim  approaches, provider practices, regulator  communication campaigns.</a:t>
            </a:r>
          </a:p>
          <a:p>
            <a:pPr marL="85725" indent="-85725">
              <a:buFont typeface="Arial" panose="020B0604020202020204" pitchFamily="34" charset="0"/>
              <a:buChar char="•"/>
            </a:pPr>
            <a:r>
              <a:rPr lang="en-AU" sz="1000" dirty="0">
                <a:solidFill>
                  <a:schemeClr val="tx1"/>
                </a:solidFill>
                <a:latin typeface="Poppins" panose="00000500000000000000" pitchFamily="2" charset="0"/>
                <a:cs typeface="Poppins" panose="00000500000000000000" pitchFamily="2" charset="0"/>
              </a:rPr>
              <a:t>Work with Government entities to improve injury management practices.</a:t>
            </a:r>
          </a:p>
          <a:p>
            <a:endParaRPr lang="en-AU" sz="1000" dirty="0">
              <a:solidFill>
                <a:schemeClr val="tx1"/>
              </a:solidFill>
              <a:latin typeface="Poppins" panose="00000500000000000000" pitchFamily="2" charset="0"/>
              <a:cs typeface="Poppins" panose="00000500000000000000" pitchFamily="2" charset="0"/>
            </a:endParaRPr>
          </a:p>
        </p:txBody>
      </p:sp>
      <p:sp>
        <p:nvSpPr>
          <p:cNvPr id="3" name="Slide Number Placeholder 5">
            <a:extLst>
              <a:ext uri="{FF2B5EF4-FFF2-40B4-BE49-F238E27FC236}">
                <a16:creationId xmlns:a16="http://schemas.microsoft.com/office/drawing/2014/main" id="{FBD7CE57-7C96-5C0A-F3F5-3B4FD4B2D31C}"/>
              </a:ext>
            </a:extLst>
          </p:cNvPr>
          <p:cNvSpPr txBox="1">
            <a:spLocks/>
          </p:cNvSpPr>
          <p:nvPr/>
        </p:nvSpPr>
        <p:spPr>
          <a:xfrm>
            <a:off x="11582400" y="6440171"/>
            <a:ext cx="380720" cy="276229"/>
          </a:xfrm>
          <a:prstGeom prst="rect">
            <a:avLst/>
          </a:prstGeom>
        </p:spPr>
        <p:txBody>
          <a:bodyPr/>
          <a:lstStyle>
            <a:defPPr>
              <a:defRPr kern="0"/>
            </a:defPPr>
          </a:lstStyle>
          <a:p>
            <a:fld id="{0162D339-286B-044E-80BD-BC68A84B13FD}" type="slidenum">
              <a:rPr lang="en-ME" sz="1200" smtClean="0">
                <a:solidFill>
                  <a:schemeClr val="bg1"/>
                </a:solidFill>
              </a:rPr>
              <a:pPr/>
              <a:t>26</a:t>
            </a:fld>
            <a:endParaRPr lang="en-ME" sz="1200" dirty="0">
              <a:solidFill>
                <a:schemeClr val="bg1"/>
              </a:solidFill>
            </a:endParaRPr>
          </a:p>
        </p:txBody>
      </p:sp>
    </p:spTree>
    <p:extLst>
      <p:ext uri="{BB962C8B-B14F-4D97-AF65-F5344CB8AC3E}">
        <p14:creationId xmlns:p14="http://schemas.microsoft.com/office/powerpoint/2010/main" val="32487433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4177-08B5-DA11-680D-3D1D6B32F1CE}"/>
              </a:ext>
            </a:extLst>
          </p:cNvPr>
          <p:cNvSpPr>
            <a:spLocks noGrp="1"/>
          </p:cNvSpPr>
          <p:nvPr>
            <p:ph type="title"/>
          </p:nvPr>
        </p:nvSpPr>
        <p:spPr>
          <a:xfrm>
            <a:off x="615187" y="508762"/>
            <a:ext cx="10961624" cy="553998"/>
          </a:xfrm>
        </p:spPr>
        <p:txBody>
          <a:bodyPr/>
          <a:lstStyle/>
          <a:p>
            <a:r>
              <a:rPr lang="en-AU" dirty="0"/>
              <a:t>What can you do?</a:t>
            </a:r>
          </a:p>
        </p:txBody>
      </p:sp>
      <p:pic>
        <p:nvPicPr>
          <p:cNvPr id="1028" name="Picture 4" descr="chart, table, graph, diagram, figure都是什么图什么表？ - 知乎">
            <a:extLst>
              <a:ext uri="{FF2B5EF4-FFF2-40B4-BE49-F238E27FC236}">
                <a16:creationId xmlns:a16="http://schemas.microsoft.com/office/drawing/2014/main" id="{267616AA-2BEE-F4A2-D147-519E8CF2F6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937" y="1166601"/>
            <a:ext cx="6818132" cy="35972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umbers Background Stock Photos, Images and Backgrounds for Free Download">
            <a:extLst>
              <a:ext uri="{FF2B5EF4-FFF2-40B4-BE49-F238E27FC236}">
                <a16:creationId xmlns:a16="http://schemas.microsoft.com/office/drawing/2014/main" id="{6071769D-50D7-8B53-8034-F0EB73B64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52596">
            <a:off x="6096801" y="871758"/>
            <a:ext cx="57150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Care outline">
            <a:extLst>
              <a:ext uri="{FF2B5EF4-FFF2-40B4-BE49-F238E27FC236}">
                <a16:creationId xmlns:a16="http://schemas.microsoft.com/office/drawing/2014/main" id="{5B5974FC-03DC-63BE-D803-2C7EC1FB5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095803" y="4888420"/>
            <a:ext cx="914400" cy="914400"/>
          </a:xfrm>
          <a:prstGeom prst="rect">
            <a:avLst/>
          </a:prstGeom>
        </p:spPr>
      </p:pic>
      <p:pic>
        <p:nvPicPr>
          <p:cNvPr id="5" name="Graphic 4" descr="Dollar outline">
            <a:extLst>
              <a:ext uri="{FF2B5EF4-FFF2-40B4-BE49-F238E27FC236}">
                <a16:creationId xmlns:a16="http://schemas.microsoft.com/office/drawing/2014/main" id="{6AADF579-BB93-D514-16E4-CA019D9308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96837" y="5334247"/>
            <a:ext cx="914400" cy="914400"/>
          </a:xfrm>
          <a:prstGeom prst="rect">
            <a:avLst/>
          </a:prstGeom>
        </p:spPr>
      </p:pic>
      <p:pic>
        <p:nvPicPr>
          <p:cNvPr id="6" name="Graphic 5" descr="Muscular arm outline">
            <a:extLst>
              <a:ext uri="{FF2B5EF4-FFF2-40B4-BE49-F238E27FC236}">
                <a16:creationId xmlns:a16="http://schemas.microsoft.com/office/drawing/2014/main" id="{0B396E53-4C8E-EAF1-1EE8-FC3ACCA6CAA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94110" y="4219433"/>
            <a:ext cx="914400" cy="914400"/>
          </a:xfrm>
          <a:prstGeom prst="rect">
            <a:avLst/>
          </a:prstGeom>
        </p:spPr>
      </p:pic>
      <p:pic>
        <p:nvPicPr>
          <p:cNvPr id="7" name="Graphic 6" descr="Cheers outline">
            <a:extLst>
              <a:ext uri="{FF2B5EF4-FFF2-40B4-BE49-F238E27FC236}">
                <a16:creationId xmlns:a16="http://schemas.microsoft.com/office/drawing/2014/main" id="{92F82BFD-36FD-5C8F-699D-05E78F2F450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481284" y="5324917"/>
            <a:ext cx="914400" cy="914400"/>
          </a:xfrm>
          <a:prstGeom prst="rect">
            <a:avLst/>
          </a:prstGeom>
        </p:spPr>
      </p:pic>
      <p:pic>
        <p:nvPicPr>
          <p:cNvPr id="8" name="Graphic 7" descr="Viral outline">
            <a:extLst>
              <a:ext uri="{FF2B5EF4-FFF2-40B4-BE49-F238E27FC236}">
                <a16:creationId xmlns:a16="http://schemas.microsoft.com/office/drawing/2014/main" id="{D9714181-6D3F-44C5-D645-2BBAE09D4C9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718832" y="4759574"/>
            <a:ext cx="914400" cy="914400"/>
          </a:xfrm>
          <a:prstGeom prst="rect">
            <a:avLst/>
          </a:prstGeom>
        </p:spPr>
      </p:pic>
      <p:pic>
        <p:nvPicPr>
          <p:cNvPr id="9" name="Graphic 8" descr="Megaphone outline">
            <a:extLst>
              <a:ext uri="{FF2B5EF4-FFF2-40B4-BE49-F238E27FC236}">
                <a16:creationId xmlns:a16="http://schemas.microsoft.com/office/drawing/2014/main" id="{D1CC9F9D-56B8-A5FC-1F3C-5D58D67D10E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098034" y="4039093"/>
            <a:ext cx="914400" cy="914400"/>
          </a:xfrm>
          <a:prstGeom prst="rect">
            <a:avLst/>
          </a:prstGeom>
        </p:spPr>
      </p:pic>
      <p:pic>
        <p:nvPicPr>
          <p:cNvPr id="18" name="Graphic 17" descr="Presentation with pie chart outline">
            <a:extLst>
              <a:ext uri="{FF2B5EF4-FFF2-40B4-BE49-F238E27FC236}">
                <a16:creationId xmlns:a16="http://schemas.microsoft.com/office/drawing/2014/main" id="{91FA211D-FE30-EBBC-43C5-19BA5A4EE48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968412" y="5216774"/>
            <a:ext cx="914400" cy="914400"/>
          </a:xfrm>
          <a:prstGeom prst="rect">
            <a:avLst/>
          </a:prstGeom>
        </p:spPr>
      </p:pic>
      <p:sp>
        <p:nvSpPr>
          <p:cNvPr id="10" name="Slide Number Placeholder 5">
            <a:extLst>
              <a:ext uri="{FF2B5EF4-FFF2-40B4-BE49-F238E27FC236}">
                <a16:creationId xmlns:a16="http://schemas.microsoft.com/office/drawing/2014/main" id="{501151A0-2812-2610-5D8C-CFB2D7FBB915}"/>
              </a:ext>
            </a:extLst>
          </p:cNvPr>
          <p:cNvSpPr txBox="1">
            <a:spLocks/>
          </p:cNvSpPr>
          <p:nvPr/>
        </p:nvSpPr>
        <p:spPr>
          <a:xfrm>
            <a:off x="11582400" y="6400800"/>
            <a:ext cx="380720" cy="276229"/>
          </a:xfrm>
          <a:prstGeom prst="rect">
            <a:avLst/>
          </a:prstGeom>
        </p:spPr>
        <p:txBody>
          <a:bodyPr/>
          <a:lstStyle>
            <a:defPPr>
              <a:defRPr kern="0"/>
            </a:defPPr>
          </a:lstStyle>
          <a:p>
            <a:fld id="{0162D339-286B-044E-80BD-BC68A84B13FD}" type="slidenum">
              <a:rPr lang="en-ME" sz="1200" smtClean="0">
                <a:solidFill>
                  <a:schemeClr val="bg1"/>
                </a:solidFill>
              </a:rPr>
              <a:pPr/>
              <a:t>27</a:t>
            </a:fld>
            <a:endParaRPr lang="en-ME" sz="1200" dirty="0">
              <a:solidFill>
                <a:schemeClr val="bg1"/>
              </a:solidFill>
            </a:endParaRPr>
          </a:p>
        </p:txBody>
      </p:sp>
    </p:spTree>
    <p:extLst>
      <p:ext uri="{BB962C8B-B14F-4D97-AF65-F5344CB8AC3E}">
        <p14:creationId xmlns:p14="http://schemas.microsoft.com/office/powerpoint/2010/main" val="2832843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17EEA-6A2A-3137-C82F-D24CBB8AA46C}"/>
            </a:ext>
          </a:extLst>
        </p:cNvPr>
        <p:cNvGrpSpPr/>
        <p:nvPr/>
      </p:nvGrpSpPr>
      <p:grpSpPr>
        <a:xfrm>
          <a:off x="0" y="0"/>
          <a:ext cx="0" cy="0"/>
          <a:chOff x="0" y="0"/>
          <a:chExt cx="0" cy="0"/>
        </a:xfrm>
      </p:grpSpPr>
      <p:pic>
        <p:nvPicPr>
          <p:cNvPr id="8" name="Picture 7" descr="A blue text on a black background&#10;&#10;Description automatically generated">
            <a:extLst>
              <a:ext uri="{FF2B5EF4-FFF2-40B4-BE49-F238E27FC236}">
                <a16:creationId xmlns:a16="http://schemas.microsoft.com/office/drawing/2014/main" id="{F6B75281-3D34-36E7-3764-6D2FE23A59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2352" y="465939"/>
            <a:ext cx="9267296" cy="1952163"/>
          </a:xfrm>
          <a:prstGeom prst="rect">
            <a:avLst/>
          </a:prstGeom>
        </p:spPr>
      </p:pic>
      <p:pic>
        <p:nvPicPr>
          <p:cNvPr id="2" name="Picture 2" descr="A qr code with a blue and white logo&#10;&#10;Description automatically generated">
            <a:extLst>
              <a:ext uri="{FF2B5EF4-FFF2-40B4-BE49-F238E27FC236}">
                <a16:creationId xmlns:a16="http://schemas.microsoft.com/office/drawing/2014/main" id="{AE94FD20-438A-4F95-0666-CC8E3BE505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6493" y="2418102"/>
            <a:ext cx="2913928" cy="36424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qr code with a blue and black design&#10;&#10;AI-generated content may be incorrect.">
            <a:extLst>
              <a:ext uri="{FF2B5EF4-FFF2-40B4-BE49-F238E27FC236}">
                <a16:creationId xmlns:a16="http://schemas.microsoft.com/office/drawing/2014/main" id="{7B2B6697-7168-2BAD-861B-8595F50F0A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2990" y="2418102"/>
            <a:ext cx="2913372" cy="3642409"/>
          </a:xfrm>
          <a:prstGeom prst="rect">
            <a:avLst/>
          </a:prstGeom>
        </p:spPr>
      </p:pic>
      <p:sp>
        <p:nvSpPr>
          <p:cNvPr id="3" name="Slide Number Placeholder 5">
            <a:extLst>
              <a:ext uri="{FF2B5EF4-FFF2-40B4-BE49-F238E27FC236}">
                <a16:creationId xmlns:a16="http://schemas.microsoft.com/office/drawing/2014/main" id="{42F58219-16DC-E7DA-351D-003F77EE1261}"/>
              </a:ext>
            </a:extLst>
          </p:cNvPr>
          <p:cNvSpPr txBox="1">
            <a:spLocks/>
          </p:cNvSpPr>
          <p:nvPr/>
        </p:nvSpPr>
        <p:spPr>
          <a:xfrm>
            <a:off x="11582400" y="6440171"/>
            <a:ext cx="380720" cy="276229"/>
          </a:xfrm>
          <a:prstGeom prst="rect">
            <a:avLst/>
          </a:prstGeom>
        </p:spPr>
        <p:txBody>
          <a:bodyPr/>
          <a:lstStyle>
            <a:defPPr>
              <a:defRPr kern="0"/>
            </a:defPPr>
          </a:lstStyle>
          <a:p>
            <a:fld id="{0162D339-286B-044E-80BD-BC68A84B13FD}" type="slidenum">
              <a:rPr lang="en-ME" sz="1200" smtClean="0">
                <a:solidFill>
                  <a:schemeClr val="bg1"/>
                </a:solidFill>
              </a:rPr>
              <a:pPr/>
              <a:t>28</a:t>
            </a:fld>
            <a:endParaRPr lang="en-ME" sz="1200" dirty="0">
              <a:solidFill>
                <a:schemeClr val="bg1"/>
              </a:solidFill>
            </a:endParaRPr>
          </a:p>
        </p:txBody>
      </p:sp>
    </p:spTree>
    <p:custDataLst>
      <p:tags r:id="rId1"/>
    </p:custDataLst>
    <p:extLst>
      <p:ext uri="{BB962C8B-B14F-4D97-AF65-F5344CB8AC3E}">
        <p14:creationId xmlns:p14="http://schemas.microsoft.com/office/powerpoint/2010/main" val="2167424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77736" y="705871"/>
            <a:ext cx="10467340" cy="3767057"/>
          </a:xfrm>
          <a:prstGeom prst="rect">
            <a:avLst/>
          </a:prstGeom>
        </p:spPr>
        <p:txBody>
          <a:bodyPr vert="horz" wrap="square" lIns="0" tIns="12065" rIns="0" bIns="0" rtlCol="0">
            <a:spAutoFit/>
          </a:bodyPr>
          <a:lstStyle/>
          <a:p>
            <a:pPr marL="69215">
              <a:lnSpc>
                <a:spcPct val="100000"/>
              </a:lnSpc>
              <a:spcBef>
                <a:spcPts val="95"/>
              </a:spcBef>
            </a:pPr>
            <a:r>
              <a:rPr sz="3600" dirty="0">
                <a:solidFill>
                  <a:srgbClr val="1D85C2"/>
                </a:solidFill>
                <a:latin typeface="Montserrat"/>
                <a:cs typeface="Montserrat"/>
              </a:rPr>
              <a:t>About</a:t>
            </a:r>
            <a:r>
              <a:rPr sz="3600" spc="-55" dirty="0">
                <a:solidFill>
                  <a:srgbClr val="1D85C2"/>
                </a:solidFill>
                <a:latin typeface="Montserrat"/>
                <a:cs typeface="Montserrat"/>
              </a:rPr>
              <a:t> </a:t>
            </a:r>
            <a:r>
              <a:rPr sz="3600" dirty="0">
                <a:solidFill>
                  <a:srgbClr val="1D85C2"/>
                </a:solidFill>
                <a:latin typeface="Montserrat"/>
                <a:cs typeface="Montserrat"/>
              </a:rPr>
              <a:t>the</a:t>
            </a:r>
            <a:r>
              <a:rPr sz="3600" spc="-50" dirty="0">
                <a:solidFill>
                  <a:srgbClr val="1D85C2"/>
                </a:solidFill>
                <a:latin typeface="Montserrat"/>
                <a:cs typeface="Montserrat"/>
              </a:rPr>
              <a:t> </a:t>
            </a:r>
            <a:r>
              <a:rPr sz="3600" spc="-10" dirty="0">
                <a:solidFill>
                  <a:srgbClr val="1D85C2"/>
                </a:solidFill>
                <a:latin typeface="Montserrat"/>
                <a:cs typeface="Montserrat"/>
              </a:rPr>
              <a:t>policy</a:t>
            </a:r>
            <a:r>
              <a:rPr lang="en-AU" sz="3600" spc="-10" dirty="0">
                <a:solidFill>
                  <a:srgbClr val="1D85C2"/>
                </a:solidFill>
                <a:latin typeface="Montserrat"/>
                <a:cs typeface="Montserrat"/>
              </a:rPr>
              <a:t> and advocacy</a:t>
            </a:r>
            <a:endParaRPr sz="3600" dirty="0">
              <a:latin typeface="Montserrat"/>
              <a:cs typeface="Montserrat"/>
            </a:endParaRPr>
          </a:p>
          <a:p>
            <a:pPr marL="12700" marR="5080">
              <a:lnSpc>
                <a:spcPct val="100000"/>
              </a:lnSpc>
              <a:spcBef>
                <a:spcPts val="2355"/>
              </a:spcBef>
            </a:pPr>
            <a:r>
              <a:rPr sz="2400" dirty="0">
                <a:latin typeface="Calibri"/>
                <a:cs typeface="Calibri"/>
              </a:rPr>
              <a:t>The</a:t>
            </a:r>
            <a:r>
              <a:rPr sz="2400" spc="-50" dirty="0">
                <a:latin typeface="Calibri"/>
                <a:cs typeface="Calibri"/>
              </a:rPr>
              <a:t> </a:t>
            </a:r>
            <a:r>
              <a:rPr sz="2400" spc="-10" dirty="0">
                <a:latin typeface="Calibri"/>
                <a:cs typeface="Calibri"/>
              </a:rPr>
              <a:t>Royal</a:t>
            </a:r>
            <a:r>
              <a:rPr sz="2400" spc="-80" dirty="0">
                <a:latin typeface="Calibri"/>
                <a:cs typeface="Calibri"/>
              </a:rPr>
              <a:t> </a:t>
            </a:r>
            <a:r>
              <a:rPr sz="2400" dirty="0">
                <a:latin typeface="Calibri"/>
                <a:cs typeface="Calibri"/>
              </a:rPr>
              <a:t>Australasian</a:t>
            </a:r>
            <a:r>
              <a:rPr sz="2400" spc="-65" dirty="0">
                <a:latin typeface="Calibri"/>
                <a:cs typeface="Calibri"/>
              </a:rPr>
              <a:t> </a:t>
            </a:r>
            <a:r>
              <a:rPr sz="2400" dirty="0">
                <a:latin typeface="Calibri"/>
                <a:cs typeface="Calibri"/>
              </a:rPr>
              <a:t>College</a:t>
            </a:r>
            <a:r>
              <a:rPr sz="2400" spc="-65" dirty="0">
                <a:latin typeface="Calibri"/>
                <a:cs typeface="Calibri"/>
              </a:rPr>
              <a:t> </a:t>
            </a:r>
            <a:r>
              <a:rPr sz="2400" dirty="0">
                <a:latin typeface="Calibri"/>
                <a:cs typeface="Calibri"/>
              </a:rPr>
              <a:t>of</a:t>
            </a:r>
            <a:r>
              <a:rPr sz="2400" spc="-65" dirty="0">
                <a:latin typeface="Calibri"/>
                <a:cs typeface="Calibri"/>
              </a:rPr>
              <a:t> </a:t>
            </a:r>
            <a:r>
              <a:rPr sz="2400" dirty="0">
                <a:latin typeface="Calibri"/>
                <a:cs typeface="Calibri"/>
              </a:rPr>
              <a:t>Physicians</a:t>
            </a:r>
            <a:r>
              <a:rPr sz="2400" spc="-60" dirty="0">
                <a:latin typeface="Calibri"/>
                <a:cs typeface="Calibri"/>
              </a:rPr>
              <a:t> </a:t>
            </a:r>
            <a:r>
              <a:rPr sz="2400" dirty="0">
                <a:latin typeface="Calibri"/>
                <a:cs typeface="Calibri"/>
              </a:rPr>
              <a:t>through</a:t>
            </a:r>
            <a:r>
              <a:rPr sz="2400" spc="-70" dirty="0">
                <a:latin typeface="Calibri"/>
                <a:cs typeface="Calibri"/>
              </a:rPr>
              <a:t> </a:t>
            </a:r>
            <a:r>
              <a:rPr sz="2400" dirty="0">
                <a:latin typeface="Calibri"/>
                <a:cs typeface="Calibri"/>
              </a:rPr>
              <a:t>the</a:t>
            </a:r>
            <a:r>
              <a:rPr sz="2400" spc="-55" dirty="0">
                <a:latin typeface="Calibri"/>
                <a:cs typeface="Calibri"/>
              </a:rPr>
              <a:t> </a:t>
            </a:r>
            <a:r>
              <a:rPr sz="2400" dirty="0">
                <a:latin typeface="Calibri"/>
                <a:cs typeface="Calibri"/>
              </a:rPr>
              <a:t>Faculty</a:t>
            </a:r>
            <a:r>
              <a:rPr sz="2400" spc="-70" dirty="0">
                <a:latin typeface="Calibri"/>
                <a:cs typeface="Calibri"/>
              </a:rPr>
              <a:t> </a:t>
            </a:r>
            <a:r>
              <a:rPr sz="2400" dirty="0">
                <a:latin typeface="Calibri"/>
                <a:cs typeface="Calibri"/>
              </a:rPr>
              <a:t>of</a:t>
            </a:r>
            <a:r>
              <a:rPr sz="2400" spc="-65" dirty="0">
                <a:latin typeface="Calibri"/>
                <a:cs typeface="Calibri"/>
              </a:rPr>
              <a:t> </a:t>
            </a:r>
            <a:r>
              <a:rPr sz="2400" dirty="0">
                <a:latin typeface="Calibri"/>
                <a:cs typeface="Calibri"/>
              </a:rPr>
              <a:t>Occupational</a:t>
            </a:r>
            <a:r>
              <a:rPr sz="2400" spc="-75" dirty="0">
                <a:latin typeface="Calibri"/>
                <a:cs typeface="Calibri"/>
              </a:rPr>
              <a:t> </a:t>
            </a:r>
            <a:r>
              <a:rPr sz="2400" spc="-25" dirty="0">
                <a:latin typeface="Calibri"/>
                <a:cs typeface="Calibri"/>
              </a:rPr>
              <a:t>and </a:t>
            </a:r>
            <a:r>
              <a:rPr sz="2400" spc="-20" dirty="0">
                <a:latin typeface="Calibri"/>
                <a:cs typeface="Calibri"/>
              </a:rPr>
              <a:t>Environmental</a:t>
            </a:r>
            <a:r>
              <a:rPr sz="2400" spc="-55" dirty="0">
                <a:latin typeface="Calibri"/>
                <a:cs typeface="Calibri"/>
              </a:rPr>
              <a:t> </a:t>
            </a:r>
            <a:r>
              <a:rPr sz="2400" dirty="0">
                <a:latin typeface="Calibri"/>
                <a:cs typeface="Calibri"/>
              </a:rPr>
              <a:t>Medicine</a:t>
            </a:r>
            <a:r>
              <a:rPr sz="2400" spc="-45" dirty="0">
                <a:latin typeface="Calibri"/>
                <a:cs typeface="Calibri"/>
              </a:rPr>
              <a:t> </a:t>
            </a:r>
            <a:r>
              <a:rPr sz="2400" dirty="0">
                <a:latin typeface="Calibri"/>
                <a:cs typeface="Calibri"/>
              </a:rPr>
              <a:t>has</a:t>
            </a:r>
            <a:r>
              <a:rPr sz="2400" spc="-45" dirty="0">
                <a:latin typeface="Calibri"/>
                <a:cs typeface="Calibri"/>
              </a:rPr>
              <a:t> </a:t>
            </a:r>
            <a:r>
              <a:rPr sz="2400" spc="-10" dirty="0">
                <a:latin typeface="Calibri"/>
                <a:cs typeface="Calibri"/>
              </a:rPr>
              <a:t>produced</a:t>
            </a:r>
            <a:r>
              <a:rPr sz="2400" spc="-50" dirty="0">
                <a:latin typeface="Calibri"/>
                <a:cs typeface="Calibri"/>
              </a:rPr>
              <a:t> </a:t>
            </a:r>
            <a:r>
              <a:rPr sz="2400" dirty="0">
                <a:latin typeface="Calibri"/>
                <a:cs typeface="Calibri"/>
              </a:rPr>
              <a:t>an</a:t>
            </a:r>
            <a:r>
              <a:rPr sz="2400" spc="-35" dirty="0">
                <a:latin typeface="Calibri"/>
                <a:cs typeface="Calibri"/>
              </a:rPr>
              <a:t> </a:t>
            </a:r>
            <a:r>
              <a:rPr sz="2400" b="1" spc="-20" dirty="0">
                <a:latin typeface="Calibri"/>
                <a:cs typeface="Calibri"/>
              </a:rPr>
              <a:t>evidence-</a:t>
            </a:r>
            <a:r>
              <a:rPr sz="2400" b="1" dirty="0">
                <a:latin typeface="Calibri"/>
                <a:cs typeface="Calibri"/>
              </a:rPr>
              <a:t>based</a:t>
            </a:r>
            <a:r>
              <a:rPr sz="2400" b="1" spc="-35" dirty="0">
                <a:latin typeface="Calibri"/>
                <a:cs typeface="Calibri"/>
              </a:rPr>
              <a:t> </a:t>
            </a:r>
            <a:r>
              <a:rPr sz="2400" b="1" dirty="0">
                <a:latin typeface="Calibri"/>
                <a:cs typeface="Calibri"/>
              </a:rPr>
              <a:t>policy</a:t>
            </a:r>
            <a:r>
              <a:rPr sz="2400" dirty="0">
                <a:latin typeface="Calibri"/>
                <a:cs typeface="Calibri"/>
              </a:rPr>
              <a:t>:</a:t>
            </a:r>
            <a:r>
              <a:rPr sz="2400" spc="-60" dirty="0">
                <a:latin typeface="Calibri"/>
                <a:cs typeface="Calibri"/>
              </a:rPr>
              <a:t> </a:t>
            </a:r>
            <a:r>
              <a:rPr sz="2400" b="1" i="1" dirty="0">
                <a:latin typeface="Calibri"/>
                <a:cs typeface="Calibri"/>
              </a:rPr>
              <a:t>It</a:t>
            </a:r>
            <a:r>
              <a:rPr sz="2400" b="1" i="1" spc="-50" dirty="0">
                <a:latin typeface="Calibri"/>
                <a:cs typeface="Calibri"/>
              </a:rPr>
              <a:t> </a:t>
            </a:r>
            <a:r>
              <a:rPr sz="2400" b="1" i="1" dirty="0">
                <a:latin typeface="Calibri"/>
                <a:cs typeface="Calibri"/>
              </a:rPr>
              <a:t>Pays</a:t>
            </a:r>
            <a:r>
              <a:rPr sz="2400" b="1" i="1" spc="-35" dirty="0">
                <a:latin typeface="Calibri"/>
                <a:cs typeface="Calibri"/>
              </a:rPr>
              <a:t> </a:t>
            </a:r>
            <a:r>
              <a:rPr sz="2400" b="1" i="1" spc="-65" dirty="0">
                <a:latin typeface="Calibri"/>
                <a:cs typeface="Calibri"/>
              </a:rPr>
              <a:t>To</a:t>
            </a:r>
            <a:r>
              <a:rPr sz="2400" b="1" i="1" spc="-50" dirty="0">
                <a:latin typeface="Calibri"/>
                <a:cs typeface="Calibri"/>
              </a:rPr>
              <a:t> </a:t>
            </a:r>
            <a:r>
              <a:rPr sz="2400" b="1" i="1" spc="-20" dirty="0">
                <a:latin typeface="Calibri"/>
                <a:cs typeface="Calibri"/>
              </a:rPr>
              <a:t>Care </a:t>
            </a:r>
            <a:r>
              <a:rPr sz="2400" dirty="0">
                <a:latin typeface="Calibri"/>
                <a:cs typeface="Calibri"/>
              </a:rPr>
              <a:t>promoting</a:t>
            </a:r>
            <a:r>
              <a:rPr sz="2400" spc="-70" dirty="0">
                <a:latin typeface="Calibri"/>
                <a:cs typeface="Calibri"/>
              </a:rPr>
              <a:t> </a:t>
            </a:r>
            <a:r>
              <a:rPr sz="2400" dirty="0">
                <a:latin typeface="Calibri"/>
                <a:cs typeface="Calibri"/>
              </a:rPr>
              <a:t>a</a:t>
            </a:r>
            <a:r>
              <a:rPr sz="2400" spc="-60" dirty="0">
                <a:latin typeface="Calibri"/>
                <a:cs typeface="Calibri"/>
              </a:rPr>
              <a:t> </a:t>
            </a:r>
            <a:r>
              <a:rPr sz="2400" dirty="0">
                <a:latin typeface="Calibri"/>
                <a:cs typeface="Calibri"/>
              </a:rPr>
              <a:t>national</a:t>
            </a:r>
            <a:r>
              <a:rPr sz="2400" spc="-45" dirty="0">
                <a:latin typeface="Calibri"/>
                <a:cs typeface="Calibri"/>
              </a:rPr>
              <a:t> </a:t>
            </a:r>
            <a:r>
              <a:rPr sz="2400" dirty="0">
                <a:latin typeface="Calibri"/>
                <a:cs typeface="Calibri"/>
              </a:rPr>
              <a:t>discussion</a:t>
            </a:r>
            <a:r>
              <a:rPr sz="2400" spc="-50" dirty="0">
                <a:latin typeface="Calibri"/>
                <a:cs typeface="Calibri"/>
              </a:rPr>
              <a:t> </a:t>
            </a:r>
            <a:r>
              <a:rPr sz="2400" dirty="0">
                <a:latin typeface="Calibri"/>
                <a:cs typeface="Calibri"/>
              </a:rPr>
              <a:t>about</a:t>
            </a:r>
            <a:r>
              <a:rPr sz="2400" spc="-45" dirty="0">
                <a:latin typeface="Calibri"/>
                <a:cs typeface="Calibri"/>
              </a:rPr>
              <a:t> </a:t>
            </a:r>
            <a:r>
              <a:rPr sz="2400" b="1" dirty="0">
                <a:latin typeface="Calibri"/>
                <a:cs typeface="Calibri"/>
              </a:rPr>
              <a:t>fair</a:t>
            </a:r>
            <a:r>
              <a:rPr sz="2400" b="1" spc="-45" dirty="0">
                <a:latin typeface="Calibri"/>
                <a:cs typeface="Calibri"/>
              </a:rPr>
              <a:t> </a:t>
            </a:r>
            <a:r>
              <a:rPr sz="2400" b="1" dirty="0">
                <a:latin typeface="Calibri"/>
                <a:cs typeface="Calibri"/>
              </a:rPr>
              <a:t>and</a:t>
            </a:r>
            <a:r>
              <a:rPr sz="2400" b="1" spc="-55" dirty="0">
                <a:latin typeface="Calibri"/>
                <a:cs typeface="Calibri"/>
              </a:rPr>
              <a:t> </a:t>
            </a:r>
            <a:r>
              <a:rPr sz="2400" b="1" dirty="0">
                <a:latin typeface="Calibri"/>
                <a:cs typeface="Calibri"/>
              </a:rPr>
              <a:t>efficient</a:t>
            </a:r>
            <a:r>
              <a:rPr sz="2400" b="1" spc="-45" dirty="0">
                <a:latin typeface="Calibri"/>
                <a:cs typeface="Calibri"/>
              </a:rPr>
              <a:t> </a:t>
            </a:r>
            <a:r>
              <a:rPr sz="2400" b="1" dirty="0">
                <a:latin typeface="Calibri"/>
                <a:cs typeface="Calibri"/>
              </a:rPr>
              <a:t>work</a:t>
            </a:r>
            <a:r>
              <a:rPr sz="2400" b="1" spc="-60" dirty="0">
                <a:latin typeface="Calibri"/>
                <a:cs typeface="Calibri"/>
              </a:rPr>
              <a:t> </a:t>
            </a:r>
            <a:r>
              <a:rPr sz="2400" b="1" dirty="0">
                <a:latin typeface="Calibri"/>
                <a:cs typeface="Calibri"/>
              </a:rPr>
              <a:t>injury</a:t>
            </a:r>
            <a:r>
              <a:rPr sz="2400" b="1" spc="-45" dirty="0">
                <a:latin typeface="Calibri"/>
                <a:cs typeface="Calibri"/>
              </a:rPr>
              <a:t> </a:t>
            </a:r>
            <a:r>
              <a:rPr sz="2400" b="1" spc="-10" dirty="0">
                <a:latin typeface="Calibri"/>
                <a:cs typeface="Calibri"/>
              </a:rPr>
              <a:t>systems</a:t>
            </a:r>
            <a:r>
              <a:rPr sz="2400" b="1" spc="-60" dirty="0">
                <a:latin typeface="Calibri"/>
                <a:cs typeface="Calibri"/>
              </a:rPr>
              <a:t> </a:t>
            </a:r>
            <a:r>
              <a:rPr sz="2400" spc="-25" dirty="0">
                <a:latin typeface="Calibri"/>
                <a:cs typeface="Calibri"/>
              </a:rPr>
              <a:t>to </a:t>
            </a:r>
            <a:r>
              <a:rPr sz="2400" dirty="0">
                <a:latin typeface="Calibri"/>
                <a:cs typeface="Calibri"/>
              </a:rPr>
              <a:t>improve</a:t>
            </a:r>
            <a:r>
              <a:rPr sz="2400" spc="-105" dirty="0">
                <a:latin typeface="Calibri"/>
                <a:cs typeface="Calibri"/>
              </a:rPr>
              <a:t> </a:t>
            </a:r>
            <a:r>
              <a:rPr sz="2400" spc="-10" dirty="0">
                <a:latin typeface="Calibri"/>
                <a:cs typeface="Calibri"/>
              </a:rPr>
              <a:t>outcomes.</a:t>
            </a:r>
            <a:r>
              <a:rPr lang="en-AU" sz="2400" dirty="0">
                <a:latin typeface="Calibri"/>
                <a:cs typeface="Calibri"/>
              </a:rPr>
              <a:t> </a:t>
            </a:r>
            <a:r>
              <a:rPr sz="2400" spc="-10" dirty="0">
                <a:latin typeface="Calibri"/>
                <a:cs typeface="Calibri"/>
              </a:rPr>
              <a:t>Evidence</a:t>
            </a:r>
            <a:r>
              <a:rPr sz="2400" spc="-65" dirty="0">
                <a:latin typeface="Calibri"/>
                <a:cs typeface="Calibri"/>
              </a:rPr>
              <a:t> </a:t>
            </a:r>
            <a:r>
              <a:rPr sz="2400" dirty="0">
                <a:latin typeface="Calibri"/>
                <a:cs typeface="Calibri"/>
              </a:rPr>
              <a:t>shows</a:t>
            </a:r>
            <a:r>
              <a:rPr sz="2400" spc="-70" dirty="0">
                <a:latin typeface="Calibri"/>
                <a:cs typeface="Calibri"/>
              </a:rPr>
              <a:t> </a:t>
            </a:r>
            <a:r>
              <a:rPr sz="2400" dirty="0">
                <a:latin typeface="Calibri"/>
                <a:cs typeface="Calibri"/>
              </a:rPr>
              <a:t>that</a:t>
            </a:r>
            <a:r>
              <a:rPr sz="2400" spc="-80" dirty="0">
                <a:latin typeface="Calibri"/>
                <a:cs typeface="Calibri"/>
              </a:rPr>
              <a:t> </a:t>
            </a:r>
            <a:r>
              <a:rPr sz="2400" dirty="0">
                <a:latin typeface="Calibri"/>
                <a:cs typeface="Calibri"/>
              </a:rPr>
              <a:t>caring</a:t>
            </a:r>
            <a:r>
              <a:rPr sz="2400" spc="-80" dirty="0">
                <a:latin typeface="Calibri"/>
                <a:cs typeface="Calibri"/>
              </a:rPr>
              <a:t> </a:t>
            </a:r>
            <a:r>
              <a:rPr sz="2400" spc="-10" dirty="0">
                <a:latin typeface="Calibri"/>
                <a:cs typeface="Calibri"/>
              </a:rPr>
              <a:t>systems</a:t>
            </a:r>
            <a:r>
              <a:rPr sz="2400" spc="-85" dirty="0">
                <a:latin typeface="Calibri"/>
                <a:cs typeface="Calibri"/>
              </a:rPr>
              <a:t> </a:t>
            </a:r>
            <a:r>
              <a:rPr sz="2400" dirty="0">
                <a:latin typeface="Calibri"/>
                <a:cs typeface="Calibri"/>
              </a:rPr>
              <a:t>that</a:t>
            </a:r>
            <a:r>
              <a:rPr sz="2400" spc="-80" dirty="0">
                <a:latin typeface="Calibri"/>
                <a:cs typeface="Calibri"/>
              </a:rPr>
              <a:t> </a:t>
            </a:r>
            <a:r>
              <a:rPr sz="2400" dirty="0">
                <a:latin typeface="Calibri"/>
                <a:cs typeface="Calibri"/>
              </a:rPr>
              <a:t>are</a:t>
            </a:r>
            <a:r>
              <a:rPr sz="2400" spc="-65" dirty="0">
                <a:latin typeface="Calibri"/>
                <a:cs typeface="Calibri"/>
              </a:rPr>
              <a:t> </a:t>
            </a:r>
            <a:r>
              <a:rPr sz="2400" dirty="0">
                <a:latin typeface="Calibri"/>
                <a:cs typeface="Calibri"/>
              </a:rPr>
              <a:t>respectful,</a:t>
            </a:r>
            <a:r>
              <a:rPr sz="2400" spc="-70" dirty="0">
                <a:latin typeface="Calibri"/>
                <a:cs typeface="Calibri"/>
              </a:rPr>
              <a:t> </a:t>
            </a:r>
            <a:r>
              <a:rPr sz="2400" dirty="0">
                <a:latin typeface="Calibri"/>
                <a:cs typeface="Calibri"/>
              </a:rPr>
              <a:t>engaging,</a:t>
            </a:r>
            <a:r>
              <a:rPr sz="2400" spc="-65" dirty="0">
                <a:latin typeface="Calibri"/>
                <a:cs typeface="Calibri"/>
              </a:rPr>
              <a:t> </a:t>
            </a:r>
            <a:r>
              <a:rPr sz="2400" spc="-10" dirty="0">
                <a:latin typeface="Calibri"/>
                <a:cs typeface="Calibri"/>
              </a:rPr>
              <a:t>transparent</a:t>
            </a:r>
            <a:r>
              <a:rPr sz="2400" spc="-80" dirty="0">
                <a:latin typeface="Calibri"/>
                <a:cs typeface="Calibri"/>
              </a:rPr>
              <a:t> </a:t>
            </a:r>
            <a:r>
              <a:rPr sz="2400" spc="-25" dirty="0">
                <a:latin typeface="Calibri"/>
                <a:cs typeface="Calibri"/>
              </a:rPr>
              <a:t>and </a:t>
            </a:r>
            <a:r>
              <a:rPr sz="2400" spc="-10" dirty="0">
                <a:latin typeface="Calibri"/>
                <a:cs typeface="Calibri"/>
              </a:rPr>
              <a:t>collaborative</a:t>
            </a:r>
            <a:r>
              <a:rPr sz="2400" spc="-45" dirty="0">
                <a:latin typeface="Calibri"/>
                <a:cs typeface="Calibri"/>
              </a:rPr>
              <a:t> </a:t>
            </a:r>
            <a:r>
              <a:rPr sz="2400" dirty="0">
                <a:latin typeface="Calibri"/>
                <a:cs typeface="Calibri"/>
              </a:rPr>
              <a:t>help</a:t>
            </a:r>
            <a:r>
              <a:rPr sz="2400" spc="-25" dirty="0">
                <a:latin typeface="Calibri"/>
                <a:cs typeface="Calibri"/>
              </a:rPr>
              <a:t> </a:t>
            </a:r>
            <a:r>
              <a:rPr sz="2400" dirty="0">
                <a:latin typeface="Calibri"/>
                <a:cs typeface="Calibri"/>
              </a:rPr>
              <a:t>both</a:t>
            </a:r>
            <a:r>
              <a:rPr sz="2400" spc="-35" dirty="0">
                <a:latin typeface="Calibri"/>
                <a:cs typeface="Calibri"/>
              </a:rPr>
              <a:t> </a:t>
            </a:r>
            <a:r>
              <a:rPr sz="2400" spc="-20" dirty="0">
                <a:latin typeface="Calibri"/>
                <a:cs typeface="Calibri"/>
              </a:rPr>
              <a:t>workers</a:t>
            </a:r>
            <a:r>
              <a:rPr sz="2400" spc="-60" dirty="0">
                <a:latin typeface="Calibri"/>
                <a:cs typeface="Calibri"/>
              </a:rPr>
              <a:t> </a:t>
            </a:r>
            <a:r>
              <a:rPr sz="2400" dirty="0">
                <a:latin typeface="Calibri"/>
                <a:cs typeface="Calibri"/>
              </a:rPr>
              <a:t>and</a:t>
            </a:r>
            <a:r>
              <a:rPr sz="2400" spc="-35" dirty="0">
                <a:latin typeface="Calibri"/>
                <a:cs typeface="Calibri"/>
              </a:rPr>
              <a:t> </a:t>
            </a:r>
            <a:r>
              <a:rPr sz="2400" dirty="0">
                <a:latin typeface="Calibri"/>
                <a:cs typeface="Calibri"/>
              </a:rPr>
              <a:t>their</a:t>
            </a:r>
            <a:r>
              <a:rPr sz="2400" spc="-50" dirty="0">
                <a:latin typeface="Calibri"/>
                <a:cs typeface="Calibri"/>
              </a:rPr>
              <a:t> </a:t>
            </a:r>
            <a:r>
              <a:rPr sz="2400" spc="-10" dirty="0">
                <a:latin typeface="Calibri"/>
                <a:cs typeface="Calibri"/>
              </a:rPr>
              <a:t>employers.</a:t>
            </a:r>
            <a:endParaRPr lang="en-AU" sz="2400" spc="-10" dirty="0">
              <a:latin typeface="Calibri"/>
              <a:cs typeface="Calibri"/>
            </a:endParaRPr>
          </a:p>
          <a:p>
            <a:pPr marL="12700">
              <a:lnSpc>
                <a:spcPct val="100000"/>
              </a:lnSpc>
              <a:spcBef>
                <a:spcPts val="2355"/>
              </a:spcBef>
            </a:pPr>
            <a:r>
              <a:rPr lang="en-US" sz="2400" dirty="0">
                <a:latin typeface="Calibri"/>
                <a:cs typeface="Calibri"/>
              </a:rPr>
              <a:t>The subsequent advocacy work </a:t>
            </a:r>
            <a:r>
              <a:rPr lang="en-US" sz="2400" spc="-10" dirty="0">
                <a:latin typeface="Calibri"/>
                <a:cs typeface="Calibri"/>
              </a:rPr>
              <a:t>receives</a:t>
            </a:r>
            <a:r>
              <a:rPr lang="en-US" sz="2400" spc="-65" dirty="0">
                <a:latin typeface="Calibri"/>
                <a:cs typeface="Calibri"/>
              </a:rPr>
              <a:t> </a:t>
            </a:r>
            <a:r>
              <a:rPr lang="en-US" sz="2400" spc="-10" dirty="0">
                <a:latin typeface="Calibri"/>
                <a:cs typeface="Calibri"/>
              </a:rPr>
              <a:t>philanthropic</a:t>
            </a:r>
            <a:r>
              <a:rPr lang="en-US" sz="2400" spc="-55" dirty="0">
                <a:latin typeface="Calibri"/>
                <a:cs typeface="Calibri"/>
              </a:rPr>
              <a:t> </a:t>
            </a:r>
            <a:r>
              <a:rPr lang="en-US" sz="2400" dirty="0">
                <a:latin typeface="Calibri"/>
                <a:cs typeface="Calibri"/>
              </a:rPr>
              <a:t>funding</a:t>
            </a:r>
            <a:r>
              <a:rPr lang="en-US" sz="2400" spc="-65" dirty="0">
                <a:latin typeface="Calibri"/>
                <a:cs typeface="Calibri"/>
              </a:rPr>
              <a:t> </a:t>
            </a:r>
            <a:r>
              <a:rPr lang="en-US" sz="2400" dirty="0">
                <a:latin typeface="Calibri"/>
                <a:cs typeface="Calibri"/>
              </a:rPr>
              <a:t>through</a:t>
            </a:r>
            <a:r>
              <a:rPr lang="en-US" sz="2400" spc="-60" dirty="0">
                <a:latin typeface="Calibri"/>
                <a:cs typeface="Calibri"/>
              </a:rPr>
              <a:t> </a:t>
            </a:r>
            <a:r>
              <a:rPr lang="en-US" sz="2400" dirty="0">
                <a:latin typeface="Calibri"/>
                <a:cs typeface="Calibri"/>
              </a:rPr>
              <a:t>the</a:t>
            </a:r>
            <a:r>
              <a:rPr lang="en-US" sz="2400" spc="-55" dirty="0">
                <a:latin typeface="Calibri"/>
                <a:cs typeface="Calibri"/>
              </a:rPr>
              <a:t> </a:t>
            </a:r>
            <a:r>
              <a:rPr lang="en-US" sz="2400" spc="-10" dirty="0">
                <a:latin typeface="Calibri"/>
                <a:cs typeface="Calibri"/>
              </a:rPr>
              <a:t>Orford</a:t>
            </a:r>
            <a:r>
              <a:rPr lang="en-US" sz="2400" spc="-60" dirty="0">
                <a:latin typeface="Calibri"/>
                <a:cs typeface="Calibri"/>
              </a:rPr>
              <a:t> </a:t>
            </a:r>
            <a:r>
              <a:rPr lang="en-US" sz="2400" spc="-10" dirty="0">
                <a:latin typeface="Calibri"/>
                <a:cs typeface="Calibri"/>
              </a:rPr>
              <a:t>foundation</a:t>
            </a:r>
            <a:r>
              <a:rPr lang="en-US" sz="2400" spc="-60" dirty="0">
                <a:latin typeface="Calibri"/>
                <a:cs typeface="Calibri"/>
              </a:rPr>
              <a:t> </a:t>
            </a:r>
            <a:r>
              <a:rPr lang="en-US" sz="2400" dirty="0">
                <a:latin typeface="Calibri"/>
                <a:cs typeface="Calibri"/>
              </a:rPr>
              <a:t>and</a:t>
            </a:r>
            <a:r>
              <a:rPr lang="en-US" sz="2400" spc="-60" dirty="0">
                <a:latin typeface="Calibri"/>
                <a:cs typeface="Calibri"/>
              </a:rPr>
              <a:t> </a:t>
            </a:r>
            <a:r>
              <a:rPr lang="en-US" sz="2400" spc="-25" dirty="0">
                <a:latin typeface="Calibri"/>
                <a:cs typeface="Calibri"/>
              </a:rPr>
              <a:t>co-</a:t>
            </a:r>
            <a:r>
              <a:rPr lang="en-US" sz="2400" spc="-10" dirty="0">
                <a:latin typeface="Calibri"/>
                <a:cs typeface="Calibri"/>
              </a:rPr>
              <a:t>funding </a:t>
            </a:r>
            <a:r>
              <a:rPr lang="en-US" sz="2400" dirty="0">
                <a:latin typeface="Calibri"/>
                <a:cs typeface="Calibri"/>
              </a:rPr>
              <a:t>through</a:t>
            </a:r>
            <a:r>
              <a:rPr lang="en-US" sz="2400" spc="-50" dirty="0">
                <a:latin typeface="Calibri"/>
                <a:cs typeface="Calibri"/>
              </a:rPr>
              <a:t> </a:t>
            </a:r>
            <a:r>
              <a:rPr lang="en-US" sz="2400" dirty="0">
                <a:latin typeface="Calibri"/>
                <a:cs typeface="Calibri"/>
              </a:rPr>
              <a:t>the</a:t>
            </a:r>
            <a:r>
              <a:rPr lang="en-US" sz="2400" spc="-55" dirty="0">
                <a:latin typeface="Calibri"/>
                <a:cs typeface="Calibri"/>
              </a:rPr>
              <a:t> </a:t>
            </a:r>
            <a:r>
              <a:rPr lang="en-US" sz="2400" dirty="0">
                <a:latin typeface="Calibri"/>
                <a:cs typeface="Calibri"/>
              </a:rPr>
              <a:t>Heads</a:t>
            </a:r>
            <a:r>
              <a:rPr lang="en-US" sz="2400" spc="-45" dirty="0">
                <a:latin typeface="Calibri"/>
                <a:cs typeface="Calibri"/>
              </a:rPr>
              <a:t> </a:t>
            </a:r>
            <a:r>
              <a:rPr lang="en-US" sz="2400" dirty="0">
                <a:latin typeface="Calibri"/>
                <a:cs typeface="Calibri"/>
              </a:rPr>
              <a:t>of</a:t>
            </a:r>
            <a:r>
              <a:rPr lang="en-US" sz="2400" spc="-40" dirty="0">
                <a:latin typeface="Calibri"/>
                <a:cs typeface="Calibri"/>
              </a:rPr>
              <a:t> </a:t>
            </a:r>
            <a:r>
              <a:rPr lang="en-US" sz="2400" spc="-25" dirty="0">
                <a:latin typeface="Calibri"/>
                <a:cs typeface="Calibri"/>
              </a:rPr>
              <a:t>Workers’</a:t>
            </a:r>
            <a:r>
              <a:rPr lang="en-US" sz="2400" spc="-70" dirty="0">
                <a:latin typeface="Calibri"/>
                <a:cs typeface="Calibri"/>
              </a:rPr>
              <a:t> </a:t>
            </a:r>
            <a:r>
              <a:rPr lang="en-US" sz="2400" dirty="0">
                <a:latin typeface="Calibri"/>
                <a:cs typeface="Calibri"/>
              </a:rPr>
              <a:t>Compensation.</a:t>
            </a:r>
            <a:endParaRPr sz="2400" dirty="0">
              <a:latin typeface="Calibri"/>
              <a:cs typeface="Calibri"/>
            </a:endParaRPr>
          </a:p>
        </p:txBody>
      </p:sp>
      <p:pic>
        <p:nvPicPr>
          <p:cNvPr id="4" name="object 4"/>
          <p:cNvPicPr/>
          <p:nvPr/>
        </p:nvPicPr>
        <p:blipFill>
          <a:blip r:embed="rId2" cstate="print"/>
          <a:stretch>
            <a:fillRect/>
          </a:stretch>
        </p:blipFill>
        <p:spPr>
          <a:xfrm>
            <a:off x="4982698" y="4841738"/>
            <a:ext cx="2427203" cy="776998"/>
          </a:xfrm>
          <a:prstGeom prst="rect">
            <a:avLst/>
          </a:prstGeom>
        </p:spPr>
      </p:pic>
      <p:pic>
        <p:nvPicPr>
          <p:cNvPr id="5" name="object 5"/>
          <p:cNvPicPr/>
          <p:nvPr/>
        </p:nvPicPr>
        <p:blipFill>
          <a:blip r:embed="rId3" cstate="print"/>
          <a:stretch>
            <a:fillRect/>
          </a:stretch>
        </p:blipFill>
        <p:spPr>
          <a:xfrm>
            <a:off x="2819400" y="4819239"/>
            <a:ext cx="2154672" cy="994464"/>
          </a:xfrm>
          <a:prstGeom prst="rect">
            <a:avLst/>
          </a:prstGeom>
        </p:spPr>
      </p:pic>
      <p:pic>
        <p:nvPicPr>
          <p:cNvPr id="6" name="object 6"/>
          <p:cNvPicPr/>
          <p:nvPr/>
        </p:nvPicPr>
        <p:blipFill>
          <a:blip r:embed="rId4" cstate="print"/>
          <a:stretch>
            <a:fillRect/>
          </a:stretch>
        </p:blipFill>
        <p:spPr>
          <a:xfrm>
            <a:off x="849365" y="4974444"/>
            <a:ext cx="2295844" cy="511587"/>
          </a:xfrm>
          <a:prstGeom prst="rect">
            <a:avLst/>
          </a:prstGeom>
        </p:spPr>
      </p:pic>
      <p:sp>
        <p:nvSpPr>
          <p:cNvPr id="7" name="object 7"/>
          <p:cNvSpPr txBox="1">
            <a:spLocks noGrp="1"/>
          </p:cNvSpPr>
          <p:nvPr>
            <p:ph type="sldNum" sz="quarter" idx="7"/>
          </p:nvPr>
        </p:nvSpPr>
        <p:spPr>
          <a:prstGeom prst="rect">
            <a:avLst/>
          </a:prstGeom>
        </p:spPr>
        <p:txBody>
          <a:bodyPr vert="horz" wrap="square" lIns="0" tIns="8890" rIns="0" bIns="0" rtlCol="0">
            <a:spAutoFit/>
          </a:bodyPr>
          <a:lstStyle/>
          <a:p>
            <a:pPr marL="34925">
              <a:lnSpc>
                <a:spcPct val="100000"/>
              </a:lnSpc>
              <a:spcBef>
                <a:spcPts val="70"/>
              </a:spcBef>
            </a:pPr>
            <a:fld id="{81D60167-4931-47E6-BA6A-407CBD079E47}" type="slidenum">
              <a:rPr spc="-25" dirty="0"/>
              <a:t>3</a:t>
            </a:fld>
            <a:endParaRPr spc="-25" dirty="0"/>
          </a:p>
        </p:txBody>
      </p:sp>
      <p:pic>
        <p:nvPicPr>
          <p:cNvPr id="8" name="object 4">
            <a:extLst>
              <a:ext uri="{FF2B5EF4-FFF2-40B4-BE49-F238E27FC236}">
                <a16:creationId xmlns:a16="http://schemas.microsoft.com/office/drawing/2014/main" id="{527DCE70-0B5E-EFF9-D6AD-4382E682E74A}"/>
              </a:ext>
            </a:extLst>
          </p:cNvPr>
          <p:cNvPicPr/>
          <p:nvPr/>
        </p:nvPicPr>
        <p:blipFill>
          <a:blip r:embed="rId5" cstate="print"/>
          <a:stretch>
            <a:fillRect/>
          </a:stretch>
        </p:blipFill>
        <p:spPr>
          <a:xfrm>
            <a:off x="7742492" y="4957135"/>
            <a:ext cx="2620708" cy="669820"/>
          </a:xfrm>
          <a:prstGeom prst="rect">
            <a:avLst/>
          </a:prstGeom>
        </p:spPr>
      </p:pic>
      <p:pic>
        <p:nvPicPr>
          <p:cNvPr id="10" name="object 8">
            <a:extLst>
              <a:ext uri="{FF2B5EF4-FFF2-40B4-BE49-F238E27FC236}">
                <a16:creationId xmlns:a16="http://schemas.microsoft.com/office/drawing/2014/main" id="{BE90F119-64EF-96B2-D0D6-83FE0445C1A5}"/>
              </a:ext>
            </a:extLst>
          </p:cNvPr>
          <p:cNvPicPr/>
          <p:nvPr/>
        </p:nvPicPr>
        <p:blipFill>
          <a:blip r:embed="rId6" cstate="print"/>
          <a:stretch>
            <a:fillRect/>
          </a:stretch>
        </p:blipFill>
        <p:spPr>
          <a:xfrm>
            <a:off x="10541031" y="4800600"/>
            <a:ext cx="1128564" cy="96553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902335"/>
            <a:ext cx="203835" cy="41275"/>
          </a:xfrm>
          <a:prstGeom prst="rect">
            <a:avLst/>
          </a:prstGeom>
        </p:spPr>
      </p:pic>
      <p:sp>
        <p:nvSpPr>
          <p:cNvPr id="3" name="object 3"/>
          <p:cNvSpPr txBox="1">
            <a:spLocks noGrp="1"/>
          </p:cNvSpPr>
          <p:nvPr>
            <p:ph type="title"/>
          </p:nvPr>
        </p:nvSpPr>
        <p:spPr>
          <a:prstGeom prst="rect">
            <a:avLst/>
          </a:prstGeom>
        </p:spPr>
        <p:txBody>
          <a:bodyPr vert="horz" wrap="square" lIns="0" tIns="85852" rIns="0" bIns="0" rtlCol="0">
            <a:spAutoFit/>
          </a:bodyPr>
          <a:lstStyle/>
          <a:p>
            <a:pPr marL="231775">
              <a:lnSpc>
                <a:spcPct val="100000"/>
              </a:lnSpc>
              <a:spcBef>
                <a:spcPts val="100"/>
              </a:spcBef>
            </a:pPr>
            <a:r>
              <a:rPr dirty="0"/>
              <a:t>Why</a:t>
            </a:r>
            <a:r>
              <a:rPr spc="-45" dirty="0"/>
              <a:t> </a:t>
            </a:r>
            <a:r>
              <a:rPr dirty="0"/>
              <a:t>should</a:t>
            </a:r>
            <a:r>
              <a:rPr spc="-65" dirty="0"/>
              <a:t> </a:t>
            </a:r>
            <a:r>
              <a:rPr dirty="0"/>
              <a:t>we</a:t>
            </a:r>
            <a:r>
              <a:rPr spc="-40" dirty="0"/>
              <a:t> </a:t>
            </a:r>
            <a:r>
              <a:rPr spc="-10" dirty="0"/>
              <a:t>care?</a:t>
            </a:r>
          </a:p>
        </p:txBody>
      </p:sp>
      <p:grpSp>
        <p:nvGrpSpPr>
          <p:cNvPr id="4" name="object 4"/>
          <p:cNvGrpSpPr/>
          <p:nvPr/>
        </p:nvGrpSpPr>
        <p:grpSpPr>
          <a:xfrm>
            <a:off x="0" y="437426"/>
            <a:ext cx="12192000" cy="5902325"/>
            <a:chOff x="0" y="437426"/>
            <a:chExt cx="12192000" cy="5902325"/>
          </a:xfrm>
        </p:grpSpPr>
        <p:pic>
          <p:nvPicPr>
            <p:cNvPr id="5" name="object 5"/>
            <p:cNvPicPr/>
            <p:nvPr/>
          </p:nvPicPr>
          <p:blipFill>
            <a:blip r:embed="rId3" cstate="print"/>
            <a:stretch>
              <a:fillRect/>
            </a:stretch>
          </p:blipFill>
          <p:spPr>
            <a:xfrm>
              <a:off x="0" y="437426"/>
              <a:ext cx="12192000" cy="5902325"/>
            </a:xfrm>
            <a:prstGeom prst="rect">
              <a:avLst/>
            </a:prstGeom>
          </p:spPr>
        </p:pic>
        <p:pic>
          <p:nvPicPr>
            <p:cNvPr id="6" name="object 6"/>
            <p:cNvPicPr/>
            <p:nvPr/>
          </p:nvPicPr>
          <p:blipFill>
            <a:blip r:embed="rId4" cstate="print"/>
            <a:stretch>
              <a:fillRect/>
            </a:stretch>
          </p:blipFill>
          <p:spPr>
            <a:xfrm>
              <a:off x="0" y="1389888"/>
              <a:ext cx="12192000" cy="4144772"/>
            </a:xfrm>
            <a:prstGeom prst="rect">
              <a:avLst/>
            </a:prstGeom>
          </p:spPr>
        </p:pic>
        <p:sp>
          <p:nvSpPr>
            <p:cNvPr id="7" name="object 7"/>
            <p:cNvSpPr/>
            <p:nvPr/>
          </p:nvSpPr>
          <p:spPr>
            <a:xfrm>
              <a:off x="755650" y="1710308"/>
              <a:ext cx="10664825" cy="3437890"/>
            </a:xfrm>
            <a:custGeom>
              <a:avLst/>
              <a:gdLst/>
              <a:ahLst/>
              <a:cxnLst/>
              <a:rect l="l" t="t" r="r" b="b"/>
              <a:pathLst>
                <a:path w="10664825" h="3437890">
                  <a:moveTo>
                    <a:pt x="10091928" y="0"/>
                  </a:moveTo>
                  <a:lnTo>
                    <a:pt x="572897" y="0"/>
                  </a:lnTo>
                  <a:lnTo>
                    <a:pt x="525911" y="1899"/>
                  </a:lnTo>
                  <a:lnTo>
                    <a:pt x="479971" y="7499"/>
                  </a:lnTo>
                  <a:lnTo>
                    <a:pt x="435225" y="16652"/>
                  </a:lnTo>
                  <a:lnTo>
                    <a:pt x="391819" y="29211"/>
                  </a:lnTo>
                  <a:lnTo>
                    <a:pt x="349902" y="45027"/>
                  </a:lnTo>
                  <a:lnTo>
                    <a:pt x="309621" y="63954"/>
                  </a:lnTo>
                  <a:lnTo>
                    <a:pt x="271122" y="85843"/>
                  </a:lnTo>
                  <a:lnTo>
                    <a:pt x="234554" y="110548"/>
                  </a:lnTo>
                  <a:lnTo>
                    <a:pt x="200064" y="137921"/>
                  </a:lnTo>
                  <a:lnTo>
                    <a:pt x="167800" y="167814"/>
                  </a:lnTo>
                  <a:lnTo>
                    <a:pt x="137908" y="200080"/>
                  </a:lnTo>
                  <a:lnTo>
                    <a:pt x="110537" y="234571"/>
                  </a:lnTo>
                  <a:lnTo>
                    <a:pt x="85834" y="271139"/>
                  </a:lnTo>
                  <a:lnTo>
                    <a:pt x="63947" y="309637"/>
                  </a:lnTo>
                  <a:lnTo>
                    <a:pt x="45022" y="349918"/>
                  </a:lnTo>
                  <a:lnTo>
                    <a:pt x="29207" y="391834"/>
                  </a:lnTo>
                  <a:lnTo>
                    <a:pt x="16650" y="435237"/>
                  </a:lnTo>
                  <a:lnTo>
                    <a:pt x="7498" y="479981"/>
                  </a:lnTo>
                  <a:lnTo>
                    <a:pt x="1899" y="525916"/>
                  </a:lnTo>
                  <a:lnTo>
                    <a:pt x="0" y="572896"/>
                  </a:lnTo>
                  <a:lnTo>
                    <a:pt x="0" y="2864485"/>
                  </a:lnTo>
                  <a:lnTo>
                    <a:pt x="1899" y="2911465"/>
                  </a:lnTo>
                  <a:lnTo>
                    <a:pt x="7498" y="2957400"/>
                  </a:lnTo>
                  <a:lnTo>
                    <a:pt x="16650" y="3002144"/>
                  </a:lnTo>
                  <a:lnTo>
                    <a:pt x="29207" y="3045547"/>
                  </a:lnTo>
                  <a:lnTo>
                    <a:pt x="45022" y="3087463"/>
                  </a:lnTo>
                  <a:lnTo>
                    <a:pt x="63947" y="3127744"/>
                  </a:lnTo>
                  <a:lnTo>
                    <a:pt x="85834" y="3166242"/>
                  </a:lnTo>
                  <a:lnTo>
                    <a:pt x="110537" y="3202810"/>
                  </a:lnTo>
                  <a:lnTo>
                    <a:pt x="137908" y="3237301"/>
                  </a:lnTo>
                  <a:lnTo>
                    <a:pt x="167800" y="3269567"/>
                  </a:lnTo>
                  <a:lnTo>
                    <a:pt x="200064" y="3299460"/>
                  </a:lnTo>
                  <a:lnTo>
                    <a:pt x="234554" y="3326833"/>
                  </a:lnTo>
                  <a:lnTo>
                    <a:pt x="271122" y="3351538"/>
                  </a:lnTo>
                  <a:lnTo>
                    <a:pt x="309621" y="3373427"/>
                  </a:lnTo>
                  <a:lnTo>
                    <a:pt x="349902" y="3392354"/>
                  </a:lnTo>
                  <a:lnTo>
                    <a:pt x="391819" y="3408170"/>
                  </a:lnTo>
                  <a:lnTo>
                    <a:pt x="435225" y="3420729"/>
                  </a:lnTo>
                  <a:lnTo>
                    <a:pt x="479971" y="3429882"/>
                  </a:lnTo>
                  <a:lnTo>
                    <a:pt x="525911" y="3435482"/>
                  </a:lnTo>
                  <a:lnTo>
                    <a:pt x="572897" y="3437381"/>
                  </a:lnTo>
                  <a:lnTo>
                    <a:pt x="10091928" y="3437381"/>
                  </a:lnTo>
                  <a:lnTo>
                    <a:pt x="10138908" y="3435482"/>
                  </a:lnTo>
                  <a:lnTo>
                    <a:pt x="10184843" y="3429882"/>
                  </a:lnTo>
                  <a:lnTo>
                    <a:pt x="10229587" y="3420729"/>
                  </a:lnTo>
                  <a:lnTo>
                    <a:pt x="10272990" y="3408170"/>
                  </a:lnTo>
                  <a:lnTo>
                    <a:pt x="10314906" y="3392354"/>
                  </a:lnTo>
                  <a:lnTo>
                    <a:pt x="10355187" y="3373427"/>
                  </a:lnTo>
                  <a:lnTo>
                    <a:pt x="10393685" y="3351538"/>
                  </a:lnTo>
                  <a:lnTo>
                    <a:pt x="10430253" y="3326833"/>
                  </a:lnTo>
                  <a:lnTo>
                    <a:pt x="10464744" y="3299460"/>
                  </a:lnTo>
                  <a:lnTo>
                    <a:pt x="10497010" y="3269567"/>
                  </a:lnTo>
                  <a:lnTo>
                    <a:pt x="10526903" y="3237301"/>
                  </a:lnTo>
                  <a:lnTo>
                    <a:pt x="10554276" y="3202810"/>
                  </a:lnTo>
                  <a:lnTo>
                    <a:pt x="10578981" y="3166242"/>
                  </a:lnTo>
                  <a:lnTo>
                    <a:pt x="10600870" y="3127744"/>
                  </a:lnTo>
                  <a:lnTo>
                    <a:pt x="10619797" y="3087463"/>
                  </a:lnTo>
                  <a:lnTo>
                    <a:pt x="10635613" y="3045547"/>
                  </a:lnTo>
                  <a:lnTo>
                    <a:pt x="10648172" y="3002144"/>
                  </a:lnTo>
                  <a:lnTo>
                    <a:pt x="10657325" y="2957400"/>
                  </a:lnTo>
                  <a:lnTo>
                    <a:pt x="10662925" y="2911465"/>
                  </a:lnTo>
                  <a:lnTo>
                    <a:pt x="10664825" y="2864485"/>
                  </a:lnTo>
                  <a:lnTo>
                    <a:pt x="10664825" y="572896"/>
                  </a:lnTo>
                  <a:lnTo>
                    <a:pt x="10662925" y="525916"/>
                  </a:lnTo>
                  <a:lnTo>
                    <a:pt x="10657325" y="479981"/>
                  </a:lnTo>
                  <a:lnTo>
                    <a:pt x="10648172" y="435237"/>
                  </a:lnTo>
                  <a:lnTo>
                    <a:pt x="10635613" y="391834"/>
                  </a:lnTo>
                  <a:lnTo>
                    <a:pt x="10619797" y="349918"/>
                  </a:lnTo>
                  <a:lnTo>
                    <a:pt x="10600870" y="309637"/>
                  </a:lnTo>
                  <a:lnTo>
                    <a:pt x="10578981" y="271139"/>
                  </a:lnTo>
                  <a:lnTo>
                    <a:pt x="10554276" y="234571"/>
                  </a:lnTo>
                  <a:lnTo>
                    <a:pt x="10526903" y="200080"/>
                  </a:lnTo>
                  <a:lnTo>
                    <a:pt x="10497010" y="167814"/>
                  </a:lnTo>
                  <a:lnTo>
                    <a:pt x="10464744" y="137921"/>
                  </a:lnTo>
                  <a:lnTo>
                    <a:pt x="10430253" y="110548"/>
                  </a:lnTo>
                  <a:lnTo>
                    <a:pt x="10393685" y="85843"/>
                  </a:lnTo>
                  <a:lnTo>
                    <a:pt x="10355187" y="63954"/>
                  </a:lnTo>
                  <a:lnTo>
                    <a:pt x="10314906" y="45027"/>
                  </a:lnTo>
                  <a:lnTo>
                    <a:pt x="10272990" y="29211"/>
                  </a:lnTo>
                  <a:lnTo>
                    <a:pt x="10229587" y="16652"/>
                  </a:lnTo>
                  <a:lnTo>
                    <a:pt x="10184843" y="7499"/>
                  </a:lnTo>
                  <a:lnTo>
                    <a:pt x="10138908" y="1899"/>
                  </a:lnTo>
                  <a:lnTo>
                    <a:pt x="10091928" y="0"/>
                  </a:lnTo>
                  <a:close/>
                </a:path>
              </a:pathLst>
            </a:custGeom>
            <a:solidFill>
              <a:srgbClr val="1D85C2"/>
            </a:solidFill>
          </p:spPr>
          <p:txBody>
            <a:bodyPr wrap="square" lIns="0" tIns="0" rIns="0" bIns="0" rtlCol="0"/>
            <a:lstStyle/>
            <a:p>
              <a:endParaRPr/>
            </a:p>
          </p:txBody>
        </p:sp>
      </p:grpSp>
      <p:sp>
        <p:nvSpPr>
          <p:cNvPr id="8" name="object 8"/>
          <p:cNvSpPr txBox="1"/>
          <p:nvPr/>
        </p:nvSpPr>
        <p:spPr>
          <a:xfrm>
            <a:off x="1254048" y="2778379"/>
            <a:ext cx="9670415" cy="1243330"/>
          </a:xfrm>
          <a:prstGeom prst="rect">
            <a:avLst/>
          </a:prstGeom>
        </p:spPr>
        <p:txBody>
          <a:bodyPr vert="horz" wrap="square" lIns="0" tIns="12065" rIns="0" bIns="0" rtlCol="0">
            <a:spAutoFit/>
          </a:bodyPr>
          <a:lstStyle/>
          <a:p>
            <a:pPr algn="ctr">
              <a:lnSpc>
                <a:spcPts val="4795"/>
              </a:lnSpc>
              <a:spcBef>
                <a:spcPts val="95"/>
              </a:spcBef>
            </a:pPr>
            <a:r>
              <a:rPr sz="4000" b="1" i="1" spc="-270" dirty="0">
                <a:solidFill>
                  <a:srgbClr val="FFFFFF"/>
                </a:solidFill>
                <a:latin typeface="Montserrat"/>
                <a:cs typeface="Montserrat"/>
              </a:rPr>
              <a:t>“</a:t>
            </a:r>
            <a:r>
              <a:rPr sz="4000" b="1" spc="-270" dirty="0">
                <a:solidFill>
                  <a:srgbClr val="FFFFFF"/>
                </a:solidFill>
                <a:latin typeface="Arial"/>
                <a:cs typeface="Arial"/>
              </a:rPr>
              <a:t>Work</a:t>
            </a:r>
            <a:r>
              <a:rPr sz="4000" b="1" spc="15" dirty="0">
                <a:solidFill>
                  <a:srgbClr val="FFFFFF"/>
                </a:solidFill>
                <a:latin typeface="Arial"/>
                <a:cs typeface="Arial"/>
              </a:rPr>
              <a:t> </a:t>
            </a:r>
            <a:r>
              <a:rPr sz="4000" b="1" spc="-345" dirty="0">
                <a:solidFill>
                  <a:srgbClr val="FFFFFF"/>
                </a:solidFill>
                <a:latin typeface="Arial"/>
                <a:cs typeface="Arial"/>
              </a:rPr>
              <a:t>absence</a:t>
            </a:r>
            <a:r>
              <a:rPr sz="4000" b="1" spc="30" dirty="0">
                <a:solidFill>
                  <a:srgbClr val="FFFFFF"/>
                </a:solidFill>
                <a:latin typeface="Arial"/>
                <a:cs typeface="Arial"/>
              </a:rPr>
              <a:t> </a:t>
            </a:r>
            <a:r>
              <a:rPr sz="4000" b="1" spc="-280" dirty="0">
                <a:solidFill>
                  <a:srgbClr val="FFFFFF"/>
                </a:solidFill>
                <a:latin typeface="Arial"/>
                <a:cs typeface="Arial"/>
              </a:rPr>
              <a:t>and</a:t>
            </a:r>
            <a:r>
              <a:rPr sz="4000" b="1" spc="35" dirty="0">
                <a:solidFill>
                  <a:srgbClr val="FFFFFF"/>
                </a:solidFill>
                <a:latin typeface="Arial"/>
                <a:cs typeface="Arial"/>
              </a:rPr>
              <a:t> </a:t>
            </a:r>
            <a:r>
              <a:rPr sz="4000" b="1" spc="-215" dirty="0">
                <a:solidFill>
                  <a:srgbClr val="FFFFFF"/>
                </a:solidFill>
                <a:latin typeface="Arial"/>
                <a:cs typeface="Arial"/>
              </a:rPr>
              <a:t>long-</a:t>
            </a:r>
            <a:r>
              <a:rPr sz="4000" b="1" spc="-260" dirty="0">
                <a:solidFill>
                  <a:srgbClr val="FFFFFF"/>
                </a:solidFill>
                <a:latin typeface="Arial"/>
                <a:cs typeface="Arial"/>
              </a:rPr>
              <a:t>term</a:t>
            </a:r>
            <a:r>
              <a:rPr sz="4000" b="1" dirty="0">
                <a:solidFill>
                  <a:srgbClr val="FFFFFF"/>
                </a:solidFill>
                <a:latin typeface="Arial"/>
                <a:cs typeface="Arial"/>
              </a:rPr>
              <a:t> </a:t>
            </a:r>
            <a:r>
              <a:rPr sz="4000" b="1" spc="-245" dirty="0">
                <a:solidFill>
                  <a:srgbClr val="FFFFFF"/>
                </a:solidFill>
                <a:latin typeface="Arial"/>
                <a:cs typeface="Arial"/>
              </a:rPr>
              <a:t>disability</a:t>
            </a:r>
            <a:r>
              <a:rPr sz="4000" b="1" spc="15" dirty="0">
                <a:solidFill>
                  <a:srgbClr val="FFFFFF"/>
                </a:solidFill>
                <a:latin typeface="Arial"/>
                <a:cs typeface="Arial"/>
              </a:rPr>
              <a:t> </a:t>
            </a:r>
            <a:r>
              <a:rPr sz="4000" b="1" spc="-275" dirty="0">
                <a:solidFill>
                  <a:srgbClr val="FFFFFF"/>
                </a:solidFill>
                <a:latin typeface="Arial"/>
                <a:cs typeface="Arial"/>
              </a:rPr>
              <a:t>rates</a:t>
            </a:r>
            <a:endParaRPr sz="4000">
              <a:latin typeface="Arial"/>
              <a:cs typeface="Arial"/>
            </a:endParaRPr>
          </a:p>
          <a:p>
            <a:pPr marL="1270" algn="ctr">
              <a:lnSpc>
                <a:spcPts val="4795"/>
              </a:lnSpc>
            </a:pPr>
            <a:r>
              <a:rPr sz="4000" b="1" spc="-225" dirty="0">
                <a:solidFill>
                  <a:srgbClr val="FFFFFF"/>
                </a:solidFill>
                <a:latin typeface="Arial"/>
                <a:cs typeface="Arial"/>
              </a:rPr>
              <a:t>are</a:t>
            </a:r>
            <a:r>
              <a:rPr sz="4000" b="1" spc="-55" dirty="0">
                <a:solidFill>
                  <a:srgbClr val="FFFFFF"/>
                </a:solidFill>
                <a:latin typeface="Arial"/>
                <a:cs typeface="Arial"/>
              </a:rPr>
              <a:t> </a:t>
            </a:r>
            <a:r>
              <a:rPr sz="4000" b="1" spc="-260" dirty="0">
                <a:solidFill>
                  <a:srgbClr val="FFFFFF"/>
                </a:solidFill>
                <a:latin typeface="Arial"/>
                <a:cs typeface="Arial"/>
              </a:rPr>
              <a:t>higher</a:t>
            </a:r>
            <a:r>
              <a:rPr sz="4000" b="1" spc="-20" dirty="0">
                <a:solidFill>
                  <a:srgbClr val="FFFFFF"/>
                </a:solidFill>
                <a:latin typeface="Arial"/>
                <a:cs typeface="Arial"/>
              </a:rPr>
              <a:t> </a:t>
            </a:r>
            <a:r>
              <a:rPr sz="4000" b="1" spc="-200" dirty="0">
                <a:solidFill>
                  <a:srgbClr val="FFFFFF"/>
                </a:solidFill>
                <a:latin typeface="Arial"/>
                <a:cs typeface="Arial"/>
              </a:rPr>
              <a:t>in</a:t>
            </a:r>
            <a:r>
              <a:rPr sz="4000" b="1" spc="-15" dirty="0">
                <a:solidFill>
                  <a:srgbClr val="FFFFFF"/>
                </a:solidFill>
                <a:latin typeface="Arial"/>
                <a:cs typeface="Arial"/>
              </a:rPr>
              <a:t> </a:t>
            </a:r>
            <a:r>
              <a:rPr sz="4000" b="1" spc="-330" dirty="0">
                <a:solidFill>
                  <a:srgbClr val="FFFFFF"/>
                </a:solidFill>
                <a:latin typeface="Arial"/>
                <a:cs typeface="Arial"/>
              </a:rPr>
              <a:t>compensable</a:t>
            </a:r>
            <a:r>
              <a:rPr sz="4000" b="1" spc="-15" dirty="0">
                <a:solidFill>
                  <a:srgbClr val="FFFFFF"/>
                </a:solidFill>
                <a:latin typeface="Arial"/>
                <a:cs typeface="Arial"/>
              </a:rPr>
              <a:t> </a:t>
            </a:r>
            <a:r>
              <a:rPr sz="4000" b="1" spc="-305" dirty="0">
                <a:solidFill>
                  <a:srgbClr val="FFFFFF"/>
                </a:solidFill>
                <a:latin typeface="Arial"/>
                <a:cs typeface="Arial"/>
              </a:rPr>
              <a:t>settings”</a:t>
            </a:r>
            <a:endParaRPr sz="4000">
              <a:latin typeface="Arial"/>
              <a:cs typeface="Arial"/>
            </a:endParaRPr>
          </a:p>
        </p:txBody>
      </p:sp>
      <p:sp>
        <p:nvSpPr>
          <p:cNvPr id="9" name="object 9"/>
          <p:cNvSpPr txBox="1">
            <a:spLocks noGrp="1"/>
          </p:cNvSpPr>
          <p:nvPr>
            <p:ph type="sldNum" sz="quarter" idx="7"/>
          </p:nvPr>
        </p:nvSpPr>
        <p:spPr>
          <a:prstGeom prst="rect">
            <a:avLst/>
          </a:prstGeom>
        </p:spPr>
        <p:txBody>
          <a:bodyPr vert="horz" wrap="square" lIns="0" tIns="8890" rIns="0" bIns="0" rtlCol="0">
            <a:spAutoFit/>
          </a:bodyPr>
          <a:lstStyle/>
          <a:p>
            <a:pPr marL="34925">
              <a:lnSpc>
                <a:spcPct val="100000"/>
              </a:lnSpc>
              <a:spcBef>
                <a:spcPts val="70"/>
              </a:spcBef>
            </a:pPr>
            <a:fld id="{81D60167-4931-47E6-BA6A-407CBD079E47}" type="slidenum">
              <a:rPr spc="-25" dirty="0"/>
              <a:t>4</a:t>
            </a:fld>
            <a:endParaRPr spc="-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3323DF-39BB-32F5-C006-8EAA21D06B72}"/>
              </a:ext>
            </a:extLst>
          </p:cNvPr>
          <p:cNvSpPr txBox="1"/>
          <p:nvPr/>
        </p:nvSpPr>
        <p:spPr>
          <a:xfrm>
            <a:off x="2267107" y="530258"/>
            <a:ext cx="7848872" cy="646331"/>
          </a:xfrm>
          <a:prstGeom prst="rect">
            <a:avLst/>
          </a:prstGeom>
          <a:noFill/>
        </p:spPr>
        <p:txBody>
          <a:bodyPr wrap="square" rtlCol="0">
            <a:spAutoFit/>
          </a:bodyPr>
          <a:lstStyle/>
          <a:p>
            <a:pPr algn="ctr"/>
            <a:r>
              <a:rPr lang="en-US" sz="3600" dirty="0">
                <a:solidFill>
                  <a:srgbClr val="004982"/>
                </a:solidFill>
              </a:rPr>
              <a:t>Evidence-informed policy paper</a:t>
            </a:r>
            <a:endParaRPr lang="en-ME" sz="3600" dirty="0">
              <a:solidFill>
                <a:srgbClr val="004982"/>
              </a:solidFill>
            </a:endParaRPr>
          </a:p>
        </p:txBody>
      </p:sp>
      <p:cxnSp>
        <p:nvCxnSpPr>
          <p:cNvPr id="10" name="Straight Connector 9">
            <a:extLst>
              <a:ext uri="{FF2B5EF4-FFF2-40B4-BE49-F238E27FC236}">
                <a16:creationId xmlns:a16="http://schemas.microsoft.com/office/drawing/2014/main" id="{65519993-1201-7C45-08B0-CF44BDF484AE}"/>
              </a:ext>
            </a:extLst>
          </p:cNvPr>
          <p:cNvCxnSpPr>
            <a:cxnSpLocks/>
          </p:cNvCxnSpPr>
          <p:nvPr/>
        </p:nvCxnSpPr>
        <p:spPr>
          <a:xfrm>
            <a:off x="5530788" y="1340768"/>
            <a:ext cx="914400" cy="0"/>
          </a:xfrm>
          <a:prstGeom prst="line">
            <a:avLst/>
          </a:prstGeom>
          <a:ln>
            <a:solidFill>
              <a:srgbClr val="00C3BD"/>
            </a:solidFill>
          </a:ln>
        </p:spPr>
        <p:style>
          <a:lnRef idx="3">
            <a:schemeClr val="accent2"/>
          </a:lnRef>
          <a:fillRef idx="0">
            <a:schemeClr val="accent2"/>
          </a:fillRef>
          <a:effectRef idx="2">
            <a:schemeClr val="accent2"/>
          </a:effectRef>
          <a:fontRef idx="minor">
            <a:schemeClr val="tx1"/>
          </a:fontRef>
        </p:style>
      </p:cxnSp>
      <p:sp>
        <p:nvSpPr>
          <p:cNvPr id="16" name="TextBox 15">
            <a:extLst>
              <a:ext uri="{FF2B5EF4-FFF2-40B4-BE49-F238E27FC236}">
                <a16:creationId xmlns:a16="http://schemas.microsoft.com/office/drawing/2014/main" id="{4B7900AF-CA49-5671-88FC-696FAB60C170}"/>
              </a:ext>
            </a:extLst>
          </p:cNvPr>
          <p:cNvSpPr txBox="1"/>
          <p:nvPr/>
        </p:nvSpPr>
        <p:spPr>
          <a:xfrm>
            <a:off x="645026" y="2330155"/>
            <a:ext cx="4779297" cy="3108543"/>
          </a:xfrm>
          <a:prstGeom prst="rect">
            <a:avLst/>
          </a:prstGeom>
          <a:noFill/>
        </p:spPr>
        <p:txBody>
          <a:bodyPr wrap="square" rtlCol="0">
            <a:spAutoFit/>
          </a:bodyPr>
          <a:lstStyle/>
          <a:p>
            <a:pPr marL="268288" indent="-268288">
              <a:spcAft>
                <a:spcPts val="1200"/>
              </a:spcAft>
              <a:buClr>
                <a:srgbClr val="0070C0"/>
              </a:buClr>
              <a:buSzPct val="100000"/>
              <a:buFont typeface="Wingdings" panose="05000000000000000000" pitchFamily="2" charset="2"/>
              <a:buChar char="§"/>
            </a:pPr>
            <a:r>
              <a:rPr lang="en-AU" sz="2000" dirty="0">
                <a:solidFill>
                  <a:schemeClr val="accent1">
                    <a:lumMod val="75000"/>
                  </a:schemeClr>
                </a:solidFill>
              </a:rPr>
              <a:t>Strong focus on available evidence </a:t>
            </a:r>
            <a:r>
              <a:rPr lang="en-AU" sz="1600" dirty="0">
                <a:solidFill>
                  <a:schemeClr val="accent1">
                    <a:lumMod val="75000"/>
                  </a:schemeClr>
                </a:solidFill>
              </a:rPr>
              <a:t>(364 references) </a:t>
            </a:r>
          </a:p>
          <a:p>
            <a:pPr marL="268288" indent="-268288">
              <a:spcAft>
                <a:spcPts val="1200"/>
              </a:spcAft>
              <a:buClr>
                <a:srgbClr val="0070C0"/>
              </a:buClr>
              <a:buSzPct val="100000"/>
              <a:buFont typeface="Wingdings" panose="05000000000000000000" pitchFamily="2" charset="2"/>
              <a:buChar char="§"/>
            </a:pPr>
            <a:r>
              <a:rPr lang="en-AU" sz="2000" dirty="0">
                <a:solidFill>
                  <a:schemeClr val="accent1">
                    <a:lumMod val="75000"/>
                  </a:schemeClr>
                </a:solidFill>
              </a:rPr>
              <a:t>Narrative review, non-systematic</a:t>
            </a:r>
          </a:p>
          <a:p>
            <a:pPr marL="268288" indent="-268288">
              <a:spcAft>
                <a:spcPts val="1200"/>
              </a:spcAft>
              <a:buClr>
                <a:srgbClr val="0070C0"/>
              </a:buClr>
              <a:buSzPct val="100000"/>
              <a:buFont typeface="Wingdings" panose="05000000000000000000" pitchFamily="2" charset="2"/>
              <a:buChar char="§"/>
            </a:pPr>
            <a:r>
              <a:rPr lang="en-AU" sz="2000" dirty="0">
                <a:solidFill>
                  <a:schemeClr val="accent1">
                    <a:lumMod val="75000"/>
                  </a:schemeClr>
                </a:solidFill>
              </a:rPr>
              <a:t>Strong evidence early good quality care helps people and saves money</a:t>
            </a:r>
          </a:p>
          <a:p>
            <a:pPr marL="268288" indent="-268288">
              <a:spcAft>
                <a:spcPts val="1200"/>
              </a:spcAft>
              <a:buClr>
                <a:srgbClr val="0070C0"/>
              </a:buClr>
              <a:buSzPct val="100000"/>
              <a:buFont typeface="Wingdings" panose="05000000000000000000" pitchFamily="2" charset="2"/>
              <a:buChar char="§"/>
            </a:pPr>
            <a:r>
              <a:rPr lang="en-AU" sz="2000" dirty="0">
                <a:solidFill>
                  <a:schemeClr val="accent1">
                    <a:lumMod val="75000"/>
                  </a:schemeClr>
                </a:solidFill>
              </a:rPr>
              <a:t>Seek to increase the focus on science and evidence in work injury schemes</a:t>
            </a:r>
          </a:p>
          <a:p>
            <a:pPr marL="285750" indent="-285750">
              <a:buClr>
                <a:srgbClr val="00C3BD"/>
              </a:buClr>
              <a:buSzPct val="120000"/>
              <a:buFont typeface="Arial" panose="020B0604020202020204" pitchFamily="34" charset="0"/>
              <a:buChar char="•"/>
            </a:pPr>
            <a:endParaRPr lang="en-GB" sz="2000" b="0" i="0" dirty="0">
              <a:solidFill>
                <a:schemeClr val="bg2">
                  <a:lumMod val="50000"/>
                </a:schemeClr>
              </a:solidFill>
              <a:effectLst/>
              <a:latin typeface="+mj-lt"/>
            </a:endParaRPr>
          </a:p>
        </p:txBody>
      </p:sp>
      <p:sp>
        <p:nvSpPr>
          <p:cNvPr id="19" name="TextBox 18">
            <a:extLst>
              <a:ext uri="{FF2B5EF4-FFF2-40B4-BE49-F238E27FC236}">
                <a16:creationId xmlns:a16="http://schemas.microsoft.com/office/drawing/2014/main" id="{C5BB8316-15DA-1080-A7F4-4EE20D9984DA}"/>
              </a:ext>
            </a:extLst>
          </p:cNvPr>
          <p:cNvSpPr txBox="1"/>
          <p:nvPr/>
        </p:nvSpPr>
        <p:spPr>
          <a:xfrm>
            <a:off x="6074203" y="1791610"/>
            <a:ext cx="2917397" cy="400110"/>
          </a:xfrm>
          <a:prstGeom prst="rect">
            <a:avLst/>
          </a:prstGeom>
          <a:solidFill>
            <a:schemeClr val="bg1"/>
          </a:solidFill>
          <a:ln>
            <a:solidFill>
              <a:srgbClr val="00C3BD"/>
            </a:solidFill>
          </a:ln>
        </p:spPr>
        <p:txBody>
          <a:bodyPr wrap="square" rtlCol="0">
            <a:spAutoFit/>
          </a:bodyPr>
          <a:lstStyle/>
          <a:p>
            <a:pPr algn="l"/>
            <a:r>
              <a:rPr lang="en-US" sz="2000" b="1" dirty="0">
                <a:solidFill>
                  <a:srgbClr val="C00000"/>
                </a:solidFill>
                <a:latin typeface="+mj-lt"/>
              </a:rPr>
              <a:t>DOMAINS of INFLUENCE</a:t>
            </a:r>
            <a:endParaRPr lang="en-ME" b="1" dirty="0">
              <a:solidFill>
                <a:srgbClr val="C00000"/>
              </a:solidFill>
              <a:latin typeface="+mj-lt"/>
            </a:endParaRPr>
          </a:p>
        </p:txBody>
      </p:sp>
      <p:sp>
        <p:nvSpPr>
          <p:cNvPr id="22" name="TextBox 21">
            <a:extLst>
              <a:ext uri="{FF2B5EF4-FFF2-40B4-BE49-F238E27FC236}">
                <a16:creationId xmlns:a16="http://schemas.microsoft.com/office/drawing/2014/main" id="{C55E8F1E-8FB2-02B5-E699-D9D0CDA4BBC9}"/>
              </a:ext>
            </a:extLst>
          </p:cNvPr>
          <p:cNvSpPr txBox="1"/>
          <p:nvPr/>
        </p:nvSpPr>
        <p:spPr>
          <a:xfrm>
            <a:off x="5987988" y="2291290"/>
            <a:ext cx="4779297" cy="1938992"/>
          </a:xfrm>
          <a:prstGeom prst="rect">
            <a:avLst/>
          </a:prstGeom>
          <a:noFill/>
        </p:spPr>
        <p:txBody>
          <a:bodyPr wrap="square" rtlCol="0">
            <a:spAutoFit/>
          </a:bodyPr>
          <a:lstStyle/>
          <a:p>
            <a:pPr marL="285750" indent="-285750">
              <a:buClr>
                <a:srgbClr val="C00000"/>
              </a:buClr>
              <a:buSzPct val="120000"/>
              <a:buFont typeface="Arial" panose="020B0604020202020204" pitchFamily="34" charset="0"/>
              <a:buChar char="•"/>
            </a:pPr>
            <a:r>
              <a:rPr lang="en-GB" sz="2000" dirty="0">
                <a:solidFill>
                  <a:srgbClr val="02417B"/>
                </a:solidFill>
              </a:rPr>
              <a:t>Scheme regulation/leadership</a:t>
            </a:r>
          </a:p>
          <a:p>
            <a:pPr marL="285750" indent="-285750">
              <a:buClr>
                <a:srgbClr val="C00000"/>
              </a:buClr>
              <a:buSzPct val="120000"/>
              <a:buFont typeface="Arial" panose="020B0604020202020204" pitchFamily="34" charset="0"/>
              <a:buChar char="•"/>
            </a:pPr>
            <a:r>
              <a:rPr lang="en-GB" sz="2000" dirty="0">
                <a:solidFill>
                  <a:srgbClr val="02417B"/>
                </a:solidFill>
                <a:effectLst/>
              </a:rPr>
              <a:t>Insurers and case management</a:t>
            </a:r>
          </a:p>
          <a:p>
            <a:pPr marL="285750" indent="-285750">
              <a:buClr>
                <a:srgbClr val="C00000"/>
              </a:buClr>
              <a:buSzPct val="120000"/>
              <a:buFont typeface="Arial" panose="020B0604020202020204" pitchFamily="34" charset="0"/>
              <a:buChar char="•"/>
            </a:pPr>
            <a:r>
              <a:rPr lang="en-GB" sz="2000" i="0" dirty="0">
                <a:solidFill>
                  <a:srgbClr val="02417B"/>
                </a:solidFill>
              </a:rPr>
              <a:t>EMPLOYERS</a:t>
            </a:r>
          </a:p>
          <a:p>
            <a:pPr marL="285750" indent="-285750">
              <a:buClr>
                <a:srgbClr val="C00000"/>
              </a:buClr>
              <a:buSzPct val="120000"/>
              <a:buFont typeface="Arial" panose="020B0604020202020204" pitchFamily="34" charset="0"/>
              <a:buChar char="•"/>
            </a:pPr>
            <a:r>
              <a:rPr lang="en-GB" sz="2000" dirty="0">
                <a:solidFill>
                  <a:srgbClr val="02417B"/>
                </a:solidFill>
              </a:rPr>
              <a:t>Health care providers</a:t>
            </a:r>
          </a:p>
          <a:p>
            <a:pPr marL="285750" indent="-285750">
              <a:buClr>
                <a:srgbClr val="C00000"/>
              </a:buClr>
              <a:buSzPct val="120000"/>
              <a:buFont typeface="Arial" panose="020B0604020202020204" pitchFamily="34" charset="0"/>
              <a:buChar char="•"/>
            </a:pPr>
            <a:endParaRPr lang="en-GB" sz="2000" i="0" dirty="0">
              <a:solidFill>
                <a:srgbClr val="02417B"/>
              </a:solidFill>
              <a:effectLst/>
            </a:endParaRPr>
          </a:p>
          <a:p>
            <a:pPr>
              <a:buClr>
                <a:srgbClr val="C00000"/>
              </a:buClr>
              <a:buSzPct val="120000"/>
            </a:pPr>
            <a:r>
              <a:rPr lang="en-GB" sz="2000" dirty="0">
                <a:solidFill>
                  <a:srgbClr val="02417B"/>
                </a:solidFill>
              </a:rPr>
              <a:t>Psychosocial factors!</a:t>
            </a:r>
            <a:endParaRPr lang="en-GB" sz="2000" i="0" dirty="0">
              <a:solidFill>
                <a:srgbClr val="02417B"/>
              </a:solidFill>
              <a:effectLst/>
            </a:endParaRPr>
          </a:p>
        </p:txBody>
      </p:sp>
      <p:pic>
        <p:nvPicPr>
          <p:cNvPr id="5" name="Picture 4">
            <a:extLst>
              <a:ext uri="{FF2B5EF4-FFF2-40B4-BE49-F238E27FC236}">
                <a16:creationId xmlns:a16="http://schemas.microsoft.com/office/drawing/2014/main" id="{800ADAE8-DAD9-7A50-84B7-EDFC981D4B6B}"/>
              </a:ext>
            </a:extLst>
          </p:cNvPr>
          <p:cNvPicPr>
            <a:picLocks noChangeAspect="1"/>
          </p:cNvPicPr>
          <p:nvPr/>
        </p:nvPicPr>
        <p:blipFill>
          <a:blip r:embed="rId4"/>
          <a:stretch>
            <a:fillRect/>
          </a:stretch>
        </p:blipFill>
        <p:spPr>
          <a:xfrm>
            <a:off x="9192344" y="4077072"/>
            <a:ext cx="2843981" cy="2645752"/>
          </a:xfrm>
          <a:prstGeom prst="rect">
            <a:avLst/>
          </a:prstGeom>
        </p:spPr>
      </p:pic>
      <p:sp>
        <p:nvSpPr>
          <p:cNvPr id="3" name="TextBox 2">
            <a:extLst>
              <a:ext uri="{FF2B5EF4-FFF2-40B4-BE49-F238E27FC236}">
                <a16:creationId xmlns:a16="http://schemas.microsoft.com/office/drawing/2014/main" id="{F319B6BB-D875-7229-7804-AA29AE19B7B7}"/>
              </a:ext>
            </a:extLst>
          </p:cNvPr>
          <p:cNvSpPr txBox="1"/>
          <p:nvPr/>
        </p:nvSpPr>
        <p:spPr>
          <a:xfrm>
            <a:off x="6387013" y="4828060"/>
            <a:ext cx="1866705" cy="86023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30000"/>
              </a:lnSpc>
            </a:pPr>
            <a:r>
              <a:rPr lang="en-AU" sz="2000" b="1" dirty="0">
                <a:solidFill>
                  <a:schemeClr val="bg1"/>
                </a:solidFill>
                <a:latin typeface="+mn-lt"/>
              </a:rPr>
              <a:t>Call for long term thinking</a:t>
            </a:r>
          </a:p>
        </p:txBody>
      </p:sp>
      <p:sp>
        <p:nvSpPr>
          <p:cNvPr id="4" name="TextBox 3">
            <a:extLst>
              <a:ext uri="{FF2B5EF4-FFF2-40B4-BE49-F238E27FC236}">
                <a16:creationId xmlns:a16="http://schemas.microsoft.com/office/drawing/2014/main" id="{852A332C-46F2-D1AA-368F-0E5987A8EE0F}"/>
              </a:ext>
            </a:extLst>
          </p:cNvPr>
          <p:cNvSpPr txBox="1"/>
          <p:nvPr/>
        </p:nvSpPr>
        <p:spPr>
          <a:xfrm>
            <a:off x="2351584" y="6051009"/>
            <a:ext cx="6259016" cy="523220"/>
          </a:xfrm>
          <a:prstGeom prst="rect">
            <a:avLst/>
          </a:prstGeom>
          <a:noFill/>
        </p:spPr>
        <p:txBody>
          <a:bodyPr wrap="square">
            <a:spAutoFit/>
          </a:bodyPr>
          <a:lstStyle/>
          <a:p>
            <a:r>
              <a:rPr lang="en-AU" sz="1400" dirty="0">
                <a:solidFill>
                  <a:schemeClr val="accent2">
                    <a:lumMod val="75000"/>
                  </a:schemeClr>
                </a:solidFill>
                <a:latin typeface="Calibri" panose="020F0502020204030204" pitchFamily="34" charset="0"/>
                <a:cs typeface="Calibri" panose="020F0502020204030204" pitchFamily="34" charset="0"/>
              </a:rPr>
              <a:t>https://www.racp.edu.au/policy-and-advocacy/division-faculty-and-chapter-priorities/faculty-of-occupational-environmental-medicine/it-pays-to-care</a:t>
            </a:r>
          </a:p>
        </p:txBody>
      </p:sp>
    </p:spTree>
    <p:custDataLst>
      <p:tags r:id="rId1"/>
    </p:custDataLst>
    <p:extLst>
      <p:ext uri="{BB962C8B-B14F-4D97-AF65-F5344CB8AC3E}">
        <p14:creationId xmlns:p14="http://schemas.microsoft.com/office/powerpoint/2010/main" val="2026935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49A464C-3582-4517-9EFB-234F1EE65B91}"/>
              </a:ext>
            </a:extLst>
          </p:cNvPr>
          <p:cNvSpPr txBox="1"/>
          <p:nvPr/>
        </p:nvSpPr>
        <p:spPr>
          <a:xfrm>
            <a:off x="556218" y="1499878"/>
            <a:ext cx="6301782" cy="4316566"/>
          </a:xfrm>
          <a:prstGeom prst="rect">
            <a:avLst/>
          </a:prstGeom>
          <a:noFill/>
        </p:spPr>
        <p:txBody>
          <a:bodyPr wrap="square" rtlCol="0">
            <a:spAutoFit/>
          </a:bodyPr>
          <a:lstStyle/>
          <a:p>
            <a:pPr algn="ctr"/>
            <a:r>
              <a:rPr lang="en-US" sz="2000" b="1" dirty="0">
                <a:solidFill>
                  <a:srgbClr val="C00000"/>
                </a:solidFill>
                <a:latin typeface="+mj-lt"/>
              </a:rPr>
              <a:t>The evidence shows that values matter</a:t>
            </a:r>
          </a:p>
          <a:p>
            <a:pPr algn="ctr"/>
            <a:r>
              <a:rPr lang="en-US" sz="1050" b="1" dirty="0">
                <a:solidFill>
                  <a:srgbClr val="FF0000"/>
                </a:solidFill>
                <a:latin typeface="+mj-lt"/>
              </a:rPr>
              <a:t>   </a:t>
            </a:r>
            <a:r>
              <a:rPr lang="en-US" sz="1000" dirty="0">
                <a:solidFill>
                  <a:srgbClr val="FF0000"/>
                </a:solidFill>
                <a:latin typeface="+mj-lt"/>
              </a:rPr>
              <a:t> </a:t>
            </a:r>
            <a:endParaRPr lang="en-US" sz="1000" i="1" dirty="0">
              <a:solidFill>
                <a:srgbClr val="00B0F0"/>
              </a:solidFill>
            </a:endParaRPr>
          </a:p>
          <a:p>
            <a:pPr algn="ctr"/>
            <a:r>
              <a:rPr lang="en-US" i="1" dirty="0">
                <a:solidFill>
                  <a:srgbClr val="02417B"/>
                </a:solidFill>
              </a:rPr>
              <a:t>Injury insurance systems that are fair, respectful, engaging, transparent and collaborative support recovery and return to work. </a:t>
            </a:r>
          </a:p>
          <a:p>
            <a:pPr algn="ctr"/>
            <a:endParaRPr lang="en-US" i="1" dirty="0">
              <a:solidFill>
                <a:srgbClr val="02417B"/>
              </a:solidFill>
            </a:endParaRPr>
          </a:p>
          <a:p>
            <a:pPr algn="ctr"/>
            <a:endParaRPr lang="en-US" i="1" dirty="0">
              <a:solidFill>
                <a:srgbClr val="02417B"/>
              </a:solidFill>
            </a:endParaRPr>
          </a:p>
          <a:p>
            <a:pPr algn="ctr"/>
            <a:r>
              <a:rPr lang="en-US" sz="2000" b="1" dirty="0">
                <a:solidFill>
                  <a:srgbClr val="C00000"/>
                </a:solidFill>
                <a:latin typeface="+mj-lt"/>
              </a:rPr>
              <a:t>Key elements for collaboration</a:t>
            </a:r>
          </a:p>
          <a:p>
            <a:pPr algn="ctr"/>
            <a:r>
              <a:rPr lang="en-US" sz="1000" b="1" dirty="0">
                <a:solidFill>
                  <a:srgbClr val="FF0000"/>
                </a:solidFill>
                <a:latin typeface="+mj-lt"/>
              </a:rPr>
              <a:t>    </a:t>
            </a:r>
          </a:p>
          <a:p>
            <a:pPr defTabSz="717550">
              <a:tabLst>
                <a:tab pos="1616075" algn="l"/>
              </a:tabLst>
            </a:pPr>
            <a:r>
              <a:rPr lang="en-US" b="1" dirty="0">
                <a:solidFill>
                  <a:srgbClr val="02417B"/>
                </a:solidFill>
              </a:rPr>
              <a:t>Trust</a:t>
            </a:r>
            <a:r>
              <a:rPr lang="en-US" i="1" dirty="0">
                <a:solidFill>
                  <a:srgbClr val="02417B"/>
                </a:solidFill>
              </a:rPr>
              <a:t>:	</a:t>
            </a:r>
            <a:r>
              <a:rPr lang="en-US" sz="1600" i="1" dirty="0">
                <a:solidFill>
                  <a:srgbClr val="02417B"/>
                </a:solidFill>
              </a:rPr>
              <a:t>More sharing and willingness to commit </a:t>
            </a:r>
            <a:endParaRPr lang="en-US" i="1" dirty="0">
              <a:solidFill>
                <a:srgbClr val="02417B"/>
              </a:solidFill>
            </a:endParaRPr>
          </a:p>
          <a:p>
            <a:pPr>
              <a:tabLst>
                <a:tab pos="1616075" algn="l"/>
              </a:tabLst>
            </a:pPr>
            <a:r>
              <a:rPr lang="en-US" b="1" dirty="0">
                <a:solidFill>
                  <a:srgbClr val="02417B"/>
                </a:solidFill>
              </a:rPr>
              <a:t>Reciprocity</a:t>
            </a:r>
            <a:r>
              <a:rPr lang="en-US" i="1" dirty="0">
                <a:solidFill>
                  <a:srgbClr val="02417B"/>
                </a:solidFill>
              </a:rPr>
              <a:t>:	</a:t>
            </a:r>
            <a:r>
              <a:rPr lang="en-US" sz="1600" i="1" dirty="0">
                <a:solidFill>
                  <a:srgbClr val="02417B"/>
                </a:solidFill>
              </a:rPr>
              <a:t>Give and take, responsiveness </a:t>
            </a:r>
            <a:endParaRPr lang="en-US" i="1" dirty="0">
              <a:solidFill>
                <a:srgbClr val="02417B"/>
              </a:solidFill>
            </a:endParaRPr>
          </a:p>
          <a:p>
            <a:pPr defTabSz="808038"/>
            <a:r>
              <a:rPr lang="en-US" b="1" dirty="0">
                <a:solidFill>
                  <a:srgbClr val="02417B"/>
                </a:solidFill>
              </a:rPr>
              <a:t>Mutuality</a:t>
            </a:r>
            <a:r>
              <a:rPr lang="en-US" i="1" dirty="0">
                <a:solidFill>
                  <a:srgbClr val="02417B"/>
                </a:solidFill>
              </a:rPr>
              <a:t>: 	</a:t>
            </a:r>
            <a:r>
              <a:rPr lang="en-US" sz="1600" i="1" dirty="0">
                <a:solidFill>
                  <a:srgbClr val="02417B"/>
                </a:solidFill>
              </a:rPr>
              <a:t>Collective over self-interest</a:t>
            </a:r>
          </a:p>
          <a:p>
            <a:pPr defTabSz="808038"/>
            <a:r>
              <a:rPr lang="en-US" b="1" dirty="0">
                <a:solidFill>
                  <a:srgbClr val="02417B"/>
                </a:solidFill>
              </a:rPr>
              <a:t>Governance</a:t>
            </a:r>
            <a:r>
              <a:rPr lang="en-US" i="1" dirty="0">
                <a:solidFill>
                  <a:srgbClr val="02417B"/>
                </a:solidFill>
              </a:rPr>
              <a:t>:    </a:t>
            </a:r>
            <a:r>
              <a:rPr lang="en-US" sz="1600" i="1" dirty="0">
                <a:solidFill>
                  <a:srgbClr val="02417B"/>
                </a:solidFill>
              </a:rPr>
              <a:t>Not too loose, not too tight</a:t>
            </a:r>
          </a:p>
          <a:p>
            <a:pPr defTabSz="808038"/>
            <a:r>
              <a:rPr lang="en-US" b="1" dirty="0">
                <a:solidFill>
                  <a:srgbClr val="02417B"/>
                </a:solidFill>
              </a:rPr>
              <a:t>Systems</a:t>
            </a:r>
            <a:r>
              <a:rPr lang="en-US" dirty="0">
                <a:solidFill>
                  <a:srgbClr val="02417B"/>
                </a:solidFill>
              </a:rPr>
              <a:t>: 	</a:t>
            </a:r>
            <a:r>
              <a:rPr lang="en-US" sz="1600" i="1" dirty="0">
                <a:solidFill>
                  <a:srgbClr val="02417B"/>
                </a:solidFill>
              </a:rPr>
              <a:t>Explicit focus, arrangements to facilitate 			collaboration</a:t>
            </a:r>
          </a:p>
          <a:p>
            <a:pPr algn="ctr"/>
            <a:endParaRPr lang="en-US" i="1" dirty="0">
              <a:solidFill>
                <a:srgbClr val="02417B"/>
              </a:solidFill>
            </a:endParaRPr>
          </a:p>
        </p:txBody>
      </p:sp>
      <p:sp>
        <p:nvSpPr>
          <p:cNvPr id="2" name="TextBox 1">
            <a:extLst>
              <a:ext uri="{FF2B5EF4-FFF2-40B4-BE49-F238E27FC236}">
                <a16:creationId xmlns:a16="http://schemas.microsoft.com/office/drawing/2014/main" id="{93F4C8FD-DF1A-121B-5E2E-E7FD22D6EA3F}"/>
              </a:ext>
            </a:extLst>
          </p:cNvPr>
          <p:cNvSpPr txBox="1"/>
          <p:nvPr/>
        </p:nvSpPr>
        <p:spPr>
          <a:xfrm>
            <a:off x="2279576" y="495175"/>
            <a:ext cx="7632848" cy="646331"/>
          </a:xfrm>
          <a:prstGeom prst="rect">
            <a:avLst/>
          </a:prstGeom>
          <a:noFill/>
        </p:spPr>
        <p:txBody>
          <a:bodyPr wrap="square" rtlCol="0">
            <a:spAutoFit/>
          </a:bodyPr>
          <a:lstStyle/>
          <a:p>
            <a:pPr algn="ctr"/>
            <a:r>
              <a:rPr lang="en-US" sz="3600" dirty="0">
                <a:solidFill>
                  <a:srgbClr val="004982"/>
                </a:solidFill>
              </a:rPr>
              <a:t>Values and principles papers</a:t>
            </a:r>
            <a:endParaRPr lang="en-ME" sz="3600" dirty="0">
              <a:solidFill>
                <a:srgbClr val="004982"/>
              </a:solidFill>
            </a:endParaRPr>
          </a:p>
        </p:txBody>
      </p:sp>
      <p:cxnSp>
        <p:nvCxnSpPr>
          <p:cNvPr id="3" name="Straight Connector 2">
            <a:extLst>
              <a:ext uri="{FF2B5EF4-FFF2-40B4-BE49-F238E27FC236}">
                <a16:creationId xmlns:a16="http://schemas.microsoft.com/office/drawing/2014/main" id="{E81E171F-FCD7-0DED-F738-1B770BA546EC}"/>
              </a:ext>
            </a:extLst>
          </p:cNvPr>
          <p:cNvCxnSpPr>
            <a:cxnSpLocks/>
          </p:cNvCxnSpPr>
          <p:nvPr/>
        </p:nvCxnSpPr>
        <p:spPr>
          <a:xfrm>
            <a:off x="5386772" y="1340768"/>
            <a:ext cx="914400" cy="0"/>
          </a:xfrm>
          <a:prstGeom prst="line">
            <a:avLst/>
          </a:prstGeom>
          <a:ln>
            <a:solidFill>
              <a:srgbClr val="00C3BD"/>
            </a:solidFill>
          </a:ln>
        </p:spPr>
        <p:style>
          <a:lnRef idx="3">
            <a:schemeClr val="accent2"/>
          </a:lnRef>
          <a:fillRef idx="0">
            <a:schemeClr val="accent2"/>
          </a:fillRef>
          <a:effectRef idx="2">
            <a:schemeClr val="accent2"/>
          </a:effectRef>
          <a:fontRef idx="minor">
            <a:schemeClr val="tx1"/>
          </a:fontRef>
        </p:style>
      </p:cxnSp>
      <p:sp>
        <p:nvSpPr>
          <p:cNvPr id="6" name="TextBox 5">
            <a:extLst>
              <a:ext uri="{FF2B5EF4-FFF2-40B4-BE49-F238E27FC236}">
                <a16:creationId xmlns:a16="http://schemas.microsoft.com/office/drawing/2014/main" id="{E47EEC81-09FC-5E81-86E2-A08A0B16F83F}"/>
              </a:ext>
            </a:extLst>
          </p:cNvPr>
          <p:cNvSpPr txBox="1"/>
          <p:nvPr/>
        </p:nvSpPr>
        <p:spPr>
          <a:xfrm>
            <a:off x="2351584" y="6174120"/>
            <a:ext cx="7367080" cy="523220"/>
          </a:xfrm>
          <a:prstGeom prst="rect">
            <a:avLst/>
          </a:prstGeom>
          <a:noFill/>
        </p:spPr>
        <p:txBody>
          <a:bodyPr wrap="square">
            <a:spAutoFit/>
          </a:bodyPr>
          <a:lstStyle/>
          <a:p>
            <a:r>
              <a:rPr lang="en-AU" sz="1400" dirty="0">
                <a:solidFill>
                  <a:schemeClr val="accent2">
                    <a:lumMod val="75000"/>
                  </a:schemeClr>
                </a:solidFill>
                <a:latin typeface="Calibri" panose="020F0502020204030204" pitchFamily="34" charset="0"/>
                <a:cs typeface="Calibri" panose="020F0502020204030204" pitchFamily="34" charset="0"/>
              </a:rPr>
              <a:t>https://www.racp.edu.au/policy-and-advocacy/division-faculty-and-chapter-priorities/faculty-of-occupational-environmental-medicine/it-pays-to-care</a:t>
            </a:r>
          </a:p>
        </p:txBody>
      </p:sp>
      <p:pic>
        <p:nvPicPr>
          <p:cNvPr id="7" name="Picture 6">
            <a:extLst>
              <a:ext uri="{FF2B5EF4-FFF2-40B4-BE49-F238E27FC236}">
                <a16:creationId xmlns:a16="http://schemas.microsoft.com/office/drawing/2014/main" id="{12EA603E-C656-4928-1C56-5DC32F227D8A}"/>
              </a:ext>
            </a:extLst>
          </p:cNvPr>
          <p:cNvPicPr>
            <a:picLocks noChangeAspect="1"/>
          </p:cNvPicPr>
          <p:nvPr/>
        </p:nvPicPr>
        <p:blipFill>
          <a:blip r:embed="rId4"/>
          <a:stretch>
            <a:fillRect/>
          </a:stretch>
        </p:blipFill>
        <p:spPr>
          <a:xfrm>
            <a:off x="7368230" y="1676400"/>
            <a:ext cx="4267552" cy="3962727"/>
          </a:xfrm>
          <a:prstGeom prst="rect">
            <a:avLst/>
          </a:prstGeom>
        </p:spPr>
      </p:pic>
      <p:sp>
        <p:nvSpPr>
          <p:cNvPr id="4" name="Slide Number Placeholder 5">
            <a:extLst>
              <a:ext uri="{FF2B5EF4-FFF2-40B4-BE49-F238E27FC236}">
                <a16:creationId xmlns:a16="http://schemas.microsoft.com/office/drawing/2014/main" id="{ED330716-CFE7-6257-476F-2658FE28A532}"/>
              </a:ext>
            </a:extLst>
          </p:cNvPr>
          <p:cNvSpPr txBox="1">
            <a:spLocks/>
          </p:cNvSpPr>
          <p:nvPr/>
        </p:nvSpPr>
        <p:spPr>
          <a:xfrm>
            <a:off x="11658880" y="6400800"/>
            <a:ext cx="228320" cy="189229"/>
          </a:xfrm>
          <a:prstGeom prst="rect">
            <a:avLst/>
          </a:prstGeom>
        </p:spPr>
        <p:txBody>
          <a:bodyPr/>
          <a:lstStyle>
            <a:defPPr>
              <a:defRPr kern="0"/>
            </a:defPPr>
          </a:lstStyle>
          <a:p>
            <a:fld id="{0162D339-286B-044E-80BD-BC68A84B13FD}" type="slidenum">
              <a:rPr lang="en-ME" sz="1200" smtClean="0">
                <a:solidFill>
                  <a:schemeClr val="bg1"/>
                </a:solidFill>
              </a:rPr>
              <a:pPr/>
              <a:t>6</a:t>
            </a:fld>
            <a:endParaRPr lang="en-ME" sz="1200" dirty="0">
              <a:solidFill>
                <a:schemeClr val="bg1"/>
              </a:solidFill>
            </a:endParaRPr>
          </a:p>
        </p:txBody>
      </p:sp>
    </p:spTree>
    <p:custDataLst>
      <p:tags r:id="rId1"/>
    </p:custDataLst>
    <p:extLst>
      <p:ext uri="{BB962C8B-B14F-4D97-AF65-F5344CB8AC3E}">
        <p14:creationId xmlns:p14="http://schemas.microsoft.com/office/powerpoint/2010/main" val="1103351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F2BCC-FA20-C16D-3C9D-28A16009002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0FC32FE-9786-06B7-6CB2-47956D642F7A}"/>
              </a:ext>
            </a:extLst>
          </p:cNvPr>
          <p:cNvSpPr>
            <a:spLocks noGrp="1"/>
          </p:cNvSpPr>
          <p:nvPr>
            <p:ph type="title"/>
          </p:nvPr>
        </p:nvSpPr>
        <p:spPr>
          <a:xfrm>
            <a:off x="6096000" y="3352800"/>
            <a:ext cx="6984776" cy="864096"/>
          </a:xfrm>
        </p:spPr>
        <p:txBody>
          <a:bodyPr/>
          <a:lstStyle/>
          <a:p>
            <a:pPr marL="444500" indent="-444500"/>
            <a:r>
              <a:rPr lang="en-AU" sz="3600" dirty="0"/>
              <a:t>Psychosocial factors </a:t>
            </a:r>
            <a:br>
              <a:rPr lang="en-AU" sz="3600" dirty="0"/>
            </a:br>
            <a:r>
              <a:rPr lang="en-AU" sz="3600" dirty="0"/>
              <a:t>are common and modifiable</a:t>
            </a:r>
            <a:br>
              <a:rPr lang="en-AU" sz="2800" dirty="0"/>
            </a:br>
            <a:endParaRPr lang="en-AU" sz="2800" dirty="0"/>
          </a:p>
        </p:txBody>
      </p:sp>
    </p:spTree>
    <p:custDataLst>
      <p:tags r:id="rId1"/>
    </p:custDataLst>
    <p:extLst>
      <p:ext uri="{BB962C8B-B14F-4D97-AF65-F5344CB8AC3E}">
        <p14:creationId xmlns:p14="http://schemas.microsoft.com/office/powerpoint/2010/main" val="330792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111865" y="5903698"/>
            <a:ext cx="1080135" cy="954405"/>
            <a:chOff x="11111865" y="5903698"/>
            <a:chExt cx="1080135" cy="954405"/>
          </a:xfrm>
        </p:grpSpPr>
        <p:pic>
          <p:nvPicPr>
            <p:cNvPr id="3" name="object 3"/>
            <p:cNvPicPr/>
            <p:nvPr/>
          </p:nvPicPr>
          <p:blipFill>
            <a:blip r:embed="rId2" cstate="print"/>
            <a:stretch>
              <a:fillRect/>
            </a:stretch>
          </p:blipFill>
          <p:spPr>
            <a:xfrm>
              <a:off x="11111865" y="5903698"/>
              <a:ext cx="1080134" cy="954301"/>
            </a:xfrm>
            <a:prstGeom prst="rect">
              <a:avLst/>
            </a:prstGeom>
          </p:spPr>
        </p:pic>
        <p:pic>
          <p:nvPicPr>
            <p:cNvPr id="4" name="object 4"/>
            <p:cNvPicPr/>
            <p:nvPr/>
          </p:nvPicPr>
          <p:blipFill>
            <a:blip r:embed="rId3" cstate="print"/>
            <a:stretch>
              <a:fillRect/>
            </a:stretch>
          </p:blipFill>
          <p:spPr>
            <a:xfrm>
              <a:off x="11613515" y="6380772"/>
              <a:ext cx="340359" cy="340359"/>
            </a:xfrm>
            <a:prstGeom prst="rect">
              <a:avLst/>
            </a:prstGeom>
          </p:spPr>
        </p:pic>
      </p:grpSp>
      <p:sp>
        <p:nvSpPr>
          <p:cNvPr id="5" name="object 5"/>
          <p:cNvSpPr txBox="1"/>
          <p:nvPr/>
        </p:nvSpPr>
        <p:spPr>
          <a:xfrm>
            <a:off x="11703811" y="6446926"/>
            <a:ext cx="162560" cy="175048"/>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lang="en-AU" sz="1050" b="1" spc="-25" dirty="0">
                <a:solidFill>
                  <a:srgbClr val="FFFFFF"/>
                </a:solidFill>
                <a:latin typeface="Montserrat SemiBold"/>
                <a:cs typeface="Montserrat SemiBold"/>
              </a:rPr>
              <a:t>8</a:t>
            </a:r>
            <a:endParaRPr kumimoji="0" sz="1050" b="0" i="0" u="none" strike="noStrike" kern="0" cap="none" spc="0" normalizeH="0" baseline="0" noProof="0" dirty="0">
              <a:ln>
                <a:noFill/>
              </a:ln>
              <a:solidFill>
                <a:sysClr val="windowText" lastClr="000000"/>
              </a:solidFill>
              <a:effectLst/>
              <a:uLnTx/>
              <a:uFillTx/>
              <a:latin typeface="Montserrat SemiBold"/>
              <a:cs typeface="Montserrat SemiBold"/>
            </a:endParaRPr>
          </a:p>
        </p:txBody>
      </p:sp>
      <p:pic>
        <p:nvPicPr>
          <p:cNvPr id="6" name="object 6"/>
          <p:cNvPicPr/>
          <p:nvPr/>
        </p:nvPicPr>
        <p:blipFill>
          <a:blip r:embed="rId4" cstate="print"/>
          <a:stretch>
            <a:fillRect/>
          </a:stretch>
        </p:blipFill>
        <p:spPr>
          <a:xfrm>
            <a:off x="766216" y="6380772"/>
            <a:ext cx="1138948" cy="276999"/>
          </a:xfrm>
          <a:prstGeom prst="rect">
            <a:avLst/>
          </a:prstGeom>
        </p:spPr>
      </p:pic>
      <p:grpSp>
        <p:nvGrpSpPr>
          <p:cNvPr id="7" name="object 7"/>
          <p:cNvGrpSpPr/>
          <p:nvPr/>
        </p:nvGrpSpPr>
        <p:grpSpPr>
          <a:xfrm>
            <a:off x="0" y="0"/>
            <a:ext cx="12192000" cy="659765"/>
            <a:chOff x="0" y="0"/>
            <a:chExt cx="12192000" cy="659765"/>
          </a:xfrm>
        </p:grpSpPr>
        <p:pic>
          <p:nvPicPr>
            <p:cNvPr id="8" name="object 8"/>
            <p:cNvPicPr/>
            <p:nvPr/>
          </p:nvPicPr>
          <p:blipFill>
            <a:blip r:embed="rId5" cstate="print"/>
            <a:stretch>
              <a:fillRect/>
            </a:stretch>
          </p:blipFill>
          <p:spPr>
            <a:xfrm>
              <a:off x="0" y="0"/>
              <a:ext cx="12192000" cy="659511"/>
            </a:xfrm>
            <a:prstGeom prst="rect">
              <a:avLst/>
            </a:prstGeom>
          </p:spPr>
        </p:pic>
        <p:pic>
          <p:nvPicPr>
            <p:cNvPr id="9" name="object 9"/>
            <p:cNvPicPr/>
            <p:nvPr/>
          </p:nvPicPr>
          <p:blipFill>
            <a:blip r:embed="rId6" cstate="print"/>
            <a:stretch>
              <a:fillRect/>
            </a:stretch>
          </p:blipFill>
          <p:spPr>
            <a:xfrm>
              <a:off x="0" y="22"/>
              <a:ext cx="12192000" cy="124691"/>
            </a:xfrm>
            <a:prstGeom prst="rect">
              <a:avLst/>
            </a:prstGeom>
          </p:spPr>
        </p:pic>
      </p:grpSp>
      <p:pic>
        <p:nvPicPr>
          <p:cNvPr id="10" name="object 10"/>
          <p:cNvPicPr/>
          <p:nvPr/>
        </p:nvPicPr>
        <p:blipFill>
          <a:blip r:embed="rId7" cstate="print"/>
          <a:stretch>
            <a:fillRect/>
          </a:stretch>
        </p:blipFill>
        <p:spPr>
          <a:xfrm>
            <a:off x="122473" y="6216648"/>
            <a:ext cx="541018" cy="541020"/>
          </a:xfrm>
          <a:prstGeom prst="rect">
            <a:avLst/>
          </a:prstGeom>
        </p:spPr>
      </p:pic>
      <p:sp>
        <p:nvSpPr>
          <p:cNvPr id="11" name="object 11"/>
          <p:cNvSpPr/>
          <p:nvPr/>
        </p:nvSpPr>
        <p:spPr>
          <a:xfrm>
            <a:off x="414845" y="4464824"/>
            <a:ext cx="5544820" cy="1137920"/>
          </a:xfrm>
          <a:custGeom>
            <a:avLst/>
            <a:gdLst/>
            <a:ahLst/>
            <a:cxnLst/>
            <a:rect l="l" t="t" r="r" b="b"/>
            <a:pathLst>
              <a:path w="5544820" h="1137920">
                <a:moveTo>
                  <a:pt x="5544566" y="0"/>
                </a:moveTo>
                <a:lnTo>
                  <a:pt x="0" y="0"/>
                </a:lnTo>
                <a:lnTo>
                  <a:pt x="0" y="1137881"/>
                </a:lnTo>
                <a:lnTo>
                  <a:pt x="5544566" y="1137881"/>
                </a:lnTo>
                <a:lnTo>
                  <a:pt x="5544566" y="0"/>
                </a:lnTo>
                <a:close/>
              </a:path>
            </a:pathLst>
          </a:custGeom>
          <a:solidFill>
            <a:srgbClr val="DCE4F4"/>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object 12"/>
          <p:cNvSpPr txBox="1"/>
          <p:nvPr/>
        </p:nvSpPr>
        <p:spPr>
          <a:xfrm>
            <a:off x="717194" y="4422775"/>
            <a:ext cx="4953635" cy="1122680"/>
          </a:xfrm>
          <a:prstGeom prst="rect">
            <a:avLst/>
          </a:prstGeom>
        </p:spPr>
        <p:txBody>
          <a:bodyPr vert="horz" wrap="square" lIns="0" tIns="12700" rIns="0" bIns="0" rtlCol="0">
            <a:spAutoFit/>
          </a:bodyPr>
          <a:lstStyle/>
          <a:p>
            <a:pPr marL="424815" marR="5080" lvl="0" indent="-425450" defTabSz="914400" eaLnBrk="1" fontAlgn="auto" latinLnBrk="0" hangingPunct="1">
              <a:lnSpc>
                <a:spcPct val="150000"/>
              </a:lnSpc>
              <a:spcBef>
                <a:spcPts val="100"/>
              </a:spcBef>
              <a:spcAft>
                <a:spcPts val="0"/>
              </a:spcAft>
              <a:buClrTx/>
              <a:buSzTx/>
              <a:buFontTx/>
              <a:buNone/>
              <a:tabLst>
                <a:tab pos="2272030" algn="l"/>
                <a:tab pos="4059554" algn="l"/>
              </a:tabLst>
              <a:defRPr/>
            </a:pPr>
            <a:r>
              <a:rPr kumimoji="0" sz="2400" b="0" i="0" u="none" strike="noStrike" kern="0" cap="none" spc="0" normalizeH="0" baseline="0" noProof="0" dirty="0">
                <a:ln>
                  <a:noFill/>
                </a:ln>
                <a:solidFill>
                  <a:srgbClr val="C00000"/>
                </a:solidFill>
                <a:effectLst/>
                <a:uLnTx/>
                <a:uFillTx/>
                <a:latin typeface="Montserrat"/>
                <a:cs typeface="Montserrat"/>
              </a:rPr>
              <a:t>Every</a:t>
            </a:r>
            <a:r>
              <a:rPr kumimoji="0" sz="2400" b="0" i="0" u="none" strike="noStrike" kern="0" cap="none" spc="-5" normalizeH="0" baseline="0" noProof="0" dirty="0">
                <a:ln>
                  <a:noFill/>
                </a:ln>
                <a:solidFill>
                  <a:srgbClr val="C00000"/>
                </a:solidFill>
                <a:effectLst/>
                <a:uLnTx/>
                <a:uFillTx/>
                <a:latin typeface="Montserrat"/>
                <a:cs typeface="Montserrat"/>
              </a:rPr>
              <a:t> </a:t>
            </a:r>
            <a:r>
              <a:rPr kumimoji="0" sz="2400" b="0" i="0" u="none" strike="noStrike" kern="0" cap="none" spc="-10" normalizeH="0" baseline="0" noProof="0" dirty="0">
                <a:ln>
                  <a:noFill/>
                </a:ln>
                <a:solidFill>
                  <a:srgbClr val="C00000"/>
                </a:solidFill>
                <a:effectLst/>
                <a:uLnTx/>
                <a:uFillTx/>
                <a:latin typeface="Montserrat"/>
                <a:cs typeface="Montserrat"/>
              </a:rPr>
              <a:t>1-point</a:t>
            </a:r>
            <a:r>
              <a:rPr kumimoji="0" sz="2400" b="0" i="0" u="none" strike="noStrike" kern="0" cap="none" spc="0" normalizeH="0" baseline="0" noProof="0" dirty="0">
                <a:ln>
                  <a:noFill/>
                </a:ln>
                <a:solidFill>
                  <a:srgbClr val="C00000"/>
                </a:solidFill>
                <a:effectLst/>
                <a:uLnTx/>
                <a:uFillTx/>
                <a:latin typeface="Montserrat"/>
                <a:cs typeface="Montserrat"/>
              </a:rPr>
              <a:t>	</a:t>
            </a:r>
            <a:r>
              <a:rPr kumimoji="0" sz="2400" b="0" i="0" u="none" strike="noStrike" kern="0" cap="none" spc="0" normalizeH="0" baseline="0" noProof="0" dirty="0">
                <a:ln>
                  <a:noFill/>
                </a:ln>
                <a:solidFill>
                  <a:srgbClr val="166391"/>
                </a:solidFill>
                <a:effectLst/>
                <a:uLnTx/>
                <a:uFillTx/>
                <a:latin typeface="Montserrat"/>
                <a:cs typeface="Montserrat"/>
              </a:rPr>
              <a:t>in</a:t>
            </a:r>
            <a:r>
              <a:rPr kumimoji="0" sz="2400" b="0" i="0" u="none" strike="noStrike" kern="0" cap="none" spc="-50" normalizeH="0" baseline="0" noProof="0" dirty="0">
                <a:ln>
                  <a:noFill/>
                </a:ln>
                <a:solidFill>
                  <a:srgbClr val="166391"/>
                </a:solidFill>
                <a:effectLst/>
                <a:uLnTx/>
                <a:uFillTx/>
                <a:latin typeface="Montserrat"/>
                <a:cs typeface="Montserrat"/>
              </a:rPr>
              <a:t> </a:t>
            </a:r>
            <a:r>
              <a:rPr kumimoji="0" sz="2400" b="0" i="0" u="none" strike="noStrike" kern="0" cap="none" spc="0" normalizeH="0" baseline="0" noProof="0" dirty="0">
                <a:ln>
                  <a:noFill/>
                </a:ln>
                <a:solidFill>
                  <a:srgbClr val="166391"/>
                </a:solidFill>
                <a:effectLst/>
                <a:uLnTx/>
                <a:uFillTx/>
                <a:latin typeface="Montserrat"/>
                <a:cs typeface="Montserrat"/>
              </a:rPr>
              <a:t>the</a:t>
            </a:r>
            <a:r>
              <a:rPr kumimoji="0" sz="2400" b="0" i="0" u="none" strike="noStrike" kern="0" cap="none" spc="-30" normalizeH="0" baseline="0" noProof="0" dirty="0">
                <a:ln>
                  <a:noFill/>
                </a:ln>
                <a:solidFill>
                  <a:srgbClr val="166391"/>
                </a:solidFill>
                <a:effectLst/>
                <a:uLnTx/>
                <a:uFillTx/>
                <a:latin typeface="Montserrat"/>
                <a:cs typeface="Montserrat"/>
              </a:rPr>
              <a:t> </a:t>
            </a:r>
            <a:r>
              <a:rPr kumimoji="0" sz="2400" b="0" i="0" u="none" strike="noStrike" kern="0" cap="none" spc="0" normalizeH="0" baseline="0" noProof="0" dirty="0">
                <a:ln>
                  <a:noFill/>
                </a:ln>
                <a:solidFill>
                  <a:srgbClr val="166391"/>
                </a:solidFill>
                <a:effectLst/>
                <a:uLnTx/>
                <a:uFillTx/>
                <a:latin typeface="Montserrat"/>
                <a:cs typeface="Montserrat"/>
              </a:rPr>
              <a:t>ÖMPSQ-</a:t>
            </a:r>
            <a:r>
              <a:rPr kumimoji="0" sz="2400" b="0" i="0" u="none" strike="noStrike" kern="0" cap="none" spc="-25" normalizeH="0" baseline="0" noProof="0" dirty="0">
                <a:ln>
                  <a:noFill/>
                </a:ln>
                <a:solidFill>
                  <a:srgbClr val="166391"/>
                </a:solidFill>
                <a:effectLst/>
                <a:uLnTx/>
                <a:uFillTx/>
                <a:latin typeface="Montserrat"/>
                <a:cs typeface="Montserrat"/>
              </a:rPr>
              <a:t>SF </a:t>
            </a:r>
            <a:r>
              <a:rPr kumimoji="0" sz="2400" b="0" i="0" u="none" strike="noStrike" kern="0" cap="none" spc="0" normalizeH="0" baseline="0" noProof="0" dirty="0">
                <a:ln>
                  <a:noFill/>
                </a:ln>
                <a:solidFill>
                  <a:srgbClr val="166391"/>
                </a:solidFill>
                <a:effectLst/>
                <a:uLnTx/>
                <a:uFillTx/>
                <a:latin typeface="Montserrat"/>
                <a:cs typeface="Montserrat"/>
              </a:rPr>
              <a:t>score</a:t>
            </a:r>
            <a:r>
              <a:rPr kumimoji="0" sz="2400" b="0" i="0" u="none" strike="noStrike" kern="0" cap="none" spc="-5" normalizeH="0" baseline="0" noProof="0" dirty="0">
                <a:ln>
                  <a:noFill/>
                </a:ln>
                <a:solidFill>
                  <a:srgbClr val="166391"/>
                </a:solidFill>
                <a:effectLst/>
                <a:uLnTx/>
                <a:uFillTx/>
                <a:latin typeface="Montserrat"/>
                <a:cs typeface="Montserrat"/>
              </a:rPr>
              <a:t> </a:t>
            </a:r>
            <a:r>
              <a:rPr kumimoji="0" sz="2400" b="0" i="0" u="none" strike="noStrike" kern="0" cap="none" spc="0" normalizeH="0" baseline="0" noProof="0" dirty="0">
                <a:ln>
                  <a:noFill/>
                </a:ln>
                <a:solidFill>
                  <a:srgbClr val="166391"/>
                </a:solidFill>
                <a:effectLst/>
                <a:uLnTx/>
                <a:uFillTx/>
                <a:latin typeface="Montserrat"/>
                <a:cs typeface="Montserrat"/>
              </a:rPr>
              <a:t>-</a:t>
            </a:r>
            <a:r>
              <a:rPr kumimoji="0" sz="2400" b="0" i="0" u="none" strike="noStrike" kern="0" cap="none" spc="-10" normalizeH="0" baseline="0" noProof="0" dirty="0">
                <a:ln>
                  <a:noFill/>
                </a:ln>
                <a:solidFill>
                  <a:srgbClr val="166391"/>
                </a:solidFill>
                <a:effectLst/>
                <a:uLnTx/>
                <a:uFillTx/>
                <a:latin typeface="Montserrat"/>
                <a:cs typeface="Montserrat"/>
              </a:rPr>
              <a:t> </a:t>
            </a:r>
            <a:r>
              <a:rPr kumimoji="0" sz="2400" b="0" i="0" u="none" strike="noStrike" kern="0" cap="none" spc="0" normalizeH="0" baseline="0" noProof="0" dirty="0">
                <a:ln>
                  <a:noFill/>
                </a:ln>
                <a:solidFill>
                  <a:srgbClr val="166391"/>
                </a:solidFill>
                <a:effectLst/>
                <a:uLnTx/>
                <a:uFillTx/>
                <a:latin typeface="Montserrat"/>
                <a:cs typeface="Montserrat"/>
              </a:rPr>
              <a:t>chance</a:t>
            </a:r>
            <a:r>
              <a:rPr kumimoji="0" sz="2400" b="0" i="0" u="none" strike="noStrike" kern="0" cap="none" spc="-15" normalizeH="0" baseline="0" noProof="0" dirty="0">
                <a:ln>
                  <a:noFill/>
                </a:ln>
                <a:solidFill>
                  <a:srgbClr val="166391"/>
                </a:solidFill>
                <a:effectLst/>
                <a:uLnTx/>
                <a:uFillTx/>
                <a:latin typeface="Montserrat"/>
                <a:cs typeface="Montserrat"/>
              </a:rPr>
              <a:t> </a:t>
            </a:r>
            <a:r>
              <a:rPr kumimoji="0" sz="2400" b="0" i="0" u="none" strike="noStrike" kern="0" cap="none" spc="0" normalizeH="0" baseline="0" noProof="0" dirty="0">
                <a:ln>
                  <a:noFill/>
                </a:ln>
                <a:solidFill>
                  <a:srgbClr val="166391"/>
                </a:solidFill>
                <a:effectLst/>
                <a:uLnTx/>
                <a:uFillTx/>
                <a:latin typeface="Montserrat"/>
                <a:cs typeface="Montserrat"/>
              </a:rPr>
              <a:t>of</a:t>
            </a:r>
            <a:r>
              <a:rPr kumimoji="0" sz="2400" b="0" i="0" u="none" strike="noStrike" kern="0" cap="none" spc="-5" normalizeH="0" baseline="0" noProof="0" dirty="0">
                <a:ln>
                  <a:noFill/>
                </a:ln>
                <a:solidFill>
                  <a:srgbClr val="166391"/>
                </a:solidFill>
                <a:effectLst/>
                <a:uLnTx/>
                <a:uFillTx/>
                <a:latin typeface="Montserrat"/>
                <a:cs typeface="Montserrat"/>
              </a:rPr>
              <a:t> </a:t>
            </a:r>
            <a:r>
              <a:rPr kumimoji="0" sz="2400" b="0" i="0" u="none" strike="noStrike" kern="0" cap="none" spc="-25" normalizeH="0" baseline="0" noProof="0" dirty="0">
                <a:ln>
                  <a:noFill/>
                </a:ln>
                <a:solidFill>
                  <a:srgbClr val="C00000"/>
                </a:solidFill>
                <a:effectLst/>
                <a:uLnTx/>
                <a:uFillTx/>
                <a:latin typeface="Montserrat"/>
                <a:cs typeface="Montserrat"/>
              </a:rPr>
              <a:t>RTW</a:t>
            </a:r>
            <a:r>
              <a:rPr kumimoji="0" sz="2400" b="0" i="0" u="none" strike="noStrike" kern="0" cap="none" spc="0" normalizeH="0" baseline="0" noProof="0" dirty="0">
                <a:ln>
                  <a:noFill/>
                </a:ln>
                <a:solidFill>
                  <a:srgbClr val="C00000"/>
                </a:solidFill>
                <a:effectLst/>
                <a:uLnTx/>
                <a:uFillTx/>
                <a:latin typeface="Montserrat"/>
                <a:cs typeface="Montserrat"/>
              </a:rPr>
              <a:t>	</a:t>
            </a:r>
            <a:r>
              <a:rPr kumimoji="0" sz="2400" b="0" i="0" u="none" strike="noStrike" kern="0" cap="none" spc="-25" normalizeH="0" baseline="0" noProof="0" dirty="0">
                <a:ln>
                  <a:noFill/>
                </a:ln>
                <a:solidFill>
                  <a:srgbClr val="C00000"/>
                </a:solidFill>
                <a:effectLst/>
                <a:uLnTx/>
                <a:uFillTx/>
                <a:latin typeface="Montserrat"/>
                <a:cs typeface="Montserrat"/>
              </a:rPr>
              <a:t>4%</a:t>
            </a:r>
            <a:endParaRPr kumimoji="0" sz="2400" b="0" i="0" u="none" strike="noStrike" kern="0" cap="none" spc="0" normalizeH="0" baseline="0" noProof="0">
              <a:ln>
                <a:noFill/>
              </a:ln>
              <a:solidFill>
                <a:sysClr val="windowText" lastClr="000000"/>
              </a:solidFill>
              <a:effectLst/>
              <a:uLnTx/>
              <a:uFillTx/>
              <a:latin typeface="Montserrat"/>
              <a:cs typeface="Montserrat"/>
            </a:endParaRPr>
          </a:p>
        </p:txBody>
      </p:sp>
      <p:pic>
        <p:nvPicPr>
          <p:cNvPr id="13" name="object 13"/>
          <p:cNvPicPr/>
          <p:nvPr/>
        </p:nvPicPr>
        <p:blipFill>
          <a:blip r:embed="rId8" cstate="print"/>
          <a:stretch>
            <a:fillRect/>
          </a:stretch>
        </p:blipFill>
        <p:spPr>
          <a:xfrm>
            <a:off x="6256782" y="2774213"/>
            <a:ext cx="5337656" cy="3090898"/>
          </a:xfrm>
          <a:prstGeom prst="rect">
            <a:avLst/>
          </a:prstGeom>
        </p:spPr>
      </p:pic>
      <p:sp>
        <p:nvSpPr>
          <p:cNvPr id="14" name="object 14"/>
          <p:cNvSpPr txBox="1">
            <a:spLocks noGrp="1"/>
          </p:cNvSpPr>
          <p:nvPr>
            <p:ph type="title"/>
          </p:nvPr>
        </p:nvSpPr>
        <p:spPr>
          <a:prstGeom prst="rect">
            <a:avLst/>
          </a:prstGeom>
        </p:spPr>
        <p:txBody>
          <a:bodyPr vert="horz" wrap="square" lIns="0" tIns="77723" rIns="0" bIns="0" rtlCol="0">
            <a:spAutoFit/>
          </a:bodyPr>
          <a:lstStyle/>
          <a:p>
            <a:pPr marL="2919730">
              <a:lnSpc>
                <a:spcPct val="100000"/>
              </a:lnSpc>
              <a:spcBef>
                <a:spcPts val="100"/>
              </a:spcBef>
            </a:pPr>
            <a:r>
              <a:rPr spc="-10" dirty="0">
                <a:solidFill>
                  <a:srgbClr val="004882"/>
                </a:solidFill>
              </a:rPr>
              <a:t>Psychosocial</a:t>
            </a:r>
            <a:r>
              <a:rPr spc="-125" dirty="0">
                <a:solidFill>
                  <a:srgbClr val="004882"/>
                </a:solidFill>
              </a:rPr>
              <a:t> </a:t>
            </a:r>
            <a:r>
              <a:rPr spc="-10" dirty="0">
                <a:solidFill>
                  <a:srgbClr val="004882"/>
                </a:solidFill>
              </a:rPr>
              <a:t>factors</a:t>
            </a:r>
          </a:p>
        </p:txBody>
      </p:sp>
      <p:sp>
        <p:nvSpPr>
          <p:cNvPr id="15" name="object 15"/>
          <p:cNvSpPr txBox="1"/>
          <p:nvPr/>
        </p:nvSpPr>
        <p:spPr>
          <a:xfrm>
            <a:off x="380060" y="2177414"/>
            <a:ext cx="5544820" cy="1654175"/>
          </a:xfrm>
          <a:prstGeom prst="rect">
            <a:avLst/>
          </a:prstGeom>
          <a:solidFill>
            <a:srgbClr val="DCE4F4"/>
          </a:solidFill>
        </p:spPr>
        <p:txBody>
          <a:bodyPr vert="horz" wrap="square" lIns="0" tIns="0" rIns="0" bIns="0" rtlCol="0">
            <a:spAutoFit/>
          </a:bodyPr>
          <a:lstStyle/>
          <a:p>
            <a:pPr marL="0" marR="0" lvl="0" indent="0" algn="ctr" defTabSz="914400" eaLnBrk="1" fontAlgn="auto" latinLnBrk="0" hangingPunct="1">
              <a:lnSpc>
                <a:spcPts val="2850"/>
              </a:lnSpc>
              <a:spcBef>
                <a:spcPts val="0"/>
              </a:spcBef>
              <a:spcAft>
                <a:spcPts val="0"/>
              </a:spcAft>
              <a:buClrTx/>
              <a:buSzTx/>
              <a:buFontTx/>
              <a:buNone/>
              <a:tabLst/>
              <a:defRPr/>
            </a:pPr>
            <a:r>
              <a:rPr kumimoji="0" sz="2400" b="0" i="0" u="none" strike="noStrike" kern="0" cap="none" spc="0" normalizeH="0" baseline="0" noProof="0" dirty="0">
                <a:ln>
                  <a:noFill/>
                </a:ln>
                <a:solidFill>
                  <a:srgbClr val="C00000"/>
                </a:solidFill>
                <a:effectLst/>
                <a:uLnTx/>
                <a:uFillTx/>
                <a:latin typeface="Montserrat"/>
                <a:cs typeface="Montserrat"/>
              </a:rPr>
              <a:t>Psychosocial</a:t>
            </a:r>
            <a:r>
              <a:rPr kumimoji="0" sz="2400" b="0" i="0" u="none" strike="noStrike" kern="0" cap="none" spc="-150" normalizeH="0" baseline="0" noProof="0" dirty="0">
                <a:ln>
                  <a:noFill/>
                </a:ln>
                <a:solidFill>
                  <a:srgbClr val="C00000"/>
                </a:solidFill>
                <a:effectLst/>
                <a:uLnTx/>
                <a:uFillTx/>
                <a:latin typeface="Montserrat"/>
                <a:cs typeface="Montserrat"/>
              </a:rPr>
              <a:t> </a:t>
            </a:r>
            <a:r>
              <a:rPr kumimoji="0" sz="2400" b="0" i="0" u="none" strike="noStrike" kern="0" cap="none" spc="-10" normalizeH="0" baseline="0" noProof="0" dirty="0">
                <a:ln>
                  <a:noFill/>
                </a:ln>
                <a:solidFill>
                  <a:srgbClr val="C00000"/>
                </a:solidFill>
                <a:effectLst/>
                <a:uLnTx/>
                <a:uFillTx/>
                <a:latin typeface="Montserrat"/>
                <a:cs typeface="Montserrat"/>
              </a:rPr>
              <a:t>factors</a:t>
            </a:r>
            <a:endParaRPr kumimoji="0" sz="2400" b="0" i="0" u="none" strike="noStrike" kern="0" cap="none" spc="0" normalizeH="0" baseline="0" noProof="0">
              <a:ln>
                <a:noFill/>
              </a:ln>
              <a:solidFill>
                <a:sysClr val="windowText" lastClr="000000"/>
              </a:solidFill>
              <a:effectLst/>
              <a:uLnTx/>
              <a:uFillTx/>
              <a:latin typeface="Montserrat"/>
              <a:cs typeface="Montserrat"/>
            </a:endParaRPr>
          </a:p>
          <a:p>
            <a:pPr marL="1270" marR="0" lvl="0" indent="0" algn="ctr" defTabSz="914400" eaLnBrk="1" fontAlgn="auto" latinLnBrk="0" hangingPunct="1">
              <a:lnSpc>
                <a:spcPct val="100000"/>
              </a:lnSpc>
              <a:spcBef>
                <a:spcPts val="1905"/>
              </a:spcBef>
              <a:spcAft>
                <a:spcPts val="0"/>
              </a:spcAft>
              <a:buClrTx/>
              <a:buSzTx/>
              <a:buFontTx/>
              <a:buNone/>
              <a:tabLst/>
              <a:defRPr/>
            </a:pPr>
            <a:r>
              <a:rPr kumimoji="0" sz="2400" b="0" i="0" u="none" strike="noStrike" kern="0" cap="none" spc="0" normalizeH="0" baseline="0" noProof="0" dirty="0">
                <a:ln>
                  <a:noFill/>
                </a:ln>
                <a:solidFill>
                  <a:srgbClr val="01417A"/>
                </a:solidFill>
                <a:effectLst/>
                <a:uLnTx/>
                <a:uFillTx/>
                <a:latin typeface="Montserrat"/>
                <a:cs typeface="Montserrat"/>
              </a:rPr>
              <a:t>account</a:t>
            </a:r>
            <a:r>
              <a:rPr kumimoji="0" sz="2400" b="0" i="0" u="none" strike="noStrike" kern="0" cap="none" spc="-25" normalizeH="0" baseline="0" noProof="0" dirty="0">
                <a:ln>
                  <a:noFill/>
                </a:ln>
                <a:solidFill>
                  <a:srgbClr val="01417A"/>
                </a:solidFill>
                <a:effectLst/>
                <a:uLnTx/>
                <a:uFillTx/>
                <a:latin typeface="Montserrat"/>
                <a:cs typeface="Montserrat"/>
              </a:rPr>
              <a:t> </a:t>
            </a:r>
            <a:r>
              <a:rPr kumimoji="0" sz="2400" b="0" i="0" u="none" strike="noStrike" kern="0" cap="none" spc="0" normalizeH="0" baseline="0" noProof="0" dirty="0">
                <a:ln>
                  <a:noFill/>
                </a:ln>
                <a:solidFill>
                  <a:srgbClr val="01417A"/>
                </a:solidFill>
                <a:effectLst/>
                <a:uLnTx/>
                <a:uFillTx/>
                <a:latin typeface="Montserrat"/>
                <a:cs typeface="Montserrat"/>
              </a:rPr>
              <a:t>for</a:t>
            </a:r>
            <a:r>
              <a:rPr kumimoji="0" sz="2400" b="0" i="0" u="none" strike="noStrike" kern="0" cap="none" spc="-10" normalizeH="0" baseline="0" noProof="0" dirty="0">
                <a:ln>
                  <a:noFill/>
                </a:ln>
                <a:solidFill>
                  <a:srgbClr val="01417A"/>
                </a:solidFill>
                <a:effectLst/>
                <a:uLnTx/>
                <a:uFillTx/>
                <a:latin typeface="Montserrat"/>
                <a:cs typeface="Montserrat"/>
              </a:rPr>
              <a:t> </a:t>
            </a:r>
            <a:r>
              <a:rPr kumimoji="0" sz="2400" b="0" i="0" u="none" strike="noStrike" kern="0" cap="none" spc="0" normalizeH="0" baseline="0" noProof="0" dirty="0">
                <a:ln>
                  <a:noFill/>
                </a:ln>
                <a:solidFill>
                  <a:srgbClr val="01417A"/>
                </a:solidFill>
                <a:effectLst/>
                <a:uLnTx/>
                <a:uFillTx/>
                <a:latin typeface="Montserrat"/>
                <a:cs typeface="Montserrat"/>
              </a:rPr>
              <a:t>up</a:t>
            </a:r>
            <a:r>
              <a:rPr kumimoji="0" sz="2400" b="0" i="0" u="none" strike="noStrike" kern="0" cap="none" spc="-5" normalizeH="0" baseline="0" noProof="0" dirty="0">
                <a:ln>
                  <a:noFill/>
                </a:ln>
                <a:solidFill>
                  <a:srgbClr val="01417A"/>
                </a:solidFill>
                <a:effectLst/>
                <a:uLnTx/>
                <a:uFillTx/>
                <a:latin typeface="Montserrat"/>
                <a:cs typeface="Montserrat"/>
              </a:rPr>
              <a:t> </a:t>
            </a:r>
            <a:r>
              <a:rPr kumimoji="0" sz="2400" b="0" i="0" u="none" strike="noStrike" kern="0" cap="none" spc="-25" normalizeH="0" baseline="0" noProof="0" dirty="0">
                <a:ln>
                  <a:noFill/>
                </a:ln>
                <a:solidFill>
                  <a:srgbClr val="01417A"/>
                </a:solidFill>
                <a:effectLst/>
                <a:uLnTx/>
                <a:uFillTx/>
                <a:latin typeface="Montserrat"/>
                <a:cs typeface="Montserrat"/>
              </a:rPr>
              <a:t>to</a:t>
            </a:r>
            <a:endParaRPr kumimoji="0" sz="2400" b="0" i="0" u="none" strike="noStrike" kern="0" cap="none" spc="0" normalizeH="0" baseline="0" noProof="0">
              <a:ln>
                <a:noFill/>
              </a:ln>
              <a:solidFill>
                <a:sysClr val="windowText" lastClr="000000"/>
              </a:solidFill>
              <a:effectLst/>
              <a:uLnTx/>
              <a:uFillTx/>
              <a:latin typeface="Montserrat"/>
              <a:cs typeface="Montserrat"/>
            </a:endParaRPr>
          </a:p>
          <a:p>
            <a:pPr marL="1270" marR="0" lvl="0" indent="0" algn="ctr" defTabSz="914400" eaLnBrk="1" fontAlgn="auto" latinLnBrk="0" hangingPunct="1">
              <a:lnSpc>
                <a:spcPct val="100000"/>
              </a:lnSpc>
              <a:spcBef>
                <a:spcPts val="1910"/>
              </a:spcBef>
              <a:spcAft>
                <a:spcPts val="0"/>
              </a:spcAft>
              <a:buClrTx/>
              <a:buSzTx/>
              <a:buFontTx/>
              <a:buNone/>
              <a:tabLst/>
              <a:defRPr/>
            </a:pPr>
            <a:r>
              <a:rPr kumimoji="0" sz="2400" b="0" i="0" u="none" strike="noStrike" kern="0" cap="none" spc="0" normalizeH="0" baseline="0" noProof="0" dirty="0">
                <a:ln>
                  <a:noFill/>
                </a:ln>
                <a:solidFill>
                  <a:srgbClr val="C00000"/>
                </a:solidFill>
                <a:effectLst/>
                <a:uLnTx/>
                <a:uFillTx/>
                <a:latin typeface="Montserrat"/>
                <a:cs typeface="Montserrat"/>
              </a:rPr>
              <a:t>85%</a:t>
            </a:r>
            <a:r>
              <a:rPr kumimoji="0" sz="2400" b="0" i="0" u="none" strike="noStrike" kern="0" cap="none" spc="-40" normalizeH="0" baseline="0" noProof="0" dirty="0">
                <a:ln>
                  <a:noFill/>
                </a:ln>
                <a:solidFill>
                  <a:srgbClr val="C00000"/>
                </a:solidFill>
                <a:effectLst/>
                <a:uLnTx/>
                <a:uFillTx/>
                <a:latin typeface="Montserrat"/>
                <a:cs typeface="Montserrat"/>
              </a:rPr>
              <a:t> </a:t>
            </a:r>
            <a:r>
              <a:rPr kumimoji="0" sz="2400" b="0" i="0" u="none" strike="noStrike" kern="0" cap="none" spc="0" normalizeH="0" baseline="0" noProof="0" dirty="0">
                <a:ln>
                  <a:noFill/>
                </a:ln>
                <a:solidFill>
                  <a:srgbClr val="01417A"/>
                </a:solidFill>
                <a:effectLst/>
                <a:uLnTx/>
                <a:uFillTx/>
                <a:latin typeface="Montserrat"/>
                <a:cs typeface="Montserrat"/>
              </a:rPr>
              <a:t>of</a:t>
            </a:r>
            <a:r>
              <a:rPr kumimoji="0" sz="2400" b="0" i="0" u="none" strike="noStrike" kern="0" cap="none" spc="-25" normalizeH="0" baseline="0" noProof="0" dirty="0">
                <a:ln>
                  <a:noFill/>
                </a:ln>
                <a:solidFill>
                  <a:srgbClr val="01417A"/>
                </a:solidFill>
                <a:effectLst/>
                <a:uLnTx/>
                <a:uFillTx/>
                <a:latin typeface="Montserrat"/>
                <a:cs typeface="Montserrat"/>
              </a:rPr>
              <a:t> </a:t>
            </a:r>
            <a:r>
              <a:rPr kumimoji="0" sz="2400" b="0" i="0" u="none" strike="noStrike" kern="0" cap="none" spc="0" normalizeH="0" baseline="0" noProof="0" dirty="0">
                <a:ln>
                  <a:noFill/>
                </a:ln>
                <a:solidFill>
                  <a:srgbClr val="01417A"/>
                </a:solidFill>
                <a:effectLst/>
                <a:uLnTx/>
                <a:uFillTx/>
                <a:latin typeface="Montserrat"/>
                <a:cs typeface="Montserrat"/>
              </a:rPr>
              <a:t>prolonged</a:t>
            </a:r>
            <a:r>
              <a:rPr kumimoji="0" sz="2400" b="0" i="0" u="none" strike="noStrike" kern="0" cap="none" spc="-20" normalizeH="0" baseline="0" noProof="0" dirty="0">
                <a:ln>
                  <a:noFill/>
                </a:ln>
                <a:solidFill>
                  <a:srgbClr val="01417A"/>
                </a:solidFill>
                <a:effectLst/>
                <a:uLnTx/>
                <a:uFillTx/>
                <a:latin typeface="Montserrat"/>
                <a:cs typeface="Montserrat"/>
              </a:rPr>
              <a:t> </a:t>
            </a:r>
            <a:r>
              <a:rPr kumimoji="0" sz="2400" b="0" i="0" u="none" strike="noStrike" kern="0" cap="none" spc="0" normalizeH="0" baseline="0" noProof="0" dirty="0">
                <a:ln>
                  <a:noFill/>
                </a:ln>
                <a:solidFill>
                  <a:srgbClr val="01417A"/>
                </a:solidFill>
                <a:effectLst/>
                <a:uLnTx/>
                <a:uFillTx/>
                <a:latin typeface="Montserrat"/>
                <a:cs typeface="Montserrat"/>
              </a:rPr>
              <a:t>work</a:t>
            </a:r>
            <a:r>
              <a:rPr kumimoji="0" sz="2400" b="0" i="0" u="none" strike="noStrike" kern="0" cap="none" spc="-30" normalizeH="0" baseline="0" noProof="0" dirty="0">
                <a:ln>
                  <a:noFill/>
                </a:ln>
                <a:solidFill>
                  <a:srgbClr val="01417A"/>
                </a:solidFill>
                <a:effectLst/>
                <a:uLnTx/>
                <a:uFillTx/>
                <a:latin typeface="Montserrat"/>
                <a:cs typeface="Montserrat"/>
              </a:rPr>
              <a:t> </a:t>
            </a:r>
            <a:r>
              <a:rPr kumimoji="0" sz="2400" b="0" i="0" u="none" strike="noStrike" kern="0" cap="none" spc="-10" normalizeH="0" baseline="0" noProof="0" dirty="0">
                <a:ln>
                  <a:noFill/>
                </a:ln>
                <a:solidFill>
                  <a:srgbClr val="01417A"/>
                </a:solidFill>
                <a:effectLst/>
                <a:uLnTx/>
                <a:uFillTx/>
                <a:latin typeface="Montserrat"/>
                <a:cs typeface="Montserrat"/>
              </a:rPr>
              <a:t>disability</a:t>
            </a:r>
            <a:endParaRPr kumimoji="0" sz="2400" b="0" i="0" u="none" strike="noStrike" kern="0" cap="none" spc="0" normalizeH="0" baseline="0" noProof="0">
              <a:ln>
                <a:noFill/>
              </a:ln>
              <a:solidFill>
                <a:sysClr val="windowText" lastClr="000000"/>
              </a:solidFill>
              <a:effectLst/>
              <a:uLnTx/>
              <a:uFillTx/>
              <a:latin typeface="Montserrat"/>
              <a:cs typeface="Montserrat"/>
            </a:endParaRPr>
          </a:p>
        </p:txBody>
      </p:sp>
      <p:sp>
        <p:nvSpPr>
          <p:cNvPr id="16" name="object 16"/>
          <p:cNvSpPr txBox="1"/>
          <p:nvPr/>
        </p:nvSpPr>
        <p:spPr>
          <a:xfrm>
            <a:off x="7044690" y="2204973"/>
            <a:ext cx="4010660" cy="299720"/>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800" b="0" i="0" u="none" strike="noStrike" kern="0" cap="none" spc="0" normalizeH="0" baseline="0" noProof="0" dirty="0">
                <a:ln>
                  <a:noFill/>
                </a:ln>
                <a:solidFill>
                  <a:srgbClr val="01417A"/>
                </a:solidFill>
                <a:effectLst/>
                <a:uLnTx/>
                <a:uFillTx/>
                <a:latin typeface="Arial"/>
                <a:cs typeface="Arial"/>
              </a:rPr>
              <a:t>Average</a:t>
            </a:r>
            <a:r>
              <a:rPr kumimoji="0" sz="1800" b="0" i="0" u="none" strike="noStrike" kern="0" cap="none" spc="-50" normalizeH="0" baseline="0" noProof="0" dirty="0">
                <a:ln>
                  <a:noFill/>
                </a:ln>
                <a:solidFill>
                  <a:srgbClr val="01417A"/>
                </a:solidFill>
                <a:effectLst/>
                <a:uLnTx/>
                <a:uFillTx/>
                <a:latin typeface="Arial"/>
                <a:cs typeface="Arial"/>
              </a:rPr>
              <a:t> </a:t>
            </a:r>
            <a:r>
              <a:rPr kumimoji="0" sz="1800" b="0" i="0" u="none" strike="noStrike" kern="0" cap="none" spc="0" normalizeH="0" baseline="0" noProof="0" dirty="0">
                <a:ln>
                  <a:noFill/>
                </a:ln>
                <a:solidFill>
                  <a:srgbClr val="01417A"/>
                </a:solidFill>
                <a:effectLst/>
                <a:uLnTx/>
                <a:uFillTx/>
                <a:latin typeface="Arial"/>
                <a:cs typeface="Arial"/>
              </a:rPr>
              <a:t>days</a:t>
            </a:r>
            <a:r>
              <a:rPr kumimoji="0" sz="1800" b="0" i="0" u="none" strike="noStrike" kern="0" cap="none" spc="-5" normalizeH="0" baseline="0" noProof="0" dirty="0">
                <a:ln>
                  <a:noFill/>
                </a:ln>
                <a:solidFill>
                  <a:srgbClr val="01417A"/>
                </a:solidFill>
                <a:effectLst/>
                <a:uLnTx/>
                <a:uFillTx/>
                <a:latin typeface="Arial"/>
                <a:cs typeface="Arial"/>
              </a:rPr>
              <a:t> </a:t>
            </a:r>
            <a:r>
              <a:rPr kumimoji="0" sz="1800" b="0" i="0" u="none" strike="noStrike" kern="0" cap="none" spc="0" normalizeH="0" baseline="0" noProof="0" dirty="0">
                <a:ln>
                  <a:noFill/>
                </a:ln>
                <a:solidFill>
                  <a:srgbClr val="01417A"/>
                </a:solidFill>
                <a:effectLst/>
                <a:uLnTx/>
                <a:uFillTx/>
                <a:latin typeface="Arial"/>
                <a:cs typeface="Arial"/>
              </a:rPr>
              <a:t>paid</a:t>
            </a:r>
            <a:r>
              <a:rPr kumimoji="0" sz="1800" b="0" i="0" u="none" strike="noStrike" kern="0" cap="none" spc="-40" normalizeH="0" baseline="0" noProof="0" dirty="0">
                <a:ln>
                  <a:noFill/>
                </a:ln>
                <a:solidFill>
                  <a:srgbClr val="01417A"/>
                </a:solidFill>
                <a:effectLst/>
                <a:uLnTx/>
                <a:uFillTx/>
                <a:latin typeface="Arial"/>
                <a:cs typeface="Arial"/>
              </a:rPr>
              <a:t> </a:t>
            </a:r>
            <a:r>
              <a:rPr kumimoji="0" sz="1800" b="0" i="0" u="none" strike="noStrike" kern="0" cap="none" spc="0" normalizeH="0" baseline="0" noProof="0" dirty="0">
                <a:ln>
                  <a:noFill/>
                </a:ln>
                <a:solidFill>
                  <a:srgbClr val="01417A"/>
                </a:solidFill>
                <a:effectLst/>
                <a:uLnTx/>
                <a:uFillTx/>
                <a:latin typeface="Arial"/>
                <a:cs typeface="Arial"/>
              </a:rPr>
              <a:t>by</a:t>
            </a:r>
            <a:r>
              <a:rPr kumimoji="0" sz="1800" b="0" i="0" u="none" strike="noStrike" kern="0" cap="none" spc="-40" normalizeH="0" baseline="0" noProof="0" dirty="0">
                <a:ln>
                  <a:noFill/>
                </a:ln>
                <a:solidFill>
                  <a:srgbClr val="01417A"/>
                </a:solidFill>
                <a:effectLst/>
                <a:uLnTx/>
                <a:uFillTx/>
                <a:latin typeface="Arial"/>
                <a:cs typeface="Arial"/>
              </a:rPr>
              <a:t> </a:t>
            </a:r>
            <a:r>
              <a:rPr kumimoji="0" sz="1800" b="0" i="0" u="none" strike="noStrike" kern="0" cap="none" spc="0" normalizeH="0" baseline="0" noProof="0" dirty="0">
                <a:ln>
                  <a:noFill/>
                </a:ln>
                <a:solidFill>
                  <a:srgbClr val="01417A"/>
                </a:solidFill>
                <a:effectLst/>
                <a:uLnTx/>
                <a:uFillTx/>
                <a:latin typeface="Arial"/>
                <a:cs typeface="Arial"/>
              </a:rPr>
              <a:t>psychosocial</a:t>
            </a:r>
            <a:r>
              <a:rPr kumimoji="0" sz="1800" b="0" i="0" u="none" strike="noStrike" kern="0" cap="none" spc="5" normalizeH="0" baseline="0" noProof="0" dirty="0">
                <a:ln>
                  <a:noFill/>
                </a:ln>
                <a:solidFill>
                  <a:srgbClr val="01417A"/>
                </a:solidFill>
                <a:effectLst/>
                <a:uLnTx/>
                <a:uFillTx/>
                <a:latin typeface="Arial"/>
                <a:cs typeface="Arial"/>
              </a:rPr>
              <a:t> </a:t>
            </a:r>
            <a:r>
              <a:rPr kumimoji="0" sz="1800" b="0" i="0" u="none" strike="noStrike" kern="0" cap="none" spc="-20" normalizeH="0" baseline="0" noProof="0" dirty="0">
                <a:ln>
                  <a:noFill/>
                </a:ln>
                <a:solidFill>
                  <a:srgbClr val="01417A"/>
                </a:solidFill>
                <a:effectLst/>
                <a:uLnTx/>
                <a:uFillTx/>
                <a:latin typeface="Arial"/>
                <a:cs typeface="Arial"/>
              </a:rPr>
              <a:t>risk</a:t>
            </a:r>
            <a:endParaRPr kumimoji="0" sz="1800" b="0" i="0" u="none" strike="noStrike" kern="0" cap="none" spc="0" normalizeH="0" baseline="0" noProof="0">
              <a:ln>
                <a:noFill/>
              </a:ln>
              <a:solidFill>
                <a:sysClr val="windowText" lastClr="000000"/>
              </a:solidFill>
              <a:effectLst/>
              <a:uLnTx/>
              <a:uFillTx/>
              <a:latin typeface="Arial"/>
              <a:cs typeface="Arial"/>
            </a:endParaRPr>
          </a:p>
        </p:txBody>
      </p:sp>
      <p:sp>
        <p:nvSpPr>
          <p:cNvPr id="17" name="object 17"/>
          <p:cNvSpPr/>
          <p:nvPr/>
        </p:nvSpPr>
        <p:spPr>
          <a:xfrm>
            <a:off x="5638800" y="1412747"/>
            <a:ext cx="914400" cy="0"/>
          </a:xfrm>
          <a:custGeom>
            <a:avLst/>
            <a:gdLst/>
            <a:ahLst/>
            <a:cxnLst/>
            <a:rect l="l" t="t" r="r" b="b"/>
            <a:pathLst>
              <a:path w="914400">
                <a:moveTo>
                  <a:pt x="0" y="0"/>
                </a:moveTo>
                <a:lnTo>
                  <a:pt x="914400" y="0"/>
                </a:lnTo>
              </a:path>
            </a:pathLst>
          </a:custGeom>
          <a:ln w="19050">
            <a:solidFill>
              <a:srgbClr val="00C3BC"/>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object 18"/>
          <p:cNvSpPr txBox="1"/>
          <p:nvPr/>
        </p:nvSpPr>
        <p:spPr>
          <a:xfrm>
            <a:off x="1926463" y="6136335"/>
            <a:ext cx="7843520" cy="4826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0" i="0" u="none" strike="noStrike" kern="0" cap="none" spc="0" normalizeH="0" baseline="0" noProof="0" dirty="0">
                <a:ln>
                  <a:noFill/>
                </a:ln>
                <a:solidFill>
                  <a:srgbClr val="348595"/>
                </a:solidFill>
                <a:effectLst/>
                <a:uLnTx/>
                <a:uFillTx/>
                <a:latin typeface="Calibri"/>
                <a:cs typeface="Calibri"/>
              </a:rPr>
              <a:t>Stratil,</a:t>
            </a:r>
            <a:r>
              <a:rPr kumimoji="0" sz="1000" b="0" i="0" u="none" strike="noStrike" kern="0" cap="none" spc="-15"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R.</a:t>
            </a:r>
            <a:r>
              <a:rPr kumimoji="0" sz="1000" b="0" i="0" u="none" strike="noStrike" kern="0" cap="none" spc="-25"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S.</a:t>
            </a:r>
            <a:r>
              <a:rPr kumimoji="0" sz="1000" b="0" i="0" u="none" strike="noStrike" kern="0" cap="none" spc="-20"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M.</a:t>
            </a:r>
            <a:r>
              <a:rPr kumimoji="0" sz="1000" b="0" i="0" u="none" strike="noStrike" kern="0" cap="none" spc="-10"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(2012).</a:t>
            </a:r>
            <a:r>
              <a:rPr kumimoji="0" sz="1000" b="0" i="0" u="none" strike="noStrike" kern="0" cap="none" spc="10" normalizeH="0" baseline="0" noProof="0" dirty="0">
                <a:ln>
                  <a:noFill/>
                </a:ln>
                <a:solidFill>
                  <a:srgbClr val="348595"/>
                </a:solidFill>
                <a:effectLst/>
                <a:uLnTx/>
                <a:uFillTx/>
                <a:latin typeface="Calibri"/>
                <a:cs typeface="Calibri"/>
              </a:rPr>
              <a:t> </a:t>
            </a:r>
            <a:r>
              <a:rPr kumimoji="0" sz="1000" b="0" i="0" u="none" strike="noStrike" kern="0" cap="none" spc="-10" normalizeH="0" baseline="0" noProof="0" dirty="0">
                <a:ln>
                  <a:noFill/>
                </a:ln>
                <a:solidFill>
                  <a:srgbClr val="348595"/>
                </a:solidFill>
                <a:effectLst/>
                <a:uLnTx/>
                <a:uFillTx/>
                <a:latin typeface="Calibri"/>
                <a:cs typeface="Calibri"/>
              </a:rPr>
              <a:t>Work-</a:t>
            </a:r>
            <a:r>
              <a:rPr kumimoji="0" sz="1000" b="0" i="0" u="none" strike="noStrike" kern="0" cap="none" spc="0" normalizeH="0" baseline="0" noProof="0" dirty="0">
                <a:ln>
                  <a:noFill/>
                </a:ln>
                <a:solidFill>
                  <a:srgbClr val="348595"/>
                </a:solidFill>
                <a:effectLst/>
                <a:uLnTx/>
                <a:uFillTx/>
                <a:latin typeface="Calibri"/>
                <a:cs typeface="Calibri"/>
              </a:rPr>
              <a:t>related</a:t>
            </a:r>
            <a:r>
              <a:rPr kumimoji="0" sz="1000" b="0" i="0" u="none" strike="noStrike" kern="0" cap="none" spc="-15"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back</a:t>
            </a:r>
            <a:r>
              <a:rPr kumimoji="0" sz="1000" b="0" i="0" u="none" strike="noStrike" kern="0" cap="none" spc="-25"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pain</a:t>
            </a:r>
            <a:r>
              <a:rPr kumimoji="0" sz="1000" b="0" i="0" u="none" strike="noStrike" kern="0" cap="none" spc="-30"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study:</a:t>
            </a:r>
            <a:r>
              <a:rPr kumimoji="0" sz="1000" b="0" i="0" u="none" strike="noStrike" kern="0" cap="none" spc="-30"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measuring</a:t>
            </a:r>
            <a:r>
              <a:rPr kumimoji="0" sz="1000" b="0" i="0" u="none" strike="noStrike" kern="0" cap="none" spc="-5" normalizeH="0" baseline="0" noProof="0" dirty="0">
                <a:ln>
                  <a:noFill/>
                </a:ln>
                <a:solidFill>
                  <a:srgbClr val="348595"/>
                </a:solidFill>
                <a:effectLst/>
                <a:uLnTx/>
                <a:uFillTx/>
                <a:latin typeface="Calibri"/>
                <a:cs typeface="Calibri"/>
              </a:rPr>
              <a:t> </a:t>
            </a:r>
            <a:r>
              <a:rPr kumimoji="0" sz="1000" b="0" i="0" u="none" strike="noStrike" kern="0" cap="none" spc="-10" normalizeH="0" baseline="0" noProof="0" dirty="0">
                <a:ln>
                  <a:noFill/>
                </a:ln>
                <a:solidFill>
                  <a:srgbClr val="348595"/>
                </a:solidFill>
                <a:effectLst/>
                <a:uLnTx/>
                <a:uFillTx/>
                <a:latin typeface="Calibri"/>
                <a:cs typeface="Calibri"/>
              </a:rPr>
              <a:t>biopsychosocial</a:t>
            </a:r>
            <a:r>
              <a:rPr kumimoji="0" sz="1000" b="0" i="0" u="none" strike="noStrike" kern="0" cap="none" spc="-35"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risk</a:t>
            </a:r>
            <a:r>
              <a:rPr kumimoji="0" sz="1000" b="0" i="0" u="none" strike="noStrike" kern="0" cap="none" spc="-15"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factors,</a:t>
            </a:r>
            <a:r>
              <a:rPr kumimoji="0" sz="1000" b="0" i="0" u="none" strike="noStrike" kern="0" cap="none" spc="-15" normalizeH="0" baseline="0" noProof="0" dirty="0">
                <a:ln>
                  <a:noFill/>
                </a:ln>
                <a:solidFill>
                  <a:srgbClr val="348595"/>
                </a:solidFill>
                <a:effectLst/>
                <a:uLnTx/>
                <a:uFillTx/>
                <a:latin typeface="Calibri"/>
                <a:cs typeface="Calibri"/>
              </a:rPr>
              <a:t> </a:t>
            </a:r>
            <a:r>
              <a:rPr kumimoji="0" sz="1000" b="0" i="0" u="none" strike="noStrike" kern="0" cap="none" spc="-10" normalizeH="0" baseline="0" noProof="0" dirty="0">
                <a:ln>
                  <a:noFill/>
                </a:ln>
                <a:solidFill>
                  <a:srgbClr val="348595"/>
                </a:solidFill>
                <a:effectLst/>
                <a:uLnTx/>
                <a:uFillTx/>
                <a:latin typeface="Calibri"/>
                <a:cs typeface="Calibri"/>
              </a:rPr>
              <a:t>Discussion </a:t>
            </a:r>
            <a:r>
              <a:rPr kumimoji="0" sz="1000" b="0" i="0" u="none" strike="noStrike" kern="0" cap="none" spc="0" normalizeH="0" baseline="0" noProof="0" dirty="0">
                <a:ln>
                  <a:noFill/>
                </a:ln>
                <a:solidFill>
                  <a:srgbClr val="348595"/>
                </a:solidFill>
                <a:effectLst/>
                <a:uLnTx/>
                <a:uFillTx/>
                <a:latin typeface="Calibri"/>
                <a:cs typeface="Calibri"/>
              </a:rPr>
              <a:t>paper.</a:t>
            </a:r>
            <a:r>
              <a:rPr kumimoji="0" sz="1000" b="0" i="0" u="none" strike="noStrike" kern="0" cap="none" spc="-25"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Adelaide,</a:t>
            </a:r>
            <a:r>
              <a:rPr kumimoji="0" sz="1000" b="0" i="0" u="none" strike="noStrike" kern="0" cap="none" spc="30"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WorkCover </a:t>
            </a:r>
            <a:r>
              <a:rPr kumimoji="0" sz="1000" b="0" i="0" u="none" strike="noStrike" kern="0" cap="none" spc="-25" normalizeH="0" baseline="0" noProof="0" dirty="0">
                <a:ln>
                  <a:noFill/>
                </a:ln>
                <a:solidFill>
                  <a:srgbClr val="348595"/>
                </a:solidFill>
                <a:effectLst/>
                <a:uLnTx/>
                <a:uFillTx/>
                <a:latin typeface="Calibri"/>
                <a:cs typeface="Calibri"/>
              </a:rPr>
              <a:t>SA.</a:t>
            </a:r>
            <a:endParaRPr kumimoji="0" sz="1000" b="0" i="0" u="none" strike="noStrike" kern="0" cap="none" spc="0" normalizeH="0" baseline="0" noProof="0">
              <a:ln>
                <a:noFill/>
              </a:ln>
              <a:solidFill>
                <a:sysClr val="windowText" lastClr="000000"/>
              </a:solidFill>
              <a:effectLst/>
              <a:uLnTx/>
              <a:uFillTx/>
              <a:latin typeface="Calibri"/>
              <a:cs typeface="Calibri"/>
            </a:endParaRPr>
          </a:p>
          <a:p>
            <a:pPr marL="12700" marR="5080" lvl="0" indent="0" defTabSz="914400" eaLnBrk="1" fontAlgn="auto" latinLnBrk="0" hangingPunct="1">
              <a:lnSpc>
                <a:spcPct val="100000"/>
              </a:lnSpc>
              <a:spcBef>
                <a:spcPts val="0"/>
              </a:spcBef>
              <a:spcAft>
                <a:spcPts val="0"/>
              </a:spcAft>
              <a:buClrTx/>
              <a:buSzTx/>
              <a:buFontTx/>
              <a:buNone/>
              <a:tabLst/>
              <a:defRPr/>
            </a:pPr>
            <a:r>
              <a:rPr kumimoji="0" sz="1000" b="0" i="0" u="none" strike="noStrike" kern="0" cap="none" spc="-10" normalizeH="0" baseline="0" noProof="0" dirty="0">
                <a:ln>
                  <a:noFill/>
                </a:ln>
                <a:solidFill>
                  <a:srgbClr val="348595"/>
                </a:solidFill>
                <a:effectLst/>
                <a:uLnTx/>
                <a:uFillTx/>
                <a:latin typeface="Calibri"/>
                <a:cs typeface="Calibri"/>
              </a:rPr>
              <a:t>Nicholas,</a:t>
            </a:r>
            <a:r>
              <a:rPr kumimoji="0" sz="1000" b="0" i="0" u="none" strike="noStrike" kern="0" cap="none" spc="-30"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M.</a:t>
            </a:r>
            <a:r>
              <a:rPr kumimoji="0" sz="1000" b="0" i="0" u="none" strike="noStrike" kern="0" cap="none" spc="-25"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K.,</a:t>
            </a:r>
            <a:r>
              <a:rPr kumimoji="0" sz="1000" b="0" i="0" u="none" strike="noStrike" kern="0" cap="none" spc="-5"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et</a:t>
            </a:r>
            <a:r>
              <a:rPr kumimoji="0" sz="1000" b="0" i="0" u="none" strike="noStrike" kern="0" cap="none" spc="-15"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al.</a:t>
            </a:r>
            <a:r>
              <a:rPr kumimoji="0" sz="1000" b="0" i="0" u="none" strike="noStrike" kern="0" cap="none" spc="-30"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(2019).</a:t>
            </a:r>
            <a:r>
              <a:rPr kumimoji="0" sz="1000" b="0" i="0" u="none" strike="noStrike" kern="0" cap="none" spc="10" normalizeH="0" baseline="0" noProof="0" dirty="0">
                <a:ln>
                  <a:noFill/>
                </a:ln>
                <a:solidFill>
                  <a:srgbClr val="348595"/>
                </a:solidFill>
                <a:effectLst/>
                <a:uLnTx/>
                <a:uFillTx/>
                <a:latin typeface="Calibri"/>
                <a:cs typeface="Calibri"/>
              </a:rPr>
              <a:t> </a:t>
            </a:r>
            <a:r>
              <a:rPr kumimoji="0" sz="1000" b="0" i="0" u="none" strike="noStrike" kern="0" cap="none" spc="-10" normalizeH="0" baseline="0" noProof="0" dirty="0">
                <a:ln>
                  <a:noFill/>
                </a:ln>
                <a:solidFill>
                  <a:srgbClr val="348595"/>
                </a:solidFill>
                <a:effectLst/>
                <a:uLnTx/>
                <a:uFillTx/>
                <a:latin typeface="Calibri"/>
                <a:cs typeface="Calibri"/>
              </a:rPr>
              <a:t>"Predicting </a:t>
            </a:r>
            <a:r>
              <a:rPr kumimoji="0" sz="1000" b="0" i="0" u="none" strike="noStrike" kern="0" cap="none" spc="0" normalizeH="0" baseline="0" noProof="0" dirty="0">
                <a:ln>
                  <a:noFill/>
                </a:ln>
                <a:solidFill>
                  <a:srgbClr val="348595"/>
                </a:solidFill>
                <a:effectLst/>
                <a:uLnTx/>
                <a:uFillTx/>
                <a:latin typeface="Calibri"/>
                <a:cs typeface="Calibri"/>
              </a:rPr>
              <a:t>Return</a:t>
            </a:r>
            <a:r>
              <a:rPr kumimoji="0" sz="1000" b="0" i="0" u="none" strike="noStrike" kern="0" cap="none" spc="-15"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to</a:t>
            </a:r>
            <a:r>
              <a:rPr kumimoji="0" sz="1000" b="0" i="0" u="none" strike="noStrike" kern="0" cap="none" spc="-20"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Work</a:t>
            </a:r>
            <a:r>
              <a:rPr kumimoji="0" sz="1000" b="0" i="0" u="none" strike="noStrike" kern="0" cap="none" spc="-25"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in</a:t>
            </a:r>
            <a:r>
              <a:rPr kumimoji="0" sz="1000" b="0" i="0" u="none" strike="noStrike" kern="0" cap="none" spc="-25"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a</a:t>
            </a:r>
            <a:r>
              <a:rPr kumimoji="0" sz="1000" b="0" i="0" u="none" strike="noStrike" kern="0" cap="none" spc="-20"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Heterogeneous</a:t>
            </a:r>
            <a:r>
              <a:rPr kumimoji="0" sz="1000" b="0" i="0" u="none" strike="noStrike" kern="0" cap="none" spc="-5"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Sample</a:t>
            </a:r>
            <a:r>
              <a:rPr kumimoji="0" sz="1000" b="0" i="0" u="none" strike="noStrike" kern="0" cap="none" spc="-10"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of</a:t>
            </a:r>
            <a:r>
              <a:rPr kumimoji="0" sz="1000" b="0" i="0" u="none" strike="noStrike" kern="0" cap="none" spc="-30"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Recently</a:t>
            </a:r>
            <a:r>
              <a:rPr kumimoji="0" sz="1000" b="0" i="0" u="none" strike="noStrike" kern="0" cap="none" spc="-5"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Injured</a:t>
            </a:r>
            <a:r>
              <a:rPr kumimoji="0" sz="1000" b="0" i="0" u="none" strike="noStrike" kern="0" cap="none" spc="-25"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Workers</a:t>
            </a:r>
            <a:r>
              <a:rPr kumimoji="0" sz="1000" b="0" i="0" u="none" strike="noStrike" kern="0" cap="none" spc="-15"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Using</a:t>
            </a:r>
            <a:r>
              <a:rPr kumimoji="0" sz="1000" b="0" i="0" u="none" strike="noStrike" kern="0" cap="none" spc="-20"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the</a:t>
            </a:r>
            <a:r>
              <a:rPr kumimoji="0" sz="1000" b="0" i="0" u="none" strike="noStrike" kern="0" cap="none" spc="-25" normalizeH="0" baseline="0" noProof="0" dirty="0">
                <a:ln>
                  <a:noFill/>
                </a:ln>
                <a:solidFill>
                  <a:srgbClr val="348595"/>
                </a:solidFill>
                <a:effectLst/>
                <a:uLnTx/>
                <a:uFillTx/>
                <a:latin typeface="Calibri"/>
                <a:cs typeface="Calibri"/>
              </a:rPr>
              <a:t> </a:t>
            </a:r>
            <a:r>
              <a:rPr kumimoji="0" sz="1000" b="0" i="0" u="none" strike="noStrike" kern="0" cap="none" spc="0" normalizeH="0" baseline="0" noProof="0" dirty="0">
                <a:ln>
                  <a:noFill/>
                </a:ln>
                <a:solidFill>
                  <a:srgbClr val="348595"/>
                </a:solidFill>
                <a:effectLst/>
                <a:uLnTx/>
                <a:uFillTx/>
                <a:latin typeface="Calibri"/>
                <a:cs typeface="Calibri"/>
              </a:rPr>
              <a:t>Brief</a:t>
            </a:r>
            <a:r>
              <a:rPr kumimoji="0" sz="1000" b="0" i="0" u="none" strike="noStrike" kern="0" cap="none" spc="-10" normalizeH="0" baseline="0" noProof="0" dirty="0">
                <a:ln>
                  <a:noFill/>
                </a:ln>
                <a:solidFill>
                  <a:srgbClr val="348595"/>
                </a:solidFill>
                <a:effectLst/>
                <a:uLnTx/>
                <a:uFillTx/>
                <a:latin typeface="Calibri"/>
                <a:cs typeface="Calibri"/>
              </a:rPr>
              <a:t> OMPSQ-</a:t>
            </a:r>
            <a:r>
              <a:rPr kumimoji="0" sz="1000" b="0" i="0" u="none" strike="noStrike" kern="0" cap="none" spc="0" normalizeH="0" baseline="0" noProof="0" dirty="0">
                <a:ln>
                  <a:noFill/>
                </a:ln>
                <a:solidFill>
                  <a:srgbClr val="348595"/>
                </a:solidFill>
                <a:effectLst/>
                <a:uLnTx/>
                <a:uFillTx/>
                <a:latin typeface="Calibri"/>
                <a:cs typeface="Calibri"/>
              </a:rPr>
              <a:t>SF." Journal</a:t>
            </a:r>
            <a:r>
              <a:rPr kumimoji="0" sz="1000" b="0" i="0" u="none" strike="noStrike" kern="0" cap="none" spc="-25" normalizeH="0" baseline="0" noProof="0" dirty="0">
                <a:ln>
                  <a:noFill/>
                </a:ln>
                <a:solidFill>
                  <a:srgbClr val="348595"/>
                </a:solidFill>
                <a:effectLst/>
                <a:uLnTx/>
                <a:uFillTx/>
                <a:latin typeface="Calibri"/>
                <a:cs typeface="Calibri"/>
              </a:rPr>
              <a:t> of</a:t>
            </a:r>
            <a:r>
              <a:rPr kumimoji="0" sz="1000" b="0" i="0" u="none" strike="noStrike" kern="0" cap="none" spc="-10" normalizeH="0" baseline="0" noProof="0" dirty="0">
                <a:ln>
                  <a:noFill/>
                </a:ln>
                <a:solidFill>
                  <a:srgbClr val="348595"/>
                </a:solidFill>
                <a:effectLst/>
                <a:uLnTx/>
                <a:uFillTx/>
                <a:latin typeface="Calibri"/>
                <a:cs typeface="Calibri"/>
              </a:rPr>
              <a:t> Occupational</a:t>
            </a:r>
            <a:r>
              <a:rPr kumimoji="0" sz="1000" b="0" i="0" u="none" strike="noStrike" kern="0" cap="none" spc="25" normalizeH="0" baseline="0" noProof="0" dirty="0">
                <a:ln>
                  <a:noFill/>
                </a:ln>
                <a:solidFill>
                  <a:srgbClr val="348595"/>
                </a:solidFill>
                <a:effectLst/>
                <a:uLnTx/>
                <a:uFillTx/>
                <a:latin typeface="Calibri"/>
                <a:cs typeface="Calibri"/>
              </a:rPr>
              <a:t> </a:t>
            </a:r>
            <a:r>
              <a:rPr kumimoji="0" sz="1000" b="0" i="0" u="none" strike="noStrike" kern="0" cap="none" spc="-10" normalizeH="0" baseline="0" noProof="0" dirty="0">
                <a:ln>
                  <a:noFill/>
                </a:ln>
                <a:solidFill>
                  <a:srgbClr val="348595"/>
                </a:solidFill>
                <a:effectLst/>
                <a:uLnTx/>
                <a:uFillTx/>
                <a:latin typeface="Calibri"/>
                <a:cs typeface="Calibri"/>
              </a:rPr>
              <a:t>Rehabilitation</a:t>
            </a:r>
            <a:r>
              <a:rPr kumimoji="0" sz="1000" b="0" i="0" u="none" strike="noStrike" kern="0" cap="none" spc="0" normalizeH="0" baseline="0" noProof="0" dirty="0">
                <a:ln>
                  <a:noFill/>
                </a:ln>
                <a:solidFill>
                  <a:srgbClr val="348595"/>
                </a:solidFill>
                <a:effectLst/>
                <a:uLnTx/>
                <a:uFillTx/>
                <a:latin typeface="Calibri"/>
                <a:cs typeface="Calibri"/>
              </a:rPr>
              <a:t> 29(2):</a:t>
            </a:r>
            <a:r>
              <a:rPr kumimoji="0" sz="1000" b="0" i="0" u="none" strike="noStrike" kern="0" cap="none" spc="60" normalizeH="0" baseline="0" noProof="0" dirty="0">
                <a:ln>
                  <a:noFill/>
                </a:ln>
                <a:solidFill>
                  <a:srgbClr val="348595"/>
                </a:solidFill>
                <a:effectLst/>
                <a:uLnTx/>
                <a:uFillTx/>
                <a:latin typeface="Calibri"/>
                <a:cs typeface="Calibri"/>
              </a:rPr>
              <a:t> </a:t>
            </a:r>
            <a:r>
              <a:rPr kumimoji="0" sz="1000" b="0" i="0" u="none" strike="noStrike" kern="0" cap="none" spc="-10" normalizeH="0" baseline="0" noProof="0" dirty="0">
                <a:ln>
                  <a:noFill/>
                </a:ln>
                <a:solidFill>
                  <a:srgbClr val="348595"/>
                </a:solidFill>
                <a:effectLst/>
                <a:uLnTx/>
                <a:uFillTx/>
                <a:latin typeface="Calibri"/>
                <a:cs typeface="Calibri"/>
              </a:rPr>
              <a:t>295-</a:t>
            </a:r>
            <a:r>
              <a:rPr kumimoji="0" sz="1000" b="0" i="0" u="none" strike="noStrike" kern="0" cap="none" spc="-20" normalizeH="0" baseline="0" noProof="0" dirty="0">
                <a:ln>
                  <a:noFill/>
                </a:ln>
                <a:solidFill>
                  <a:srgbClr val="348595"/>
                </a:solidFill>
                <a:effectLst/>
                <a:uLnTx/>
                <a:uFillTx/>
                <a:latin typeface="Calibri"/>
                <a:cs typeface="Calibri"/>
              </a:rPr>
              <a:t>302.</a:t>
            </a:r>
            <a:endParaRPr kumimoji="0" sz="1000" b="0" i="0" u="none" strike="noStrike" kern="0" cap="none" spc="0" normalizeH="0" baseline="0" noProof="0">
              <a:ln>
                <a:noFill/>
              </a:ln>
              <a:solidFill>
                <a:sysClr val="windowText" lastClr="000000"/>
              </a:solidFill>
              <a:effectLst/>
              <a:uLnTx/>
              <a:uFillTx/>
              <a:latin typeface="Calibri"/>
              <a:cs typeface="Calibri"/>
            </a:endParaRPr>
          </a:p>
        </p:txBody>
      </p:sp>
      <p:sp>
        <p:nvSpPr>
          <p:cNvPr id="19" name="object 19"/>
          <p:cNvSpPr/>
          <p:nvPr/>
        </p:nvSpPr>
        <p:spPr>
          <a:xfrm>
            <a:off x="2817495" y="4578984"/>
            <a:ext cx="1876425" cy="938530"/>
          </a:xfrm>
          <a:custGeom>
            <a:avLst/>
            <a:gdLst/>
            <a:ahLst/>
            <a:cxnLst/>
            <a:rect l="l" t="t" r="r" b="b"/>
            <a:pathLst>
              <a:path w="1876425" h="938529">
                <a:moveTo>
                  <a:pt x="76200" y="76200"/>
                </a:moveTo>
                <a:lnTo>
                  <a:pt x="69850" y="63500"/>
                </a:lnTo>
                <a:lnTo>
                  <a:pt x="38100" y="0"/>
                </a:lnTo>
                <a:lnTo>
                  <a:pt x="0" y="76200"/>
                </a:lnTo>
                <a:lnTo>
                  <a:pt x="28575" y="76200"/>
                </a:lnTo>
                <a:lnTo>
                  <a:pt x="28575" y="326136"/>
                </a:lnTo>
                <a:lnTo>
                  <a:pt x="47625" y="326136"/>
                </a:lnTo>
                <a:lnTo>
                  <a:pt x="47625" y="76200"/>
                </a:lnTo>
                <a:lnTo>
                  <a:pt x="76200" y="76200"/>
                </a:lnTo>
                <a:close/>
              </a:path>
              <a:path w="1876425" h="938529">
                <a:moveTo>
                  <a:pt x="1876425" y="862076"/>
                </a:moveTo>
                <a:lnTo>
                  <a:pt x="1847850" y="862076"/>
                </a:lnTo>
                <a:lnTo>
                  <a:pt x="1847850" y="578231"/>
                </a:lnTo>
                <a:lnTo>
                  <a:pt x="1828800" y="578231"/>
                </a:lnTo>
                <a:lnTo>
                  <a:pt x="1828800" y="862076"/>
                </a:lnTo>
                <a:lnTo>
                  <a:pt x="1800225" y="862076"/>
                </a:lnTo>
                <a:lnTo>
                  <a:pt x="1838325" y="938276"/>
                </a:lnTo>
                <a:lnTo>
                  <a:pt x="1870075" y="874776"/>
                </a:lnTo>
                <a:lnTo>
                  <a:pt x="1876425" y="862076"/>
                </a:lnTo>
                <a:close/>
              </a:path>
            </a:pathLst>
          </a:custGeom>
          <a:solidFill>
            <a:srgbClr val="C000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553852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E24AB90A-A806-4492-9A4A-5082710A85D0}"/>
              </a:ext>
            </a:extLst>
          </p:cNvPr>
          <p:cNvSpPr>
            <a:spLocks noGrp="1"/>
          </p:cNvSpPr>
          <p:nvPr>
            <p:ph sz="quarter" idx="13"/>
          </p:nvPr>
        </p:nvSpPr>
        <p:spPr>
          <a:xfrm>
            <a:off x="755650" y="1196752"/>
            <a:ext cx="11095060" cy="4896073"/>
          </a:xfrm>
        </p:spPr>
        <p:txBody>
          <a:bodyPr/>
          <a:lstStyle/>
          <a:p>
            <a:pPr marL="380990" indent="-380990">
              <a:lnSpc>
                <a:spcPct val="100000"/>
              </a:lnSpc>
              <a:buFont typeface="Arial" panose="020B0604020202020204" pitchFamily="34" charset="0"/>
              <a:buChar char="•"/>
            </a:pPr>
            <a:r>
              <a:rPr lang="en-AU" sz="2000" b="0" dirty="0"/>
              <a:t>All claimants with common musculoskeletal claims screened using the SF-Orebro </a:t>
            </a:r>
          </a:p>
          <a:p>
            <a:pPr marL="380990" indent="-380990">
              <a:lnSpc>
                <a:spcPct val="100000"/>
              </a:lnSpc>
              <a:buFont typeface="Arial" panose="020B0604020202020204" pitchFamily="34" charset="0"/>
              <a:buChar char="•"/>
            </a:pPr>
            <a:r>
              <a:rPr lang="en-AU" sz="2000" b="0" dirty="0"/>
              <a:t>Those at risk of prolonged work disability </a:t>
            </a:r>
            <a:r>
              <a:rPr lang="en-AU" sz="1800" b="1" dirty="0">
                <a:solidFill>
                  <a:schemeClr val="accent1">
                    <a:lumMod val="75000"/>
                  </a:schemeClr>
                </a:solidFill>
                <a:latin typeface="Arial" panose="020B0604020202020204" pitchFamily="34" charset="0"/>
              </a:rPr>
              <a:t>                                                                        </a:t>
            </a:r>
            <a:r>
              <a:rPr lang="en-AU" sz="1867" b="1" dirty="0">
                <a:solidFill>
                  <a:schemeClr val="accent1">
                    <a:lumMod val="75000"/>
                  </a:schemeClr>
                </a:solidFill>
                <a:latin typeface="Arial" panose="020B0604020202020204" pitchFamily="34" charset="0"/>
              </a:rPr>
              <a:t>                                                                                           							Mean costs incurred by month</a:t>
            </a:r>
            <a:endParaRPr lang="en-AU" sz="2400" dirty="0"/>
          </a:p>
          <a:p>
            <a:endParaRPr lang="en-AU" dirty="0"/>
          </a:p>
        </p:txBody>
      </p:sp>
      <p:sp>
        <p:nvSpPr>
          <p:cNvPr id="2" name="Title 1">
            <a:extLst>
              <a:ext uri="{FF2B5EF4-FFF2-40B4-BE49-F238E27FC236}">
                <a16:creationId xmlns:a16="http://schemas.microsoft.com/office/drawing/2014/main" id="{BF367F26-A597-4F9D-BB40-E1AA3A518AB0}"/>
              </a:ext>
            </a:extLst>
          </p:cNvPr>
          <p:cNvSpPr>
            <a:spLocks noGrp="1"/>
          </p:cNvSpPr>
          <p:nvPr>
            <p:ph type="title"/>
          </p:nvPr>
        </p:nvSpPr>
        <p:spPr>
          <a:xfrm>
            <a:off x="695400" y="260648"/>
            <a:ext cx="10664825" cy="691728"/>
          </a:xfrm>
        </p:spPr>
        <p:txBody>
          <a:bodyPr/>
          <a:lstStyle/>
          <a:p>
            <a:pPr algn="ctr"/>
            <a:r>
              <a:rPr lang="en-US" sz="3600" dirty="0">
                <a:solidFill>
                  <a:srgbClr val="004982"/>
                </a:solidFill>
                <a:latin typeface="+mn-lt"/>
                <a:ea typeface="+mn-ea"/>
                <a:cs typeface="+mn-cs"/>
              </a:rPr>
              <a:t>Psychosocial factors are MODIFIABLE</a:t>
            </a:r>
          </a:p>
        </p:txBody>
      </p:sp>
      <p:sp>
        <p:nvSpPr>
          <p:cNvPr id="11" name="Content Placeholder 2">
            <a:extLst>
              <a:ext uri="{FF2B5EF4-FFF2-40B4-BE49-F238E27FC236}">
                <a16:creationId xmlns:a16="http://schemas.microsoft.com/office/drawing/2014/main" id="{6D396D12-621E-45F4-9D20-83D19E72D97F}"/>
              </a:ext>
            </a:extLst>
          </p:cNvPr>
          <p:cNvSpPr txBox="1">
            <a:spLocks/>
          </p:cNvSpPr>
          <p:nvPr/>
        </p:nvSpPr>
        <p:spPr>
          <a:xfrm>
            <a:off x="341290" y="2492896"/>
            <a:ext cx="4694312" cy="3460984"/>
          </a:xfrm>
          <a:prstGeom prst="rect">
            <a:avLst/>
          </a:prstGeom>
        </p:spPr>
        <p:txBody>
          <a:bodyPr vert="horz" lIns="121920" tIns="60960" rIns="121920" bIns="6096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51878">
              <a:buClr>
                <a:srgbClr val="C00000"/>
              </a:buClr>
              <a:buSzPct val="50000"/>
              <a:buFont typeface="Wingdings" panose="05000000000000000000" pitchFamily="2" charset="2"/>
              <a:buChar char="ü"/>
            </a:pPr>
            <a:r>
              <a:rPr lang="en-AU" sz="2400" dirty="0">
                <a:solidFill>
                  <a:schemeClr val="tx2"/>
                </a:solidFill>
              </a:rPr>
              <a:t>Given extra support – at workplace, IMC, psychologist</a:t>
            </a:r>
          </a:p>
          <a:p>
            <a:pPr indent="-251878">
              <a:buClr>
                <a:srgbClr val="C00000"/>
              </a:buClr>
              <a:buSzPct val="50000"/>
              <a:buFont typeface="Wingdings" panose="05000000000000000000" pitchFamily="2" charset="2"/>
              <a:buChar char="ü"/>
            </a:pPr>
            <a:r>
              <a:rPr lang="en-AU" sz="2400" dirty="0">
                <a:solidFill>
                  <a:schemeClr val="tx2"/>
                </a:solidFill>
              </a:rPr>
              <a:t>50% reduction in lost time, 30% reduction in claims costs for those at risk of prolonged work disability       </a:t>
            </a:r>
          </a:p>
          <a:p>
            <a:pPr indent="-251878">
              <a:buClr>
                <a:srgbClr val="C00000"/>
              </a:buClr>
              <a:buSzPct val="50000"/>
              <a:buFont typeface="Wingdings" panose="05000000000000000000" pitchFamily="2" charset="2"/>
              <a:buChar char="ü"/>
            </a:pPr>
            <a:r>
              <a:rPr lang="en-AU" sz="2400" dirty="0">
                <a:solidFill>
                  <a:schemeClr val="tx2"/>
                </a:solidFill>
              </a:rPr>
              <a:t>Importantly, a reduction </a:t>
            </a:r>
            <a:br>
              <a:rPr lang="en-AU" sz="2400" dirty="0">
                <a:solidFill>
                  <a:schemeClr val="tx2"/>
                </a:solidFill>
              </a:rPr>
            </a:br>
            <a:r>
              <a:rPr lang="en-AU" sz="2400" dirty="0">
                <a:solidFill>
                  <a:schemeClr val="tx2"/>
                </a:solidFill>
              </a:rPr>
              <a:t>in long term cases </a:t>
            </a:r>
          </a:p>
          <a:p>
            <a:pPr indent="-251878">
              <a:buClr>
                <a:srgbClr val="C00000"/>
              </a:buClr>
              <a:buSzPct val="50000"/>
              <a:buFont typeface="Wingdings" panose="05000000000000000000" pitchFamily="2" charset="2"/>
              <a:buChar char="ü"/>
            </a:pPr>
            <a:r>
              <a:rPr lang="en-AU" sz="2400" dirty="0">
                <a:solidFill>
                  <a:srgbClr val="C00000"/>
                </a:solidFill>
              </a:rPr>
              <a:t>Study replicated at </a:t>
            </a:r>
            <a:r>
              <a:rPr lang="en-AU" sz="2400" dirty="0" err="1">
                <a:solidFill>
                  <a:srgbClr val="C00000"/>
                </a:solidFill>
              </a:rPr>
              <a:t>AusPost</a:t>
            </a:r>
            <a:endParaRPr lang="en-AU" sz="4267" dirty="0">
              <a:solidFill>
                <a:srgbClr val="C00000"/>
              </a:solidFill>
            </a:endParaRPr>
          </a:p>
        </p:txBody>
      </p:sp>
      <p:pic>
        <p:nvPicPr>
          <p:cNvPr id="12" name="Picture 11">
            <a:extLst>
              <a:ext uri="{FF2B5EF4-FFF2-40B4-BE49-F238E27FC236}">
                <a16:creationId xmlns:a16="http://schemas.microsoft.com/office/drawing/2014/main" id="{4E2A4C4C-68CC-49B3-83EF-AD2ECCF150BA}"/>
              </a:ext>
            </a:extLst>
          </p:cNvPr>
          <p:cNvPicPr>
            <a:picLocks noChangeAspect="1"/>
          </p:cNvPicPr>
          <p:nvPr/>
        </p:nvPicPr>
        <p:blipFill>
          <a:blip r:embed="rId4"/>
          <a:stretch>
            <a:fillRect/>
          </a:stretch>
        </p:blipFill>
        <p:spPr>
          <a:xfrm>
            <a:off x="5449962" y="2420888"/>
            <a:ext cx="6554167" cy="3301683"/>
          </a:xfrm>
          <a:prstGeom prst="rect">
            <a:avLst/>
          </a:prstGeom>
        </p:spPr>
      </p:pic>
      <p:sp>
        <p:nvSpPr>
          <p:cNvPr id="6" name="TextBox 5">
            <a:extLst>
              <a:ext uri="{FF2B5EF4-FFF2-40B4-BE49-F238E27FC236}">
                <a16:creationId xmlns:a16="http://schemas.microsoft.com/office/drawing/2014/main" id="{3FD18BB4-DF01-9D2B-5D76-15996C3A498F}"/>
              </a:ext>
            </a:extLst>
          </p:cNvPr>
          <p:cNvSpPr txBox="1"/>
          <p:nvPr/>
        </p:nvSpPr>
        <p:spPr>
          <a:xfrm>
            <a:off x="2063552" y="6237312"/>
            <a:ext cx="9094864" cy="553998"/>
          </a:xfrm>
          <a:prstGeom prst="rect">
            <a:avLst/>
          </a:prstGeom>
          <a:noFill/>
        </p:spPr>
        <p:txBody>
          <a:bodyPr wrap="square">
            <a:spAutoFit/>
          </a:bodyPr>
          <a:lstStyle/>
          <a:p>
            <a:r>
              <a:rPr lang="en-AU" sz="1000" dirty="0">
                <a:solidFill>
                  <a:schemeClr val="accent2">
                    <a:lumMod val="75000"/>
                  </a:schemeClr>
                </a:solidFill>
                <a:latin typeface="Calibri" panose="020F0502020204030204" pitchFamily="34" charset="0"/>
                <a:cs typeface="Calibri" panose="020F0502020204030204" pitchFamily="34" charset="0"/>
              </a:rPr>
              <a:t>Nicholas MK, Costa DSJ, Linton SJ, Main CJ, Shaw WS, Pearce G, Gleeson M, Pinto RZ, Blyth FM, McAuley JH, </a:t>
            </a:r>
            <a:r>
              <a:rPr lang="en-AU" sz="1000" dirty="0" err="1">
                <a:solidFill>
                  <a:schemeClr val="accent2">
                    <a:lumMod val="75000"/>
                  </a:schemeClr>
                </a:solidFill>
                <a:latin typeface="Calibri" panose="020F0502020204030204" pitchFamily="34" charset="0"/>
                <a:cs typeface="Calibri" panose="020F0502020204030204" pitchFamily="34" charset="0"/>
              </a:rPr>
              <a:t>Smeets</a:t>
            </a:r>
            <a:r>
              <a:rPr lang="en-AU" sz="1000" dirty="0">
                <a:solidFill>
                  <a:schemeClr val="accent2">
                    <a:lumMod val="75000"/>
                  </a:schemeClr>
                </a:solidFill>
                <a:latin typeface="Calibri" panose="020F0502020204030204" pitchFamily="34" charset="0"/>
                <a:cs typeface="Calibri" panose="020F0502020204030204" pitchFamily="34" charset="0"/>
              </a:rPr>
              <a:t> RJEM, McGarity A. Implementation of Early Intervention Protocol in Australia for 'High Risk' Injured Workers is Associated with Fewer Lost Work Days Over 2 Years Than Usual (Stepped) Care. J </a:t>
            </a:r>
            <a:r>
              <a:rPr lang="en-AU" sz="1000" dirty="0" err="1">
                <a:solidFill>
                  <a:schemeClr val="accent2">
                    <a:lumMod val="75000"/>
                  </a:schemeClr>
                </a:solidFill>
                <a:latin typeface="Calibri" panose="020F0502020204030204" pitchFamily="34" charset="0"/>
                <a:cs typeface="Calibri" panose="020F0502020204030204" pitchFamily="34" charset="0"/>
              </a:rPr>
              <a:t>Occup</a:t>
            </a:r>
            <a:r>
              <a:rPr lang="en-AU" sz="1000" dirty="0">
                <a:solidFill>
                  <a:schemeClr val="accent2">
                    <a:lumMod val="75000"/>
                  </a:schemeClr>
                </a:solidFill>
                <a:latin typeface="Calibri" panose="020F0502020204030204" pitchFamily="34" charset="0"/>
                <a:cs typeface="Calibri" panose="020F0502020204030204" pitchFamily="34" charset="0"/>
              </a:rPr>
              <a:t> </a:t>
            </a:r>
            <a:r>
              <a:rPr lang="en-AU" sz="1000" dirty="0" err="1">
                <a:solidFill>
                  <a:schemeClr val="accent2">
                    <a:lumMod val="75000"/>
                  </a:schemeClr>
                </a:solidFill>
                <a:latin typeface="Calibri" panose="020F0502020204030204" pitchFamily="34" charset="0"/>
                <a:cs typeface="Calibri" panose="020F0502020204030204" pitchFamily="34" charset="0"/>
              </a:rPr>
              <a:t>Rehabil</a:t>
            </a:r>
            <a:r>
              <a:rPr lang="en-AU" sz="1000" dirty="0">
                <a:solidFill>
                  <a:schemeClr val="accent2">
                    <a:lumMod val="75000"/>
                  </a:schemeClr>
                </a:solidFill>
                <a:latin typeface="Calibri" panose="020F0502020204030204" pitchFamily="34" charset="0"/>
                <a:cs typeface="Calibri" panose="020F0502020204030204" pitchFamily="34" charset="0"/>
              </a:rPr>
              <a:t>. 2020 Mar;30(1):93-104. Erratum in: J </a:t>
            </a:r>
            <a:r>
              <a:rPr lang="en-AU" sz="1000" dirty="0" err="1">
                <a:solidFill>
                  <a:schemeClr val="accent2">
                    <a:lumMod val="75000"/>
                  </a:schemeClr>
                </a:solidFill>
                <a:latin typeface="Calibri" panose="020F0502020204030204" pitchFamily="34" charset="0"/>
                <a:cs typeface="Calibri" panose="020F0502020204030204" pitchFamily="34" charset="0"/>
              </a:rPr>
              <a:t>Occup</a:t>
            </a:r>
            <a:r>
              <a:rPr lang="en-AU" sz="1000" dirty="0">
                <a:solidFill>
                  <a:schemeClr val="accent2">
                    <a:lumMod val="75000"/>
                  </a:schemeClr>
                </a:solidFill>
                <a:latin typeface="Calibri" panose="020F0502020204030204" pitchFamily="34" charset="0"/>
                <a:cs typeface="Calibri" panose="020F0502020204030204" pitchFamily="34" charset="0"/>
              </a:rPr>
              <a:t> </a:t>
            </a:r>
            <a:r>
              <a:rPr lang="en-AU" sz="1000" dirty="0" err="1">
                <a:solidFill>
                  <a:schemeClr val="accent2">
                    <a:lumMod val="75000"/>
                  </a:schemeClr>
                </a:solidFill>
                <a:latin typeface="Calibri" panose="020F0502020204030204" pitchFamily="34" charset="0"/>
                <a:cs typeface="Calibri" panose="020F0502020204030204" pitchFamily="34" charset="0"/>
              </a:rPr>
              <a:t>Rehabil</a:t>
            </a:r>
            <a:r>
              <a:rPr lang="en-AU" sz="1000" dirty="0">
                <a:solidFill>
                  <a:schemeClr val="accent2">
                    <a:lumMod val="75000"/>
                  </a:schemeClr>
                </a:solidFill>
                <a:latin typeface="Calibri" panose="020F0502020204030204" pitchFamily="34" charset="0"/>
                <a:cs typeface="Calibri" panose="020F0502020204030204" pitchFamily="34" charset="0"/>
              </a:rPr>
              <a:t>. 2019 Dec;29(4):671. </a:t>
            </a:r>
          </a:p>
        </p:txBody>
      </p:sp>
      <p:cxnSp>
        <p:nvCxnSpPr>
          <p:cNvPr id="7" name="Straight Connector 6">
            <a:extLst>
              <a:ext uri="{FF2B5EF4-FFF2-40B4-BE49-F238E27FC236}">
                <a16:creationId xmlns:a16="http://schemas.microsoft.com/office/drawing/2014/main" id="{DDB67C35-B975-D9F2-A03B-32A7BA7B0D0F}"/>
              </a:ext>
            </a:extLst>
          </p:cNvPr>
          <p:cNvCxnSpPr>
            <a:cxnSpLocks/>
          </p:cNvCxnSpPr>
          <p:nvPr/>
        </p:nvCxnSpPr>
        <p:spPr>
          <a:xfrm>
            <a:off x="5181600" y="1052736"/>
            <a:ext cx="914400" cy="0"/>
          </a:xfrm>
          <a:prstGeom prst="line">
            <a:avLst/>
          </a:prstGeom>
          <a:ln>
            <a:solidFill>
              <a:srgbClr val="00C3BD"/>
            </a:solidFill>
          </a:ln>
        </p:spPr>
        <p:style>
          <a:lnRef idx="3">
            <a:schemeClr val="accent2"/>
          </a:lnRef>
          <a:fillRef idx="0">
            <a:schemeClr val="accent2"/>
          </a:fillRef>
          <a:effectRef idx="2">
            <a:schemeClr val="accent2"/>
          </a:effectRef>
          <a:fontRef idx="minor">
            <a:schemeClr val="tx1"/>
          </a:fontRef>
        </p:style>
      </p:cxnSp>
      <p:sp>
        <p:nvSpPr>
          <p:cNvPr id="3" name="Slide Number Placeholder 5">
            <a:extLst>
              <a:ext uri="{FF2B5EF4-FFF2-40B4-BE49-F238E27FC236}">
                <a16:creationId xmlns:a16="http://schemas.microsoft.com/office/drawing/2014/main" id="{0F0EB773-91C9-A54D-5509-CE42E9E1EF69}"/>
              </a:ext>
            </a:extLst>
          </p:cNvPr>
          <p:cNvSpPr txBox="1">
            <a:spLocks/>
          </p:cNvSpPr>
          <p:nvPr/>
        </p:nvSpPr>
        <p:spPr>
          <a:xfrm>
            <a:off x="11658880" y="6440171"/>
            <a:ext cx="228320" cy="189229"/>
          </a:xfrm>
          <a:prstGeom prst="rect">
            <a:avLst/>
          </a:prstGeom>
        </p:spPr>
        <p:txBody>
          <a:bodyPr/>
          <a:lstStyle>
            <a:defPPr>
              <a:defRPr kern="0"/>
            </a:defPPr>
          </a:lstStyle>
          <a:p>
            <a:fld id="{0162D339-286B-044E-80BD-BC68A84B13FD}" type="slidenum">
              <a:rPr lang="en-ME" sz="1200" smtClean="0">
                <a:solidFill>
                  <a:schemeClr val="bg1"/>
                </a:solidFill>
              </a:rPr>
              <a:pPr/>
              <a:t>9</a:t>
            </a:fld>
            <a:endParaRPr lang="en-ME" sz="1200" dirty="0">
              <a:solidFill>
                <a:schemeClr val="bg1"/>
              </a:solidFill>
            </a:endParaRPr>
          </a:p>
        </p:txBody>
      </p:sp>
    </p:spTree>
    <p:custDataLst>
      <p:tags r:id="rId1"/>
    </p:custDataLst>
    <p:extLst>
      <p:ext uri="{BB962C8B-B14F-4D97-AF65-F5344CB8AC3E}">
        <p14:creationId xmlns:p14="http://schemas.microsoft.com/office/powerpoint/2010/main" val="14648039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6639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 Yuna">
  <a:themeElements>
    <a:clrScheme name="col">
      <a:dk1>
        <a:srgbClr val="000000"/>
      </a:dk1>
      <a:lt1>
        <a:srgbClr val="FFFFFF"/>
      </a:lt1>
      <a:dk2>
        <a:srgbClr val="2D3847"/>
      </a:dk2>
      <a:lt2>
        <a:srgbClr val="E7E6E6"/>
      </a:lt2>
      <a:accent1>
        <a:srgbClr val="1C86C3"/>
      </a:accent1>
      <a:accent2>
        <a:srgbClr val="034E9A"/>
      </a:accent2>
      <a:accent3>
        <a:srgbClr val="023767"/>
      </a:accent3>
      <a:accent4>
        <a:srgbClr val="95D6F5"/>
      </a:accent4>
      <a:accent5>
        <a:srgbClr val="00B0ED"/>
      </a:accent5>
      <a:accent6>
        <a:srgbClr val="196C97"/>
      </a:accent6>
      <a:hlink>
        <a:srgbClr val="0563C1"/>
      </a:hlink>
      <a:folHlink>
        <a:srgbClr val="954F72"/>
      </a:folHlink>
    </a:clrScheme>
    <a:fontScheme name="Custom 12">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1270000" algn="ctr" rotWithShape="0">
            <a:prstClr val="black">
              <a:alpha val="5000"/>
            </a:prst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defTabSz="45720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85000"/>
            </a:scheme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130000"/>
          </a:lnSpc>
          <a:defRPr sz="1200" dirty="0" err="1" smtClean="0">
            <a:solidFill>
              <a:schemeClr val="tx1">
                <a:lumMod val="65000"/>
                <a:lumOff val="35000"/>
              </a:schemeClr>
            </a:solidFill>
            <a:latin typeface="+mn-lt"/>
          </a:defRPr>
        </a:defPPr>
      </a:lstStyle>
    </a:txDef>
  </a:objectDefaults>
  <a:extraClrSchemeLst/>
  <a:extLst>
    <a:ext uri="{05A4C25C-085E-4340-85A3-A5531E510DB2}">
      <thm15:themeFamily xmlns:thm15="http://schemas.microsoft.com/office/thememl/2012/main" name="mary wyatt template FMAEMAR23M7.pptx" id="{12D61E89-979A-4FF9-8E72-F9CAE92718B2}" vid="{5A333C98-23B7-4C41-B623-1157F0156677}"/>
    </a:ext>
  </a:extLst>
</a:theme>
</file>

<file path=ppt/theme/theme3.xml><?xml version="1.0" encoding="utf-8"?>
<a:theme xmlns:a="http://schemas.openxmlformats.org/drawingml/2006/main" name="1_Theme Yuna">
  <a:themeElements>
    <a:clrScheme name="col">
      <a:dk1>
        <a:srgbClr val="000000"/>
      </a:dk1>
      <a:lt1>
        <a:srgbClr val="FFFFFF"/>
      </a:lt1>
      <a:dk2>
        <a:srgbClr val="2D3847"/>
      </a:dk2>
      <a:lt2>
        <a:srgbClr val="E7E6E6"/>
      </a:lt2>
      <a:accent1>
        <a:srgbClr val="1C86C3"/>
      </a:accent1>
      <a:accent2>
        <a:srgbClr val="034E9A"/>
      </a:accent2>
      <a:accent3>
        <a:srgbClr val="023767"/>
      </a:accent3>
      <a:accent4>
        <a:srgbClr val="95D6F5"/>
      </a:accent4>
      <a:accent5>
        <a:srgbClr val="00B0ED"/>
      </a:accent5>
      <a:accent6>
        <a:srgbClr val="196C97"/>
      </a:accent6>
      <a:hlink>
        <a:srgbClr val="0563C1"/>
      </a:hlink>
      <a:folHlink>
        <a:srgbClr val="954F72"/>
      </a:folHlink>
    </a:clrScheme>
    <a:fontScheme name="Custom 12">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1270000" algn="ctr" rotWithShape="0">
            <a:prstClr val="black">
              <a:alpha val="5000"/>
            </a:prst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defTabSz="45720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1">
              <a:lumMod val="85000"/>
            </a:schemeClr>
          </a:solidFill>
          <a:prstDash val="dash"/>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lnSpc>
            <a:spcPct val="130000"/>
          </a:lnSpc>
          <a:defRPr sz="1200" dirty="0" err="1" smtClean="0">
            <a:solidFill>
              <a:schemeClr val="tx1">
                <a:lumMod val="65000"/>
                <a:lumOff val="35000"/>
              </a:schemeClr>
            </a:solidFill>
            <a:latin typeface="+mn-lt"/>
          </a:defRPr>
        </a:defPPr>
      </a:lstStyle>
    </a:txDef>
  </a:objectDefaults>
  <a:extraClrSchemeLst/>
  <a:extLst>
    <a:ext uri="{05A4C25C-085E-4340-85A3-A5531E510DB2}">
      <thm15:themeFamily xmlns:thm15="http://schemas.microsoft.com/office/thememl/2012/main" name="IPTC PPT TEMPLATE.potx" id="{F1F97999-CE42-4E84-9DA2-881DFA4B68E2}" vid="{E8697C2E-F35C-452A-A296-8D2048D442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8" ma:contentTypeDescription="" ma:contentTypeScope="" ma:versionID="bad0d07f1b6e8c1b79345029eaf745f9">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xmlns:ns5="7b3e9424-693f-4334-9dc1-37abbe098301" targetNamespace="http://schemas.microsoft.com/office/2006/metadata/properties" ma:root="true" ma:fieldsID="ada8bf7435599ade032303e531caa99a" ns1:_="" ns2:_="" ns3:_="" ns4:_="" ns5:_="">
    <xsd:import namespace="http://schemas.microsoft.com/sharepoint/v3"/>
    <xsd:import namespace="b9043e53-a078-4fe1-9a97-1dc890974721"/>
    <xsd:import namespace="http://schemas.microsoft.com/sharepoint/v3/fields"/>
    <xsd:import namespace="7c09f450-3099-4ab0-9797-308ed8a26daf"/>
    <xsd:import namespace="7b3e9424-693f-4334-9dc1-37abbe098301"/>
    <xsd:element name="properties">
      <xsd:complexType>
        <xsd:sequence>
          <xsd:element name="documentManagement">
            <xsd:complexType>
              <xsd:all>
                <xsd:element ref="ns1:_ExtendedDescription" minOccurs="0"/>
                <xsd:element ref="ns2:CMS_x0020_Document_x0020_ID" minOccurs="0"/>
                <xsd:element ref="ns2:Created-Date" minOccurs="0"/>
                <xsd:element ref="ns2:CPD" minOccurs="0"/>
                <xsd:element ref="ns2:External-link" minOccurs="0"/>
                <xsd:element ref="ns2:Membership" minOccurs="0"/>
                <xsd:element ref="ns2:No_x0020_Web_x0020_Index" minOccurs="0"/>
                <xsd:element ref="ns4:_dlc_DocIdUrl" minOccurs="0"/>
                <xsd:element ref="ns2:Start_x0020_publishing" minOccurs="0"/>
                <xsd:element ref="ns2:Level" minOccurs="0"/>
                <xsd:element ref="ns2:Age_x0020_Group" minOccurs="0"/>
                <xsd:element ref="ns2:Availability" minOccurs="0"/>
                <xsd:element ref="ns2:Stop_x0020_publishing" minOccurs="0"/>
                <xsd:element ref="ns2:Source_x0020_Document_x0020_ID"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Published" minOccurs="0"/>
                <xsd:element ref="ns4:_dlc_DocId" minOccurs="0"/>
                <xsd:element ref="ns3:wic_System_Copyright" minOccurs="0"/>
                <xsd:element ref="ns4:_dlc_DocIdPersistId" minOccurs="0"/>
                <xsd:element ref="ns5:Lastupdated" minOccurs="0"/>
                <xsd:element ref="ns5: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CMS_x0020_Document_x0020_ID" ma:index="3" nillable="true" ma:displayName="CMS Document ID" ma:description="ID of the document in CMS" ma:internalName="CMS_x0020_Document_x0020_ID" ma:readOnly="false">
      <xsd:simpleType>
        <xsd:restriction base="dms:Text">
          <xsd:maxLength value="255"/>
        </xsd:restriction>
      </xsd:simpleType>
    </xsd:element>
    <xsd:element name="Created-Date" ma:index="4" nillable="true" ma:displayName="Created-Date" ma:format="DateOnly" ma:internalName="Created_x002d_Date" ma:readOnly="false">
      <xsd:simpleType>
        <xsd:restriction base="dms:DateTime"/>
      </xsd:simpleType>
    </xsd:element>
    <xsd:element name="CPD" ma:index="6" nillable="true" ma:displayName="CPD" ma:decimals="2" ma:internalName="CPD" ma:readOnly="false">
      <xsd:simpleType>
        <xsd:restriction base="dms:Number"/>
      </xsd:simpleType>
    </xsd:element>
    <xsd:element name="External-link" ma:index="13" nillable="true" ma:displayName="External-link" ma:internalName="External_x002d_link" ma:readOnly="false">
      <xsd:simpleType>
        <xsd:restriction base="dms:Text">
          <xsd:maxLength value="255"/>
        </xsd:restriction>
      </xsd:simpleType>
    </xsd:element>
    <xsd:element name="Membership" ma:index="14" nillable="true" ma:displayName="Membership" ma:internalName="Membership" ma:readOnly="false">
      <xsd:simpleType>
        <xsd:restriction base="dms:Text">
          <xsd:maxLength value="255"/>
        </xsd:restriction>
      </xsd:simpleType>
    </xsd:element>
    <xsd:element name="No_x0020_Web_x0020_Index" ma:index="15" nillable="true" ma:displayName="No Web Index" ma:default="0" ma:internalName="No_x0020_Web_x0020_Index" ma:readOnly="false">
      <xsd:simpleType>
        <xsd:restriction base="dms:Boolean"/>
      </xsd:simpleType>
    </xsd:element>
    <xsd:element name="Start_x0020_publishing" ma:index="17" nillable="true" ma:displayName="Start publishing" ma:format="DateOnly" ma:hidden="true" ma:internalName="Start_x0020_publishing" ma:readOnly="false">
      <xsd:simpleType>
        <xsd:restriction base="dms:DateTime"/>
      </xsd:simpleType>
    </xsd:element>
    <xsd:element name="Level" ma:index="18"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Stop_x0020_publishing" ma:index="21" nillable="true" ma:displayName="Stop publishing" ma:format="DateOnly" ma:hidden="true" ma:internalName="Stop_x0020_publishing" ma:readOnly="false">
      <xsd:simpleType>
        <xsd:restriction base="dms:DateTime"/>
      </xsd:simpleType>
    </xsd:element>
    <xsd:element name="Source_x0020_Document_x0020_ID" ma:index="22" nillable="true" ma:displayName="Source Document ID" ma:description="ID of the document in the Team Sites" ma:hidden="true" ma:internalName="Source_x0020_Document_x0020_ID"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Published" ma:index="40" nillable="true" ma:displayName="Published" ma:default="0" ma:hidden="true" ma:internalName="Publishe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42"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Url" ma:index="16"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41" nillable="true" ma:displayName="Document ID Value" ma:description="The value of the document ID assigned to this item." ma:hidden="true" ma:indexed="true" ma:internalName="_dlc_DocId" ma:readOnly="false">
      <xsd:simpleType>
        <xsd:restriction base="dms:Text"/>
      </xsd:simpleType>
    </xsd:element>
    <xsd:element name="_dlc_DocIdPersistId" ma:index="43" nillable="true" ma:displayName="Persist ID" ma:description="Keep ID on add."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b3e9424-693f-4334-9dc1-37abbe098301" elementFormDefault="qualified">
    <xsd:import namespace="http://schemas.microsoft.com/office/2006/documentManagement/types"/>
    <xsd:import namespace="http://schemas.microsoft.com/office/infopath/2007/PartnerControls"/>
    <xsd:element name="Lastupdated" ma:index="44" nillable="true" ma:displayName="Last updated" ma:format="DateOnly" ma:internalName="Lastupdated">
      <xsd:simpleType>
        <xsd:restriction base="dms:DateTime"/>
      </xsd:simpleType>
    </xsd:element>
    <xsd:element name="MediaServiceBillingMetadata" ma:index="4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043e53-a078-4fe1-9a97-1dc890974721">
      <Value>33</Value>
      <Value>40</Value>
      <Value>38</Value>
      <Value>158</Value>
      <Value>29</Value>
    </TaxCatchAll>
    <_dlc_DocId xmlns="7c09f450-3099-4ab0-9797-308ed8a26daf">CE6YYQN64SX3-786882053-16619</_dlc_DocId>
    <Lastupdated xmlns="7b3e9424-693f-4334-9dc1-37abbe098301" xsi:nil="true"/>
    <Stop_x0020_publishing xmlns="b9043e53-a078-4fe1-9a97-1dc890974721" xsi:nil="true"/>
    <Region xmlns="b9043e53-a078-4fe1-9a97-1dc890974721" xsi:nil="true"/>
    <No_x0020_Web_x0020_Index xmlns="b9043e53-a078-4fe1-9a97-1dc890974721">false</No_x0020_Web_x0020_Index>
    <_dlc_DocIdUrl xmlns="7c09f450-3099-4ab0-9797-308ed8a26daf">
      <Url>https://actuaries.sharepoint.com/sites/DMS/_layouts/15/DocIdRedir.aspx?ID=CE6YYQN64SX3-786882053-16619</Url>
      <Description>CE6YYQN64SX3-786882053-16619</Description>
    </_dlc_DocIdUrl>
    <Start_x0020_publishing xmlns="b9043e53-a078-4fe1-9a97-1dc890974721" xsi:nil="true"/>
    <na442cf9b07645d39bff0c316c917a88 xmlns="b9043e53-a078-4fe1-9a97-1dc890974721">
      <Terms xmlns="http://schemas.microsoft.com/office/infopath/2007/PartnerControls"/>
    </na442cf9b07645d39bff0c316c917a88>
    <Published xmlns="b9043e53-a078-4fe1-9a97-1dc890974721">false</Published>
    <Level xmlns="b9043e53-a078-4fe1-9a97-1dc890974721" xsi:nil="true"/>
    <Availability xmlns="b9043e53-a078-4fe1-9a97-1dc890974721" xsi:nil="true"/>
    <_ExtendedDescription xmlns="http://schemas.microsoft.com/sharepoint/v3">Those in the personal injury industry, including actuaries, have for many years known that caring counts and now there is an evidence based policy to prove it. Produced by the Australasian Faculty of Occupational and Environmental Medicine, the It Pays to Care policy is a follow up to the Health Benefits of Good Work the faculty championed a decade before. Despite the enthusiasm at the time with many signing the consensus statement, return to work (RTW) outcomes across the board nationally have not changed. The It Pays to Care policy paper outlines the reasons that outcomes have not improved across various domains (including psychosocial factors, scheme, insurer, employer and medical management) and proposes practical solutions for change starting with promoting a national discussion on the work and collaboration across schemes which is finally making a difference. Associated with the policy, the It Pays to Care national advocacy program which has been running for three years is now receiving Heads of Workers’ Compensation Authorities matched financial support with our original philanthropic funder who emerged from the audience of the original presentation on It Pays to Care given at the 2021 Actuaries’ Conference. We have buy in from regulators, insurers and many other stakeholders. The essence of the success of the It Pays to Care advocacy work is based on one of the fundamental principles of the policy, collaboration. Since the policy’s launch in 2022, we have run a number of symposiums around topics key to the domains that need to be changed to improve outcomes including psychosocial triage, employer influence and mental injury claim prevention and management. As a result of these, many practical solutions have been identified and championed by It Pays to Care working with the industry and relevant stakeholders including government, unions, self-insurers, medical and allied health associations/providers as well as through our partnership with PIEF. Industry has readily engaged with and is calling on It Pays to Care to continue to assist with collaboration and tools to address ongoing challenges of RTW, claims costs/ durations, case manager capability, employer engagement, health practitioner impact, scheme financial viability and the rising cost of mental injury, primary and secondary. Some examples of It Pays to Care work to date with future expansion planned include: - Development and recent launch of a number of resources including psychosocial triage best practice guide with RTWSA, Messaging Matters tool with PIEF and insurers with others underway including CPD accredited training for doctors and employer influencing material for unions and insurers/brokers - Sharing of best practice initiatives from government employers around the country as well as working with government employer entities to embed the principals of It Pays to Care into their claims management practices notably with Tasmania and the Northern Territory - CTP are now wanting to engage similarly as we have done with workers’ compensation with an initial successful symposium recently held highlighting key similar issues across jurisdictions and led by evidence, strategies shared. It Pays to Care is helping to change the field when it comes to the way claims are managed to achieve better results for injured workers and industry players. The old way was liability focus, the new way is to focus on people early (and save as it pays to care) and we see this is gradually happening around the country through our work. People are stepping into this new way, then it becomes a journey of maturity which It Pays to Care is assisting with tools and sharing of ideas and outcomes. The proposed presentation seeks to change the hearts and minds of those who attend. It will outline the evidence based supportive approaches needed to improve return to work, highlight the measures required to monitor the effectiveness of this approach and demonstrate how collaboration and partnerships can deliver results. Key take aways will be provided for conference participants, based on the It Pays to Care work to date, to learn from and apply in their own work to develop the innovative and collaborative solutions needed for change to schemes and importantly outcomes for those injured.</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Injury and Disability Schemes Seminar</TermName>
          <TermId xmlns="http://schemas.microsoft.com/office/infopath/2007/PartnerControls">ab110189-a7f0-4e28-a459-50d83a5b53b2</TermId>
        </TermInfo>
      </Terms>
    </c245b723492e46feb8c242c474f81c06>
    <lbd57a3197f24a75a016012f8260598a xmlns="b9043e53-a078-4fe1-9a97-1dc890974721">
      <Terms xmlns="http://schemas.microsoft.com/office/infopath/2007/PartnerControl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Major Events</TermName>
          <TermId xmlns="http://schemas.microsoft.com/office/infopath/2007/PartnerControls">741f9fd0-c1f0-4e98-ad79-70afc16eedf5</TermId>
        </TermInfo>
      </Terms>
    </g6881e4ce23a4b13a21acda1c762ef3b>
    <TaxCatchAllLabel xmlns="b9043e53-a078-4fe1-9a97-1dc890974721" xsi:nil="true"/>
    <_dlc_DocIdPersistId xmlns="7c09f450-3099-4ab0-9797-308ed8a26daf"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2025-11-16T13:00:00+00:00</Created-Date>
    <wic_System_Copyright xmlns="http://schemas.microsoft.com/sharepoint/v3/fields" xsi:nil="true"/>
    <new-release-expiry xmlns="b9043e53-a078-4fe1-9a97-1dc890974721" xsi:nil="true"/>
  </documentManagement>
</p:properties>
</file>

<file path=customXml/item4.xml><?xml version="1.0" encoding="utf-8"?>
<?mso-contentType ?>
<SharedContentType xmlns="Microsoft.SharePoint.Taxonomy.ContentTypeSync" SourceId="599de3cb-4d49-453d-b800-5d7115dc628a" ContentTypeId="0x0101005B474B5874136940B1FCFFA385B6F80C"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47FD7BF-0E63-484F-991F-C52B22BC36E0}"/>
</file>

<file path=customXml/itemProps2.xml><?xml version="1.0" encoding="utf-8"?>
<ds:datastoreItem xmlns:ds="http://schemas.openxmlformats.org/officeDocument/2006/customXml" ds:itemID="{F2C168D6-BA42-4C98-8457-4E467BA06A4E}"/>
</file>

<file path=customXml/itemProps3.xml><?xml version="1.0" encoding="utf-8"?>
<ds:datastoreItem xmlns:ds="http://schemas.openxmlformats.org/officeDocument/2006/customXml" ds:itemID="{807C0BD9-4028-4080-B0BA-53FCFB20DCC8}"/>
</file>

<file path=customXml/itemProps4.xml><?xml version="1.0" encoding="utf-8"?>
<ds:datastoreItem xmlns:ds="http://schemas.openxmlformats.org/officeDocument/2006/customXml" ds:itemID="{30F7C779-2A60-4DAB-9DF0-8C2CCA953F64}"/>
</file>

<file path=customXml/itemProps5.xml><?xml version="1.0" encoding="utf-8"?>
<ds:datastoreItem xmlns:ds="http://schemas.openxmlformats.org/officeDocument/2006/customXml" ds:itemID="{6D1FE475-548C-4362-875C-241BBFCD35C4}"/>
</file>

<file path=docProps/app.xml><?xml version="1.0" encoding="utf-8"?>
<Properties xmlns="http://schemas.openxmlformats.org/officeDocument/2006/extended-properties" xmlns:vt="http://schemas.openxmlformats.org/officeDocument/2006/docPropsVTypes">
  <Template/>
  <TotalTime>1442</TotalTime>
  <Words>2042</Words>
  <Application>Microsoft Office PowerPoint</Application>
  <PresentationFormat>Widescreen</PresentationFormat>
  <Paragraphs>276</Paragraphs>
  <Slides>28</Slides>
  <Notes>6</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28</vt:i4>
      </vt:variant>
    </vt:vector>
  </HeadingPairs>
  <TitlesOfParts>
    <vt:vector size="42" baseType="lpstr">
      <vt:lpstr>AP Type Pro Text</vt:lpstr>
      <vt:lpstr>Aptos</vt:lpstr>
      <vt:lpstr>Arial</vt:lpstr>
      <vt:lpstr>Calibri</vt:lpstr>
      <vt:lpstr>Calibri Light</vt:lpstr>
      <vt:lpstr>Courier New</vt:lpstr>
      <vt:lpstr>Montserrat</vt:lpstr>
      <vt:lpstr>Montserrat SemiBold</vt:lpstr>
      <vt:lpstr>Poppins</vt:lpstr>
      <vt:lpstr>Times New Roman</vt:lpstr>
      <vt:lpstr>Wingdings</vt:lpstr>
      <vt:lpstr>Office Theme</vt:lpstr>
      <vt:lpstr>Theme Yuna</vt:lpstr>
      <vt:lpstr>1_Theme Yuna</vt:lpstr>
      <vt:lpstr>PowerPoint Presentation</vt:lpstr>
      <vt:lpstr>Why does it Pay to Care? </vt:lpstr>
      <vt:lpstr>PowerPoint Presentation</vt:lpstr>
      <vt:lpstr>Why should we care?</vt:lpstr>
      <vt:lpstr>PowerPoint Presentation</vt:lpstr>
      <vt:lpstr>PowerPoint Presentation</vt:lpstr>
      <vt:lpstr>Psychosocial factors  are common and modifiable </vt:lpstr>
      <vt:lpstr>Psychosocial factors</vt:lpstr>
      <vt:lpstr>Psychosocial factors are MODIFIABLE</vt:lpstr>
      <vt:lpstr>Australia Post EMPCAP study - RTW improvements</vt:lpstr>
      <vt:lpstr>Reduction in costs</vt:lpstr>
      <vt:lpstr>Key role of the workplace</vt:lpstr>
      <vt:lpstr>Employer response the greatest influence on RTW</vt:lpstr>
      <vt:lpstr>Coz I’m Free Fallin…</vt:lpstr>
      <vt:lpstr>Prevention psychosocial hazards</vt:lpstr>
      <vt:lpstr>Case management</vt:lpstr>
      <vt:lpstr>PowerPoint Presentation</vt:lpstr>
      <vt:lpstr>Best practice case management</vt:lpstr>
      <vt:lpstr>Evidence  in short:</vt:lpstr>
      <vt:lpstr>What to influence – positive factors increase RTW</vt:lpstr>
      <vt:lpstr>What have we been doing to influence domains?</vt:lpstr>
      <vt:lpstr>What IPTC has been doing:</vt:lpstr>
      <vt:lpstr>Practical domain solutions:</vt:lpstr>
      <vt:lpstr>Psychosocial resources </vt:lpstr>
      <vt:lpstr>PowerPoint Presentation</vt:lpstr>
      <vt:lpstr>PowerPoint Presentation</vt:lpstr>
      <vt:lpstr>What can you do?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IDSS 2025: Care and collaboration count</dc:title>
  <dc:creator>Sharon Stratford</dc:creator>
  <cp:lastModifiedBy>sharon stratford</cp:lastModifiedBy>
  <cp:revision>10</cp:revision>
  <dcterms:created xsi:type="dcterms:W3CDTF">2025-09-07T01:02:46Z</dcterms:created>
  <dcterms:modified xsi:type="dcterms:W3CDTF">2025-11-02T23:50:02Z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2025-08-06T00:00:00Z</vt:filetime>
  </property>
  <property fmtid="{D5CDD505-2E9C-101B-9397-08002B2CF9AE}" pid="3" name="Creator">
    <vt:lpwstr>Microsoft® PowerPoint® for Microsoft 365</vt:lpwstr>
  </property>
  <property fmtid="{D5CDD505-2E9C-101B-9397-08002B2CF9AE}" pid="4" name="LastSaved">
    <vt:filetime>2025-09-07T00:00:00Z</vt:filetime>
  </property>
  <property fmtid="{D5CDD505-2E9C-101B-9397-08002B2CF9AE}" pid="5" name="Producer">
    <vt:lpwstr>Microsoft® PowerPoint® for Microsoft 365</vt:lpwstr>
  </property>
  <property fmtid="{D5CDD505-2E9C-101B-9397-08002B2CF9AE}" pid="6" name="ContentTypeId">
    <vt:lpwstr>0x0101005B474B5874136940B1FCFFA385B6F80C00B91DFC3462D36342B5E9C63B1B6AF453</vt:lpwstr>
  </property>
  <property fmtid="{D5CDD505-2E9C-101B-9397-08002B2CF9AE}" pid="7" name="_dlc_DocIdItemGuid">
    <vt:lpwstr>c32382f5-3d7c-4f62-9ace-103a6156dba8</vt:lpwstr>
  </property>
  <property fmtid="{D5CDD505-2E9C-101B-9397-08002B2CF9AE}" pid="8" name="MediaServiceImageTags">
    <vt:lpwstr/>
  </property>
  <property fmtid="{D5CDD505-2E9C-101B-9397-08002B2CF9AE}" pid="9" name="Prototype_Education_Programs">
    <vt:lpwstr/>
  </property>
  <property fmtid="{D5CDD505-2E9C-101B-9397-08002B2CF9AE}" pid="10" name="Prototype_CPD_Activity_Format">
    <vt:lpwstr>33;#Presentation Slides|d40094d7-41bb-4670-ae67-14554674b2a3</vt:lpwstr>
  </property>
  <property fmtid="{D5CDD505-2E9C-101B-9397-08002B2CF9AE}" pid="11" name="Prototype_Practice_Area">
    <vt:lpwstr/>
  </property>
  <property fmtid="{D5CDD505-2E9C-101B-9397-08002B2CF9AE}" pid="12" name="Prototype_Content_Types">
    <vt:lpwstr>29;#Presentation slides|82514a72-d478-4557-818e-561b0f30fbaf</vt:lpwstr>
  </property>
  <property fmtid="{D5CDD505-2E9C-101B-9397-08002B2CF9AE}" pid="13" name="Prototype_Tags">
    <vt:lpwstr>40;#Past Event|81820cd3-45f0-44e5-97c3-ef5505ffe26e;#158;#Injury and Disability Schemes Seminar|ab110189-a7f0-4e28-a459-50d83a5b53b2</vt:lpwstr>
  </property>
  <property fmtid="{D5CDD505-2E9C-101B-9397-08002B2CF9AE}" pid="14" name="lcf76f155ced4ddcb4097134ff3c332f">
    <vt:lpwstr/>
  </property>
  <property fmtid="{D5CDD505-2E9C-101B-9397-08002B2CF9AE}" pid="15" name="Prototype_Event_Types">
    <vt:lpwstr>38;#Major Events|741f9fd0-c1f0-4e98-ad79-70afc16eedf5</vt:lpwstr>
  </property>
</Properties>
</file>