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app.xml" ContentType="application/vnd.openxmlformats-officedocument.extended-properties+xml"/>
  <Override PartName="/customXml/itemProps4.xml" ContentType="application/vnd.openxmlformats-officedocument.customXmlProperties+xml"/>
  <Override PartName="/docProps/core.xml" ContentType="application/vnd.openxmlformats-package.core-properties+xml"/>
  <Override PartName="/ppt/slides/slide33.xml" ContentType="application/vnd.openxmlformats-officedocument.presentationml.slide+xml"/>
  <Override PartName="/ppt/slides/slide34.xml" ContentType="application/vnd.openxmlformats-officedocument.presentationml.slide+xml"/>
  <Override PartName="/ppt/revisionInfo.xml" ContentType="application/vnd.ms-powerpoint.revisioninfo+xml"/>
  <Override PartName="/docProps/custom.xml" ContentType="application/vnd.openxmlformats-officedocument.custom-properties+xml"/>
  <Override PartName="/ppt/slides/slide35.xml" ContentType="application/vnd.openxmlformats-officedocument.presentationml.slide+xml"/>
  <Override PartName="/ppt/slides/slide36.xml" ContentType="application/vnd.openxmlformats-officedocument.presentationml.slide+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56" r:id="rId6"/>
    <p:sldId id="274" r:id="rId7"/>
    <p:sldId id="2147483199" r:id="rId8"/>
    <p:sldId id="257" r:id="rId9"/>
    <p:sldId id="258" r:id="rId10"/>
    <p:sldId id="283" r:id="rId11"/>
    <p:sldId id="285" r:id="rId12"/>
    <p:sldId id="260" r:id="rId13"/>
    <p:sldId id="2147483472" r:id="rId14"/>
    <p:sldId id="262" r:id="rId15"/>
    <p:sldId id="286" r:id="rId16"/>
    <p:sldId id="2147483473" r:id="rId17"/>
    <p:sldId id="230718107" r:id="rId18"/>
    <p:sldId id="289" r:id="rId19"/>
    <p:sldId id="290" r:id="rId20"/>
    <p:sldId id="270" r:id="rId21"/>
    <p:sldId id="230718138" r:id="rId22"/>
    <p:sldId id="230718125" r:id="rId23"/>
    <p:sldId id="2147483462" r:id="rId24"/>
    <p:sldId id="2147483467" r:id="rId25"/>
    <p:sldId id="2147483468" r:id="rId26"/>
    <p:sldId id="230718133" r:id="rId27"/>
    <p:sldId id="273" r:id="rId28"/>
    <p:sldId id="230718093" r:id="rId29"/>
    <p:sldId id="230718136" r:id="rId30"/>
    <p:sldId id="2147483464" r:id="rId31"/>
    <p:sldId id="2147483469" r:id="rId32"/>
    <p:sldId id="2147483470" r:id="rId33"/>
    <p:sldId id="2147483471" r:id="rId34"/>
    <p:sldId id="2147483474" r:id="rId35"/>
    <p:sldId id="277" r:id="rId36"/>
    <p:sldId id="230718118" r:id="rId37"/>
    <p:sldId id="2147483466" r:id="rId38"/>
    <p:sldId id="230718120" r:id="rId39"/>
    <p:sldId id="2147483475" r:id="rId40"/>
    <p:sldId id="21474834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90C394-D8DB-D6D1-8AF7-5432F401A786}" name="Dylan Neenan" initials="DN" userId="S::Dylan.Neenan@finity.com.au::f55f0c6f-1d19-4b5c-af78-c2c32007cc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19968-6685-21D0-5E44-34D6E8B59CD7}" v="18" dt="2026-03-02T21:35:42.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77" autoAdjust="0"/>
  </p:normalViewPr>
  <p:slideViewPr>
    <p:cSldViewPr snapToGrid="0">
      <p:cViewPr varScale="1">
        <p:scale>
          <a:sx n="77" d="100"/>
          <a:sy n="77" d="100"/>
        </p:scale>
        <p:origin x="187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ustomXml" Target="../customXml/item5.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 Appleton" userId="b54e450551513632" providerId="LiveId" clId="{63E09BD3-8756-4B85-8023-8C5148D8056F}"/>
    <pc:docChg chg="custSel delSld modSld">
      <pc:chgData name="Niki Appleton" userId="b54e450551513632" providerId="LiveId" clId="{63E09BD3-8756-4B85-8023-8C5148D8056F}" dt="2026-03-02T11:41:57.193" v="93" actId="6549"/>
      <pc:docMkLst>
        <pc:docMk/>
      </pc:docMkLst>
      <pc:sldChg chg="delSp modSp mod">
        <pc:chgData name="Niki Appleton" userId="b54e450551513632" providerId="LiveId" clId="{63E09BD3-8756-4B85-8023-8C5148D8056F}" dt="2026-03-02T11:36:50.058" v="8" actId="478"/>
        <pc:sldMkLst>
          <pc:docMk/>
          <pc:sldMk cId="0" sldId="257"/>
        </pc:sldMkLst>
        <pc:grpChg chg="del">
          <ac:chgData name="Niki Appleton" userId="b54e450551513632" providerId="LiveId" clId="{63E09BD3-8756-4B85-8023-8C5148D8056F}" dt="2026-03-02T11:36:50.058" v="8" actId="478"/>
          <ac:grpSpMkLst>
            <pc:docMk/>
            <pc:sldMk cId="0" sldId="257"/>
            <ac:grpSpMk id="10" creationId="{886A196A-0E3B-3234-4DE2-5A9091AD638B}"/>
          </ac:grpSpMkLst>
        </pc:grpChg>
        <pc:graphicFrameChg chg="modGraphic">
          <ac:chgData name="Niki Appleton" userId="b54e450551513632" providerId="LiveId" clId="{63E09BD3-8756-4B85-8023-8C5148D8056F}" dt="2026-03-02T11:36:48.366" v="7" actId="20577"/>
          <ac:graphicFrameMkLst>
            <pc:docMk/>
            <pc:sldMk cId="0" sldId="257"/>
            <ac:graphicFrameMk id="4" creationId="{00000000-0000-0000-0000-000000000000}"/>
          </ac:graphicFrameMkLst>
        </pc:graphicFrameChg>
      </pc:sldChg>
      <pc:sldChg chg="delSp mod modNotesTx">
        <pc:chgData name="Niki Appleton" userId="b54e450551513632" providerId="LiveId" clId="{63E09BD3-8756-4B85-8023-8C5148D8056F}" dt="2026-03-02T11:39:35.836" v="37" actId="6549"/>
        <pc:sldMkLst>
          <pc:docMk/>
          <pc:sldMk cId="0" sldId="260"/>
        </pc:sldMkLst>
        <pc:spChg chg="del">
          <ac:chgData name="Niki Appleton" userId="b54e450551513632" providerId="LiveId" clId="{63E09BD3-8756-4B85-8023-8C5148D8056F}" dt="2026-03-02T11:37:04.815" v="13" actId="478"/>
          <ac:spMkLst>
            <pc:docMk/>
            <pc:sldMk cId="0" sldId="260"/>
            <ac:spMk id="48" creationId="{65BDB37A-14CF-37DC-85B4-C6B24FB145FC}"/>
          </ac:spMkLst>
        </pc:spChg>
        <pc:grpChg chg="del">
          <ac:chgData name="Niki Appleton" userId="b54e450551513632" providerId="LiveId" clId="{63E09BD3-8756-4B85-8023-8C5148D8056F}" dt="2026-03-02T11:37:03.706" v="12" actId="478"/>
          <ac:grpSpMkLst>
            <pc:docMk/>
            <pc:sldMk cId="0" sldId="260"/>
            <ac:grpSpMk id="7" creationId="{6B207156-0B72-2983-1670-B1BE4B43AF90}"/>
          </ac:grpSpMkLst>
        </pc:grpChg>
      </pc:sldChg>
      <pc:sldChg chg="del">
        <pc:chgData name="Niki Appleton" userId="b54e450551513632" providerId="LiveId" clId="{63E09BD3-8756-4B85-8023-8C5148D8056F}" dt="2026-03-02T11:38:25.427" v="34" actId="47"/>
        <pc:sldMkLst>
          <pc:docMk/>
          <pc:sldMk cId="3368121026" sldId="266"/>
        </pc:sldMkLst>
      </pc:sldChg>
      <pc:sldChg chg="del">
        <pc:chgData name="Niki Appleton" userId="b54e450551513632" providerId="LiveId" clId="{63E09BD3-8756-4B85-8023-8C5148D8056F}" dt="2026-03-02T11:38:25.427" v="34" actId="47"/>
        <pc:sldMkLst>
          <pc:docMk/>
          <pc:sldMk cId="2434656800" sldId="274"/>
        </pc:sldMkLst>
      </pc:sldChg>
      <pc:sldChg chg="delSp mod modNotesTx">
        <pc:chgData name="Niki Appleton" userId="b54e450551513632" providerId="LiveId" clId="{63E09BD3-8756-4B85-8023-8C5148D8056F}" dt="2026-03-02T11:39:22.929" v="35" actId="6549"/>
        <pc:sldMkLst>
          <pc:docMk/>
          <pc:sldMk cId="522898103" sldId="283"/>
        </pc:sldMkLst>
        <pc:grpChg chg="del">
          <ac:chgData name="Niki Appleton" userId="b54e450551513632" providerId="LiveId" clId="{63E09BD3-8756-4B85-8023-8C5148D8056F}" dt="2026-03-02T11:36:53.034" v="9" actId="478"/>
          <ac:grpSpMkLst>
            <pc:docMk/>
            <pc:sldMk cId="522898103" sldId="283"/>
            <ac:grpSpMk id="13" creationId="{04840F0C-5EBF-86D7-AE19-79F49A010C70}"/>
          </ac:grpSpMkLst>
        </pc:grpChg>
      </pc:sldChg>
      <pc:sldChg chg="delSp mod modNotesTx">
        <pc:chgData name="Niki Appleton" userId="b54e450551513632" providerId="LiveId" clId="{63E09BD3-8756-4B85-8023-8C5148D8056F}" dt="2026-03-02T11:39:29.697" v="36" actId="6549"/>
        <pc:sldMkLst>
          <pc:docMk/>
          <pc:sldMk cId="828627747" sldId="285"/>
        </pc:sldMkLst>
        <pc:spChg chg="del">
          <ac:chgData name="Niki Appleton" userId="b54e450551513632" providerId="LiveId" clId="{63E09BD3-8756-4B85-8023-8C5148D8056F}" dt="2026-03-02T11:36:57.246" v="11" actId="478"/>
          <ac:spMkLst>
            <pc:docMk/>
            <pc:sldMk cId="828627747" sldId="285"/>
            <ac:spMk id="11" creationId="{280A6F70-AF3F-A14A-42FC-852D15C78D45}"/>
          </ac:spMkLst>
        </pc:spChg>
        <pc:grpChg chg="del">
          <ac:chgData name="Niki Appleton" userId="b54e450551513632" providerId="LiveId" clId="{63E09BD3-8756-4B85-8023-8C5148D8056F}" dt="2026-03-02T11:36:55.737" v="10" actId="478"/>
          <ac:grpSpMkLst>
            <pc:docMk/>
            <pc:sldMk cId="828627747" sldId="285"/>
            <ac:grpSpMk id="9" creationId="{D174B506-9E99-30A5-6817-5F734781B025}"/>
          </ac:grpSpMkLst>
        </pc:grpChg>
      </pc:sldChg>
      <pc:sldChg chg="delSp mod modNotesTx">
        <pc:chgData name="Niki Appleton" userId="b54e450551513632" providerId="LiveId" clId="{63E09BD3-8756-4B85-8023-8C5148D8056F}" dt="2026-03-02T11:39:50.338" v="39" actId="6549"/>
        <pc:sldMkLst>
          <pc:docMk/>
          <pc:sldMk cId="3256640619" sldId="286"/>
        </pc:sldMkLst>
        <pc:spChg chg="del">
          <ac:chgData name="Niki Appleton" userId="b54e450551513632" providerId="LiveId" clId="{63E09BD3-8756-4B85-8023-8C5148D8056F}" dt="2026-03-02T11:37:09.873" v="14" actId="478"/>
          <ac:spMkLst>
            <pc:docMk/>
            <pc:sldMk cId="3256640619" sldId="286"/>
            <ac:spMk id="16" creationId="{D407ACD7-C160-EBA7-14AC-274CA761790E}"/>
          </ac:spMkLst>
        </pc:spChg>
        <pc:grpChg chg="del">
          <ac:chgData name="Niki Appleton" userId="b54e450551513632" providerId="LiveId" clId="{63E09BD3-8756-4B85-8023-8C5148D8056F}" dt="2026-03-02T11:37:11.318" v="15" actId="478"/>
          <ac:grpSpMkLst>
            <pc:docMk/>
            <pc:sldMk cId="3256640619" sldId="286"/>
            <ac:grpSpMk id="21" creationId="{A96C130B-253C-749A-3A5E-EB38C3B69F09}"/>
          </ac:grpSpMkLst>
        </pc:grpChg>
      </pc:sldChg>
      <pc:sldChg chg="delSp mod modNotesTx">
        <pc:chgData name="Niki Appleton" userId="b54e450551513632" providerId="LiveId" clId="{63E09BD3-8756-4B85-8023-8C5148D8056F}" dt="2026-03-02T11:40:28.398" v="78" actId="20577"/>
        <pc:sldMkLst>
          <pc:docMk/>
          <pc:sldMk cId="3516577926" sldId="290"/>
        </pc:sldMkLst>
        <pc:grpChg chg="del">
          <ac:chgData name="Niki Appleton" userId="b54e450551513632" providerId="LiveId" clId="{63E09BD3-8756-4B85-8023-8C5148D8056F}" dt="2026-03-02T11:37:20.799" v="18" actId="478"/>
          <ac:grpSpMkLst>
            <pc:docMk/>
            <pc:sldMk cId="3516577926" sldId="290"/>
            <ac:grpSpMk id="8" creationId="{A8E93FC6-8C69-FBE2-4BE9-8C90D2F9C975}"/>
          </ac:grpSpMkLst>
        </pc:grpChg>
      </pc:sldChg>
      <pc:sldChg chg="del">
        <pc:chgData name="Niki Appleton" userId="b54e450551513632" providerId="LiveId" clId="{63E09BD3-8756-4B85-8023-8C5148D8056F}" dt="2026-03-02T11:38:25.427" v="34" actId="47"/>
        <pc:sldMkLst>
          <pc:docMk/>
          <pc:sldMk cId="92724191" sldId="295"/>
        </pc:sldMkLst>
      </pc:sldChg>
      <pc:sldChg chg="delSp mod modNotesTx">
        <pc:chgData name="Niki Appleton" userId="b54e450551513632" providerId="LiveId" clId="{63E09BD3-8756-4B85-8023-8C5148D8056F}" dt="2026-03-02T11:40:57.912" v="83" actId="6549"/>
        <pc:sldMkLst>
          <pc:docMk/>
          <pc:sldMk cId="3282474593" sldId="230718093"/>
        </pc:sldMkLst>
        <pc:grpChg chg="del">
          <ac:chgData name="Niki Appleton" userId="b54e450551513632" providerId="LiveId" clId="{63E09BD3-8756-4B85-8023-8C5148D8056F}" dt="2026-03-02T11:37:41.806" v="26" actId="478"/>
          <ac:grpSpMkLst>
            <pc:docMk/>
            <pc:sldMk cId="3282474593" sldId="230718093"/>
            <ac:grpSpMk id="7" creationId="{7531C226-71BD-7B9F-3E05-D1C1607F7DF4}"/>
          </ac:grpSpMkLst>
        </pc:grpChg>
      </pc:sldChg>
      <pc:sldChg chg="del">
        <pc:chgData name="Niki Appleton" userId="b54e450551513632" providerId="LiveId" clId="{63E09BD3-8756-4B85-8023-8C5148D8056F}" dt="2026-03-02T11:38:25.427" v="34" actId="47"/>
        <pc:sldMkLst>
          <pc:docMk/>
          <pc:sldMk cId="378560949" sldId="230718102"/>
        </pc:sldMkLst>
      </pc:sldChg>
      <pc:sldChg chg="del">
        <pc:chgData name="Niki Appleton" userId="b54e450551513632" providerId="LiveId" clId="{63E09BD3-8756-4B85-8023-8C5148D8056F}" dt="2026-03-02T11:38:25.427" v="34" actId="47"/>
        <pc:sldMkLst>
          <pc:docMk/>
          <pc:sldMk cId="3346609476" sldId="230718103"/>
        </pc:sldMkLst>
      </pc:sldChg>
      <pc:sldChg chg="del">
        <pc:chgData name="Niki Appleton" userId="b54e450551513632" providerId="LiveId" clId="{63E09BD3-8756-4B85-8023-8C5148D8056F}" dt="2026-03-02T11:38:25.427" v="34" actId="47"/>
        <pc:sldMkLst>
          <pc:docMk/>
          <pc:sldMk cId="3105626970" sldId="230718106"/>
        </pc:sldMkLst>
      </pc:sldChg>
      <pc:sldChg chg="delSp mod modNotesTx">
        <pc:chgData name="Niki Appleton" userId="b54e450551513632" providerId="LiveId" clId="{63E09BD3-8756-4B85-8023-8C5148D8056F}" dt="2026-03-02T11:40:04.976" v="42" actId="6549"/>
        <pc:sldMkLst>
          <pc:docMk/>
          <pc:sldMk cId="3860910262" sldId="230718107"/>
        </pc:sldMkLst>
        <pc:spChg chg="del">
          <ac:chgData name="Niki Appleton" userId="b54e450551513632" providerId="LiveId" clId="{63E09BD3-8756-4B85-8023-8C5148D8056F}" dt="2026-03-02T11:37:17.496" v="17" actId="478"/>
          <ac:spMkLst>
            <pc:docMk/>
            <pc:sldMk cId="3860910262" sldId="230718107"/>
            <ac:spMk id="5" creationId="{12F12404-F6FD-2436-8C15-C09588CCCA8A}"/>
          </ac:spMkLst>
        </pc:spChg>
        <pc:grpChg chg="del">
          <ac:chgData name="Niki Appleton" userId="b54e450551513632" providerId="LiveId" clId="{63E09BD3-8756-4B85-8023-8C5148D8056F}" dt="2026-03-02T11:37:15.934" v="16" actId="478"/>
          <ac:grpSpMkLst>
            <pc:docMk/>
            <pc:sldMk cId="3860910262" sldId="230718107"/>
            <ac:grpSpMk id="8" creationId="{AF33DF57-1489-4ABF-E4AF-219FFA666C7E}"/>
          </ac:grpSpMkLst>
        </pc:grpChg>
      </pc:sldChg>
      <pc:sldChg chg="del">
        <pc:chgData name="Niki Appleton" userId="b54e450551513632" providerId="LiveId" clId="{63E09BD3-8756-4B85-8023-8C5148D8056F}" dt="2026-03-02T11:38:25.427" v="34" actId="47"/>
        <pc:sldMkLst>
          <pc:docMk/>
          <pc:sldMk cId="1952875710" sldId="230718109"/>
        </pc:sldMkLst>
      </pc:sldChg>
      <pc:sldChg chg="del">
        <pc:chgData name="Niki Appleton" userId="b54e450551513632" providerId="LiveId" clId="{63E09BD3-8756-4B85-8023-8C5148D8056F}" dt="2026-03-02T11:38:25.427" v="34" actId="47"/>
        <pc:sldMkLst>
          <pc:docMk/>
          <pc:sldMk cId="3593294760" sldId="230718114"/>
        </pc:sldMkLst>
      </pc:sldChg>
      <pc:sldChg chg="modNotesTx">
        <pc:chgData name="Niki Appleton" userId="b54e450551513632" providerId="LiveId" clId="{63E09BD3-8756-4B85-8023-8C5148D8056F}" dt="2026-03-02T11:41:29.146" v="89" actId="6549"/>
        <pc:sldMkLst>
          <pc:docMk/>
          <pc:sldMk cId="2915609290" sldId="230718120"/>
        </pc:sldMkLst>
      </pc:sldChg>
      <pc:sldChg chg="delSp mod modNotesTx">
        <pc:chgData name="Niki Appleton" userId="b54e450551513632" providerId="LiveId" clId="{63E09BD3-8756-4B85-8023-8C5148D8056F}" dt="2026-03-02T11:40:40.041" v="80" actId="6549"/>
        <pc:sldMkLst>
          <pc:docMk/>
          <pc:sldMk cId="1112044143" sldId="230718125"/>
        </pc:sldMkLst>
        <pc:grpChg chg="del">
          <ac:chgData name="Niki Appleton" userId="b54e450551513632" providerId="LiveId" clId="{63E09BD3-8756-4B85-8023-8C5148D8056F}" dt="2026-03-02T11:37:27.396" v="21" actId="478"/>
          <ac:grpSpMkLst>
            <pc:docMk/>
            <pc:sldMk cId="1112044143" sldId="230718125"/>
            <ac:grpSpMk id="8" creationId="{6A9C84C3-2AD2-8980-4136-1E5EF2829383}"/>
          </ac:grpSpMkLst>
        </pc:grpChg>
      </pc:sldChg>
      <pc:sldChg chg="del">
        <pc:chgData name="Niki Appleton" userId="b54e450551513632" providerId="LiveId" clId="{63E09BD3-8756-4B85-8023-8C5148D8056F}" dt="2026-03-02T11:38:25.427" v="34" actId="47"/>
        <pc:sldMkLst>
          <pc:docMk/>
          <pc:sldMk cId="526209787" sldId="230718126"/>
        </pc:sldMkLst>
      </pc:sldChg>
      <pc:sldChg chg="del">
        <pc:chgData name="Niki Appleton" userId="b54e450551513632" providerId="LiveId" clId="{63E09BD3-8756-4B85-8023-8C5148D8056F}" dt="2026-03-02T11:38:25.427" v="34" actId="47"/>
        <pc:sldMkLst>
          <pc:docMk/>
          <pc:sldMk cId="2546080316" sldId="230718127"/>
        </pc:sldMkLst>
      </pc:sldChg>
      <pc:sldChg chg="del">
        <pc:chgData name="Niki Appleton" userId="b54e450551513632" providerId="LiveId" clId="{63E09BD3-8756-4B85-8023-8C5148D8056F}" dt="2026-03-02T11:38:25.427" v="34" actId="47"/>
        <pc:sldMkLst>
          <pc:docMk/>
          <pc:sldMk cId="2221075364" sldId="230718128"/>
        </pc:sldMkLst>
      </pc:sldChg>
      <pc:sldChg chg="del">
        <pc:chgData name="Niki Appleton" userId="b54e450551513632" providerId="LiveId" clId="{63E09BD3-8756-4B85-8023-8C5148D8056F}" dt="2026-03-02T11:38:25.427" v="34" actId="47"/>
        <pc:sldMkLst>
          <pc:docMk/>
          <pc:sldMk cId="312055071" sldId="230718129"/>
        </pc:sldMkLst>
      </pc:sldChg>
      <pc:sldChg chg="del">
        <pc:chgData name="Niki Appleton" userId="b54e450551513632" providerId="LiveId" clId="{63E09BD3-8756-4B85-8023-8C5148D8056F}" dt="2026-03-02T11:38:25.427" v="34" actId="47"/>
        <pc:sldMkLst>
          <pc:docMk/>
          <pc:sldMk cId="2513882365" sldId="230718132"/>
        </pc:sldMkLst>
      </pc:sldChg>
      <pc:sldChg chg="delSp mod modNotesTx">
        <pc:chgData name="Niki Appleton" userId="b54e450551513632" providerId="LiveId" clId="{63E09BD3-8756-4B85-8023-8C5148D8056F}" dt="2026-03-02T11:40:53.823" v="82" actId="6549"/>
        <pc:sldMkLst>
          <pc:docMk/>
          <pc:sldMk cId="2538500206" sldId="230718133"/>
        </pc:sldMkLst>
        <pc:grpChg chg="del">
          <ac:chgData name="Niki Appleton" userId="b54e450551513632" providerId="LiveId" clId="{63E09BD3-8756-4B85-8023-8C5148D8056F}" dt="2026-03-02T11:37:38.505" v="25" actId="478"/>
          <ac:grpSpMkLst>
            <pc:docMk/>
            <pc:sldMk cId="2538500206" sldId="230718133"/>
            <ac:grpSpMk id="7" creationId="{E73439AC-3BA6-3862-782E-AE0025C1D59F}"/>
          </ac:grpSpMkLst>
        </pc:grpChg>
      </pc:sldChg>
      <pc:sldChg chg="delSp mod modNotesTx">
        <pc:chgData name="Niki Appleton" userId="b54e450551513632" providerId="LiveId" clId="{63E09BD3-8756-4B85-8023-8C5148D8056F}" dt="2026-03-02T11:41:57.193" v="93" actId="6549"/>
        <pc:sldMkLst>
          <pc:docMk/>
          <pc:sldMk cId="486196984" sldId="230718136"/>
        </pc:sldMkLst>
        <pc:grpChg chg="del">
          <ac:chgData name="Niki Appleton" userId="b54e450551513632" providerId="LiveId" clId="{63E09BD3-8756-4B85-8023-8C5148D8056F}" dt="2026-03-02T11:37:45.080" v="27" actId="478"/>
          <ac:grpSpMkLst>
            <pc:docMk/>
            <pc:sldMk cId="486196984" sldId="230718136"/>
            <ac:grpSpMk id="8" creationId="{EA782365-9979-629E-410F-089A570CC826}"/>
          </ac:grpSpMkLst>
        </pc:grpChg>
      </pc:sldChg>
      <pc:sldChg chg="del">
        <pc:chgData name="Niki Appleton" userId="b54e450551513632" providerId="LiveId" clId="{63E09BD3-8756-4B85-8023-8C5148D8056F}" dt="2026-03-02T11:38:25.427" v="34" actId="47"/>
        <pc:sldMkLst>
          <pc:docMk/>
          <pc:sldMk cId="3267096039" sldId="230718137"/>
        </pc:sldMkLst>
      </pc:sldChg>
      <pc:sldChg chg="delSp mod modNotesTx">
        <pc:chgData name="Niki Appleton" userId="b54e450551513632" providerId="LiveId" clId="{63E09BD3-8756-4B85-8023-8C5148D8056F}" dt="2026-03-02T11:40:35.811" v="79" actId="6549"/>
        <pc:sldMkLst>
          <pc:docMk/>
          <pc:sldMk cId="1054395854" sldId="230718138"/>
        </pc:sldMkLst>
        <pc:grpChg chg="del">
          <ac:chgData name="Niki Appleton" userId="b54e450551513632" providerId="LiveId" clId="{63E09BD3-8756-4B85-8023-8C5148D8056F}" dt="2026-03-02T11:37:23.791" v="19" actId="478"/>
          <ac:grpSpMkLst>
            <pc:docMk/>
            <pc:sldMk cId="1054395854" sldId="230718138"/>
            <ac:grpSpMk id="7" creationId="{B5EA3D05-21EA-6F93-26CB-FE91D726ACC1}"/>
          </ac:grpSpMkLst>
        </pc:grpChg>
        <pc:grpChg chg="del">
          <ac:chgData name="Niki Appleton" userId="b54e450551513632" providerId="LiveId" clId="{63E09BD3-8756-4B85-8023-8C5148D8056F}" dt="2026-03-02T11:37:24.831" v="20" actId="478"/>
          <ac:grpSpMkLst>
            <pc:docMk/>
            <pc:sldMk cId="1054395854" sldId="230718138"/>
            <ac:grpSpMk id="16" creationId="{CEFC5C99-049D-BDEB-1F93-18A750DA1E7C}"/>
          </ac:grpSpMkLst>
        </pc:grpChg>
      </pc:sldChg>
      <pc:sldChg chg="delSp mod modNotesTx">
        <pc:chgData name="Niki Appleton" userId="b54e450551513632" providerId="LiveId" clId="{63E09BD3-8756-4B85-8023-8C5148D8056F}" dt="2026-03-02T11:40:44.907" v="81" actId="6549"/>
        <pc:sldMkLst>
          <pc:docMk/>
          <pc:sldMk cId="2073668396" sldId="2147483462"/>
        </pc:sldMkLst>
        <pc:grpChg chg="del">
          <ac:chgData name="Niki Appleton" userId="b54e450551513632" providerId="LiveId" clId="{63E09BD3-8756-4B85-8023-8C5148D8056F}" dt="2026-03-02T11:37:30.616" v="22" actId="478"/>
          <ac:grpSpMkLst>
            <pc:docMk/>
            <pc:sldMk cId="2073668396" sldId="2147483462"/>
            <ac:grpSpMk id="25" creationId="{E58D878A-8070-E8B0-5304-3A09250C9B84}"/>
          </ac:grpSpMkLst>
        </pc:grpChg>
      </pc:sldChg>
      <pc:sldChg chg="delSp mod modNotesTx">
        <pc:chgData name="Niki Appleton" userId="b54e450551513632" providerId="LiveId" clId="{63E09BD3-8756-4B85-8023-8C5148D8056F}" dt="2026-03-02T11:41:52.559" v="92" actId="478"/>
        <pc:sldMkLst>
          <pc:docMk/>
          <pc:sldMk cId="1009496027" sldId="2147483464"/>
        </pc:sldMkLst>
        <pc:spChg chg="del">
          <ac:chgData name="Niki Appleton" userId="b54e450551513632" providerId="LiveId" clId="{63E09BD3-8756-4B85-8023-8C5148D8056F}" dt="2026-03-02T11:41:52.559" v="92" actId="478"/>
          <ac:spMkLst>
            <pc:docMk/>
            <pc:sldMk cId="1009496027" sldId="2147483464"/>
            <ac:spMk id="5" creationId="{95962444-CAA2-84DB-DC05-6EDAFCD476F1}"/>
          </ac:spMkLst>
        </pc:spChg>
        <pc:grpChg chg="del">
          <ac:chgData name="Niki Appleton" userId="b54e450551513632" providerId="LiveId" clId="{63E09BD3-8756-4B85-8023-8C5148D8056F}" dt="2026-03-02T11:37:47.381" v="28" actId="478"/>
          <ac:grpSpMkLst>
            <pc:docMk/>
            <pc:sldMk cId="1009496027" sldId="2147483464"/>
            <ac:grpSpMk id="8" creationId="{23ADDCD9-8BB4-5FC6-2B1B-B75D0D89918A}"/>
          </ac:grpSpMkLst>
        </pc:grpChg>
      </pc:sldChg>
      <pc:sldChg chg="del">
        <pc:chgData name="Niki Appleton" userId="b54e450551513632" providerId="LiveId" clId="{63E09BD3-8756-4B85-8023-8C5148D8056F}" dt="2026-03-02T11:38:25.427" v="34" actId="47"/>
        <pc:sldMkLst>
          <pc:docMk/>
          <pc:sldMk cId="3873398841" sldId="2147483465"/>
        </pc:sldMkLst>
      </pc:sldChg>
      <pc:sldChg chg="delSp mod">
        <pc:chgData name="Niki Appleton" userId="b54e450551513632" providerId="LiveId" clId="{63E09BD3-8756-4B85-8023-8C5148D8056F}" dt="2026-03-02T11:37:32.968" v="23" actId="478"/>
        <pc:sldMkLst>
          <pc:docMk/>
          <pc:sldMk cId="2656730099" sldId="2147483467"/>
        </pc:sldMkLst>
        <pc:grpChg chg="del">
          <ac:chgData name="Niki Appleton" userId="b54e450551513632" providerId="LiveId" clId="{63E09BD3-8756-4B85-8023-8C5148D8056F}" dt="2026-03-02T11:37:32.968" v="23" actId="478"/>
          <ac:grpSpMkLst>
            <pc:docMk/>
            <pc:sldMk cId="2656730099" sldId="2147483467"/>
            <ac:grpSpMk id="10" creationId="{8AE5423B-9AB7-3979-7ECA-05783263FE74}"/>
          </ac:grpSpMkLst>
        </pc:grpChg>
      </pc:sldChg>
      <pc:sldChg chg="delSp mod">
        <pc:chgData name="Niki Appleton" userId="b54e450551513632" providerId="LiveId" clId="{63E09BD3-8756-4B85-8023-8C5148D8056F}" dt="2026-03-02T11:37:36.126" v="24" actId="478"/>
        <pc:sldMkLst>
          <pc:docMk/>
          <pc:sldMk cId="2680357457" sldId="2147483468"/>
        </pc:sldMkLst>
        <pc:grpChg chg="del">
          <ac:chgData name="Niki Appleton" userId="b54e450551513632" providerId="LiveId" clId="{63E09BD3-8756-4B85-8023-8C5148D8056F}" dt="2026-03-02T11:37:36.126" v="24" actId="478"/>
          <ac:grpSpMkLst>
            <pc:docMk/>
            <pc:sldMk cId="2680357457" sldId="2147483468"/>
            <ac:grpSpMk id="6" creationId="{7B0FDFB2-2504-6A88-69C1-CA382927AB38}"/>
          </ac:grpSpMkLst>
        </pc:grpChg>
      </pc:sldChg>
      <pc:sldChg chg="delSp mod modNotesTx">
        <pc:chgData name="Niki Appleton" userId="b54e450551513632" providerId="LiveId" clId="{63E09BD3-8756-4B85-8023-8C5148D8056F}" dt="2026-03-02T11:41:50.472" v="91" actId="478"/>
        <pc:sldMkLst>
          <pc:docMk/>
          <pc:sldMk cId="221065729" sldId="2147483469"/>
        </pc:sldMkLst>
        <pc:spChg chg="del">
          <ac:chgData name="Niki Appleton" userId="b54e450551513632" providerId="LiveId" clId="{63E09BD3-8756-4B85-8023-8C5148D8056F}" dt="2026-03-02T11:41:50.472" v="91" actId="478"/>
          <ac:spMkLst>
            <pc:docMk/>
            <pc:sldMk cId="221065729" sldId="2147483469"/>
            <ac:spMk id="5" creationId="{8EA53B38-4482-9614-E471-F3074D2050EE}"/>
          </ac:spMkLst>
        </pc:spChg>
        <pc:grpChg chg="del">
          <ac:chgData name="Niki Appleton" userId="b54e450551513632" providerId="LiveId" clId="{63E09BD3-8756-4B85-8023-8C5148D8056F}" dt="2026-03-02T11:37:49.438" v="29" actId="478"/>
          <ac:grpSpMkLst>
            <pc:docMk/>
            <pc:sldMk cId="221065729" sldId="2147483469"/>
            <ac:grpSpMk id="8" creationId="{8DA355AA-2EF7-49FC-39AA-C32BB3BF08BB}"/>
          </ac:grpSpMkLst>
        </pc:grpChg>
      </pc:sldChg>
      <pc:sldChg chg="delSp mod modNotesTx">
        <pc:chgData name="Niki Appleton" userId="b54e450551513632" providerId="LiveId" clId="{63E09BD3-8756-4B85-8023-8C5148D8056F}" dt="2026-03-02T11:41:45.052" v="90" actId="478"/>
        <pc:sldMkLst>
          <pc:docMk/>
          <pc:sldMk cId="1415883626" sldId="2147483470"/>
        </pc:sldMkLst>
        <pc:spChg chg="del">
          <ac:chgData name="Niki Appleton" userId="b54e450551513632" providerId="LiveId" clId="{63E09BD3-8756-4B85-8023-8C5148D8056F}" dt="2026-03-02T11:41:45.052" v="90" actId="478"/>
          <ac:spMkLst>
            <pc:docMk/>
            <pc:sldMk cId="1415883626" sldId="2147483470"/>
            <ac:spMk id="5" creationId="{CEF85391-5CA1-D43C-2007-FC7B5B041496}"/>
          </ac:spMkLst>
        </pc:spChg>
        <pc:grpChg chg="del">
          <ac:chgData name="Niki Appleton" userId="b54e450551513632" providerId="LiveId" clId="{63E09BD3-8756-4B85-8023-8C5148D8056F}" dt="2026-03-02T11:37:52.681" v="30" actId="478"/>
          <ac:grpSpMkLst>
            <pc:docMk/>
            <pc:sldMk cId="1415883626" sldId="2147483470"/>
            <ac:grpSpMk id="8" creationId="{A6E03618-AEAB-35F7-6671-B1F5FF6404F5}"/>
          </ac:grpSpMkLst>
        </pc:grpChg>
      </pc:sldChg>
      <pc:sldChg chg="delSp mod modNotesTx">
        <pc:chgData name="Niki Appleton" userId="b54e450551513632" providerId="LiveId" clId="{63E09BD3-8756-4B85-8023-8C5148D8056F}" dt="2026-03-02T11:41:19.136" v="87" actId="6549"/>
        <pc:sldMkLst>
          <pc:docMk/>
          <pc:sldMk cId="2773339837" sldId="2147483471"/>
        </pc:sldMkLst>
        <pc:spChg chg="del">
          <ac:chgData name="Niki Appleton" userId="b54e450551513632" providerId="LiveId" clId="{63E09BD3-8756-4B85-8023-8C5148D8056F}" dt="2026-03-02T11:37:55.930" v="32" actId="478"/>
          <ac:spMkLst>
            <pc:docMk/>
            <pc:sldMk cId="2773339837" sldId="2147483471"/>
            <ac:spMk id="5" creationId="{CBA824CB-A54E-F589-FFB8-B41B42C270F0}"/>
          </ac:spMkLst>
        </pc:spChg>
        <pc:grpChg chg="del">
          <ac:chgData name="Niki Appleton" userId="b54e450551513632" providerId="LiveId" clId="{63E09BD3-8756-4B85-8023-8C5148D8056F}" dt="2026-03-02T11:37:55.076" v="31" actId="478"/>
          <ac:grpSpMkLst>
            <pc:docMk/>
            <pc:sldMk cId="2773339837" sldId="2147483471"/>
            <ac:grpSpMk id="8" creationId="{D4A82327-FC52-461A-B085-026055BC4B41}"/>
          </ac:grpSpMkLst>
        </pc:grpChg>
      </pc:sldChg>
      <pc:sldChg chg="modNotesTx">
        <pc:chgData name="Niki Appleton" userId="b54e450551513632" providerId="LiveId" clId="{63E09BD3-8756-4B85-8023-8C5148D8056F}" dt="2026-03-02T11:39:41.483" v="38" actId="6549"/>
        <pc:sldMkLst>
          <pc:docMk/>
          <pc:sldMk cId="2571944822" sldId="2147483472"/>
        </pc:sldMkLst>
      </pc:sldChg>
      <pc:sldChg chg="modNotesTx">
        <pc:chgData name="Niki Appleton" userId="b54e450551513632" providerId="LiveId" clId="{63E09BD3-8756-4B85-8023-8C5148D8056F}" dt="2026-03-02T11:39:55.041" v="40" actId="6549"/>
        <pc:sldMkLst>
          <pc:docMk/>
          <pc:sldMk cId="2490872743" sldId="2147483473"/>
        </pc:sldMkLst>
      </pc:sldChg>
      <pc:sldChg chg="modNotesTx">
        <pc:chgData name="Niki Appleton" userId="b54e450551513632" providerId="LiveId" clId="{63E09BD3-8756-4B85-8023-8C5148D8056F}" dt="2026-03-02T11:41:22.446" v="88" actId="6549"/>
        <pc:sldMkLst>
          <pc:docMk/>
          <pc:sldMk cId="4075698412" sldId="2147483474"/>
        </pc:sldMkLst>
      </pc:sldChg>
      <pc:sldChg chg="del">
        <pc:chgData name="Niki Appleton" userId="b54e450551513632" providerId="LiveId" clId="{63E09BD3-8756-4B85-8023-8C5148D8056F}" dt="2026-03-02T11:38:17.093" v="33" actId="2696"/>
        <pc:sldMkLst>
          <pc:docMk/>
          <pc:sldMk cId="326279714" sldId="2147483475"/>
        </pc:sldMkLst>
      </pc:sldChg>
      <pc:sldMasterChg chg="delSldLayout">
        <pc:chgData name="Niki Appleton" userId="b54e450551513632" providerId="LiveId" clId="{63E09BD3-8756-4B85-8023-8C5148D8056F}" dt="2026-03-02T11:38:25.427" v="34" actId="47"/>
        <pc:sldMasterMkLst>
          <pc:docMk/>
          <pc:sldMasterMk cId="4088242421" sldId="2147483648"/>
        </pc:sldMasterMkLst>
        <pc:sldLayoutChg chg="del">
          <pc:chgData name="Niki Appleton" userId="b54e450551513632" providerId="LiveId" clId="{63E09BD3-8756-4B85-8023-8C5148D8056F}" dt="2026-03-02T11:38:25.427" v="34" actId="47"/>
          <pc:sldLayoutMkLst>
            <pc:docMk/>
            <pc:sldMasterMk cId="4088242421" sldId="2147483648"/>
            <pc:sldLayoutMk cId="973078677" sldId="2147483682"/>
          </pc:sldLayoutMkLst>
        </pc:sldLayoutChg>
        <pc:sldLayoutChg chg="del">
          <pc:chgData name="Niki Appleton" userId="b54e450551513632" providerId="LiveId" clId="{63E09BD3-8756-4B85-8023-8C5148D8056F}" dt="2026-03-02T11:38:25.427" v="34" actId="47"/>
          <pc:sldLayoutMkLst>
            <pc:docMk/>
            <pc:sldMasterMk cId="4088242421" sldId="2147483648"/>
            <pc:sldLayoutMk cId="2565805761" sldId="2147483684"/>
          </pc:sldLayoutMkLst>
        </pc:sldLayoutChg>
      </pc:sldMasterChg>
    </pc:docChg>
  </pc:docChgLst>
  <pc:docChgLst>
    <pc:chgData name="Luana Woodward" userId="S::luanaw@actuaries.asn.au::e60ffc11-0670-4755-8ad7-e35efff17491" providerId="AD" clId="Web-{6DC19968-6685-21D0-5E44-34D6E8B59CD7}"/>
    <pc:docChg chg="addSld modSld">
      <pc:chgData name="Luana Woodward" userId="S::luanaw@actuaries.asn.au::e60ffc11-0670-4755-8ad7-e35efff17491" providerId="AD" clId="Web-{6DC19968-6685-21D0-5E44-34D6E8B59CD7}" dt="2026-03-02T21:35:42.684" v="16" actId="1076"/>
      <pc:docMkLst>
        <pc:docMk/>
      </pc:docMkLst>
      <pc:sldChg chg="add">
        <pc:chgData name="Luana Woodward" userId="S::luanaw@actuaries.asn.au::e60ffc11-0670-4755-8ad7-e35efff17491" providerId="AD" clId="Web-{6DC19968-6685-21D0-5E44-34D6E8B59CD7}" dt="2026-03-02T21:32:16.852" v="0"/>
        <pc:sldMkLst>
          <pc:docMk/>
          <pc:sldMk cId="2434656800" sldId="274"/>
        </pc:sldMkLst>
      </pc:sldChg>
      <pc:sldChg chg="addSp delSp modSp add">
        <pc:chgData name="Luana Woodward" userId="S::luanaw@actuaries.asn.au::e60ffc11-0670-4755-8ad7-e35efff17491" providerId="AD" clId="Web-{6DC19968-6685-21D0-5E44-34D6E8B59CD7}" dt="2026-03-02T21:34:00.682" v="7" actId="1076"/>
        <pc:sldMkLst>
          <pc:docMk/>
          <pc:sldMk cId="292425534" sldId="2147483199"/>
        </pc:sldMkLst>
        <pc:spChg chg="mod">
          <ac:chgData name="Luana Woodward" userId="S::luanaw@actuaries.asn.au::e60ffc11-0670-4755-8ad7-e35efff17491" providerId="AD" clId="Web-{6DC19968-6685-21D0-5E44-34D6E8B59CD7}" dt="2026-03-02T21:33:49.010" v="4" actId="20577"/>
          <ac:spMkLst>
            <pc:docMk/>
            <pc:sldMk cId="292425534" sldId="2147483199"/>
            <ac:spMk id="5" creationId="{2F7B4547-411F-978F-E710-5E3C672CA80F}"/>
          </ac:spMkLst>
        </pc:spChg>
        <pc:picChg chg="add mod">
          <ac:chgData name="Luana Woodward" userId="S::luanaw@actuaries.asn.au::e60ffc11-0670-4755-8ad7-e35efff17491" providerId="AD" clId="Web-{6DC19968-6685-21D0-5E44-34D6E8B59CD7}" dt="2026-03-02T21:34:00.682" v="7" actId="1076"/>
          <ac:picMkLst>
            <pc:docMk/>
            <pc:sldMk cId="292425534" sldId="2147483199"/>
            <ac:picMk id="3" creationId="{A95CFA90-0FFA-9741-0754-58A78B44F6C3}"/>
          </ac:picMkLst>
        </pc:picChg>
        <pc:picChg chg="del">
          <ac:chgData name="Luana Woodward" userId="S::luanaw@actuaries.asn.au::e60ffc11-0670-4755-8ad7-e35efff17491" providerId="AD" clId="Web-{6DC19968-6685-21D0-5E44-34D6E8B59CD7}" dt="2026-03-02T21:32:30.868" v="2"/>
          <ac:picMkLst>
            <pc:docMk/>
            <pc:sldMk cId="292425534" sldId="2147483199"/>
            <ac:picMk id="6" creationId="{42F3B2B7-B991-69EB-82EC-029C0D7B900A}"/>
          </ac:picMkLst>
        </pc:picChg>
      </pc:sldChg>
      <pc:sldChg chg="add replId">
        <pc:chgData name="Luana Woodward" userId="S::luanaw@actuaries.asn.au::e60ffc11-0670-4755-8ad7-e35efff17491" providerId="AD" clId="Web-{6DC19968-6685-21D0-5E44-34D6E8B59CD7}" dt="2026-03-02T21:35:18.371" v="8"/>
        <pc:sldMkLst>
          <pc:docMk/>
          <pc:sldMk cId="507697548" sldId="2147483475"/>
        </pc:sldMkLst>
      </pc:sldChg>
      <pc:sldChg chg="modSp add replId">
        <pc:chgData name="Luana Woodward" userId="S::luanaw@actuaries.asn.au::e60ffc11-0670-4755-8ad7-e35efff17491" providerId="AD" clId="Web-{6DC19968-6685-21D0-5E44-34D6E8B59CD7}" dt="2026-03-02T21:35:42.684" v="16" actId="1076"/>
        <pc:sldMkLst>
          <pc:docMk/>
          <pc:sldMk cId="3889527630" sldId="2147483476"/>
        </pc:sldMkLst>
        <pc:spChg chg="mod">
          <ac:chgData name="Luana Woodward" userId="S::luanaw@actuaries.asn.au::e60ffc11-0670-4755-8ad7-e35efff17491" providerId="AD" clId="Web-{6DC19968-6685-21D0-5E44-34D6E8B59CD7}" dt="2026-03-02T21:35:42.684" v="16" actId="1076"/>
          <ac:spMkLst>
            <pc:docMk/>
            <pc:sldMk cId="3889527630" sldId="2147483476"/>
            <ac:spMk id="4" creationId="{EF094BA3-B733-89A8-6CE4-74F59F465FC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F0809-CBA1-4A0B-944A-FA24B809D054}" type="doc">
      <dgm:prSet loTypeId="urn:microsoft.com/office/officeart/2011/layout/HexagonRadial" loCatId="officeonline" qsTypeId="urn:microsoft.com/office/officeart/2005/8/quickstyle/simple4" qsCatId="simple" csTypeId="urn:microsoft.com/office/officeart/2005/8/colors/accent0_3" csCatId="mainScheme" phldr="1"/>
      <dgm:spPr/>
      <dgm:t>
        <a:bodyPr/>
        <a:lstStyle/>
        <a:p>
          <a:endParaRPr lang="en-AU"/>
        </a:p>
      </dgm:t>
    </dgm:pt>
    <dgm:pt modelId="{4481E7BB-E090-442D-B737-6AE507395F51}">
      <dgm:prSet phldrT="[Text]" phldr="0"/>
      <dgm:spPr>
        <a:solidFill>
          <a:schemeClr val="accent6"/>
        </a:solidFill>
      </dgm:spPr>
      <dgm:t>
        <a:bodyPr/>
        <a:lstStyle/>
        <a:p>
          <a:r>
            <a:rPr lang="en-AU"/>
            <a:t>AI in Australia</a:t>
          </a:r>
        </a:p>
      </dgm:t>
    </dgm:pt>
    <dgm:pt modelId="{ED014516-23EF-48F8-9684-BA3A9E089F39}" type="parTrans" cxnId="{BD1C14B1-37FB-465F-8C1F-D354EF19C0C5}">
      <dgm:prSet/>
      <dgm:spPr/>
      <dgm:t>
        <a:bodyPr/>
        <a:lstStyle/>
        <a:p>
          <a:endParaRPr lang="en-AU"/>
        </a:p>
      </dgm:t>
    </dgm:pt>
    <dgm:pt modelId="{70E2D0DB-E724-46D4-BCEC-C63451B57115}" type="sibTrans" cxnId="{BD1C14B1-37FB-465F-8C1F-D354EF19C0C5}">
      <dgm:prSet/>
      <dgm:spPr/>
      <dgm:t>
        <a:bodyPr/>
        <a:lstStyle/>
        <a:p>
          <a:endParaRPr lang="en-AU"/>
        </a:p>
      </dgm:t>
    </dgm:pt>
    <dgm:pt modelId="{DF5B67DA-9EC2-4808-88AD-C748B10951BD}">
      <dgm:prSet phldrT="[Text]" phldr="0"/>
      <dgm:spPr/>
      <dgm:t>
        <a:bodyPr/>
        <a:lstStyle/>
        <a:p>
          <a:r>
            <a:rPr lang="en-AU"/>
            <a:t>Financial Services &amp; Insurance</a:t>
          </a:r>
        </a:p>
      </dgm:t>
    </dgm:pt>
    <dgm:pt modelId="{94387F8B-815A-4603-A0CC-FC76C1148B29}" type="parTrans" cxnId="{8EE6939C-C2E8-4C68-9730-C9685EF57FB4}">
      <dgm:prSet/>
      <dgm:spPr/>
      <dgm:t>
        <a:bodyPr/>
        <a:lstStyle/>
        <a:p>
          <a:endParaRPr lang="en-AU"/>
        </a:p>
      </dgm:t>
    </dgm:pt>
    <dgm:pt modelId="{55ECDF28-53EC-41B5-9FDD-7CAAED005434}" type="sibTrans" cxnId="{8EE6939C-C2E8-4C68-9730-C9685EF57FB4}">
      <dgm:prSet/>
      <dgm:spPr/>
      <dgm:t>
        <a:bodyPr/>
        <a:lstStyle/>
        <a:p>
          <a:endParaRPr lang="en-AU"/>
        </a:p>
      </dgm:t>
    </dgm:pt>
    <dgm:pt modelId="{17351CDC-108A-41A3-A1D0-F430C625DA53}">
      <dgm:prSet phldrT="[Text]" phldr="0"/>
      <dgm:spPr/>
      <dgm:t>
        <a:bodyPr/>
        <a:lstStyle/>
        <a:p>
          <a:r>
            <a:rPr lang="en-AU"/>
            <a:t>Health</a:t>
          </a:r>
        </a:p>
      </dgm:t>
    </dgm:pt>
    <dgm:pt modelId="{83010DAA-67BF-4551-B037-D2BD3CDA6362}" type="parTrans" cxnId="{136CD87C-28D0-4ABA-AF13-086D5677CA94}">
      <dgm:prSet/>
      <dgm:spPr/>
      <dgm:t>
        <a:bodyPr/>
        <a:lstStyle/>
        <a:p>
          <a:endParaRPr lang="en-AU"/>
        </a:p>
      </dgm:t>
    </dgm:pt>
    <dgm:pt modelId="{BAAD2192-F8DE-4664-9ADD-5A604ACF532A}" type="sibTrans" cxnId="{136CD87C-28D0-4ABA-AF13-086D5677CA94}">
      <dgm:prSet/>
      <dgm:spPr/>
      <dgm:t>
        <a:bodyPr/>
        <a:lstStyle/>
        <a:p>
          <a:endParaRPr lang="en-AU"/>
        </a:p>
      </dgm:t>
    </dgm:pt>
    <dgm:pt modelId="{796E3580-C802-4CA3-9BBB-A6FA0202AE95}">
      <dgm:prSet phldrT="[Text]" phldr="0"/>
      <dgm:spPr/>
      <dgm:t>
        <a:bodyPr/>
        <a:lstStyle/>
        <a:p>
          <a:r>
            <a:rPr lang="en-AU"/>
            <a:t>Government</a:t>
          </a:r>
        </a:p>
      </dgm:t>
    </dgm:pt>
    <dgm:pt modelId="{F1E10E41-974F-4CF5-A949-C587CA4B09D0}" type="parTrans" cxnId="{029AB860-EEEC-4020-9894-ED842425C982}">
      <dgm:prSet/>
      <dgm:spPr/>
      <dgm:t>
        <a:bodyPr/>
        <a:lstStyle/>
        <a:p>
          <a:endParaRPr lang="en-AU"/>
        </a:p>
      </dgm:t>
    </dgm:pt>
    <dgm:pt modelId="{69E18B5E-0C42-48AE-824A-774836A1A422}" type="sibTrans" cxnId="{029AB860-EEEC-4020-9894-ED842425C982}">
      <dgm:prSet/>
      <dgm:spPr/>
      <dgm:t>
        <a:bodyPr/>
        <a:lstStyle/>
        <a:p>
          <a:endParaRPr lang="en-AU"/>
        </a:p>
      </dgm:t>
    </dgm:pt>
    <dgm:pt modelId="{E37DB591-6780-4470-A75A-B8362A42D149}">
      <dgm:prSet phldrT="[Text]" phldr="0"/>
      <dgm:spPr/>
      <dgm:t>
        <a:bodyPr/>
        <a:lstStyle/>
        <a:p>
          <a:r>
            <a:rPr lang="en-AU"/>
            <a:t>Retail &amp; Customer Service</a:t>
          </a:r>
        </a:p>
      </dgm:t>
    </dgm:pt>
    <dgm:pt modelId="{456F36AD-CC52-46AF-A46D-5A1992BA0B1E}" type="parTrans" cxnId="{9512391C-9EDF-463E-A611-74D4F2140EEC}">
      <dgm:prSet/>
      <dgm:spPr/>
      <dgm:t>
        <a:bodyPr/>
        <a:lstStyle/>
        <a:p>
          <a:endParaRPr lang="en-AU"/>
        </a:p>
      </dgm:t>
    </dgm:pt>
    <dgm:pt modelId="{FDD05F2D-0C8D-4C10-97AD-9D547F4209F1}" type="sibTrans" cxnId="{9512391C-9EDF-463E-A611-74D4F2140EEC}">
      <dgm:prSet/>
      <dgm:spPr/>
      <dgm:t>
        <a:bodyPr/>
        <a:lstStyle/>
        <a:p>
          <a:endParaRPr lang="en-AU"/>
        </a:p>
      </dgm:t>
    </dgm:pt>
    <dgm:pt modelId="{10C091E6-B1AA-4FC2-BA42-2A4DB7E4B459}">
      <dgm:prSet phldrT="[Text]" phldr="0"/>
      <dgm:spPr/>
      <dgm:t>
        <a:bodyPr/>
        <a:lstStyle/>
        <a:p>
          <a:r>
            <a:rPr lang="en-AU"/>
            <a:t>Professional Services</a:t>
          </a:r>
        </a:p>
      </dgm:t>
    </dgm:pt>
    <dgm:pt modelId="{72826E2E-16A6-4DCE-8BAD-B0A59C0CDB97}" type="parTrans" cxnId="{5890C7B4-F846-446C-AA5C-B787534BF8B6}">
      <dgm:prSet/>
      <dgm:spPr/>
      <dgm:t>
        <a:bodyPr/>
        <a:lstStyle/>
        <a:p>
          <a:endParaRPr lang="en-AU"/>
        </a:p>
      </dgm:t>
    </dgm:pt>
    <dgm:pt modelId="{56C31DEC-FCF1-4D4A-A58A-B883BC13CD3C}" type="sibTrans" cxnId="{5890C7B4-F846-446C-AA5C-B787534BF8B6}">
      <dgm:prSet/>
      <dgm:spPr/>
      <dgm:t>
        <a:bodyPr/>
        <a:lstStyle/>
        <a:p>
          <a:endParaRPr lang="en-AU"/>
        </a:p>
      </dgm:t>
    </dgm:pt>
    <dgm:pt modelId="{09683BB0-EC93-48D2-800C-1F5F3560FA16}">
      <dgm:prSet phldrT="[Text]" phldr="0"/>
      <dgm:spPr/>
      <dgm:t>
        <a:bodyPr/>
        <a:lstStyle/>
        <a:p>
          <a:r>
            <a:rPr lang="en-AU"/>
            <a:t>Workforce &amp; Capability</a:t>
          </a:r>
        </a:p>
      </dgm:t>
    </dgm:pt>
    <dgm:pt modelId="{38AD0D16-203F-4294-8991-F8F1F40C779F}" type="parTrans" cxnId="{2CB459F0-9649-4122-BB21-200384D18D85}">
      <dgm:prSet/>
      <dgm:spPr/>
      <dgm:t>
        <a:bodyPr/>
        <a:lstStyle/>
        <a:p>
          <a:endParaRPr lang="en-AU"/>
        </a:p>
      </dgm:t>
    </dgm:pt>
    <dgm:pt modelId="{5D113487-91B4-43E4-A242-4354B7396146}" type="sibTrans" cxnId="{2CB459F0-9649-4122-BB21-200384D18D85}">
      <dgm:prSet/>
      <dgm:spPr/>
      <dgm:t>
        <a:bodyPr/>
        <a:lstStyle/>
        <a:p>
          <a:endParaRPr lang="en-AU"/>
        </a:p>
      </dgm:t>
    </dgm:pt>
    <dgm:pt modelId="{61565D8A-734F-4BCF-B265-535103783521}" type="pres">
      <dgm:prSet presAssocID="{464F0809-CBA1-4A0B-944A-FA24B809D054}" presName="Name0" presStyleCnt="0">
        <dgm:presLayoutVars>
          <dgm:chMax val="1"/>
          <dgm:chPref val="1"/>
          <dgm:dir/>
          <dgm:animOne val="branch"/>
          <dgm:animLvl val="lvl"/>
        </dgm:presLayoutVars>
      </dgm:prSet>
      <dgm:spPr/>
    </dgm:pt>
    <dgm:pt modelId="{6FD1E649-911C-4EB0-8C58-34F2CE9F69FC}" type="pres">
      <dgm:prSet presAssocID="{4481E7BB-E090-442D-B737-6AE507395F51}" presName="Parent" presStyleLbl="node0" presStyleIdx="0" presStyleCnt="1">
        <dgm:presLayoutVars>
          <dgm:chMax val="6"/>
          <dgm:chPref val="6"/>
        </dgm:presLayoutVars>
      </dgm:prSet>
      <dgm:spPr/>
    </dgm:pt>
    <dgm:pt modelId="{8484D91C-4316-417F-9F36-511575E649EB}" type="pres">
      <dgm:prSet presAssocID="{DF5B67DA-9EC2-4808-88AD-C748B10951BD}" presName="Accent1" presStyleCnt="0"/>
      <dgm:spPr/>
    </dgm:pt>
    <dgm:pt modelId="{8A26C8BA-FC5C-4A9B-B57F-83694D8F4985}" type="pres">
      <dgm:prSet presAssocID="{DF5B67DA-9EC2-4808-88AD-C748B10951BD}" presName="Accent" presStyleLbl="bgShp" presStyleIdx="0" presStyleCnt="6"/>
      <dgm:spPr/>
    </dgm:pt>
    <dgm:pt modelId="{229EF45D-40E3-43A4-BD28-8C5A9D48EE09}" type="pres">
      <dgm:prSet presAssocID="{DF5B67DA-9EC2-4808-88AD-C748B10951BD}" presName="Child1" presStyleLbl="node1" presStyleIdx="0" presStyleCnt="6">
        <dgm:presLayoutVars>
          <dgm:chMax val="0"/>
          <dgm:chPref val="0"/>
          <dgm:bulletEnabled val="1"/>
        </dgm:presLayoutVars>
      </dgm:prSet>
      <dgm:spPr/>
    </dgm:pt>
    <dgm:pt modelId="{4061D5DC-8D88-4A77-A916-92F41A5D1593}" type="pres">
      <dgm:prSet presAssocID="{17351CDC-108A-41A3-A1D0-F430C625DA53}" presName="Accent2" presStyleCnt="0"/>
      <dgm:spPr/>
    </dgm:pt>
    <dgm:pt modelId="{A17A5786-15BF-43DA-BCE1-788710BBF2CD}" type="pres">
      <dgm:prSet presAssocID="{17351CDC-108A-41A3-A1D0-F430C625DA53}" presName="Accent" presStyleLbl="bgShp" presStyleIdx="1" presStyleCnt="6"/>
      <dgm:spPr>
        <a:noFill/>
      </dgm:spPr>
    </dgm:pt>
    <dgm:pt modelId="{3C6A3E09-8975-40BD-AE7F-EF120F7A59E1}" type="pres">
      <dgm:prSet presAssocID="{17351CDC-108A-41A3-A1D0-F430C625DA53}" presName="Child2" presStyleLbl="node1" presStyleIdx="1" presStyleCnt="6">
        <dgm:presLayoutVars>
          <dgm:chMax val="0"/>
          <dgm:chPref val="0"/>
          <dgm:bulletEnabled val="1"/>
        </dgm:presLayoutVars>
      </dgm:prSet>
      <dgm:spPr/>
    </dgm:pt>
    <dgm:pt modelId="{038E191C-60B2-40EE-9804-52E64E2D777D}" type="pres">
      <dgm:prSet presAssocID="{796E3580-C802-4CA3-9BBB-A6FA0202AE95}" presName="Accent3" presStyleCnt="0"/>
      <dgm:spPr/>
    </dgm:pt>
    <dgm:pt modelId="{1C8A1956-88EC-486F-AEEF-7224CFAE6CFE}" type="pres">
      <dgm:prSet presAssocID="{796E3580-C802-4CA3-9BBB-A6FA0202AE95}" presName="Accent" presStyleLbl="bgShp" presStyleIdx="2" presStyleCnt="6"/>
      <dgm:spPr>
        <a:noFill/>
      </dgm:spPr>
    </dgm:pt>
    <dgm:pt modelId="{6EF287DD-EFEC-4D56-9C4B-F1C75DA39738}" type="pres">
      <dgm:prSet presAssocID="{796E3580-C802-4CA3-9BBB-A6FA0202AE95}" presName="Child3" presStyleLbl="node1" presStyleIdx="2" presStyleCnt="6">
        <dgm:presLayoutVars>
          <dgm:chMax val="0"/>
          <dgm:chPref val="0"/>
          <dgm:bulletEnabled val="1"/>
        </dgm:presLayoutVars>
      </dgm:prSet>
      <dgm:spPr/>
    </dgm:pt>
    <dgm:pt modelId="{6531A35D-6700-4839-AFA4-74535AAEB2C8}" type="pres">
      <dgm:prSet presAssocID="{E37DB591-6780-4470-A75A-B8362A42D149}" presName="Accent4" presStyleCnt="0"/>
      <dgm:spPr/>
    </dgm:pt>
    <dgm:pt modelId="{B4F10E63-8F3E-433B-8A48-EC1E378BC6E7}" type="pres">
      <dgm:prSet presAssocID="{E37DB591-6780-4470-A75A-B8362A42D149}" presName="Accent" presStyleLbl="bgShp" presStyleIdx="3" presStyleCnt="6"/>
      <dgm:spPr>
        <a:noFill/>
      </dgm:spPr>
    </dgm:pt>
    <dgm:pt modelId="{5CE1CE1C-AF80-4234-AF6A-6B4DFBD7982B}" type="pres">
      <dgm:prSet presAssocID="{E37DB591-6780-4470-A75A-B8362A42D149}" presName="Child4" presStyleLbl="node1" presStyleIdx="3" presStyleCnt="6">
        <dgm:presLayoutVars>
          <dgm:chMax val="0"/>
          <dgm:chPref val="0"/>
          <dgm:bulletEnabled val="1"/>
        </dgm:presLayoutVars>
      </dgm:prSet>
      <dgm:spPr/>
    </dgm:pt>
    <dgm:pt modelId="{68F80511-A2D1-4374-AF6A-645407A86FB1}" type="pres">
      <dgm:prSet presAssocID="{10C091E6-B1AA-4FC2-BA42-2A4DB7E4B459}" presName="Accent5" presStyleCnt="0"/>
      <dgm:spPr/>
    </dgm:pt>
    <dgm:pt modelId="{97CD0829-83CF-4BEA-BEF1-F2D2BB096BD1}" type="pres">
      <dgm:prSet presAssocID="{10C091E6-B1AA-4FC2-BA42-2A4DB7E4B459}" presName="Accent" presStyleLbl="bgShp" presStyleIdx="4" presStyleCnt="6"/>
      <dgm:spPr>
        <a:noFill/>
      </dgm:spPr>
    </dgm:pt>
    <dgm:pt modelId="{0B46D174-CE5A-4C87-8AF5-DEA2C1C3FC57}" type="pres">
      <dgm:prSet presAssocID="{10C091E6-B1AA-4FC2-BA42-2A4DB7E4B459}" presName="Child5" presStyleLbl="node1" presStyleIdx="4" presStyleCnt="6">
        <dgm:presLayoutVars>
          <dgm:chMax val="0"/>
          <dgm:chPref val="0"/>
          <dgm:bulletEnabled val="1"/>
        </dgm:presLayoutVars>
      </dgm:prSet>
      <dgm:spPr/>
    </dgm:pt>
    <dgm:pt modelId="{0E75086A-D069-4E37-BD0F-9541AD3917B3}" type="pres">
      <dgm:prSet presAssocID="{09683BB0-EC93-48D2-800C-1F5F3560FA16}" presName="Accent6" presStyleCnt="0"/>
      <dgm:spPr/>
    </dgm:pt>
    <dgm:pt modelId="{831A3F1F-1D38-435B-AE37-BA4CD5EB79AD}" type="pres">
      <dgm:prSet presAssocID="{09683BB0-EC93-48D2-800C-1F5F3560FA16}" presName="Accent" presStyleLbl="bgShp" presStyleIdx="5" presStyleCnt="6"/>
      <dgm:spPr>
        <a:noFill/>
      </dgm:spPr>
    </dgm:pt>
    <dgm:pt modelId="{F24386FD-D301-4882-9C96-79B71CC6FD76}" type="pres">
      <dgm:prSet presAssocID="{09683BB0-EC93-48D2-800C-1F5F3560FA16}" presName="Child6" presStyleLbl="node1" presStyleIdx="5" presStyleCnt="6">
        <dgm:presLayoutVars>
          <dgm:chMax val="0"/>
          <dgm:chPref val="0"/>
          <dgm:bulletEnabled val="1"/>
        </dgm:presLayoutVars>
      </dgm:prSet>
      <dgm:spPr/>
    </dgm:pt>
  </dgm:ptLst>
  <dgm:cxnLst>
    <dgm:cxn modelId="{6479D115-E285-40B8-A967-8FF78B85A787}" type="presOf" srcId="{E37DB591-6780-4470-A75A-B8362A42D149}" destId="{5CE1CE1C-AF80-4234-AF6A-6B4DFBD7982B}" srcOrd="0" destOrd="0" presId="urn:microsoft.com/office/officeart/2011/layout/HexagonRadial"/>
    <dgm:cxn modelId="{9512391C-9EDF-463E-A611-74D4F2140EEC}" srcId="{4481E7BB-E090-442D-B737-6AE507395F51}" destId="{E37DB591-6780-4470-A75A-B8362A42D149}" srcOrd="3" destOrd="0" parTransId="{456F36AD-CC52-46AF-A46D-5A1992BA0B1E}" sibTransId="{FDD05F2D-0C8D-4C10-97AD-9D547F4209F1}"/>
    <dgm:cxn modelId="{67F6B822-082A-42CB-8B16-B8FA8D67199B}" type="presOf" srcId="{464F0809-CBA1-4A0B-944A-FA24B809D054}" destId="{61565D8A-734F-4BCF-B265-535103783521}" srcOrd="0" destOrd="0" presId="urn:microsoft.com/office/officeart/2011/layout/HexagonRadial"/>
    <dgm:cxn modelId="{029AB860-EEEC-4020-9894-ED842425C982}" srcId="{4481E7BB-E090-442D-B737-6AE507395F51}" destId="{796E3580-C802-4CA3-9BBB-A6FA0202AE95}" srcOrd="2" destOrd="0" parTransId="{F1E10E41-974F-4CF5-A949-C587CA4B09D0}" sibTransId="{69E18B5E-0C42-48AE-824A-774836A1A422}"/>
    <dgm:cxn modelId="{07482F76-8166-4747-B8D7-0E263E19F5B7}" type="presOf" srcId="{09683BB0-EC93-48D2-800C-1F5F3560FA16}" destId="{F24386FD-D301-4882-9C96-79B71CC6FD76}" srcOrd="0" destOrd="0" presId="urn:microsoft.com/office/officeart/2011/layout/HexagonRadial"/>
    <dgm:cxn modelId="{136CD87C-28D0-4ABA-AF13-086D5677CA94}" srcId="{4481E7BB-E090-442D-B737-6AE507395F51}" destId="{17351CDC-108A-41A3-A1D0-F430C625DA53}" srcOrd="1" destOrd="0" parTransId="{83010DAA-67BF-4551-B037-D2BD3CDA6362}" sibTransId="{BAAD2192-F8DE-4664-9ADD-5A604ACF532A}"/>
    <dgm:cxn modelId="{0510E47C-8FE7-4685-AACD-4CD570DB9ECF}" type="presOf" srcId="{DF5B67DA-9EC2-4808-88AD-C748B10951BD}" destId="{229EF45D-40E3-43A4-BD28-8C5A9D48EE09}" srcOrd="0" destOrd="0" presId="urn:microsoft.com/office/officeart/2011/layout/HexagonRadial"/>
    <dgm:cxn modelId="{2ABDE989-D0C4-4DEB-A96C-CCFB8FA7BC46}" type="presOf" srcId="{17351CDC-108A-41A3-A1D0-F430C625DA53}" destId="{3C6A3E09-8975-40BD-AE7F-EF120F7A59E1}" srcOrd="0" destOrd="0" presId="urn:microsoft.com/office/officeart/2011/layout/HexagonRadial"/>
    <dgm:cxn modelId="{8EE6939C-C2E8-4C68-9730-C9685EF57FB4}" srcId="{4481E7BB-E090-442D-B737-6AE507395F51}" destId="{DF5B67DA-9EC2-4808-88AD-C748B10951BD}" srcOrd="0" destOrd="0" parTransId="{94387F8B-815A-4603-A0CC-FC76C1148B29}" sibTransId="{55ECDF28-53EC-41B5-9FDD-7CAAED005434}"/>
    <dgm:cxn modelId="{786F2D9F-E21F-44AB-8B19-20E6FC8638C8}" type="presOf" srcId="{796E3580-C802-4CA3-9BBB-A6FA0202AE95}" destId="{6EF287DD-EFEC-4D56-9C4B-F1C75DA39738}" srcOrd="0" destOrd="0" presId="urn:microsoft.com/office/officeart/2011/layout/HexagonRadial"/>
    <dgm:cxn modelId="{BD1C14B1-37FB-465F-8C1F-D354EF19C0C5}" srcId="{464F0809-CBA1-4A0B-944A-FA24B809D054}" destId="{4481E7BB-E090-442D-B737-6AE507395F51}" srcOrd="0" destOrd="0" parTransId="{ED014516-23EF-48F8-9684-BA3A9E089F39}" sibTransId="{70E2D0DB-E724-46D4-BCEC-C63451B57115}"/>
    <dgm:cxn modelId="{5890C7B4-F846-446C-AA5C-B787534BF8B6}" srcId="{4481E7BB-E090-442D-B737-6AE507395F51}" destId="{10C091E6-B1AA-4FC2-BA42-2A4DB7E4B459}" srcOrd="4" destOrd="0" parTransId="{72826E2E-16A6-4DCE-8BAD-B0A59C0CDB97}" sibTransId="{56C31DEC-FCF1-4D4A-A58A-B883BC13CD3C}"/>
    <dgm:cxn modelId="{EF368FB7-6DB6-43CC-9E95-74DC99BBE3F8}" type="presOf" srcId="{4481E7BB-E090-442D-B737-6AE507395F51}" destId="{6FD1E649-911C-4EB0-8C58-34F2CE9F69FC}" srcOrd="0" destOrd="0" presId="urn:microsoft.com/office/officeart/2011/layout/HexagonRadial"/>
    <dgm:cxn modelId="{AC8C21EF-EE6D-4EC9-97CC-DA8A9657834E}" type="presOf" srcId="{10C091E6-B1AA-4FC2-BA42-2A4DB7E4B459}" destId="{0B46D174-CE5A-4C87-8AF5-DEA2C1C3FC57}" srcOrd="0" destOrd="0" presId="urn:microsoft.com/office/officeart/2011/layout/HexagonRadial"/>
    <dgm:cxn modelId="{2CB459F0-9649-4122-BB21-200384D18D85}" srcId="{4481E7BB-E090-442D-B737-6AE507395F51}" destId="{09683BB0-EC93-48D2-800C-1F5F3560FA16}" srcOrd="5" destOrd="0" parTransId="{38AD0D16-203F-4294-8991-F8F1F40C779F}" sibTransId="{5D113487-91B4-43E4-A242-4354B7396146}"/>
    <dgm:cxn modelId="{95B2E5DC-E13B-42F6-8CCC-EC104CEE2135}" type="presParOf" srcId="{61565D8A-734F-4BCF-B265-535103783521}" destId="{6FD1E649-911C-4EB0-8C58-34F2CE9F69FC}" srcOrd="0" destOrd="0" presId="urn:microsoft.com/office/officeart/2011/layout/HexagonRadial"/>
    <dgm:cxn modelId="{5B0C6A96-F2B2-44A2-A65F-67EF32ADA1DB}" type="presParOf" srcId="{61565D8A-734F-4BCF-B265-535103783521}" destId="{8484D91C-4316-417F-9F36-511575E649EB}" srcOrd="1" destOrd="0" presId="urn:microsoft.com/office/officeart/2011/layout/HexagonRadial"/>
    <dgm:cxn modelId="{E7190721-FC21-4E89-9618-6424C83ACA27}" type="presParOf" srcId="{8484D91C-4316-417F-9F36-511575E649EB}" destId="{8A26C8BA-FC5C-4A9B-B57F-83694D8F4985}" srcOrd="0" destOrd="0" presId="urn:microsoft.com/office/officeart/2011/layout/HexagonRadial"/>
    <dgm:cxn modelId="{AE9F9DCE-FD6F-469E-888D-98A65790F6AA}" type="presParOf" srcId="{61565D8A-734F-4BCF-B265-535103783521}" destId="{229EF45D-40E3-43A4-BD28-8C5A9D48EE09}" srcOrd="2" destOrd="0" presId="urn:microsoft.com/office/officeart/2011/layout/HexagonRadial"/>
    <dgm:cxn modelId="{B1C42E5B-6F6B-445C-87BD-AF1145CFC3D5}" type="presParOf" srcId="{61565D8A-734F-4BCF-B265-535103783521}" destId="{4061D5DC-8D88-4A77-A916-92F41A5D1593}" srcOrd="3" destOrd="0" presId="urn:microsoft.com/office/officeart/2011/layout/HexagonRadial"/>
    <dgm:cxn modelId="{5FA2F59A-F0F6-4FFD-B417-06444EAE23E9}" type="presParOf" srcId="{4061D5DC-8D88-4A77-A916-92F41A5D1593}" destId="{A17A5786-15BF-43DA-BCE1-788710BBF2CD}" srcOrd="0" destOrd="0" presId="urn:microsoft.com/office/officeart/2011/layout/HexagonRadial"/>
    <dgm:cxn modelId="{15EE4D6C-F351-43BC-B2C5-ED3F76358722}" type="presParOf" srcId="{61565D8A-734F-4BCF-B265-535103783521}" destId="{3C6A3E09-8975-40BD-AE7F-EF120F7A59E1}" srcOrd="4" destOrd="0" presId="urn:microsoft.com/office/officeart/2011/layout/HexagonRadial"/>
    <dgm:cxn modelId="{21167825-263F-490B-8816-A0059E14E1CA}" type="presParOf" srcId="{61565D8A-734F-4BCF-B265-535103783521}" destId="{038E191C-60B2-40EE-9804-52E64E2D777D}" srcOrd="5" destOrd="0" presId="urn:microsoft.com/office/officeart/2011/layout/HexagonRadial"/>
    <dgm:cxn modelId="{CF8BE0FA-C099-4BB8-83E2-B166C71C9B30}" type="presParOf" srcId="{038E191C-60B2-40EE-9804-52E64E2D777D}" destId="{1C8A1956-88EC-486F-AEEF-7224CFAE6CFE}" srcOrd="0" destOrd="0" presId="urn:microsoft.com/office/officeart/2011/layout/HexagonRadial"/>
    <dgm:cxn modelId="{952EAB73-FD4D-4654-A030-2548E5F8EF2D}" type="presParOf" srcId="{61565D8A-734F-4BCF-B265-535103783521}" destId="{6EF287DD-EFEC-4D56-9C4B-F1C75DA39738}" srcOrd="6" destOrd="0" presId="urn:microsoft.com/office/officeart/2011/layout/HexagonRadial"/>
    <dgm:cxn modelId="{53FEB54B-491D-47D7-890F-EA00E4DA929E}" type="presParOf" srcId="{61565D8A-734F-4BCF-B265-535103783521}" destId="{6531A35D-6700-4839-AFA4-74535AAEB2C8}" srcOrd="7" destOrd="0" presId="urn:microsoft.com/office/officeart/2011/layout/HexagonRadial"/>
    <dgm:cxn modelId="{840E12FC-777D-4A21-86C3-1EC99A8F2698}" type="presParOf" srcId="{6531A35D-6700-4839-AFA4-74535AAEB2C8}" destId="{B4F10E63-8F3E-433B-8A48-EC1E378BC6E7}" srcOrd="0" destOrd="0" presId="urn:microsoft.com/office/officeart/2011/layout/HexagonRadial"/>
    <dgm:cxn modelId="{B1D8D22D-E2EB-4291-859A-50E4B1B2488F}" type="presParOf" srcId="{61565D8A-734F-4BCF-B265-535103783521}" destId="{5CE1CE1C-AF80-4234-AF6A-6B4DFBD7982B}" srcOrd="8" destOrd="0" presId="urn:microsoft.com/office/officeart/2011/layout/HexagonRadial"/>
    <dgm:cxn modelId="{CAEAD5C2-F202-44DE-8DC2-3006B48E4474}" type="presParOf" srcId="{61565D8A-734F-4BCF-B265-535103783521}" destId="{68F80511-A2D1-4374-AF6A-645407A86FB1}" srcOrd="9" destOrd="0" presId="urn:microsoft.com/office/officeart/2011/layout/HexagonRadial"/>
    <dgm:cxn modelId="{36AD8F2A-8EBC-4F0E-8654-377BB6727F9F}" type="presParOf" srcId="{68F80511-A2D1-4374-AF6A-645407A86FB1}" destId="{97CD0829-83CF-4BEA-BEF1-F2D2BB096BD1}" srcOrd="0" destOrd="0" presId="urn:microsoft.com/office/officeart/2011/layout/HexagonRadial"/>
    <dgm:cxn modelId="{D0E55860-831E-427D-829B-589588EE893F}" type="presParOf" srcId="{61565D8A-734F-4BCF-B265-535103783521}" destId="{0B46D174-CE5A-4C87-8AF5-DEA2C1C3FC57}" srcOrd="10" destOrd="0" presId="urn:microsoft.com/office/officeart/2011/layout/HexagonRadial"/>
    <dgm:cxn modelId="{3B60322B-8B13-4AFC-9F4D-FB8F5E3FAF99}" type="presParOf" srcId="{61565D8A-734F-4BCF-B265-535103783521}" destId="{0E75086A-D069-4E37-BD0F-9541AD3917B3}" srcOrd="11" destOrd="0" presId="urn:microsoft.com/office/officeart/2011/layout/HexagonRadial"/>
    <dgm:cxn modelId="{D7882601-591E-4A40-83B0-425DF50D7230}" type="presParOf" srcId="{0E75086A-D069-4E37-BD0F-9541AD3917B3}" destId="{831A3F1F-1D38-435B-AE37-BA4CD5EB79AD}" srcOrd="0" destOrd="0" presId="urn:microsoft.com/office/officeart/2011/layout/HexagonRadial"/>
    <dgm:cxn modelId="{29B17150-7D1C-4E1F-B2AD-A2B727F67D59}" type="presParOf" srcId="{61565D8A-734F-4BCF-B265-535103783521}" destId="{F24386FD-D301-4882-9C96-79B71CC6FD76}"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1E649-911C-4EB0-8C58-34F2CE9F69FC}">
      <dsp:nvSpPr>
        <dsp:cNvPr id="0" name=""/>
        <dsp:cNvSpPr/>
      </dsp:nvSpPr>
      <dsp:spPr>
        <a:xfrm>
          <a:off x="2757589" y="1639415"/>
          <a:ext cx="2083768" cy="1802543"/>
        </a:xfrm>
        <a:prstGeom prst="hexagon">
          <a:avLst>
            <a:gd name="adj" fmla="val 28570"/>
            <a:gd name="vf" fmla="val 11547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AI in Australia</a:t>
          </a:r>
        </a:p>
      </dsp:txBody>
      <dsp:txXfrm>
        <a:off x="3102899" y="1938122"/>
        <a:ext cx="1393148" cy="1205129"/>
      </dsp:txXfrm>
    </dsp:sp>
    <dsp:sp modelId="{A17A5786-15BF-43DA-BCE1-788710BBF2CD}">
      <dsp:nvSpPr>
        <dsp:cNvPr id="0" name=""/>
        <dsp:cNvSpPr/>
      </dsp:nvSpPr>
      <dsp:spPr>
        <a:xfrm>
          <a:off x="4062429" y="777019"/>
          <a:ext cx="786199" cy="677415"/>
        </a:xfrm>
        <a:prstGeom prst="hexagon">
          <a:avLst>
            <a:gd name="adj" fmla="val 28900"/>
            <a:gd name="vf" fmla="val 115470"/>
          </a:avLst>
        </a:prstGeom>
        <a:noFill/>
        <a:ln>
          <a:noFill/>
        </a:ln>
        <a:effectLst/>
      </dsp:spPr>
      <dsp:style>
        <a:lnRef idx="0">
          <a:scrgbClr r="0" g="0" b="0"/>
        </a:lnRef>
        <a:fillRef idx="1">
          <a:scrgbClr r="0" g="0" b="0"/>
        </a:fillRef>
        <a:effectRef idx="2">
          <a:scrgbClr r="0" g="0" b="0"/>
        </a:effectRef>
        <a:fontRef idx="minor"/>
      </dsp:style>
    </dsp:sp>
    <dsp:sp modelId="{229EF45D-40E3-43A4-BD28-8C5A9D48EE09}">
      <dsp:nvSpPr>
        <dsp:cNvPr id="0" name=""/>
        <dsp:cNvSpPr/>
      </dsp:nvSpPr>
      <dsp:spPr>
        <a:xfrm>
          <a:off x="2949535" y="0"/>
          <a:ext cx="1707633" cy="1477303"/>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Financial Services &amp; Insurance</a:t>
          </a:r>
        </a:p>
      </dsp:txBody>
      <dsp:txXfrm>
        <a:off x="3232526" y="244821"/>
        <a:ext cx="1141651" cy="987661"/>
      </dsp:txXfrm>
    </dsp:sp>
    <dsp:sp modelId="{1C8A1956-88EC-486F-AEEF-7224CFAE6CFE}">
      <dsp:nvSpPr>
        <dsp:cNvPr id="0" name=""/>
        <dsp:cNvSpPr/>
      </dsp:nvSpPr>
      <dsp:spPr>
        <a:xfrm>
          <a:off x="4979985" y="2043425"/>
          <a:ext cx="786199" cy="677415"/>
        </a:xfrm>
        <a:prstGeom prst="hexagon">
          <a:avLst>
            <a:gd name="adj" fmla="val 28900"/>
            <a:gd name="vf" fmla="val 115470"/>
          </a:avLst>
        </a:prstGeom>
        <a:noFill/>
        <a:ln>
          <a:noFill/>
        </a:ln>
        <a:effectLst/>
      </dsp:spPr>
      <dsp:style>
        <a:lnRef idx="0">
          <a:scrgbClr r="0" g="0" b="0"/>
        </a:lnRef>
        <a:fillRef idx="1">
          <a:scrgbClr r="0" g="0" b="0"/>
        </a:fillRef>
        <a:effectRef idx="2">
          <a:scrgbClr r="0" g="0" b="0"/>
        </a:effectRef>
        <a:fontRef idx="minor"/>
      </dsp:style>
    </dsp:sp>
    <dsp:sp modelId="{3C6A3E09-8975-40BD-AE7F-EF120F7A59E1}">
      <dsp:nvSpPr>
        <dsp:cNvPr id="0" name=""/>
        <dsp:cNvSpPr/>
      </dsp:nvSpPr>
      <dsp:spPr>
        <a:xfrm>
          <a:off x="4515633" y="908640"/>
          <a:ext cx="1707633" cy="1477303"/>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Health</a:t>
          </a:r>
        </a:p>
      </dsp:txBody>
      <dsp:txXfrm>
        <a:off x="4798624" y="1153461"/>
        <a:ext cx="1141651" cy="987661"/>
      </dsp:txXfrm>
    </dsp:sp>
    <dsp:sp modelId="{B4F10E63-8F3E-433B-8A48-EC1E378BC6E7}">
      <dsp:nvSpPr>
        <dsp:cNvPr id="0" name=""/>
        <dsp:cNvSpPr/>
      </dsp:nvSpPr>
      <dsp:spPr>
        <a:xfrm>
          <a:off x="4342591" y="3472958"/>
          <a:ext cx="786199" cy="677415"/>
        </a:xfrm>
        <a:prstGeom prst="hexagon">
          <a:avLst>
            <a:gd name="adj" fmla="val 28900"/>
            <a:gd name="vf" fmla="val 115470"/>
          </a:avLst>
        </a:prstGeom>
        <a:noFill/>
        <a:ln>
          <a:noFill/>
        </a:ln>
        <a:effectLst/>
      </dsp:spPr>
      <dsp:style>
        <a:lnRef idx="0">
          <a:scrgbClr r="0" g="0" b="0"/>
        </a:lnRef>
        <a:fillRef idx="1">
          <a:scrgbClr r="0" g="0" b="0"/>
        </a:fillRef>
        <a:effectRef idx="2">
          <a:scrgbClr r="0" g="0" b="0"/>
        </a:effectRef>
        <a:fontRef idx="minor"/>
      </dsp:style>
    </dsp:sp>
    <dsp:sp modelId="{6EF287DD-EFEC-4D56-9C4B-F1C75DA39738}">
      <dsp:nvSpPr>
        <dsp:cNvPr id="0" name=""/>
        <dsp:cNvSpPr/>
      </dsp:nvSpPr>
      <dsp:spPr>
        <a:xfrm>
          <a:off x="4515633" y="2694922"/>
          <a:ext cx="1707633" cy="1477303"/>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Government</a:t>
          </a:r>
        </a:p>
      </dsp:txBody>
      <dsp:txXfrm>
        <a:off x="4798624" y="2939743"/>
        <a:ext cx="1141651" cy="987661"/>
      </dsp:txXfrm>
    </dsp:sp>
    <dsp:sp modelId="{97CD0829-83CF-4BEA-BEF1-F2D2BB096BD1}">
      <dsp:nvSpPr>
        <dsp:cNvPr id="0" name=""/>
        <dsp:cNvSpPr/>
      </dsp:nvSpPr>
      <dsp:spPr>
        <a:xfrm>
          <a:off x="2761467" y="3621349"/>
          <a:ext cx="786199" cy="677415"/>
        </a:xfrm>
        <a:prstGeom prst="hexagon">
          <a:avLst>
            <a:gd name="adj" fmla="val 28900"/>
            <a:gd name="vf" fmla="val 115470"/>
          </a:avLst>
        </a:prstGeom>
        <a:noFill/>
        <a:ln>
          <a:noFill/>
        </a:ln>
        <a:effectLst/>
      </dsp:spPr>
      <dsp:style>
        <a:lnRef idx="0">
          <a:scrgbClr r="0" g="0" b="0"/>
        </a:lnRef>
        <a:fillRef idx="1">
          <a:scrgbClr r="0" g="0" b="0"/>
        </a:fillRef>
        <a:effectRef idx="2">
          <a:scrgbClr r="0" g="0" b="0"/>
        </a:effectRef>
        <a:fontRef idx="minor"/>
      </dsp:style>
    </dsp:sp>
    <dsp:sp modelId="{5CE1CE1C-AF80-4234-AF6A-6B4DFBD7982B}">
      <dsp:nvSpPr>
        <dsp:cNvPr id="0" name=""/>
        <dsp:cNvSpPr/>
      </dsp:nvSpPr>
      <dsp:spPr>
        <a:xfrm>
          <a:off x="2949535" y="3604579"/>
          <a:ext cx="1707633" cy="1477303"/>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Retail &amp; Customer Service</a:t>
          </a:r>
        </a:p>
      </dsp:txBody>
      <dsp:txXfrm>
        <a:off x="3232526" y="3849400"/>
        <a:ext cx="1141651" cy="987661"/>
      </dsp:txXfrm>
    </dsp:sp>
    <dsp:sp modelId="{831A3F1F-1D38-435B-AE37-BA4CD5EB79AD}">
      <dsp:nvSpPr>
        <dsp:cNvPr id="0" name=""/>
        <dsp:cNvSpPr/>
      </dsp:nvSpPr>
      <dsp:spPr>
        <a:xfrm>
          <a:off x="1828885" y="2355452"/>
          <a:ext cx="786199" cy="677415"/>
        </a:xfrm>
        <a:prstGeom prst="hexagon">
          <a:avLst>
            <a:gd name="adj" fmla="val 28900"/>
            <a:gd name="vf" fmla="val 115470"/>
          </a:avLst>
        </a:prstGeom>
        <a:noFill/>
        <a:ln>
          <a:noFill/>
        </a:ln>
        <a:effectLst/>
      </dsp:spPr>
      <dsp:style>
        <a:lnRef idx="0">
          <a:scrgbClr r="0" g="0" b="0"/>
        </a:lnRef>
        <a:fillRef idx="1">
          <a:scrgbClr r="0" g="0" b="0"/>
        </a:fillRef>
        <a:effectRef idx="2">
          <a:scrgbClr r="0" g="0" b="0"/>
        </a:effectRef>
        <a:fontRef idx="minor"/>
      </dsp:style>
    </dsp:sp>
    <dsp:sp modelId="{0B46D174-CE5A-4C87-8AF5-DEA2C1C3FC57}">
      <dsp:nvSpPr>
        <dsp:cNvPr id="0" name=""/>
        <dsp:cNvSpPr/>
      </dsp:nvSpPr>
      <dsp:spPr>
        <a:xfrm>
          <a:off x="1376166" y="2695938"/>
          <a:ext cx="1707633" cy="1477303"/>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Professional Services</a:t>
          </a:r>
        </a:p>
      </dsp:txBody>
      <dsp:txXfrm>
        <a:off x="1659157" y="2940759"/>
        <a:ext cx="1141651" cy="987661"/>
      </dsp:txXfrm>
    </dsp:sp>
    <dsp:sp modelId="{F24386FD-D301-4882-9C96-79B71CC6FD76}">
      <dsp:nvSpPr>
        <dsp:cNvPr id="0" name=""/>
        <dsp:cNvSpPr/>
      </dsp:nvSpPr>
      <dsp:spPr>
        <a:xfrm>
          <a:off x="1376166" y="906607"/>
          <a:ext cx="1707633" cy="1477303"/>
        </a:xfrm>
        <a:prstGeom prst="hexagon">
          <a:avLst>
            <a:gd name="adj" fmla="val 28570"/>
            <a:gd name="vf" fmla="val 11547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t>Workforce &amp; Capability</a:t>
          </a:r>
        </a:p>
      </dsp:txBody>
      <dsp:txXfrm>
        <a:off x="1659157" y="1151428"/>
        <a:ext cx="1141651" cy="98766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122D51-88A5-C907-6F52-5D2B4226E5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FD8DF43-6ABC-4869-6D07-ECF5DEE90E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5E89FC-1D7A-4111-8582-7F7F9F2A7276}" type="datetimeFigureOut">
              <a:rPr lang="en-AU" smtClean="0"/>
              <a:t>2/03/2026</a:t>
            </a:fld>
            <a:endParaRPr lang="en-AU"/>
          </a:p>
        </p:txBody>
      </p:sp>
      <p:sp>
        <p:nvSpPr>
          <p:cNvPr id="4" name="Footer Placeholder 3">
            <a:extLst>
              <a:ext uri="{FF2B5EF4-FFF2-40B4-BE49-F238E27FC236}">
                <a16:creationId xmlns:a16="http://schemas.microsoft.com/office/drawing/2014/main" id="{8A73A99D-4072-C712-0710-F31910B554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D43E9E97-72A3-EE44-89CA-43D766078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3F138A-79F7-4E2C-8E24-3C9E8CC545CD}" type="slidenum">
              <a:rPr lang="en-AU" smtClean="0"/>
              <a:t>‹#›</a:t>
            </a:fld>
            <a:endParaRPr lang="en-AU"/>
          </a:p>
        </p:txBody>
      </p:sp>
    </p:spTree>
    <p:extLst>
      <p:ext uri="{BB962C8B-B14F-4D97-AF65-F5344CB8AC3E}">
        <p14:creationId xmlns:p14="http://schemas.microsoft.com/office/powerpoint/2010/main" val="258089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4B2F6-2DD5-48D2-A147-83979A178A5C}" type="datetimeFigureOut">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C3C2D-FF65-4497-B1EA-A07E462D4EA2}" type="slidenum">
              <a:t>‹#›</a:t>
            </a:fld>
            <a:endParaRPr lang="en-US"/>
          </a:p>
        </p:txBody>
      </p:sp>
    </p:spTree>
    <p:extLst>
      <p:ext uri="{BB962C8B-B14F-4D97-AF65-F5344CB8AC3E}">
        <p14:creationId xmlns:p14="http://schemas.microsoft.com/office/powerpoint/2010/main" val="178240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C3C2D-FF65-4497-B1EA-A07E462D4EA2}" type="slidenum">
              <a:t>4</a:t>
            </a:fld>
            <a:endParaRPr lang="en-US"/>
          </a:p>
        </p:txBody>
      </p:sp>
    </p:spTree>
    <p:extLst>
      <p:ext uri="{BB962C8B-B14F-4D97-AF65-F5344CB8AC3E}">
        <p14:creationId xmlns:p14="http://schemas.microsoft.com/office/powerpoint/2010/main" val="47996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E5BC1-5FAB-8289-7456-E369EC58C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FD902-0E7E-8B5F-7BC6-4DB5AA09C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164F4-0718-2256-59BB-AAFE1809ABC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21368887-AD25-64E9-DEA8-4A16F8A2FD6A}"/>
              </a:ext>
            </a:extLst>
          </p:cNvPr>
          <p:cNvSpPr>
            <a:spLocks noGrp="1"/>
          </p:cNvSpPr>
          <p:nvPr>
            <p:ph type="sldNum" sz="quarter" idx="5"/>
          </p:nvPr>
        </p:nvSpPr>
        <p:spPr/>
        <p:txBody>
          <a:bodyPr/>
          <a:lstStyle/>
          <a:p>
            <a:fld id="{BE6C3C2D-FF65-4497-B1EA-A07E462D4EA2}" type="slidenum">
              <a:t>15</a:t>
            </a:fld>
            <a:endParaRPr lang="en-US"/>
          </a:p>
        </p:txBody>
      </p:sp>
    </p:spTree>
    <p:extLst>
      <p:ext uri="{BB962C8B-B14F-4D97-AF65-F5344CB8AC3E}">
        <p14:creationId xmlns:p14="http://schemas.microsoft.com/office/powerpoint/2010/main" val="1085388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E6C3C2D-FF65-4497-B1EA-A07E462D4EA2}" type="slidenum">
              <a:rPr lang="en-US"/>
              <a:t>16</a:t>
            </a:fld>
            <a:endParaRPr lang="en-US"/>
          </a:p>
        </p:txBody>
      </p:sp>
    </p:spTree>
    <p:extLst>
      <p:ext uri="{BB962C8B-B14F-4D97-AF65-F5344CB8AC3E}">
        <p14:creationId xmlns:p14="http://schemas.microsoft.com/office/powerpoint/2010/main" val="131177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6C3C2D-FF65-4497-B1EA-A07E462D4EA2}" type="slidenum">
              <a:rPr lang="en-AU" smtClean="0"/>
              <a:t>17</a:t>
            </a:fld>
            <a:endParaRPr lang="en-AU"/>
          </a:p>
        </p:txBody>
      </p:sp>
    </p:spTree>
    <p:extLst>
      <p:ext uri="{BB962C8B-B14F-4D97-AF65-F5344CB8AC3E}">
        <p14:creationId xmlns:p14="http://schemas.microsoft.com/office/powerpoint/2010/main" val="359879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4CCD2-82EC-6719-4747-EF3406294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426AA-DD98-9A2A-828E-4F6FF2B7A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637E5-147E-E5BE-B721-A46FE3003324}"/>
              </a:ext>
            </a:extLst>
          </p:cNvPr>
          <p:cNvSpPr>
            <a:spLocks noGrp="1"/>
          </p:cNvSpPr>
          <p:nvPr>
            <p:ph type="body" idx="1"/>
          </p:nvPr>
        </p:nvSpPr>
        <p:spPr/>
        <p:txBody>
          <a:bodyPr/>
          <a:lstStyle/>
          <a:p>
            <a:endParaRPr lang="en-AU" dirty="0">
              <a:ea typeface="Calibri"/>
              <a:cs typeface="Calibri"/>
            </a:endParaRPr>
          </a:p>
        </p:txBody>
      </p:sp>
      <p:sp>
        <p:nvSpPr>
          <p:cNvPr id="4" name="Slide Number Placeholder 3">
            <a:extLst>
              <a:ext uri="{FF2B5EF4-FFF2-40B4-BE49-F238E27FC236}">
                <a16:creationId xmlns:a16="http://schemas.microsoft.com/office/drawing/2014/main" id="{AF842BA9-BD79-10DC-69C0-3C6E613B93BC}"/>
              </a:ext>
            </a:extLst>
          </p:cNvPr>
          <p:cNvSpPr>
            <a:spLocks noGrp="1"/>
          </p:cNvSpPr>
          <p:nvPr>
            <p:ph type="sldNum" sz="quarter" idx="5"/>
          </p:nvPr>
        </p:nvSpPr>
        <p:spPr/>
        <p:txBody>
          <a:bodyPr/>
          <a:lstStyle/>
          <a:p>
            <a:fld id="{898750DB-7530-4A9B-B753-DF4D19EDDF34}" type="slidenum">
              <a:rPr lang="en-AU" smtClean="0"/>
              <a:t>20</a:t>
            </a:fld>
            <a:endParaRPr lang="en-AU"/>
          </a:p>
        </p:txBody>
      </p:sp>
    </p:spTree>
    <p:extLst>
      <p:ext uri="{BB962C8B-B14F-4D97-AF65-F5344CB8AC3E}">
        <p14:creationId xmlns:p14="http://schemas.microsoft.com/office/powerpoint/2010/main" val="176589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solidFill>
                <a:srgbClr val="131314"/>
              </a:solidFill>
              <a:highlight>
                <a:srgbClr val="FFFFFF"/>
              </a:highlight>
              <a:ea typeface="Calibri"/>
              <a:cs typeface="Calibri"/>
            </a:endParaRPr>
          </a:p>
        </p:txBody>
      </p:sp>
      <p:sp>
        <p:nvSpPr>
          <p:cNvPr id="4" name="Slide Number Placeholder 3"/>
          <p:cNvSpPr>
            <a:spLocks noGrp="1"/>
          </p:cNvSpPr>
          <p:nvPr>
            <p:ph type="sldNum" sz="quarter" idx="5"/>
          </p:nvPr>
        </p:nvSpPr>
        <p:spPr/>
        <p:txBody>
          <a:bodyPr/>
          <a:lstStyle/>
          <a:p>
            <a:fld id="{BE6C3C2D-FF65-4497-B1EA-A07E462D4EA2}" type="slidenum">
              <a:rPr lang="en-GB"/>
              <a:t>22</a:t>
            </a:fld>
            <a:endParaRPr lang="en-GB"/>
          </a:p>
        </p:txBody>
      </p:sp>
    </p:spTree>
    <p:extLst>
      <p:ext uri="{BB962C8B-B14F-4D97-AF65-F5344CB8AC3E}">
        <p14:creationId xmlns:p14="http://schemas.microsoft.com/office/powerpoint/2010/main" val="3207995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F590-BCB4-C28B-22C3-1C523E3A47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A0853-DC6C-68C7-347C-41102D8DDB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C16215-938A-6972-2F6C-33F209AC7A3E}"/>
              </a:ext>
            </a:extLst>
          </p:cNvPr>
          <p:cNvSpPr>
            <a:spLocks noGrp="1"/>
          </p:cNvSpPr>
          <p:nvPr>
            <p:ph type="body" idx="1"/>
          </p:nvPr>
        </p:nvSpPr>
        <p:spPr/>
        <p:txBody>
          <a:bodyPr/>
          <a:lstStyle/>
          <a:p>
            <a:pPr marL="171450" indent="-171450">
              <a:buFont typeface="Arial"/>
              <a:buChar char="•"/>
            </a:pPr>
            <a:endParaRPr lang="en-US" dirty="0">
              <a:solidFill>
                <a:srgbClr val="131314"/>
              </a:solidFill>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B6DBCE43-6403-F37C-76B2-C09714CA15A4}"/>
              </a:ext>
            </a:extLst>
          </p:cNvPr>
          <p:cNvSpPr>
            <a:spLocks noGrp="1"/>
          </p:cNvSpPr>
          <p:nvPr>
            <p:ph type="sldNum" sz="quarter" idx="5"/>
          </p:nvPr>
        </p:nvSpPr>
        <p:spPr/>
        <p:txBody>
          <a:bodyPr/>
          <a:lstStyle/>
          <a:p>
            <a:fld id="{BE6C3C2D-FF65-4497-B1EA-A07E462D4EA2}" type="slidenum">
              <a:rPr lang="en-US"/>
              <a:t>23</a:t>
            </a:fld>
            <a:endParaRPr lang="en-US"/>
          </a:p>
        </p:txBody>
      </p:sp>
    </p:spTree>
    <p:extLst>
      <p:ext uri="{BB962C8B-B14F-4D97-AF65-F5344CB8AC3E}">
        <p14:creationId xmlns:p14="http://schemas.microsoft.com/office/powerpoint/2010/main" val="2390082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F321-199F-2399-FAB7-D115B81C3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A56D3-B5B7-06D8-59FC-4B7267D99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2943A-A958-8969-1B71-40E916D1C482}"/>
              </a:ext>
            </a:extLst>
          </p:cNvPr>
          <p:cNvSpPr>
            <a:spLocks noGrp="1"/>
          </p:cNvSpPr>
          <p:nvPr>
            <p:ph type="body" idx="1"/>
          </p:nvPr>
        </p:nvSpPr>
        <p:spPr/>
        <p:txBody>
          <a:bodyPr/>
          <a:lstStyle/>
          <a:p>
            <a:pPr>
              <a:buFont typeface="Calibri,Sans-Serif"/>
            </a:pPr>
            <a:endParaRPr lang="en-US" dirty="0">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08FF8F66-68BC-8322-0D22-3DDBC67AC7B7}"/>
              </a:ext>
            </a:extLst>
          </p:cNvPr>
          <p:cNvSpPr>
            <a:spLocks noGrp="1"/>
          </p:cNvSpPr>
          <p:nvPr>
            <p:ph type="sldNum" sz="quarter" idx="5"/>
          </p:nvPr>
        </p:nvSpPr>
        <p:spPr/>
        <p:txBody>
          <a:bodyPr/>
          <a:lstStyle/>
          <a:p>
            <a:fld id="{BE6C3C2D-FF65-4497-B1EA-A07E462D4EA2}" type="slidenum">
              <a:rPr lang="en-US"/>
              <a:t>24</a:t>
            </a:fld>
            <a:endParaRPr lang="en-US"/>
          </a:p>
        </p:txBody>
      </p:sp>
    </p:spTree>
    <p:extLst>
      <p:ext uri="{BB962C8B-B14F-4D97-AF65-F5344CB8AC3E}">
        <p14:creationId xmlns:p14="http://schemas.microsoft.com/office/powerpoint/2010/main" val="2730675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E1D7B-0CE5-8385-8139-315B3D8C3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A232C-3876-51D2-356F-F3186B706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3203C-580A-9D3D-B424-69EE0A50523E}"/>
              </a:ext>
            </a:extLst>
          </p:cNvPr>
          <p:cNvSpPr>
            <a:spLocks noGrp="1"/>
          </p:cNvSpPr>
          <p:nvPr>
            <p:ph type="body" idx="1"/>
          </p:nvPr>
        </p:nvSpPr>
        <p:spPr/>
        <p:txBody>
          <a:bodyPr/>
          <a:lstStyle/>
          <a:p>
            <a:pPr>
              <a:buFont typeface="Calibri,Sans-Serif"/>
            </a:pPr>
            <a:endParaRPr lang="en-US" dirty="0">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6F493C26-4B91-2566-54A0-8CFFC72BFAAC}"/>
              </a:ext>
            </a:extLst>
          </p:cNvPr>
          <p:cNvSpPr>
            <a:spLocks noGrp="1"/>
          </p:cNvSpPr>
          <p:nvPr>
            <p:ph type="sldNum" sz="quarter" idx="5"/>
          </p:nvPr>
        </p:nvSpPr>
        <p:spPr/>
        <p:txBody>
          <a:bodyPr/>
          <a:lstStyle/>
          <a:p>
            <a:fld id="{BE6C3C2D-FF65-4497-B1EA-A07E462D4EA2}" type="slidenum">
              <a:rPr lang="en-US"/>
              <a:t>25</a:t>
            </a:fld>
            <a:endParaRPr lang="en-US"/>
          </a:p>
        </p:txBody>
      </p:sp>
    </p:spTree>
    <p:extLst>
      <p:ext uri="{BB962C8B-B14F-4D97-AF65-F5344CB8AC3E}">
        <p14:creationId xmlns:p14="http://schemas.microsoft.com/office/powerpoint/2010/main" val="234792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E0F7A-03AC-2FD1-4BD6-4000AF39B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D95D-FF93-B769-C4ED-5A83A9096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CABA5A-6AE7-1781-184A-48D1BB7579A8}"/>
              </a:ext>
            </a:extLst>
          </p:cNvPr>
          <p:cNvSpPr>
            <a:spLocks noGrp="1"/>
          </p:cNvSpPr>
          <p:nvPr>
            <p:ph type="body" idx="1"/>
          </p:nvPr>
        </p:nvSpPr>
        <p:spPr/>
        <p:txBody>
          <a:bodyPr/>
          <a:lstStyle/>
          <a:p>
            <a:endParaRPr lang="en-US" dirty="0">
              <a:solidFill>
                <a:srgbClr val="000000"/>
              </a:solidFill>
              <a:highlight>
                <a:srgbClr val="FFFFFF"/>
              </a:highlight>
              <a:ea typeface="Calibri"/>
              <a:cs typeface="Calibri"/>
            </a:endParaRPr>
          </a:p>
          <a:p>
            <a:pPr>
              <a:buFont typeface="Calibri,Sans-Serif"/>
            </a:pPr>
            <a:endParaRPr lang="en-US" dirty="0">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13360564-4D3D-8792-86A3-A9A516C325EE}"/>
              </a:ext>
            </a:extLst>
          </p:cNvPr>
          <p:cNvSpPr>
            <a:spLocks noGrp="1"/>
          </p:cNvSpPr>
          <p:nvPr>
            <p:ph type="sldNum" sz="quarter" idx="5"/>
          </p:nvPr>
        </p:nvSpPr>
        <p:spPr/>
        <p:txBody>
          <a:bodyPr/>
          <a:lstStyle/>
          <a:p>
            <a:fld id="{BE6C3C2D-FF65-4497-B1EA-A07E462D4EA2}" type="slidenum">
              <a:rPr lang="en-US"/>
              <a:t>26</a:t>
            </a:fld>
            <a:endParaRPr lang="en-US"/>
          </a:p>
        </p:txBody>
      </p:sp>
    </p:spTree>
    <p:extLst>
      <p:ext uri="{BB962C8B-B14F-4D97-AF65-F5344CB8AC3E}">
        <p14:creationId xmlns:p14="http://schemas.microsoft.com/office/powerpoint/2010/main" val="1123169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AAD2-6754-2AE0-0ED4-055C1E6B4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1EB6F-9FB1-C07A-4043-DEBD12710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2C125-9881-9861-B3BC-9EB58B501C36}"/>
              </a:ext>
            </a:extLst>
          </p:cNvPr>
          <p:cNvSpPr>
            <a:spLocks noGrp="1"/>
          </p:cNvSpPr>
          <p:nvPr>
            <p:ph type="body" idx="1"/>
          </p:nvPr>
        </p:nvSpPr>
        <p:spPr/>
        <p:txBody>
          <a:bodyPr/>
          <a:lstStyle/>
          <a:p>
            <a:pPr>
              <a:buFont typeface="Calibri,Sans-Serif"/>
            </a:pPr>
            <a:endParaRPr lang="en-US" dirty="0">
              <a:highlight>
                <a:srgbClr val="FFFFFF"/>
              </a:highlight>
              <a:ea typeface="Calibri"/>
              <a:cs typeface="Calibri"/>
            </a:endParaRPr>
          </a:p>
        </p:txBody>
      </p:sp>
      <p:sp>
        <p:nvSpPr>
          <p:cNvPr id="4" name="Slide Number Placeholder 3">
            <a:extLst>
              <a:ext uri="{FF2B5EF4-FFF2-40B4-BE49-F238E27FC236}">
                <a16:creationId xmlns:a16="http://schemas.microsoft.com/office/drawing/2014/main" id="{D8249E92-416E-3208-81E3-A9F5A75B97D0}"/>
              </a:ext>
            </a:extLst>
          </p:cNvPr>
          <p:cNvSpPr>
            <a:spLocks noGrp="1"/>
          </p:cNvSpPr>
          <p:nvPr>
            <p:ph type="sldNum" sz="quarter" idx="5"/>
          </p:nvPr>
        </p:nvSpPr>
        <p:spPr/>
        <p:txBody>
          <a:bodyPr/>
          <a:lstStyle/>
          <a:p>
            <a:fld id="{BE6C3C2D-FF65-4497-B1EA-A07E462D4EA2}" type="slidenum">
              <a:rPr lang="en-US"/>
              <a:t>27</a:t>
            </a:fld>
            <a:endParaRPr lang="en-US"/>
          </a:p>
        </p:txBody>
      </p:sp>
    </p:spTree>
    <p:extLst>
      <p:ext uri="{BB962C8B-B14F-4D97-AF65-F5344CB8AC3E}">
        <p14:creationId xmlns:p14="http://schemas.microsoft.com/office/powerpoint/2010/main" val="285660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E6C3C2D-FF65-4497-B1EA-A07E462D4EA2}" type="slidenum">
              <a:t>5</a:t>
            </a:fld>
            <a:endParaRPr lang="en-US"/>
          </a:p>
        </p:txBody>
      </p:sp>
    </p:spTree>
    <p:extLst>
      <p:ext uri="{BB962C8B-B14F-4D97-AF65-F5344CB8AC3E}">
        <p14:creationId xmlns:p14="http://schemas.microsoft.com/office/powerpoint/2010/main" val="2380087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E6C3C2D-FF65-4497-B1EA-A07E462D4EA2}" type="slidenum">
              <a:rPr lang="en-US"/>
              <a:t>28</a:t>
            </a:fld>
            <a:endParaRPr lang="en-US"/>
          </a:p>
        </p:txBody>
      </p:sp>
    </p:spTree>
    <p:extLst>
      <p:ext uri="{BB962C8B-B14F-4D97-AF65-F5344CB8AC3E}">
        <p14:creationId xmlns:p14="http://schemas.microsoft.com/office/powerpoint/2010/main" val="218628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E6C3C2D-FF65-4497-B1EA-A07E462D4EA2}" type="slidenum">
              <a:rPr lang="en-US"/>
              <a:t>32</a:t>
            </a:fld>
            <a:endParaRPr lang="en-US"/>
          </a:p>
        </p:txBody>
      </p:sp>
    </p:spTree>
    <p:extLst>
      <p:ext uri="{BB962C8B-B14F-4D97-AF65-F5344CB8AC3E}">
        <p14:creationId xmlns:p14="http://schemas.microsoft.com/office/powerpoint/2010/main" val="166187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p>
        </p:txBody>
      </p:sp>
      <p:sp>
        <p:nvSpPr>
          <p:cNvPr id="4" name="Slide Number Placeholder 3"/>
          <p:cNvSpPr>
            <a:spLocks noGrp="1"/>
          </p:cNvSpPr>
          <p:nvPr>
            <p:ph type="sldNum" sz="quarter" idx="5"/>
          </p:nvPr>
        </p:nvSpPr>
        <p:spPr/>
        <p:txBody>
          <a:bodyPr/>
          <a:lstStyle/>
          <a:p>
            <a:fld id="{BE6C3C2D-FF65-4497-B1EA-A07E462D4EA2}" type="slidenum">
              <a:rPr lang="en-US"/>
              <a:t>6</a:t>
            </a:fld>
            <a:endParaRPr lang="en-US"/>
          </a:p>
        </p:txBody>
      </p:sp>
    </p:spTree>
    <p:extLst>
      <p:ext uri="{BB962C8B-B14F-4D97-AF65-F5344CB8AC3E}">
        <p14:creationId xmlns:p14="http://schemas.microsoft.com/office/powerpoint/2010/main" val="109275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E6C3C2D-FF65-4497-B1EA-A07E462D4EA2}" type="slidenum">
              <a:t>7</a:t>
            </a:fld>
            <a:endParaRPr lang="en-US"/>
          </a:p>
        </p:txBody>
      </p:sp>
    </p:spTree>
    <p:extLst>
      <p:ext uri="{BB962C8B-B14F-4D97-AF65-F5344CB8AC3E}">
        <p14:creationId xmlns:p14="http://schemas.microsoft.com/office/powerpoint/2010/main" val="753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B3B29-1E69-9408-7771-A94AE87CA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B6BAC-83D3-7E8E-FFD7-5A13057CB6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AC991B-847D-ECEF-9D5A-C1A170A80F35}"/>
              </a:ext>
            </a:extLst>
          </p:cNvPr>
          <p:cNvSpPr>
            <a:spLocks noGrp="1"/>
          </p:cNvSpPr>
          <p:nvPr>
            <p:ph type="body" idx="1"/>
          </p:nvPr>
        </p:nvSpPr>
        <p:spPr/>
        <p:txBody>
          <a:bodyPr/>
          <a:lstStyle/>
          <a:p>
            <a:pPr marL="171450" indent="-171450">
              <a:buFont typeface="Arial"/>
              <a:buChar char="•"/>
            </a:pP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548F60C6-4E15-C184-C865-033247893EAF}"/>
              </a:ext>
            </a:extLst>
          </p:cNvPr>
          <p:cNvSpPr>
            <a:spLocks noGrp="1"/>
          </p:cNvSpPr>
          <p:nvPr>
            <p:ph type="sldNum" sz="quarter" idx="5"/>
          </p:nvPr>
        </p:nvSpPr>
        <p:spPr/>
        <p:txBody>
          <a:bodyPr/>
          <a:lstStyle/>
          <a:p>
            <a:fld id="{BE6C3C2D-FF65-4497-B1EA-A07E462D4EA2}" type="slidenum">
              <a:rPr lang="en-US"/>
              <a:t>9</a:t>
            </a:fld>
            <a:endParaRPr lang="en-US"/>
          </a:p>
        </p:txBody>
      </p:sp>
    </p:spTree>
    <p:extLst>
      <p:ext uri="{BB962C8B-B14F-4D97-AF65-F5344CB8AC3E}">
        <p14:creationId xmlns:p14="http://schemas.microsoft.com/office/powerpoint/2010/main" val="272435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EF68-A224-78A3-AEDA-4BDFCBDB5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D150A-58D9-1168-E5B2-E9B7F145F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327F72-427F-1772-73B4-DF4C20CA9183}"/>
              </a:ext>
            </a:extLst>
          </p:cNvPr>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23B79467-A266-1D77-01D8-5EA2EC871941}"/>
              </a:ext>
            </a:extLst>
          </p:cNvPr>
          <p:cNvSpPr>
            <a:spLocks noGrp="1"/>
          </p:cNvSpPr>
          <p:nvPr>
            <p:ph type="sldNum" sz="quarter" idx="5"/>
          </p:nvPr>
        </p:nvSpPr>
        <p:spPr/>
        <p:txBody>
          <a:bodyPr/>
          <a:lstStyle/>
          <a:p>
            <a:fld id="{BE6C3C2D-FF65-4497-B1EA-A07E462D4EA2}" type="slidenum">
              <a:rPr lang="en-US"/>
              <a:t>10</a:t>
            </a:fld>
            <a:endParaRPr lang="en-US"/>
          </a:p>
        </p:txBody>
      </p:sp>
    </p:spTree>
    <p:extLst>
      <p:ext uri="{BB962C8B-B14F-4D97-AF65-F5344CB8AC3E}">
        <p14:creationId xmlns:p14="http://schemas.microsoft.com/office/powerpoint/2010/main" val="139465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BE6C3C2D-FF65-4497-B1EA-A07E462D4EA2}" type="slidenum">
              <a:rPr lang="en-US"/>
              <a:t>11</a:t>
            </a:fld>
            <a:endParaRPr lang="en-US"/>
          </a:p>
        </p:txBody>
      </p:sp>
    </p:spTree>
    <p:extLst>
      <p:ext uri="{BB962C8B-B14F-4D97-AF65-F5344CB8AC3E}">
        <p14:creationId xmlns:p14="http://schemas.microsoft.com/office/powerpoint/2010/main" val="263423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Dannie Zarate to speak to this slide</a:t>
            </a:r>
            <a:endParaRPr lang="en-US"/>
          </a:p>
        </p:txBody>
      </p:sp>
      <p:sp>
        <p:nvSpPr>
          <p:cNvPr id="4" name="Slide Number Placeholder 3"/>
          <p:cNvSpPr>
            <a:spLocks noGrp="1"/>
          </p:cNvSpPr>
          <p:nvPr>
            <p:ph type="sldNum" sz="quarter" idx="5"/>
          </p:nvPr>
        </p:nvSpPr>
        <p:spPr/>
        <p:txBody>
          <a:bodyPr/>
          <a:lstStyle/>
          <a:p>
            <a:fld id="{BE6C3C2D-FF65-4497-B1EA-A07E462D4EA2}" type="slidenum">
              <a:rPr lang="en-US"/>
              <a:t>12</a:t>
            </a:fld>
            <a:endParaRPr lang="en-US"/>
          </a:p>
        </p:txBody>
      </p:sp>
    </p:spTree>
    <p:extLst>
      <p:ext uri="{BB962C8B-B14F-4D97-AF65-F5344CB8AC3E}">
        <p14:creationId xmlns:p14="http://schemas.microsoft.com/office/powerpoint/2010/main" val="2426880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Cathal Laffan (TAC) to speak to this</a:t>
            </a:r>
          </a:p>
        </p:txBody>
      </p:sp>
      <p:sp>
        <p:nvSpPr>
          <p:cNvPr id="4" name="Slide Number Placeholder 3"/>
          <p:cNvSpPr>
            <a:spLocks noGrp="1"/>
          </p:cNvSpPr>
          <p:nvPr>
            <p:ph type="sldNum" sz="quarter" idx="5"/>
          </p:nvPr>
        </p:nvSpPr>
        <p:spPr/>
        <p:txBody>
          <a:bodyPr/>
          <a:lstStyle/>
          <a:p>
            <a:fld id="{BE6C3C2D-FF65-4497-B1EA-A07E462D4EA2}" type="slidenum">
              <a:rPr lang="en-AU" smtClean="0"/>
              <a:t>13</a:t>
            </a:fld>
            <a:endParaRPr lang="en-AU"/>
          </a:p>
        </p:txBody>
      </p:sp>
    </p:spTree>
    <p:extLst>
      <p:ext uri="{BB962C8B-B14F-4D97-AF65-F5344CB8AC3E}">
        <p14:creationId xmlns:p14="http://schemas.microsoft.com/office/powerpoint/2010/main" val="2855943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14A4-AC9F-4637-6244-6930D80E90F8}"/>
              </a:ext>
            </a:extLst>
          </p:cNvPr>
          <p:cNvSpPr>
            <a:spLocks noGrp="1"/>
          </p:cNvSpPr>
          <p:nvPr>
            <p:ph type="ctrTitle"/>
          </p:nvPr>
        </p:nvSpPr>
        <p:spPr>
          <a:xfrm>
            <a:off x="501536" y="1986742"/>
            <a:ext cx="6938356" cy="1851574"/>
          </a:xfrm>
        </p:spPr>
        <p:txBody>
          <a:bodyPr anchor="b"/>
          <a:lstStyle>
            <a:lvl1pPr algn="l">
              <a:defRPr sz="6000">
                <a:solidFill>
                  <a:schemeClr val="bg1"/>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29239346-30DB-B9AD-74E8-A84C5B7B7A88}"/>
              </a:ext>
            </a:extLst>
          </p:cNvPr>
          <p:cNvSpPr>
            <a:spLocks noGrp="1"/>
          </p:cNvSpPr>
          <p:nvPr>
            <p:ph type="subTitle" idx="1"/>
          </p:nvPr>
        </p:nvSpPr>
        <p:spPr>
          <a:xfrm>
            <a:off x="501535" y="4001049"/>
            <a:ext cx="6938357" cy="820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Graphic 11">
            <a:extLst>
              <a:ext uri="{FF2B5EF4-FFF2-40B4-BE49-F238E27FC236}">
                <a16:creationId xmlns:a16="http://schemas.microsoft.com/office/drawing/2014/main" id="{B8E1D58E-AE97-DCB9-FD0F-C6DD1B87FF39}"/>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5" name="Freeform 7">
            <a:extLst>
              <a:ext uri="{FF2B5EF4-FFF2-40B4-BE49-F238E27FC236}">
                <a16:creationId xmlns:a16="http://schemas.microsoft.com/office/drawing/2014/main" id="{F4987405-A2BC-723E-0F93-2C4D78B753BD}"/>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89638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ECC4-0A2D-C6CD-082A-39977B3DD8F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6C71B5-4486-6775-947C-5B99326B4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8402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3F260-13A0-22EA-5929-AE2D8C4530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D360CAE-069F-91AF-628F-3DE2EDEEDD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61577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ank you">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597184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 Sub-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DD7345-7451-070A-D845-3620A8D902B6}"/>
              </a:ext>
            </a:extLst>
          </p:cNvPr>
          <p:cNvSpPr>
            <a:spLocks noGrp="1"/>
          </p:cNvSpPr>
          <p:nvPr>
            <p:ph type="dt" sz="half" idx="10"/>
          </p:nvPr>
        </p:nvSpPr>
        <p:spPr/>
        <p:txBody>
          <a:bodyPr/>
          <a:lstStyle/>
          <a:p>
            <a:fld id="{07A89B6B-EFA8-47C9-9E7A-B5A93D75B9FC}" type="datetime4">
              <a:rPr lang="en-US" smtClean="0"/>
              <a:t>March 2, 2026</a:t>
            </a:fld>
            <a:endParaRPr lang="en-GB"/>
          </a:p>
        </p:txBody>
      </p:sp>
      <p:sp>
        <p:nvSpPr>
          <p:cNvPr id="6" name="Slide Number Placeholder 5">
            <a:extLst>
              <a:ext uri="{FF2B5EF4-FFF2-40B4-BE49-F238E27FC236}">
                <a16:creationId xmlns:a16="http://schemas.microsoft.com/office/drawing/2014/main" id="{B42A2807-3E6B-314D-57AB-9A67EA059093}"/>
              </a:ext>
            </a:extLst>
          </p:cNvPr>
          <p:cNvSpPr>
            <a:spLocks noGrp="1"/>
          </p:cNvSpPr>
          <p:nvPr>
            <p:ph type="sldNum" sz="quarter" idx="12"/>
          </p:nvPr>
        </p:nvSpPr>
        <p:spPr/>
        <p:txBody>
          <a:bodyPr/>
          <a:lstStyle/>
          <a:p>
            <a:fld id="{9FD1E5D5-ED0E-4799-BB69-A7A068DB8D3E}" type="slidenum">
              <a:rPr lang="en-GB" smtClean="0"/>
              <a:pPr/>
              <a:t>‹#›</a:t>
            </a:fld>
            <a:endParaRPr lang="en-GB"/>
          </a:p>
        </p:txBody>
      </p:sp>
      <p:sp>
        <p:nvSpPr>
          <p:cNvPr id="7" name="Title 6">
            <a:extLst>
              <a:ext uri="{FF2B5EF4-FFF2-40B4-BE49-F238E27FC236}">
                <a16:creationId xmlns:a16="http://schemas.microsoft.com/office/drawing/2014/main" id="{67AA8F35-A727-7491-2C0C-A6EE4B4EA78A}"/>
              </a:ext>
            </a:extLst>
          </p:cNvPr>
          <p:cNvSpPr>
            <a:spLocks noGrp="1"/>
          </p:cNvSpPr>
          <p:nvPr>
            <p:ph type="title"/>
          </p:nvPr>
        </p:nvSpPr>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67712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639E-6CAB-68A6-B749-245AB3CBCE4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9BDCD7-BB99-B6E4-14B7-C313178BC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0769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E219-BB3C-964A-A2AF-7AA330151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1589234-5196-93C9-ADD2-F78EC72D8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959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273E-2E05-BFBE-00F7-F35131A01D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8D9CEC9-237E-3897-AE30-5A888D2EB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628C45E-28F4-52ED-DAFD-4125C2E51D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3599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5828-32F7-2E42-1989-F1A548B347A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E658AF6-0C44-E014-2989-2CA242005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16E38-F430-6305-0994-A228928EF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241D6C-308F-CCAC-3CD5-95D6AE0C7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1A13A-C7D2-25DE-A90B-D8BD06E48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3634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C63B-6ECB-F40F-26C8-5FA3D85A191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27128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73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63BF-E7D9-9109-0F24-7F1A3D1DE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4926CB8-67AD-93C3-12F6-A62349185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83DFE7D-DD7A-1A8C-7850-BA4EAEE23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190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D85F-0EDD-3596-E530-7960AF7FA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01A17FC-84D5-7C6F-495F-95EE71965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C0858F4-8EA8-3C32-8327-C6A5DD21F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0207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7627F-C33D-4930-359C-9F2571D04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C10071E-7B24-B533-6E08-12B97F8B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Graphic 9">
            <a:extLst>
              <a:ext uri="{FF2B5EF4-FFF2-40B4-BE49-F238E27FC236}">
                <a16:creationId xmlns:a16="http://schemas.microsoft.com/office/drawing/2014/main" id="{9CCC1CAE-E919-B519-75DA-5A38B95FF39F}"/>
              </a:ext>
            </a:extLst>
          </p:cNvPr>
          <p:cNvSpPr/>
          <p:nvPr userDrawn="1"/>
        </p:nvSpPr>
        <p:spPr>
          <a:xfrm>
            <a:off x="310861" y="592279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rgbClr val="3C69FF"/>
          </a:solidFill>
          <a:ln w="95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BC Oracle"/>
            </a:endParaRPr>
          </a:p>
        </p:txBody>
      </p:sp>
    </p:spTree>
    <p:extLst>
      <p:ext uri="{BB962C8B-B14F-4D97-AF65-F5344CB8AC3E}">
        <p14:creationId xmlns:p14="http://schemas.microsoft.com/office/powerpoint/2010/main" val="408824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 id="2147483683" r:id="rId13"/>
  </p:sldLayoutIdLst>
  <p:txStyles>
    <p:titleStyle>
      <a:lvl1pPr algn="l" defTabSz="914400" rtl="0" eaLnBrk="1" latinLnBrk="0" hangingPunct="1">
        <a:lnSpc>
          <a:spcPct val="90000"/>
        </a:lnSpc>
        <a:spcBef>
          <a:spcPct val="0"/>
        </a:spcBef>
        <a:buNone/>
        <a:defRPr sz="4400" b="0" kern="1200">
          <a:solidFill>
            <a:srgbClr val="3C69F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4.wdp"/><Relationship Id="rId4" Type="http://schemas.openxmlformats.org/officeDocument/2006/relationships/image" Target="../media/image35.png"/><Relationship Id="rId9"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400" b="1"/>
              <a:t>Generative AI and Injury Schemes</a:t>
            </a:r>
          </a:p>
        </p:txBody>
      </p:sp>
      <p:sp>
        <p:nvSpPr>
          <p:cNvPr id="3" name="Subtitle 2"/>
          <p:cNvSpPr>
            <a:spLocks noGrp="1"/>
          </p:cNvSpPr>
          <p:nvPr>
            <p:ph type="subTitle" idx="1"/>
          </p:nvPr>
        </p:nvSpPr>
        <p:spPr/>
        <p:txBody>
          <a:bodyPr/>
          <a:lstStyle/>
          <a:p>
            <a:r>
              <a:rPr sz="2400"/>
              <a:t>IDS WG and </a:t>
            </a:r>
            <a:r>
              <a:rPr lang="en-AU" sz="2400"/>
              <a:t>Y</a:t>
            </a:r>
            <a:r>
              <a:rPr sz="2400"/>
              <a:t>DAWG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C6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457200"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1. Overview</a:t>
            </a:r>
          </a:p>
        </p:txBody>
      </p:sp>
      <p:sp>
        <p:nvSpPr>
          <p:cNvPr id="4" name="Rectangle 3"/>
          <p:cNvSpPr/>
          <p:nvPr/>
        </p:nvSpPr>
        <p:spPr>
          <a:xfrm>
            <a:off x="1920240" y="3200400"/>
            <a:ext cx="1371600" cy="548640"/>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1">
                <a:solidFill>
                  <a:srgbClr val="000000"/>
                </a:solidFill>
              </a:rPr>
              <a:t>2. Current State</a:t>
            </a:r>
          </a:p>
        </p:txBody>
      </p:sp>
      <p:sp>
        <p:nvSpPr>
          <p:cNvPr id="5" name="Rectangle 4"/>
          <p:cNvSpPr/>
          <p:nvPr/>
        </p:nvSpPr>
        <p:spPr>
          <a:xfrm>
            <a:off x="3383280"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3. </a:t>
            </a:r>
            <a:r>
              <a:rPr lang="en-US" sz="1200">
                <a:solidFill>
                  <a:srgbClr val="FFFFFF"/>
                </a:solidFill>
              </a:rPr>
              <a:t>Potential</a:t>
            </a:r>
            <a:endParaRPr sz="1200" b="0">
              <a:solidFill>
                <a:srgbClr val="FFFFFF"/>
              </a:solidFill>
            </a:endParaRPr>
          </a:p>
        </p:txBody>
      </p:sp>
      <p:sp>
        <p:nvSpPr>
          <p:cNvPr id="6" name="Rectangle 5"/>
          <p:cNvSpPr/>
          <p:nvPr/>
        </p:nvSpPr>
        <p:spPr>
          <a:xfrm>
            <a:off x="4846320"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4. </a:t>
            </a:r>
            <a:r>
              <a:rPr lang="en-US" sz="1200">
                <a:solidFill>
                  <a:srgbClr val="FFFFFF"/>
                </a:solidFill>
              </a:rPr>
              <a:t>Challenges</a:t>
            </a:r>
            <a:endParaRPr sz="1200" b="0">
              <a:solidFill>
                <a:srgbClr val="FFFFFF"/>
              </a:solidFill>
            </a:endParaRPr>
          </a:p>
        </p:txBody>
      </p:sp>
      <p:sp>
        <p:nvSpPr>
          <p:cNvPr id="7" name="Rectangle 6"/>
          <p:cNvSpPr/>
          <p:nvPr/>
        </p:nvSpPr>
        <p:spPr>
          <a:xfrm>
            <a:off x="6309360"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5. </a:t>
            </a:r>
            <a:r>
              <a:rPr lang="en-US" sz="1200">
                <a:solidFill>
                  <a:srgbClr val="FFFFFF"/>
                </a:solidFill>
              </a:rPr>
              <a:t>Next Steps</a:t>
            </a:r>
            <a:endParaRPr sz="1200" b="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1503D-11E5-B811-6AB7-8882611CD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42C54-2C36-E24A-4EC8-BA775CF72281}"/>
              </a:ext>
            </a:extLst>
          </p:cNvPr>
          <p:cNvSpPr>
            <a:spLocks noGrp="1"/>
          </p:cNvSpPr>
          <p:nvPr>
            <p:ph type="title"/>
          </p:nvPr>
        </p:nvSpPr>
        <p:spPr/>
        <p:txBody>
          <a:bodyPr/>
          <a:lstStyle/>
          <a:p>
            <a:r>
              <a:rPr lang="en-US" b="1">
                <a:latin typeface="Arial"/>
                <a:cs typeface="Arial"/>
              </a:rPr>
              <a:t>Current State of Schemes – where used</a:t>
            </a:r>
            <a:endParaRPr b="1">
              <a:solidFill>
                <a:srgbClr val="3C69FF"/>
              </a:solidFill>
            </a:endParaRPr>
          </a:p>
        </p:txBody>
      </p:sp>
      <p:sp>
        <p:nvSpPr>
          <p:cNvPr id="3" name="Oval 2">
            <a:extLst>
              <a:ext uri="{FF2B5EF4-FFF2-40B4-BE49-F238E27FC236}">
                <a16:creationId xmlns:a16="http://schemas.microsoft.com/office/drawing/2014/main" id="{EDAC91E0-92AB-2FF3-CAA8-F8091269FA3F}"/>
              </a:ext>
            </a:extLst>
          </p:cNvPr>
          <p:cNvSpPr/>
          <p:nvPr/>
        </p:nvSpPr>
        <p:spPr>
          <a:xfrm>
            <a:off x="696309" y="1918139"/>
            <a:ext cx="2180895" cy="2062652"/>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F42F9AC-2253-6E72-DC73-8FA604B5755B}"/>
              </a:ext>
            </a:extLst>
          </p:cNvPr>
          <p:cNvSpPr txBox="1"/>
          <p:nvPr/>
        </p:nvSpPr>
        <p:spPr>
          <a:xfrm>
            <a:off x="1129862" y="2430517"/>
            <a:ext cx="147144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IT or Tech support teams</a:t>
            </a:r>
            <a:endParaRPr lang="en-US"/>
          </a:p>
        </p:txBody>
      </p:sp>
      <p:sp>
        <p:nvSpPr>
          <p:cNvPr id="5" name="Oval 4">
            <a:extLst>
              <a:ext uri="{FF2B5EF4-FFF2-40B4-BE49-F238E27FC236}">
                <a16:creationId xmlns:a16="http://schemas.microsoft.com/office/drawing/2014/main" id="{D946D1AF-855F-4834-2A19-C494D479FF95}"/>
              </a:ext>
            </a:extLst>
          </p:cNvPr>
          <p:cNvSpPr/>
          <p:nvPr/>
        </p:nvSpPr>
        <p:spPr>
          <a:xfrm>
            <a:off x="3678620" y="1524001"/>
            <a:ext cx="1655377" cy="1826169"/>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EE7CC0-0318-7E6A-E0A9-1D3A400A0178}"/>
              </a:ext>
            </a:extLst>
          </p:cNvPr>
          <p:cNvSpPr txBox="1"/>
          <p:nvPr/>
        </p:nvSpPr>
        <p:spPr>
          <a:xfrm>
            <a:off x="4045472" y="2078824"/>
            <a:ext cx="1051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Admin staff </a:t>
            </a:r>
            <a:r>
              <a:rPr lang="en-US" err="1">
                <a:ea typeface="Calibri"/>
                <a:cs typeface="Calibri"/>
              </a:rPr>
              <a:t>fns</a:t>
            </a:r>
          </a:p>
        </p:txBody>
      </p:sp>
      <p:sp>
        <p:nvSpPr>
          <p:cNvPr id="8" name="Oval 7">
            <a:extLst>
              <a:ext uri="{FF2B5EF4-FFF2-40B4-BE49-F238E27FC236}">
                <a16:creationId xmlns:a16="http://schemas.microsoft.com/office/drawing/2014/main" id="{EC922A96-FFCE-3B2C-A302-27267AF10460}"/>
              </a:ext>
            </a:extLst>
          </p:cNvPr>
          <p:cNvSpPr/>
          <p:nvPr/>
        </p:nvSpPr>
        <p:spPr>
          <a:xfrm>
            <a:off x="486104" y="4256691"/>
            <a:ext cx="1287515" cy="1405755"/>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02E4CC-1E53-2EE9-D1C2-464EEBE45FEB}"/>
              </a:ext>
            </a:extLst>
          </p:cNvPr>
          <p:cNvSpPr txBox="1"/>
          <p:nvPr/>
        </p:nvSpPr>
        <p:spPr>
          <a:xfrm>
            <a:off x="604345" y="4690239"/>
            <a:ext cx="9984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claim staff: routine </a:t>
            </a:r>
            <a:r>
              <a:rPr lang="en-US" sz="1400" err="1">
                <a:ea typeface="Calibri"/>
                <a:cs typeface="Calibri"/>
              </a:rPr>
              <a:t>fns</a:t>
            </a:r>
          </a:p>
        </p:txBody>
      </p:sp>
      <p:sp>
        <p:nvSpPr>
          <p:cNvPr id="10" name="Oval 9">
            <a:extLst>
              <a:ext uri="{FF2B5EF4-FFF2-40B4-BE49-F238E27FC236}">
                <a16:creationId xmlns:a16="http://schemas.microsoft.com/office/drawing/2014/main" id="{1F3D30F1-0C53-C24E-1E4C-45D369162486}"/>
              </a:ext>
            </a:extLst>
          </p:cNvPr>
          <p:cNvSpPr/>
          <p:nvPr/>
        </p:nvSpPr>
        <p:spPr>
          <a:xfrm>
            <a:off x="3021723" y="3481550"/>
            <a:ext cx="840828" cy="853966"/>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BB2D246-6ADC-B3F8-F7DA-2E254E2C6C37}"/>
              </a:ext>
            </a:extLst>
          </p:cNvPr>
          <p:cNvSpPr txBox="1"/>
          <p:nvPr/>
        </p:nvSpPr>
        <p:spPr>
          <a:xfrm>
            <a:off x="2942896" y="3691756"/>
            <a:ext cx="9853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Regulatory staff</a:t>
            </a:r>
            <a:endParaRPr lang="en-US"/>
          </a:p>
        </p:txBody>
      </p:sp>
      <p:sp>
        <p:nvSpPr>
          <p:cNvPr id="7" name="Oval 6">
            <a:extLst>
              <a:ext uri="{FF2B5EF4-FFF2-40B4-BE49-F238E27FC236}">
                <a16:creationId xmlns:a16="http://schemas.microsoft.com/office/drawing/2014/main" id="{94DD1733-0ECF-4263-C771-EFC179D051BA}"/>
              </a:ext>
            </a:extLst>
          </p:cNvPr>
          <p:cNvSpPr/>
          <p:nvPr/>
        </p:nvSpPr>
        <p:spPr>
          <a:xfrm>
            <a:off x="5936659" y="1887143"/>
            <a:ext cx="840828" cy="853966"/>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3796AF2-0DB7-84FE-D9CC-12D8B63C5824}"/>
              </a:ext>
            </a:extLst>
          </p:cNvPr>
          <p:cNvSpPr txBox="1"/>
          <p:nvPr/>
        </p:nvSpPr>
        <p:spPr>
          <a:xfrm>
            <a:off x="5805281" y="2057935"/>
            <a:ext cx="11035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Claims staff - processing</a:t>
            </a:r>
            <a:endParaRPr lang="en-US"/>
          </a:p>
        </p:txBody>
      </p:sp>
      <p:sp>
        <p:nvSpPr>
          <p:cNvPr id="13" name="Oval 12">
            <a:extLst>
              <a:ext uri="{FF2B5EF4-FFF2-40B4-BE49-F238E27FC236}">
                <a16:creationId xmlns:a16="http://schemas.microsoft.com/office/drawing/2014/main" id="{90756CA7-B641-2D8D-F16D-049B54D3AE2E}"/>
              </a:ext>
            </a:extLst>
          </p:cNvPr>
          <p:cNvSpPr/>
          <p:nvPr/>
        </p:nvSpPr>
        <p:spPr>
          <a:xfrm>
            <a:off x="5166238" y="3628425"/>
            <a:ext cx="840828" cy="853966"/>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8D1E8A-6965-40B8-2FA4-416F83F6794F}"/>
              </a:ext>
            </a:extLst>
          </p:cNvPr>
          <p:cNvSpPr txBox="1"/>
          <p:nvPr/>
        </p:nvSpPr>
        <p:spPr>
          <a:xfrm>
            <a:off x="5034860" y="3799217"/>
            <a:ext cx="11035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Claims staff - assistive</a:t>
            </a:r>
            <a:endParaRPr lang="en-US"/>
          </a:p>
        </p:txBody>
      </p:sp>
      <p:sp>
        <p:nvSpPr>
          <p:cNvPr id="17" name="Oval 16">
            <a:extLst>
              <a:ext uri="{FF2B5EF4-FFF2-40B4-BE49-F238E27FC236}">
                <a16:creationId xmlns:a16="http://schemas.microsoft.com/office/drawing/2014/main" id="{CEEF1B77-8B03-3487-761F-60B1F9E095B1}"/>
              </a:ext>
            </a:extLst>
          </p:cNvPr>
          <p:cNvSpPr/>
          <p:nvPr/>
        </p:nvSpPr>
        <p:spPr>
          <a:xfrm>
            <a:off x="2105773" y="4753906"/>
            <a:ext cx="577059" cy="55112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7F441BA-90D3-7987-C826-8B68E94B484A}"/>
              </a:ext>
            </a:extLst>
          </p:cNvPr>
          <p:cNvSpPr txBox="1"/>
          <p:nvPr/>
        </p:nvSpPr>
        <p:spPr>
          <a:xfrm>
            <a:off x="1866934" y="4778160"/>
            <a:ext cx="11035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Claims staff - training</a:t>
            </a:r>
            <a:endParaRPr lang="en-US"/>
          </a:p>
        </p:txBody>
      </p:sp>
      <p:sp>
        <p:nvSpPr>
          <p:cNvPr id="23" name="Oval 22">
            <a:extLst>
              <a:ext uri="{FF2B5EF4-FFF2-40B4-BE49-F238E27FC236}">
                <a16:creationId xmlns:a16="http://schemas.microsoft.com/office/drawing/2014/main" id="{30ABE3E8-7E8C-D346-784E-0F2627F793A6}"/>
              </a:ext>
            </a:extLst>
          </p:cNvPr>
          <p:cNvSpPr/>
          <p:nvPr/>
        </p:nvSpPr>
        <p:spPr>
          <a:xfrm>
            <a:off x="2867773" y="5594059"/>
            <a:ext cx="577059" cy="55112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AB7A7E0-9A64-7027-FFFD-87A440C288D7}"/>
              </a:ext>
            </a:extLst>
          </p:cNvPr>
          <p:cNvSpPr txBox="1"/>
          <p:nvPr/>
        </p:nvSpPr>
        <p:spPr>
          <a:xfrm>
            <a:off x="2824319" y="5647621"/>
            <a:ext cx="84958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Scheme Perf</a:t>
            </a:r>
          </a:p>
        </p:txBody>
      </p:sp>
      <p:sp>
        <p:nvSpPr>
          <p:cNvPr id="25" name="Oval 24">
            <a:extLst>
              <a:ext uri="{FF2B5EF4-FFF2-40B4-BE49-F238E27FC236}">
                <a16:creationId xmlns:a16="http://schemas.microsoft.com/office/drawing/2014/main" id="{5F8733FD-9EFE-855E-DA0D-FA33E106CBD4}"/>
              </a:ext>
            </a:extLst>
          </p:cNvPr>
          <p:cNvSpPr/>
          <p:nvPr/>
        </p:nvSpPr>
        <p:spPr>
          <a:xfrm>
            <a:off x="3795849" y="4900443"/>
            <a:ext cx="577059" cy="55112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FFE1E7-8021-B2EC-5414-9E586694A362}"/>
              </a:ext>
            </a:extLst>
          </p:cNvPr>
          <p:cNvSpPr txBox="1"/>
          <p:nvPr/>
        </p:nvSpPr>
        <p:spPr>
          <a:xfrm>
            <a:off x="3674241" y="4905159"/>
            <a:ext cx="110358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Premium – routine tasks</a:t>
            </a:r>
          </a:p>
        </p:txBody>
      </p:sp>
      <p:cxnSp>
        <p:nvCxnSpPr>
          <p:cNvPr id="27" name="Straight Arrow Connector 26">
            <a:extLst>
              <a:ext uri="{FF2B5EF4-FFF2-40B4-BE49-F238E27FC236}">
                <a16:creationId xmlns:a16="http://schemas.microsoft.com/office/drawing/2014/main" id="{AB559092-07A8-04B4-49E4-3DB431257BDA}"/>
              </a:ext>
            </a:extLst>
          </p:cNvPr>
          <p:cNvCxnSpPr/>
          <p:nvPr/>
        </p:nvCxnSpPr>
        <p:spPr>
          <a:xfrm flipH="1">
            <a:off x="5885602" y="1748355"/>
            <a:ext cx="2266988" cy="4584127"/>
          </a:xfrm>
          <a:prstGeom prst="straightConnector1">
            <a:avLst/>
          </a:prstGeom>
        </p:spPr>
        <p:style>
          <a:lnRef idx="3">
            <a:schemeClr val="accent1"/>
          </a:lnRef>
          <a:fillRef idx="0">
            <a:schemeClr val="accent1"/>
          </a:fillRef>
          <a:effectRef idx="2">
            <a:schemeClr val="accent1"/>
          </a:effectRef>
          <a:fontRef idx="minor">
            <a:schemeClr val="tx1"/>
          </a:fontRef>
        </p:style>
      </p:cxnSp>
      <p:sp>
        <p:nvSpPr>
          <p:cNvPr id="29" name="Oval 28">
            <a:extLst>
              <a:ext uri="{FF2B5EF4-FFF2-40B4-BE49-F238E27FC236}">
                <a16:creationId xmlns:a16="http://schemas.microsoft.com/office/drawing/2014/main" id="{3C15FB6E-EB7B-1373-5077-AA38B7AAA1B3}"/>
              </a:ext>
            </a:extLst>
          </p:cNvPr>
          <p:cNvSpPr/>
          <p:nvPr/>
        </p:nvSpPr>
        <p:spPr>
          <a:xfrm>
            <a:off x="4404911" y="5869955"/>
            <a:ext cx="577059" cy="55112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E16CE6F-0105-4CD8-F026-C3F6F73B0215}"/>
              </a:ext>
            </a:extLst>
          </p:cNvPr>
          <p:cNvSpPr txBox="1"/>
          <p:nvPr/>
        </p:nvSpPr>
        <p:spPr>
          <a:xfrm>
            <a:off x="4361457" y="5923517"/>
            <a:ext cx="8495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Calibri"/>
                <a:cs typeface="Calibri"/>
              </a:rPr>
              <a:t>Finance</a:t>
            </a:r>
          </a:p>
        </p:txBody>
      </p:sp>
      <p:sp>
        <p:nvSpPr>
          <p:cNvPr id="22" name="TextBox 21">
            <a:extLst>
              <a:ext uri="{FF2B5EF4-FFF2-40B4-BE49-F238E27FC236}">
                <a16:creationId xmlns:a16="http://schemas.microsoft.com/office/drawing/2014/main" id="{3DE58F81-E8D0-E29C-DB91-25BBBAFC8DF6}"/>
              </a:ext>
            </a:extLst>
          </p:cNvPr>
          <p:cNvSpPr txBox="1"/>
          <p:nvPr/>
        </p:nvSpPr>
        <p:spPr>
          <a:xfrm>
            <a:off x="8020372" y="2996339"/>
            <a:ext cx="340962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000" i="1">
                <a:solidFill>
                  <a:schemeClr val="bg1">
                    <a:lumMod val="65000"/>
                  </a:schemeClr>
                </a:solidFill>
                <a:ea typeface="Calibri"/>
                <a:cs typeface="Calibri"/>
              </a:rPr>
              <a:t>Safety</a:t>
            </a:r>
          </a:p>
          <a:p>
            <a:pPr marL="342900" indent="-342900">
              <a:buFont typeface="Wingdings"/>
              <a:buChar char="Ø"/>
            </a:pPr>
            <a:r>
              <a:rPr lang="en-US" sz="2000" i="1">
                <a:solidFill>
                  <a:schemeClr val="bg1">
                    <a:lumMod val="65000"/>
                  </a:schemeClr>
                </a:solidFill>
                <a:ea typeface="Calibri"/>
                <a:cs typeface="Calibri"/>
              </a:rPr>
              <a:t>Strategic functions</a:t>
            </a:r>
          </a:p>
          <a:p>
            <a:pPr marL="342900" indent="-342900">
              <a:buFont typeface="Wingdings"/>
              <a:buChar char="Ø"/>
            </a:pPr>
            <a:r>
              <a:rPr lang="en-US" sz="2000" i="1">
                <a:solidFill>
                  <a:schemeClr val="bg1">
                    <a:lumMod val="65000"/>
                  </a:schemeClr>
                </a:solidFill>
                <a:ea typeface="Calibri"/>
                <a:cs typeface="Calibri"/>
              </a:rPr>
              <a:t>Actuarial</a:t>
            </a:r>
          </a:p>
          <a:p>
            <a:pPr marL="342900" indent="-342900">
              <a:buFont typeface="Wingdings"/>
              <a:buChar char="Ø"/>
            </a:pPr>
            <a:r>
              <a:rPr lang="en-US" sz="2000" i="1">
                <a:solidFill>
                  <a:schemeClr val="bg1">
                    <a:lumMod val="65000"/>
                  </a:schemeClr>
                </a:solidFill>
                <a:ea typeface="Calibri"/>
                <a:cs typeface="Calibri"/>
              </a:rPr>
              <a:t>Medical &amp; Health Professional engagement teams</a:t>
            </a:r>
          </a:p>
        </p:txBody>
      </p:sp>
    </p:spTree>
    <p:extLst>
      <p:ext uri="{BB962C8B-B14F-4D97-AF65-F5344CB8AC3E}">
        <p14:creationId xmlns:p14="http://schemas.microsoft.com/office/powerpoint/2010/main" val="325664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DA2B0-E618-B0D8-D576-F3AF5B32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97CF1-2C24-4249-C068-AF67552DA725}"/>
              </a:ext>
            </a:extLst>
          </p:cNvPr>
          <p:cNvSpPr>
            <a:spLocks noGrp="1"/>
          </p:cNvSpPr>
          <p:nvPr>
            <p:ph type="title"/>
          </p:nvPr>
        </p:nvSpPr>
        <p:spPr/>
        <p:txBody>
          <a:bodyPr/>
          <a:lstStyle/>
          <a:p>
            <a:r>
              <a:rPr lang="en-US" b="1" dirty="0">
                <a:latin typeface="Arial"/>
                <a:cs typeface="Arial"/>
              </a:rPr>
              <a:t>Current State of Schemes – Gen AI tools </a:t>
            </a:r>
            <a:r>
              <a:rPr lang="en-US" sz="3600" b="1" dirty="0">
                <a:latin typeface="Arial"/>
                <a:cs typeface="Arial"/>
              </a:rPr>
              <a:t>(approved &amp; used)</a:t>
            </a:r>
            <a:endParaRPr lang="en-US" sz="3600" b="1" dirty="0">
              <a:solidFill>
                <a:srgbClr val="3C69FF"/>
              </a:solidFill>
            </a:endParaRPr>
          </a:p>
        </p:txBody>
      </p:sp>
      <p:sp>
        <p:nvSpPr>
          <p:cNvPr id="15" name="Right Arrow 14">
            <a:extLst>
              <a:ext uri="{FF2B5EF4-FFF2-40B4-BE49-F238E27FC236}">
                <a16:creationId xmlns:a16="http://schemas.microsoft.com/office/drawing/2014/main" id="{F89590E0-C583-FB3D-8227-45FD978CD10A}"/>
              </a:ext>
            </a:extLst>
          </p:cNvPr>
          <p:cNvSpPr/>
          <p:nvPr/>
        </p:nvSpPr>
        <p:spPr>
          <a:xfrm rot="613171">
            <a:off x="8238950" y="3368903"/>
            <a:ext cx="2196426" cy="1630626"/>
          </a:xfrm>
          <a:prstGeom prst="rightArrow">
            <a:avLst/>
          </a:prstGeom>
          <a:solidFill>
            <a:srgbClr val="3C69FF"/>
          </a:solidFill>
          <a:ln>
            <a:solidFill>
              <a:srgbClr val="3C6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Genesis</a:t>
            </a:r>
          </a:p>
        </p:txBody>
      </p:sp>
      <p:sp>
        <p:nvSpPr>
          <p:cNvPr id="28" name="Right Arrow 27">
            <a:extLst>
              <a:ext uri="{FF2B5EF4-FFF2-40B4-BE49-F238E27FC236}">
                <a16:creationId xmlns:a16="http://schemas.microsoft.com/office/drawing/2014/main" id="{60362F50-C68F-39B9-4FB3-4F1655A60D35}"/>
              </a:ext>
            </a:extLst>
          </p:cNvPr>
          <p:cNvSpPr/>
          <p:nvPr/>
        </p:nvSpPr>
        <p:spPr>
          <a:xfrm rot="544371" flipH="1">
            <a:off x="3454137" y="2230122"/>
            <a:ext cx="2312245" cy="1716610"/>
          </a:xfrm>
          <a:prstGeom prst="rightArrow">
            <a:avLst/>
          </a:prstGeom>
          <a:solidFill>
            <a:srgbClr val="3C69FF"/>
          </a:solidFill>
          <a:ln>
            <a:solidFill>
              <a:srgbClr val="3C6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GitHub CoPilot</a:t>
            </a:r>
          </a:p>
        </p:txBody>
      </p:sp>
      <p:sp>
        <p:nvSpPr>
          <p:cNvPr id="29" name="Right Arrow 28">
            <a:extLst>
              <a:ext uri="{FF2B5EF4-FFF2-40B4-BE49-F238E27FC236}">
                <a16:creationId xmlns:a16="http://schemas.microsoft.com/office/drawing/2014/main" id="{7B32BF3D-71E1-0CD5-2D2E-52284E98F0FE}"/>
              </a:ext>
            </a:extLst>
          </p:cNvPr>
          <p:cNvSpPr/>
          <p:nvPr/>
        </p:nvSpPr>
        <p:spPr>
          <a:xfrm rot="3514775">
            <a:off x="6706200" y="4731115"/>
            <a:ext cx="2196426" cy="1630626"/>
          </a:xfrm>
          <a:prstGeom prst="rightArrow">
            <a:avLst/>
          </a:prstGeom>
          <a:solidFill>
            <a:srgbClr val="3C69FF"/>
          </a:solidFill>
          <a:ln>
            <a:solidFill>
              <a:srgbClr val="3C6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AWS</a:t>
            </a:r>
          </a:p>
        </p:txBody>
      </p:sp>
      <p:sp>
        <p:nvSpPr>
          <p:cNvPr id="31" name="Right Arrow 30">
            <a:extLst>
              <a:ext uri="{FF2B5EF4-FFF2-40B4-BE49-F238E27FC236}">
                <a16:creationId xmlns:a16="http://schemas.microsoft.com/office/drawing/2014/main" id="{3A1E6ABD-9FC5-9435-9206-29FF27D725A7}"/>
              </a:ext>
            </a:extLst>
          </p:cNvPr>
          <p:cNvSpPr/>
          <p:nvPr/>
        </p:nvSpPr>
        <p:spPr>
          <a:xfrm rot="18932620" flipH="1">
            <a:off x="3953668" y="4168727"/>
            <a:ext cx="2312245" cy="1716610"/>
          </a:xfrm>
          <a:prstGeom prst="rightArrow">
            <a:avLst/>
          </a:prstGeom>
          <a:solidFill>
            <a:srgbClr val="3C69FF"/>
          </a:solidFill>
          <a:ln>
            <a:solidFill>
              <a:srgbClr val="3C6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Daisee</a:t>
            </a:r>
          </a:p>
        </p:txBody>
      </p:sp>
      <p:sp>
        <p:nvSpPr>
          <p:cNvPr id="32" name="Right Arrow 31">
            <a:extLst>
              <a:ext uri="{FF2B5EF4-FFF2-40B4-BE49-F238E27FC236}">
                <a16:creationId xmlns:a16="http://schemas.microsoft.com/office/drawing/2014/main" id="{EC7ED004-FBA3-07BE-E4DA-90706A662028}"/>
              </a:ext>
            </a:extLst>
          </p:cNvPr>
          <p:cNvSpPr/>
          <p:nvPr/>
        </p:nvSpPr>
        <p:spPr>
          <a:xfrm rot="19667763">
            <a:off x="7965099" y="1451405"/>
            <a:ext cx="2196426" cy="1630626"/>
          </a:xfrm>
          <a:prstGeom prst="rightArrow">
            <a:avLst/>
          </a:prstGeom>
          <a:solidFill>
            <a:srgbClr val="3C69FF"/>
          </a:solidFill>
          <a:ln>
            <a:solidFill>
              <a:srgbClr val="3C6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ChatGPT (licensed)</a:t>
            </a:r>
          </a:p>
        </p:txBody>
      </p:sp>
      <p:sp>
        <p:nvSpPr>
          <p:cNvPr id="7" name="Oval 6">
            <a:extLst>
              <a:ext uri="{FF2B5EF4-FFF2-40B4-BE49-F238E27FC236}">
                <a16:creationId xmlns:a16="http://schemas.microsoft.com/office/drawing/2014/main" id="{532368EB-8A13-4926-3204-6107EE696C85}"/>
              </a:ext>
            </a:extLst>
          </p:cNvPr>
          <p:cNvSpPr/>
          <p:nvPr/>
        </p:nvSpPr>
        <p:spPr>
          <a:xfrm>
            <a:off x="5518908" y="2022660"/>
            <a:ext cx="2968481" cy="2968481"/>
          </a:xfrm>
          <a:prstGeom prst="ellipse">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5F28313-530F-98A4-E541-B552EDA0E7C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612335" y="3031958"/>
            <a:ext cx="2759271" cy="986346"/>
          </a:xfrm>
          <a:prstGeom prst="rect">
            <a:avLst/>
          </a:prstGeom>
        </p:spPr>
      </p:pic>
    </p:spTree>
    <p:extLst>
      <p:ext uri="{BB962C8B-B14F-4D97-AF65-F5344CB8AC3E}">
        <p14:creationId xmlns:p14="http://schemas.microsoft.com/office/powerpoint/2010/main" val="249087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6952F-7EF3-DBA7-13DE-C811FEED1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98944-6496-25C5-D173-991F141984BC}"/>
              </a:ext>
            </a:extLst>
          </p:cNvPr>
          <p:cNvSpPr>
            <a:spLocks noGrp="1"/>
          </p:cNvSpPr>
          <p:nvPr>
            <p:ph type="title"/>
          </p:nvPr>
        </p:nvSpPr>
        <p:spPr/>
        <p:txBody>
          <a:bodyPr>
            <a:normAutofit/>
          </a:bodyPr>
          <a:lstStyle/>
          <a:p>
            <a:r>
              <a:rPr lang="en-US" b="1">
                <a:latin typeface="Arial"/>
                <a:cs typeface="Arial"/>
              </a:rPr>
              <a:t>Current State of Schemes – case studies: Gen AI </a:t>
            </a:r>
            <a:endParaRPr lang="en-US" b="1">
              <a:solidFill>
                <a:srgbClr val="3C69FF"/>
              </a:solidFill>
            </a:endParaRPr>
          </a:p>
        </p:txBody>
      </p:sp>
      <p:pic>
        <p:nvPicPr>
          <p:cNvPr id="10" name="Picture 9" descr="A graph on a blackboard&#10;&#10;AI-generated content may be incorrect.">
            <a:extLst>
              <a:ext uri="{FF2B5EF4-FFF2-40B4-BE49-F238E27FC236}">
                <a16:creationId xmlns:a16="http://schemas.microsoft.com/office/drawing/2014/main" id="{32917EB1-88D5-6E94-E9E6-1874440B0B3F}"/>
              </a:ext>
            </a:extLst>
          </p:cNvPr>
          <p:cNvPicPr>
            <a:picLocks noChangeAspect="1"/>
          </p:cNvPicPr>
          <p:nvPr/>
        </p:nvPicPr>
        <p:blipFill>
          <a:blip r:embed="rId3"/>
          <a:stretch>
            <a:fillRect/>
          </a:stretch>
        </p:blipFill>
        <p:spPr>
          <a:xfrm>
            <a:off x="2523316" y="2428875"/>
            <a:ext cx="6440876" cy="3351721"/>
          </a:xfrm>
          <a:prstGeom prst="rect">
            <a:avLst/>
          </a:prstGeom>
        </p:spPr>
      </p:pic>
    </p:spTree>
    <p:extLst>
      <p:ext uri="{BB962C8B-B14F-4D97-AF65-F5344CB8AC3E}">
        <p14:creationId xmlns:p14="http://schemas.microsoft.com/office/powerpoint/2010/main" val="386091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EA77-3F95-601C-88F9-1B8F0BCB6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B24522-F4F3-525B-1DDF-B0C7891FD9B8}"/>
              </a:ext>
            </a:extLst>
          </p:cNvPr>
          <p:cNvSpPr>
            <a:spLocks noGrp="1"/>
          </p:cNvSpPr>
          <p:nvPr>
            <p:ph type="title"/>
          </p:nvPr>
        </p:nvSpPr>
        <p:spPr/>
        <p:txBody>
          <a:bodyPr/>
          <a:lstStyle/>
          <a:p>
            <a:r>
              <a:rPr lang="en-US" b="1">
                <a:latin typeface="Arial"/>
                <a:cs typeface="Arial"/>
              </a:rPr>
              <a:t>Case Study: Workcover Qld</a:t>
            </a:r>
            <a:endParaRPr b="1">
              <a:solidFill>
                <a:srgbClr val="3C69FF"/>
              </a:solidFill>
            </a:endParaRPr>
          </a:p>
        </p:txBody>
      </p:sp>
      <p:pic>
        <p:nvPicPr>
          <p:cNvPr id="9" name="Picture 8" descr="A black background with yellow text&#10;&#10;AI-generated content may be incorrect.">
            <a:extLst>
              <a:ext uri="{FF2B5EF4-FFF2-40B4-BE49-F238E27FC236}">
                <a16:creationId xmlns:a16="http://schemas.microsoft.com/office/drawing/2014/main" id="{69E36A58-0636-9B2F-C32E-5D61657BFC19}"/>
              </a:ext>
            </a:extLst>
          </p:cNvPr>
          <p:cNvPicPr>
            <a:picLocks noChangeAspect="1"/>
          </p:cNvPicPr>
          <p:nvPr/>
        </p:nvPicPr>
        <p:blipFill>
          <a:blip r:embed="rId3"/>
          <a:stretch>
            <a:fillRect/>
          </a:stretch>
        </p:blipFill>
        <p:spPr>
          <a:xfrm>
            <a:off x="1729153" y="1455870"/>
            <a:ext cx="8977923" cy="5040413"/>
          </a:xfrm>
          <a:prstGeom prst="rect">
            <a:avLst/>
          </a:prstGeom>
        </p:spPr>
      </p:pic>
    </p:spTree>
    <p:extLst>
      <p:ext uri="{BB962C8B-B14F-4D97-AF65-F5344CB8AC3E}">
        <p14:creationId xmlns:p14="http://schemas.microsoft.com/office/powerpoint/2010/main" val="3905326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2F9FB-384C-3361-33AA-67A2CC12B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8D388-214A-27B5-0FF8-8DFF0E7A8A85}"/>
              </a:ext>
            </a:extLst>
          </p:cNvPr>
          <p:cNvSpPr>
            <a:spLocks noGrp="1"/>
          </p:cNvSpPr>
          <p:nvPr>
            <p:ph type="title"/>
          </p:nvPr>
        </p:nvSpPr>
        <p:spPr/>
        <p:txBody>
          <a:bodyPr/>
          <a:lstStyle/>
          <a:p>
            <a:r>
              <a:rPr lang="en-US" b="1">
                <a:latin typeface="Arial"/>
                <a:cs typeface="Arial"/>
              </a:rPr>
              <a:t>Case Study: TAC</a:t>
            </a:r>
            <a:endParaRPr lang="en-US" b="1">
              <a:solidFill>
                <a:srgbClr val="3C69FF"/>
              </a:solidFill>
            </a:endParaRPr>
          </a:p>
        </p:txBody>
      </p:sp>
      <p:pic>
        <p:nvPicPr>
          <p:cNvPr id="9" name="Picture 8">
            <a:extLst>
              <a:ext uri="{FF2B5EF4-FFF2-40B4-BE49-F238E27FC236}">
                <a16:creationId xmlns:a16="http://schemas.microsoft.com/office/drawing/2014/main" id="{DCD00979-A825-5771-EFC0-01EF3C1A290F}"/>
              </a:ext>
            </a:extLst>
          </p:cNvPr>
          <p:cNvPicPr>
            <a:picLocks noChangeAspect="1"/>
          </p:cNvPicPr>
          <p:nvPr/>
        </p:nvPicPr>
        <p:blipFill>
          <a:blip r:embed="rId3"/>
          <a:stretch>
            <a:fillRect/>
          </a:stretch>
        </p:blipFill>
        <p:spPr>
          <a:xfrm>
            <a:off x="679373" y="1453475"/>
            <a:ext cx="11237205" cy="1141748"/>
          </a:xfrm>
          <a:prstGeom prst="rect">
            <a:avLst/>
          </a:prstGeom>
        </p:spPr>
      </p:pic>
      <p:pic>
        <p:nvPicPr>
          <p:cNvPr id="10" name="Picture 9" descr="A blue rectangles with white text&#10;&#10;AI-generated content may be incorrect.">
            <a:extLst>
              <a:ext uri="{FF2B5EF4-FFF2-40B4-BE49-F238E27FC236}">
                <a16:creationId xmlns:a16="http://schemas.microsoft.com/office/drawing/2014/main" id="{565C4250-F946-4B4C-6DFC-0E63526415B6}"/>
              </a:ext>
            </a:extLst>
          </p:cNvPr>
          <p:cNvPicPr>
            <a:picLocks noChangeAspect="1"/>
          </p:cNvPicPr>
          <p:nvPr/>
        </p:nvPicPr>
        <p:blipFill>
          <a:blip r:embed="rId4"/>
          <a:stretch>
            <a:fillRect/>
          </a:stretch>
        </p:blipFill>
        <p:spPr>
          <a:xfrm>
            <a:off x="835446" y="2025871"/>
            <a:ext cx="10539470" cy="4339438"/>
          </a:xfrm>
          <a:prstGeom prst="rect">
            <a:avLst/>
          </a:prstGeom>
        </p:spPr>
      </p:pic>
    </p:spTree>
    <p:extLst>
      <p:ext uri="{BB962C8B-B14F-4D97-AF65-F5344CB8AC3E}">
        <p14:creationId xmlns:p14="http://schemas.microsoft.com/office/powerpoint/2010/main" val="351657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C6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457200"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1. Overview</a:t>
            </a:r>
          </a:p>
        </p:txBody>
      </p:sp>
      <p:sp>
        <p:nvSpPr>
          <p:cNvPr id="4" name="Rectangle 3"/>
          <p:cNvSpPr/>
          <p:nvPr/>
        </p:nvSpPr>
        <p:spPr>
          <a:xfrm>
            <a:off x="1920240"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2. Current State</a:t>
            </a:r>
          </a:p>
        </p:txBody>
      </p:sp>
      <p:sp>
        <p:nvSpPr>
          <p:cNvPr id="6" name="Rectangle 5"/>
          <p:cNvSpPr/>
          <p:nvPr/>
        </p:nvSpPr>
        <p:spPr>
          <a:xfrm>
            <a:off x="3394207" y="3200400"/>
            <a:ext cx="1371600" cy="548640"/>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b="1">
                <a:solidFill>
                  <a:srgbClr val="000000"/>
                </a:solidFill>
              </a:rPr>
              <a:t>3</a:t>
            </a:r>
            <a:r>
              <a:rPr sz="1200" b="1">
                <a:solidFill>
                  <a:srgbClr val="000000"/>
                </a:solidFill>
              </a:rPr>
              <a:t>. </a:t>
            </a:r>
            <a:r>
              <a:rPr lang="en-US" sz="1200" b="1">
                <a:solidFill>
                  <a:srgbClr val="000000"/>
                </a:solidFill>
              </a:rPr>
              <a:t>Potential</a:t>
            </a:r>
            <a:endParaRPr sz="1200" b="1">
              <a:solidFill>
                <a:srgbClr val="000000"/>
              </a:solidFill>
            </a:endParaRPr>
          </a:p>
        </p:txBody>
      </p:sp>
      <p:sp>
        <p:nvSpPr>
          <p:cNvPr id="7" name="Rectangle 6"/>
          <p:cNvSpPr/>
          <p:nvPr/>
        </p:nvSpPr>
        <p:spPr>
          <a:xfrm>
            <a:off x="4857247"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a:solidFill>
                  <a:srgbClr val="FFFFFF"/>
                </a:solidFill>
              </a:rPr>
              <a:t>4</a:t>
            </a:r>
            <a:r>
              <a:rPr sz="1200" b="0">
                <a:solidFill>
                  <a:srgbClr val="FFFFFF"/>
                </a:solidFill>
              </a:rPr>
              <a:t>. Challenges</a:t>
            </a:r>
          </a:p>
        </p:txBody>
      </p:sp>
      <p:sp>
        <p:nvSpPr>
          <p:cNvPr id="8" name="Rectangle 7"/>
          <p:cNvSpPr/>
          <p:nvPr/>
        </p:nvSpPr>
        <p:spPr>
          <a:xfrm>
            <a:off x="6334664"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a:solidFill>
                  <a:srgbClr val="FFFFFF"/>
                </a:solidFill>
              </a:rPr>
              <a:t>5</a:t>
            </a:r>
            <a:r>
              <a:rPr sz="1200" b="0">
                <a:solidFill>
                  <a:srgbClr val="FFFFFF"/>
                </a:solidFill>
              </a:rPr>
              <a:t>. </a:t>
            </a:r>
            <a:r>
              <a:rPr lang="en-US" sz="1200">
                <a:solidFill>
                  <a:srgbClr val="FFFFFF"/>
                </a:solidFill>
              </a:rPr>
              <a:t>Next steps</a:t>
            </a:r>
            <a:endParaRPr sz="1200" b="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D2C8F-9E12-FFA9-E97B-8CDC8187B914}"/>
            </a:ext>
          </a:extLst>
        </p:cNvPr>
        <p:cNvGrpSpPr/>
        <p:nvPr/>
      </p:nvGrpSpPr>
      <p:grpSpPr>
        <a:xfrm>
          <a:off x="0" y="0"/>
          <a:ext cx="0" cy="0"/>
          <a:chOff x="0" y="0"/>
          <a:chExt cx="0" cy="0"/>
        </a:xfrm>
      </p:grpSpPr>
      <p:pic>
        <p:nvPicPr>
          <p:cNvPr id="4" name="Picture 3" descr="A diagram of a work flow&#10;&#10;AI-generated content may be incorrect.">
            <a:extLst>
              <a:ext uri="{FF2B5EF4-FFF2-40B4-BE49-F238E27FC236}">
                <a16:creationId xmlns:a16="http://schemas.microsoft.com/office/drawing/2014/main" id="{2CC5FE11-56E4-4ED1-A7A4-2C06A9D73FCF}"/>
              </a:ext>
            </a:extLst>
          </p:cNvPr>
          <p:cNvPicPr>
            <a:picLocks noChangeAspect="1"/>
          </p:cNvPicPr>
          <p:nvPr/>
        </p:nvPicPr>
        <p:blipFill>
          <a:blip r:embed="rId3"/>
          <a:srcRect b="60742"/>
          <a:stretch>
            <a:fillRect/>
          </a:stretch>
        </p:blipFill>
        <p:spPr>
          <a:xfrm>
            <a:off x="1545936" y="1157158"/>
            <a:ext cx="7163293" cy="1907756"/>
          </a:xfrm>
          <a:prstGeom prst="rect">
            <a:avLst/>
          </a:prstGeom>
        </p:spPr>
      </p:pic>
      <p:sp>
        <p:nvSpPr>
          <p:cNvPr id="9" name="Flowchart: Preparation 8">
            <a:extLst>
              <a:ext uri="{FF2B5EF4-FFF2-40B4-BE49-F238E27FC236}">
                <a16:creationId xmlns:a16="http://schemas.microsoft.com/office/drawing/2014/main" id="{BB366E91-4A7C-ACF4-9197-50D8D9A4F3C9}"/>
              </a:ext>
            </a:extLst>
          </p:cNvPr>
          <p:cNvSpPr/>
          <p:nvPr/>
        </p:nvSpPr>
        <p:spPr>
          <a:xfrm>
            <a:off x="1498311" y="3064914"/>
            <a:ext cx="2713536" cy="365810"/>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Injury schemes</a:t>
            </a:r>
          </a:p>
        </p:txBody>
      </p:sp>
      <p:sp>
        <p:nvSpPr>
          <p:cNvPr id="11" name="Flowchart: Preparation 10">
            <a:extLst>
              <a:ext uri="{FF2B5EF4-FFF2-40B4-BE49-F238E27FC236}">
                <a16:creationId xmlns:a16="http://schemas.microsoft.com/office/drawing/2014/main" id="{1AD69B03-D048-58DD-D050-2ABE7ACE4482}"/>
              </a:ext>
            </a:extLst>
          </p:cNvPr>
          <p:cNvSpPr/>
          <p:nvPr/>
        </p:nvSpPr>
        <p:spPr>
          <a:xfrm>
            <a:off x="2861954" y="4131935"/>
            <a:ext cx="4830403" cy="381662"/>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Government agencies</a:t>
            </a:r>
          </a:p>
        </p:txBody>
      </p:sp>
      <p:sp>
        <p:nvSpPr>
          <p:cNvPr id="12" name="Flowchart: Preparation 11">
            <a:extLst>
              <a:ext uri="{FF2B5EF4-FFF2-40B4-BE49-F238E27FC236}">
                <a16:creationId xmlns:a16="http://schemas.microsoft.com/office/drawing/2014/main" id="{C5638C1A-82A1-FD3F-2E1F-33A6884635A7}"/>
              </a:ext>
            </a:extLst>
          </p:cNvPr>
          <p:cNvSpPr/>
          <p:nvPr/>
        </p:nvSpPr>
        <p:spPr>
          <a:xfrm>
            <a:off x="2495482" y="3580594"/>
            <a:ext cx="5321705" cy="352924"/>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Private insurers</a:t>
            </a:r>
          </a:p>
        </p:txBody>
      </p:sp>
      <p:sp>
        <p:nvSpPr>
          <p:cNvPr id="13" name="Flowchart: Preparation 12">
            <a:extLst>
              <a:ext uri="{FF2B5EF4-FFF2-40B4-BE49-F238E27FC236}">
                <a16:creationId xmlns:a16="http://schemas.microsoft.com/office/drawing/2014/main" id="{0CCEB343-8B86-06B3-98B6-D2FD257D7EC1}"/>
              </a:ext>
            </a:extLst>
          </p:cNvPr>
          <p:cNvSpPr/>
          <p:nvPr/>
        </p:nvSpPr>
        <p:spPr>
          <a:xfrm>
            <a:off x="3318376" y="4769759"/>
            <a:ext cx="4033028" cy="364130"/>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Healthcare providers</a:t>
            </a:r>
          </a:p>
        </p:txBody>
      </p:sp>
      <p:sp>
        <p:nvSpPr>
          <p:cNvPr id="14" name="Flowchart: Preparation 13">
            <a:extLst>
              <a:ext uri="{FF2B5EF4-FFF2-40B4-BE49-F238E27FC236}">
                <a16:creationId xmlns:a16="http://schemas.microsoft.com/office/drawing/2014/main" id="{777DC3FE-389B-F4D8-B86D-E8E2B73C6DC7}"/>
              </a:ext>
            </a:extLst>
          </p:cNvPr>
          <p:cNvSpPr/>
          <p:nvPr/>
        </p:nvSpPr>
        <p:spPr>
          <a:xfrm>
            <a:off x="4402184" y="5418612"/>
            <a:ext cx="4035810" cy="375335"/>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a:t>Other Financial services</a:t>
            </a:r>
          </a:p>
        </p:txBody>
      </p:sp>
      <p:sp>
        <p:nvSpPr>
          <p:cNvPr id="15" name="Flowchart: Preparation 14">
            <a:extLst>
              <a:ext uri="{FF2B5EF4-FFF2-40B4-BE49-F238E27FC236}">
                <a16:creationId xmlns:a16="http://schemas.microsoft.com/office/drawing/2014/main" id="{2E19572F-8A3F-16A7-68DF-571316DCCF7C}"/>
              </a:ext>
            </a:extLst>
          </p:cNvPr>
          <p:cNvSpPr/>
          <p:nvPr/>
        </p:nvSpPr>
        <p:spPr>
          <a:xfrm>
            <a:off x="4404965" y="5928138"/>
            <a:ext cx="4033028" cy="364130"/>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Professional services</a:t>
            </a:r>
          </a:p>
        </p:txBody>
      </p:sp>
      <p:sp>
        <p:nvSpPr>
          <p:cNvPr id="2" name="Title 1">
            <a:extLst>
              <a:ext uri="{FF2B5EF4-FFF2-40B4-BE49-F238E27FC236}">
                <a16:creationId xmlns:a16="http://schemas.microsoft.com/office/drawing/2014/main" id="{B960C815-93E5-6DF3-C438-0E5100E39E0D}"/>
              </a:ext>
            </a:extLst>
          </p:cNvPr>
          <p:cNvSpPr>
            <a:spLocks noGrp="1"/>
          </p:cNvSpPr>
          <p:nvPr>
            <p:ph type="title"/>
          </p:nvPr>
        </p:nvSpPr>
        <p:spPr/>
        <p:txBody>
          <a:bodyPr/>
          <a:lstStyle/>
          <a:p>
            <a:r>
              <a:rPr lang="en-US" b="1">
                <a:latin typeface="Arial"/>
                <a:cs typeface="Arial"/>
              </a:rPr>
              <a:t>Gen AI adoption pathway</a:t>
            </a:r>
            <a:endParaRPr lang="en-US" b="1"/>
          </a:p>
        </p:txBody>
      </p:sp>
    </p:spTree>
    <p:extLst>
      <p:ext uri="{BB962C8B-B14F-4D97-AF65-F5344CB8AC3E}">
        <p14:creationId xmlns:p14="http://schemas.microsoft.com/office/powerpoint/2010/main" val="1054395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a:cs typeface="Arial"/>
              </a:rPr>
              <a:t>Schemes: future uses of Gen AI</a:t>
            </a:r>
            <a:endParaRPr lang="en-US" b="1">
              <a:solidFill>
                <a:srgbClr val="3C69FF"/>
              </a:solidFill>
            </a:endParaRPr>
          </a:p>
        </p:txBody>
      </p:sp>
      <p:pic>
        <p:nvPicPr>
          <p:cNvPr id="3" name="Picture 2">
            <a:extLst>
              <a:ext uri="{FF2B5EF4-FFF2-40B4-BE49-F238E27FC236}">
                <a16:creationId xmlns:a16="http://schemas.microsoft.com/office/drawing/2014/main" id="{F124F936-4A18-C712-C397-3E4CE70261DE}"/>
              </a:ext>
            </a:extLst>
          </p:cNvPr>
          <p:cNvPicPr>
            <a:picLocks noChangeAspect="1"/>
          </p:cNvPicPr>
          <p:nvPr/>
        </p:nvPicPr>
        <p:blipFill>
          <a:blip r:embed="rId3"/>
          <a:stretch>
            <a:fillRect/>
          </a:stretch>
        </p:blipFill>
        <p:spPr>
          <a:xfrm>
            <a:off x="1707174" y="1443770"/>
            <a:ext cx="8777653" cy="4869228"/>
          </a:xfrm>
          <a:prstGeom prst="rect">
            <a:avLst/>
          </a:prstGeom>
        </p:spPr>
      </p:pic>
    </p:spTree>
    <p:extLst>
      <p:ext uri="{BB962C8B-B14F-4D97-AF65-F5344CB8AC3E}">
        <p14:creationId xmlns:p14="http://schemas.microsoft.com/office/powerpoint/2010/main" val="111204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173B2E1-EF1A-A613-81A4-03FF0B7B02B6}"/>
              </a:ext>
            </a:extLst>
          </p:cNvPr>
          <p:cNvSpPr/>
          <p:nvPr/>
        </p:nvSpPr>
        <p:spPr>
          <a:xfrm>
            <a:off x="5008947" y="3379398"/>
            <a:ext cx="1673123" cy="1593771"/>
          </a:xfrm>
          <a:prstGeom prst="ellipse">
            <a:avLst/>
          </a:prstGeom>
          <a:solidFill>
            <a:srgbClr val="000000"/>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a:solidFill>
                <a:schemeClr val="tx1"/>
              </a:solidFill>
              <a:latin typeface="+mj-lt"/>
            </a:endParaRPr>
          </a:p>
        </p:txBody>
      </p:sp>
      <p:grpSp>
        <p:nvGrpSpPr>
          <p:cNvPr id="6" name="Group 25">
            <a:extLst>
              <a:ext uri="{FF2B5EF4-FFF2-40B4-BE49-F238E27FC236}">
                <a16:creationId xmlns:a16="http://schemas.microsoft.com/office/drawing/2014/main" id="{77A66AB2-6E1C-4C72-9142-DEAE04E04481}"/>
              </a:ext>
            </a:extLst>
          </p:cNvPr>
          <p:cNvGrpSpPr>
            <a:grpSpLocks/>
          </p:cNvGrpSpPr>
          <p:nvPr/>
        </p:nvGrpSpPr>
        <p:grpSpPr bwMode="auto">
          <a:xfrm>
            <a:off x="3693574" y="2110881"/>
            <a:ext cx="4291703" cy="4140199"/>
            <a:chOff x="2938" y="2581"/>
            <a:chExt cx="906" cy="926"/>
          </a:xfrm>
          <a:solidFill>
            <a:schemeClr val="tx2">
              <a:lumMod val="60000"/>
              <a:lumOff val="40000"/>
            </a:schemeClr>
          </a:solidFill>
          <a:effectLst>
            <a:outerShdw blurRad="50800" dist="38100" dir="2700000" algn="tl" rotWithShape="0">
              <a:prstClr val="black">
                <a:alpha val="40000"/>
              </a:prstClr>
            </a:outerShdw>
          </a:effectLst>
        </p:grpSpPr>
        <p:sp>
          <p:nvSpPr>
            <p:cNvPr id="7" name="Freeform 14">
              <a:extLst>
                <a:ext uri="{FF2B5EF4-FFF2-40B4-BE49-F238E27FC236}">
                  <a16:creationId xmlns:a16="http://schemas.microsoft.com/office/drawing/2014/main" id="{211623EB-CB84-C6AA-B5D0-3FA4EF6CBB08}"/>
                </a:ext>
              </a:extLst>
            </p:cNvPr>
            <p:cNvSpPr>
              <a:spLocks/>
            </p:cNvSpPr>
            <p:nvPr/>
          </p:nvSpPr>
          <p:spPr bwMode="auto">
            <a:xfrm>
              <a:off x="2938" y="2657"/>
              <a:ext cx="333" cy="362"/>
            </a:xfrm>
            <a:custGeom>
              <a:avLst/>
              <a:gdLst>
                <a:gd name="T0" fmla="*/ 1 w 1366"/>
                <a:gd name="T1" fmla="*/ 1 h 1453"/>
                <a:gd name="T2" fmla="*/ 1 w 1366"/>
                <a:gd name="T3" fmla="*/ 1 h 1453"/>
                <a:gd name="T4" fmla="*/ 1 w 1366"/>
                <a:gd name="T5" fmla="*/ 1 h 1453"/>
                <a:gd name="T6" fmla="*/ 1 w 1366"/>
                <a:gd name="T7" fmla="*/ 1 h 1453"/>
                <a:gd name="T8" fmla="*/ 1 w 1366"/>
                <a:gd name="T9" fmla="*/ 1 h 1453"/>
                <a:gd name="T10" fmla="*/ 1 w 1366"/>
                <a:gd name="T11" fmla="*/ 1 h 1453"/>
                <a:gd name="T12" fmla="*/ 1 w 1366"/>
                <a:gd name="T13" fmla="*/ 1 h 1453"/>
                <a:gd name="T14" fmla="*/ 1 w 1366"/>
                <a:gd name="T15" fmla="*/ 1 h 1453"/>
                <a:gd name="T16" fmla="*/ 1 w 1366"/>
                <a:gd name="T17" fmla="*/ 1 h 1453"/>
                <a:gd name="T18" fmla="*/ 1 w 1366"/>
                <a:gd name="T19" fmla="*/ 1 h 1453"/>
                <a:gd name="T20" fmla="*/ 1 w 1366"/>
                <a:gd name="T21" fmla="*/ 1 h 1453"/>
                <a:gd name="T22" fmla="*/ 1 w 1366"/>
                <a:gd name="T23" fmla="*/ 1 h 1453"/>
                <a:gd name="T24" fmla="*/ 1 w 1366"/>
                <a:gd name="T25" fmla="*/ 1 h 1453"/>
                <a:gd name="T26" fmla="*/ 0 w 1366"/>
                <a:gd name="T27" fmla="*/ 1 h 1453"/>
                <a:gd name="T28" fmla="*/ 0 w 1366"/>
                <a:gd name="T29" fmla="*/ 1 h 1453"/>
                <a:gd name="T30" fmla="*/ 0 w 1366"/>
                <a:gd name="T31" fmla="*/ 1 h 1453"/>
                <a:gd name="T32" fmla="*/ 0 w 1366"/>
                <a:gd name="T33" fmla="*/ 1 h 1453"/>
                <a:gd name="T34" fmla="*/ 0 w 1366"/>
                <a:gd name="T35" fmla="*/ 1 h 1453"/>
                <a:gd name="T36" fmla="*/ 0 w 1366"/>
                <a:gd name="T37" fmla="*/ 1 h 1453"/>
                <a:gd name="T38" fmla="*/ 0 w 1366"/>
                <a:gd name="T39" fmla="*/ 1 h 1453"/>
                <a:gd name="T40" fmla="*/ 0 w 1366"/>
                <a:gd name="T41" fmla="*/ 1 h 1453"/>
                <a:gd name="T42" fmla="*/ 0 w 1366"/>
                <a:gd name="T43" fmla="*/ 1 h 1453"/>
                <a:gd name="T44" fmla="*/ 0 w 1366"/>
                <a:gd name="T45" fmla="*/ 0 h 1453"/>
                <a:gd name="T46" fmla="*/ 0 w 1366"/>
                <a:gd name="T47" fmla="*/ 0 h 1453"/>
                <a:gd name="T48" fmla="*/ 0 w 1366"/>
                <a:gd name="T49" fmla="*/ 0 h 1453"/>
                <a:gd name="T50" fmla="*/ 0 w 1366"/>
                <a:gd name="T51" fmla="*/ 0 h 1453"/>
                <a:gd name="T52" fmla="*/ 0 w 1366"/>
                <a:gd name="T53" fmla="*/ 0 h 1453"/>
                <a:gd name="T54" fmla="*/ 0 w 1366"/>
                <a:gd name="T55" fmla="*/ 0 h 1453"/>
                <a:gd name="T56" fmla="*/ 0 w 1366"/>
                <a:gd name="T57" fmla="*/ 0 h 1453"/>
                <a:gd name="T58" fmla="*/ 0 w 1366"/>
                <a:gd name="T59" fmla="*/ 0 h 1453"/>
                <a:gd name="T60" fmla="*/ 0 w 1366"/>
                <a:gd name="T61" fmla="*/ 0 h 1453"/>
                <a:gd name="T62" fmla="*/ 1 w 1366"/>
                <a:gd name="T63" fmla="*/ 0 h 14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66" h="1453">
                  <a:moveTo>
                    <a:pt x="840" y="0"/>
                  </a:moveTo>
                  <a:lnTo>
                    <a:pt x="1366" y="911"/>
                  </a:lnTo>
                  <a:lnTo>
                    <a:pt x="1351" y="922"/>
                  </a:lnTo>
                  <a:lnTo>
                    <a:pt x="1335" y="935"/>
                  </a:lnTo>
                  <a:lnTo>
                    <a:pt x="1321" y="948"/>
                  </a:lnTo>
                  <a:lnTo>
                    <a:pt x="1306" y="960"/>
                  </a:lnTo>
                  <a:lnTo>
                    <a:pt x="1277" y="989"/>
                  </a:lnTo>
                  <a:lnTo>
                    <a:pt x="1250" y="1018"/>
                  </a:lnTo>
                  <a:lnTo>
                    <a:pt x="1225" y="1048"/>
                  </a:lnTo>
                  <a:lnTo>
                    <a:pt x="1212" y="1064"/>
                  </a:lnTo>
                  <a:lnTo>
                    <a:pt x="1201" y="1081"/>
                  </a:lnTo>
                  <a:lnTo>
                    <a:pt x="1177" y="1113"/>
                  </a:lnTo>
                  <a:lnTo>
                    <a:pt x="1167" y="1130"/>
                  </a:lnTo>
                  <a:lnTo>
                    <a:pt x="1156" y="1147"/>
                  </a:lnTo>
                  <a:lnTo>
                    <a:pt x="1136" y="1182"/>
                  </a:lnTo>
                  <a:lnTo>
                    <a:pt x="1117" y="1219"/>
                  </a:lnTo>
                  <a:lnTo>
                    <a:pt x="1110" y="1238"/>
                  </a:lnTo>
                  <a:lnTo>
                    <a:pt x="1102" y="1256"/>
                  </a:lnTo>
                  <a:lnTo>
                    <a:pt x="1095" y="1274"/>
                  </a:lnTo>
                  <a:lnTo>
                    <a:pt x="1088" y="1294"/>
                  </a:lnTo>
                  <a:lnTo>
                    <a:pt x="1081" y="1314"/>
                  </a:lnTo>
                  <a:lnTo>
                    <a:pt x="1075" y="1332"/>
                  </a:lnTo>
                  <a:lnTo>
                    <a:pt x="1064" y="1372"/>
                  </a:lnTo>
                  <a:lnTo>
                    <a:pt x="1058" y="1392"/>
                  </a:lnTo>
                  <a:lnTo>
                    <a:pt x="1055" y="1413"/>
                  </a:lnTo>
                  <a:lnTo>
                    <a:pt x="1048" y="1453"/>
                  </a:lnTo>
                  <a:lnTo>
                    <a:pt x="0" y="1453"/>
                  </a:lnTo>
                  <a:lnTo>
                    <a:pt x="4" y="1396"/>
                  </a:lnTo>
                  <a:lnTo>
                    <a:pt x="10" y="1339"/>
                  </a:lnTo>
                  <a:lnTo>
                    <a:pt x="17" y="1283"/>
                  </a:lnTo>
                  <a:lnTo>
                    <a:pt x="25" y="1228"/>
                  </a:lnTo>
                  <a:lnTo>
                    <a:pt x="31" y="1199"/>
                  </a:lnTo>
                  <a:lnTo>
                    <a:pt x="37" y="1173"/>
                  </a:lnTo>
                  <a:lnTo>
                    <a:pt x="48" y="1119"/>
                  </a:lnTo>
                  <a:lnTo>
                    <a:pt x="62" y="1065"/>
                  </a:lnTo>
                  <a:lnTo>
                    <a:pt x="78" y="1011"/>
                  </a:lnTo>
                  <a:lnTo>
                    <a:pt x="93" y="959"/>
                  </a:lnTo>
                  <a:lnTo>
                    <a:pt x="112" y="908"/>
                  </a:lnTo>
                  <a:lnTo>
                    <a:pt x="122" y="883"/>
                  </a:lnTo>
                  <a:lnTo>
                    <a:pt x="132" y="857"/>
                  </a:lnTo>
                  <a:lnTo>
                    <a:pt x="141" y="832"/>
                  </a:lnTo>
                  <a:lnTo>
                    <a:pt x="153" y="806"/>
                  </a:lnTo>
                  <a:lnTo>
                    <a:pt x="175" y="758"/>
                  </a:lnTo>
                  <a:lnTo>
                    <a:pt x="187" y="733"/>
                  </a:lnTo>
                  <a:lnTo>
                    <a:pt x="199" y="709"/>
                  </a:lnTo>
                  <a:lnTo>
                    <a:pt x="225" y="662"/>
                  </a:lnTo>
                  <a:lnTo>
                    <a:pt x="238" y="638"/>
                  </a:lnTo>
                  <a:lnTo>
                    <a:pt x="252" y="615"/>
                  </a:lnTo>
                  <a:lnTo>
                    <a:pt x="279" y="569"/>
                  </a:lnTo>
                  <a:lnTo>
                    <a:pt x="308" y="523"/>
                  </a:lnTo>
                  <a:lnTo>
                    <a:pt x="339" y="479"/>
                  </a:lnTo>
                  <a:lnTo>
                    <a:pt x="355" y="458"/>
                  </a:lnTo>
                  <a:lnTo>
                    <a:pt x="371" y="437"/>
                  </a:lnTo>
                  <a:lnTo>
                    <a:pt x="403" y="395"/>
                  </a:lnTo>
                  <a:lnTo>
                    <a:pt x="437" y="354"/>
                  </a:lnTo>
                  <a:lnTo>
                    <a:pt x="472" y="313"/>
                  </a:lnTo>
                  <a:lnTo>
                    <a:pt x="509" y="273"/>
                  </a:lnTo>
                  <a:lnTo>
                    <a:pt x="547" y="235"/>
                  </a:lnTo>
                  <a:lnTo>
                    <a:pt x="586" y="198"/>
                  </a:lnTo>
                  <a:lnTo>
                    <a:pt x="627" y="163"/>
                  </a:lnTo>
                  <a:lnTo>
                    <a:pt x="666" y="127"/>
                  </a:lnTo>
                  <a:lnTo>
                    <a:pt x="709" y="93"/>
                  </a:lnTo>
                  <a:lnTo>
                    <a:pt x="753" y="61"/>
                  </a:lnTo>
                  <a:lnTo>
                    <a:pt x="796" y="30"/>
                  </a:lnTo>
                  <a:lnTo>
                    <a:pt x="840" y="0"/>
                  </a:lnTo>
                  <a:close/>
                </a:path>
              </a:pathLst>
            </a:custGeom>
            <a:solidFill>
              <a:schemeClr val="bg2">
                <a:lumMod val="50000"/>
                <a:lumOff val="50000"/>
              </a:schemeClr>
            </a:solidFill>
            <a:ln w="1270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latin typeface="+mj-lt"/>
              </a:endParaRPr>
            </a:p>
          </p:txBody>
        </p:sp>
        <p:sp>
          <p:nvSpPr>
            <p:cNvPr id="8" name="Freeform 27">
              <a:extLst>
                <a:ext uri="{FF2B5EF4-FFF2-40B4-BE49-F238E27FC236}">
                  <a16:creationId xmlns:a16="http://schemas.microsoft.com/office/drawing/2014/main" id="{34378F89-67C2-4D7B-1D7E-423CD0E303C6}"/>
                </a:ext>
              </a:extLst>
            </p:cNvPr>
            <p:cNvSpPr>
              <a:spLocks/>
            </p:cNvSpPr>
            <p:nvPr/>
          </p:nvSpPr>
          <p:spPr bwMode="auto">
            <a:xfrm>
              <a:off x="2939" y="3069"/>
              <a:ext cx="335" cy="363"/>
            </a:xfrm>
            <a:custGeom>
              <a:avLst/>
              <a:gdLst>
                <a:gd name="T0" fmla="*/ 1 w 1375"/>
                <a:gd name="T1" fmla="*/ 1 h 1454"/>
                <a:gd name="T2" fmla="*/ 1 w 1375"/>
                <a:gd name="T3" fmla="*/ 1 h 1454"/>
                <a:gd name="T4" fmla="*/ 0 w 1375"/>
                <a:gd name="T5" fmla="*/ 1 h 1454"/>
                <a:gd name="T6" fmla="*/ 0 w 1375"/>
                <a:gd name="T7" fmla="*/ 1 h 1454"/>
                <a:gd name="T8" fmla="*/ 0 w 1375"/>
                <a:gd name="T9" fmla="*/ 1 h 1454"/>
                <a:gd name="T10" fmla="*/ 0 w 1375"/>
                <a:gd name="T11" fmla="*/ 1 h 1454"/>
                <a:gd name="T12" fmla="*/ 0 w 1375"/>
                <a:gd name="T13" fmla="*/ 1 h 1454"/>
                <a:gd name="T14" fmla="*/ 0 w 1375"/>
                <a:gd name="T15" fmla="*/ 1 h 1454"/>
                <a:gd name="T16" fmla="*/ 0 w 1375"/>
                <a:gd name="T17" fmla="*/ 1 h 1454"/>
                <a:gd name="T18" fmla="*/ 0 w 1375"/>
                <a:gd name="T19" fmla="*/ 1 h 1454"/>
                <a:gd name="T20" fmla="*/ 0 w 1375"/>
                <a:gd name="T21" fmla="*/ 1 h 1454"/>
                <a:gd name="T22" fmla="*/ 0 w 1375"/>
                <a:gd name="T23" fmla="*/ 1 h 1454"/>
                <a:gd name="T24" fmla="*/ 0 w 1375"/>
                <a:gd name="T25" fmla="*/ 1 h 1454"/>
                <a:gd name="T26" fmla="*/ 0 w 1375"/>
                <a:gd name="T27" fmla="*/ 1 h 1454"/>
                <a:gd name="T28" fmla="*/ 0 w 1375"/>
                <a:gd name="T29" fmla="*/ 1 h 1454"/>
                <a:gd name="T30" fmla="*/ 0 w 1375"/>
                <a:gd name="T31" fmla="*/ 1 h 1454"/>
                <a:gd name="T32" fmla="*/ 0 w 1375"/>
                <a:gd name="T33" fmla="*/ 0 h 1454"/>
                <a:gd name="T34" fmla="*/ 0 w 1375"/>
                <a:gd name="T35" fmla="*/ 0 h 1454"/>
                <a:gd name="T36" fmla="*/ 0 w 1375"/>
                <a:gd name="T37" fmla="*/ 0 h 1454"/>
                <a:gd name="T38" fmla="*/ 0 w 1375"/>
                <a:gd name="T39" fmla="*/ 0 h 1454"/>
                <a:gd name="T40" fmla="*/ 0 w 1375"/>
                <a:gd name="T41" fmla="*/ 0 h 1454"/>
                <a:gd name="T42" fmla="*/ 0 w 1375"/>
                <a:gd name="T43" fmla="*/ 0 h 1454"/>
                <a:gd name="T44" fmla="*/ 0 w 1375"/>
                <a:gd name="T45" fmla="*/ 0 h 1454"/>
                <a:gd name="T46" fmla="*/ 0 w 1375"/>
                <a:gd name="T47" fmla="*/ 0 h 1454"/>
                <a:gd name="T48" fmla="*/ 1 w 1375"/>
                <a:gd name="T49" fmla="*/ 0 h 1454"/>
                <a:gd name="T50" fmla="*/ 1 w 1375"/>
                <a:gd name="T51" fmla="*/ 0 h 1454"/>
                <a:gd name="T52" fmla="*/ 1 w 1375"/>
                <a:gd name="T53" fmla="*/ 0 h 1454"/>
                <a:gd name="T54" fmla="*/ 1 w 1375"/>
                <a:gd name="T55" fmla="*/ 0 h 1454"/>
                <a:gd name="T56" fmla="*/ 1 w 1375"/>
                <a:gd name="T57" fmla="*/ 0 h 1454"/>
                <a:gd name="T58" fmla="*/ 1 w 1375"/>
                <a:gd name="T59" fmla="*/ 0 h 1454"/>
                <a:gd name="T60" fmla="*/ 1 w 1375"/>
                <a:gd name="T61" fmla="*/ 0 h 1454"/>
                <a:gd name="T62" fmla="*/ 1 w 1375"/>
                <a:gd name="T63" fmla="*/ 0 h 1454"/>
                <a:gd name="T64" fmla="*/ 1 w 1375"/>
                <a:gd name="T65" fmla="*/ 0 h 1454"/>
                <a:gd name="T66" fmla="*/ 1 w 1375"/>
                <a:gd name="T67" fmla="*/ 0 h 1454"/>
                <a:gd name="T68" fmla="*/ 1 w 1375"/>
                <a:gd name="T69" fmla="*/ 0 h 1454"/>
                <a:gd name="T70" fmla="*/ 1 w 1375"/>
                <a:gd name="T71" fmla="*/ 0 h 1454"/>
                <a:gd name="T72" fmla="*/ 1 w 1375"/>
                <a:gd name="T73" fmla="*/ 0 h 14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75" h="1454">
                  <a:moveTo>
                    <a:pt x="1375" y="546"/>
                  </a:moveTo>
                  <a:lnTo>
                    <a:pt x="843" y="1454"/>
                  </a:lnTo>
                  <a:lnTo>
                    <a:pt x="821" y="1439"/>
                  </a:lnTo>
                  <a:lnTo>
                    <a:pt x="798" y="1423"/>
                  </a:lnTo>
                  <a:lnTo>
                    <a:pt x="754" y="1392"/>
                  </a:lnTo>
                  <a:lnTo>
                    <a:pt x="710" y="1360"/>
                  </a:lnTo>
                  <a:lnTo>
                    <a:pt x="668" y="1326"/>
                  </a:lnTo>
                  <a:lnTo>
                    <a:pt x="648" y="1309"/>
                  </a:lnTo>
                  <a:lnTo>
                    <a:pt x="627" y="1290"/>
                  </a:lnTo>
                  <a:lnTo>
                    <a:pt x="607" y="1273"/>
                  </a:lnTo>
                  <a:lnTo>
                    <a:pt x="587" y="1255"/>
                  </a:lnTo>
                  <a:lnTo>
                    <a:pt x="567" y="1236"/>
                  </a:lnTo>
                  <a:lnTo>
                    <a:pt x="549" y="1218"/>
                  </a:lnTo>
                  <a:lnTo>
                    <a:pt x="529" y="1198"/>
                  </a:lnTo>
                  <a:lnTo>
                    <a:pt x="511" y="1180"/>
                  </a:lnTo>
                  <a:lnTo>
                    <a:pt x="492" y="1160"/>
                  </a:lnTo>
                  <a:lnTo>
                    <a:pt x="474" y="1140"/>
                  </a:lnTo>
                  <a:lnTo>
                    <a:pt x="456" y="1120"/>
                  </a:lnTo>
                  <a:lnTo>
                    <a:pt x="439" y="1101"/>
                  </a:lnTo>
                  <a:lnTo>
                    <a:pt x="403" y="1060"/>
                  </a:lnTo>
                  <a:lnTo>
                    <a:pt x="371" y="1017"/>
                  </a:lnTo>
                  <a:lnTo>
                    <a:pt x="355" y="996"/>
                  </a:lnTo>
                  <a:lnTo>
                    <a:pt x="338" y="973"/>
                  </a:lnTo>
                  <a:lnTo>
                    <a:pt x="323" y="952"/>
                  </a:lnTo>
                  <a:lnTo>
                    <a:pt x="309" y="930"/>
                  </a:lnTo>
                  <a:lnTo>
                    <a:pt x="279" y="884"/>
                  </a:lnTo>
                  <a:lnTo>
                    <a:pt x="265" y="862"/>
                  </a:lnTo>
                  <a:lnTo>
                    <a:pt x="251" y="839"/>
                  </a:lnTo>
                  <a:lnTo>
                    <a:pt x="224" y="792"/>
                  </a:lnTo>
                  <a:lnTo>
                    <a:pt x="211" y="768"/>
                  </a:lnTo>
                  <a:lnTo>
                    <a:pt x="198" y="744"/>
                  </a:lnTo>
                  <a:lnTo>
                    <a:pt x="174" y="696"/>
                  </a:lnTo>
                  <a:lnTo>
                    <a:pt x="152" y="647"/>
                  </a:lnTo>
                  <a:lnTo>
                    <a:pt x="130" y="597"/>
                  </a:lnTo>
                  <a:lnTo>
                    <a:pt x="111" y="546"/>
                  </a:lnTo>
                  <a:lnTo>
                    <a:pt x="92" y="495"/>
                  </a:lnTo>
                  <a:lnTo>
                    <a:pt x="77" y="443"/>
                  </a:lnTo>
                  <a:lnTo>
                    <a:pt x="61" y="389"/>
                  </a:lnTo>
                  <a:lnTo>
                    <a:pt x="54" y="362"/>
                  </a:lnTo>
                  <a:lnTo>
                    <a:pt x="47" y="335"/>
                  </a:lnTo>
                  <a:lnTo>
                    <a:pt x="36" y="282"/>
                  </a:lnTo>
                  <a:lnTo>
                    <a:pt x="30" y="253"/>
                  </a:lnTo>
                  <a:lnTo>
                    <a:pt x="24" y="226"/>
                  </a:lnTo>
                  <a:lnTo>
                    <a:pt x="16" y="171"/>
                  </a:lnTo>
                  <a:lnTo>
                    <a:pt x="9" y="115"/>
                  </a:lnTo>
                  <a:lnTo>
                    <a:pt x="6" y="86"/>
                  </a:lnTo>
                  <a:lnTo>
                    <a:pt x="3" y="58"/>
                  </a:lnTo>
                  <a:lnTo>
                    <a:pt x="2" y="30"/>
                  </a:lnTo>
                  <a:lnTo>
                    <a:pt x="0" y="0"/>
                  </a:lnTo>
                  <a:lnTo>
                    <a:pt x="1047" y="0"/>
                  </a:lnTo>
                  <a:lnTo>
                    <a:pt x="1054" y="41"/>
                  </a:lnTo>
                  <a:lnTo>
                    <a:pt x="1058" y="61"/>
                  </a:lnTo>
                  <a:lnTo>
                    <a:pt x="1064" y="81"/>
                  </a:lnTo>
                  <a:lnTo>
                    <a:pt x="1075" y="120"/>
                  </a:lnTo>
                  <a:lnTo>
                    <a:pt x="1081" y="140"/>
                  </a:lnTo>
                  <a:lnTo>
                    <a:pt x="1088" y="159"/>
                  </a:lnTo>
                  <a:lnTo>
                    <a:pt x="1096" y="178"/>
                  </a:lnTo>
                  <a:lnTo>
                    <a:pt x="1104" y="197"/>
                  </a:lnTo>
                  <a:lnTo>
                    <a:pt x="1121" y="234"/>
                  </a:lnTo>
                  <a:lnTo>
                    <a:pt x="1129" y="252"/>
                  </a:lnTo>
                  <a:lnTo>
                    <a:pt x="1139" y="270"/>
                  </a:lnTo>
                  <a:lnTo>
                    <a:pt x="1149" y="289"/>
                  </a:lnTo>
                  <a:lnTo>
                    <a:pt x="1159" y="306"/>
                  </a:lnTo>
                  <a:lnTo>
                    <a:pt x="1170" y="323"/>
                  </a:lnTo>
                  <a:lnTo>
                    <a:pt x="1181" y="340"/>
                  </a:lnTo>
                  <a:lnTo>
                    <a:pt x="1193" y="357"/>
                  </a:lnTo>
                  <a:lnTo>
                    <a:pt x="1205" y="374"/>
                  </a:lnTo>
                  <a:lnTo>
                    <a:pt x="1229" y="406"/>
                  </a:lnTo>
                  <a:lnTo>
                    <a:pt x="1242" y="422"/>
                  </a:lnTo>
                  <a:lnTo>
                    <a:pt x="1256" y="436"/>
                  </a:lnTo>
                  <a:lnTo>
                    <a:pt x="1283" y="466"/>
                  </a:lnTo>
                  <a:lnTo>
                    <a:pt x="1313" y="494"/>
                  </a:lnTo>
                  <a:lnTo>
                    <a:pt x="1343" y="521"/>
                  </a:lnTo>
                  <a:lnTo>
                    <a:pt x="1358" y="533"/>
                  </a:lnTo>
                  <a:lnTo>
                    <a:pt x="1375" y="546"/>
                  </a:lnTo>
                  <a:close/>
                </a:path>
              </a:pathLst>
            </a:custGeom>
            <a:solidFill>
              <a:schemeClr val="accent2">
                <a:lumMod val="60000"/>
                <a:lumOff val="40000"/>
              </a:schemeClr>
            </a:solidFill>
            <a:ln w="1270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latin typeface="+mj-lt"/>
              </a:endParaRPr>
            </a:p>
          </p:txBody>
        </p:sp>
        <p:sp>
          <p:nvSpPr>
            <p:cNvPr id="9" name="Freeform 28">
              <a:extLst>
                <a:ext uri="{FF2B5EF4-FFF2-40B4-BE49-F238E27FC236}">
                  <a16:creationId xmlns:a16="http://schemas.microsoft.com/office/drawing/2014/main" id="{17916FE8-BCF9-20F1-EEE3-01D655C1A70F}"/>
                </a:ext>
              </a:extLst>
            </p:cNvPr>
            <p:cNvSpPr>
              <a:spLocks/>
            </p:cNvSpPr>
            <p:nvPr/>
          </p:nvSpPr>
          <p:spPr bwMode="auto">
            <a:xfrm>
              <a:off x="3187" y="3230"/>
              <a:ext cx="410" cy="277"/>
            </a:xfrm>
            <a:custGeom>
              <a:avLst/>
              <a:gdLst>
                <a:gd name="T0" fmla="*/ 1 w 1680"/>
                <a:gd name="T1" fmla="*/ 1 h 1112"/>
                <a:gd name="T2" fmla="*/ 1 w 1680"/>
                <a:gd name="T3" fmla="*/ 1 h 1112"/>
                <a:gd name="T4" fmla="*/ 1 w 1680"/>
                <a:gd name="T5" fmla="*/ 1 h 1112"/>
                <a:gd name="T6" fmla="*/ 1 w 1680"/>
                <a:gd name="T7" fmla="*/ 1 h 1112"/>
                <a:gd name="T8" fmla="*/ 1 w 1680"/>
                <a:gd name="T9" fmla="*/ 1 h 1112"/>
                <a:gd name="T10" fmla="*/ 1 w 1680"/>
                <a:gd name="T11" fmla="*/ 1 h 1112"/>
                <a:gd name="T12" fmla="*/ 1 w 1680"/>
                <a:gd name="T13" fmla="*/ 1 h 1112"/>
                <a:gd name="T14" fmla="*/ 1 w 1680"/>
                <a:gd name="T15" fmla="*/ 1 h 1112"/>
                <a:gd name="T16" fmla="*/ 1 w 1680"/>
                <a:gd name="T17" fmla="*/ 1 h 1112"/>
                <a:gd name="T18" fmla="*/ 1 w 1680"/>
                <a:gd name="T19" fmla="*/ 1 h 1112"/>
                <a:gd name="T20" fmla="*/ 1 w 1680"/>
                <a:gd name="T21" fmla="*/ 1 h 1112"/>
                <a:gd name="T22" fmla="*/ 1 w 1680"/>
                <a:gd name="T23" fmla="*/ 1 h 1112"/>
                <a:gd name="T24" fmla="*/ 1 w 1680"/>
                <a:gd name="T25" fmla="*/ 1 h 1112"/>
                <a:gd name="T26" fmla="*/ 0 w 1680"/>
                <a:gd name="T27" fmla="*/ 1 h 1112"/>
                <a:gd name="T28" fmla="*/ 0 w 1680"/>
                <a:gd name="T29" fmla="*/ 1 h 1112"/>
                <a:gd name="T30" fmla="*/ 0 w 1680"/>
                <a:gd name="T31" fmla="*/ 1 h 1112"/>
                <a:gd name="T32" fmla="*/ 0 w 1680"/>
                <a:gd name="T33" fmla="*/ 1 h 1112"/>
                <a:gd name="T34" fmla="*/ 0 w 1680"/>
                <a:gd name="T35" fmla="*/ 1 h 1112"/>
                <a:gd name="T36" fmla="*/ 0 w 1680"/>
                <a:gd name="T37" fmla="*/ 1 h 1112"/>
                <a:gd name="T38" fmla="*/ 0 w 1680"/>
                <a:gd name="T39" fmla="*/ 1 h 1112"/>
                <a:gd name="T40" fmla="*/ 0 w 1680"/>
                <a:gd name="T41" fmla="*/ 1 h 1112"/>
                <a:gd name="T42" fmla="*/ 0 w 1680"/>
                <a:gd name="T43" fmla="*/ 1 h 1112"/>
                <a:gd name="T44" fmla="*/ 0 w 1680"/>
                <a:gd name="T45" fmla="*/ 0 h 1112"/>
                <a:gd name="T46" fmla="*/ 0 w 1680"/>
                <a:gd name="T47" fmla="*/ 0 h 1112"/>
                <a:gd name="T48" fmla="*/ 0 w 1680"/>
                <a:gd name="T49" fmla="*/ 0 h 1112"/>
                <a:gd name="T50" fmla="*/ 0 w 1680"/>
                <a:gd name="T51" fmla="*/ 0 h 1112"/>
                <a:gd name="T52" fmla="*/ 1 w 1680"/>
                <a:gd name="T53" fmla="*/ 0 h 1112"/>
                <a:gd name="T54" fmla="*/ 1 w 1680"/>
                <a:gd name="T55" fmla="*/ 0 h 1112"/>
                <a:gd name="T56" fmla="*/ 1 w 1680"/>
                <a:gd name="T57" fmla="*/ 0 h 1112"/>
                <a:gd name="T58" fmla="*/ 1 w 1680"/>
                <a:gd name="T59" fmla="*/ 0 h 1112"/>
                <a:gd name="T60" fmla="*/ 1 w 1680"/>
                <a:gd name="T61" fmla="*/ 0 h 1112"/>
                <a:gd name="T62" fmla="*/ 1 w 1680"/>
                <a:gd name="T63" fmla="*/ 0 h 1112"/>
                <a:gd name="T64" fmla="*/ 1 w 1680"/>
                <a:gd name="T65" fmla="*/ 0 h 1112"/>
                <a:gd name="T66" fmla="*/ 1 w 1680"/>
                <a:gd name="T67" fmla="*/ 0 h 1112"/>
                <a:gd name="T68" fmla="*/ 1 w 1680"/>
                <a:gd name="T69" fmla="*/ 0 h 1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80" h="1112">
                  <a:moveTo>
                    <a:pt x="1154" y="9"/>
                  </a:moveTo>
                  <a:lnTo>
                    <a:pt x="1680" y="920"/>
                  </a:lnTo>
                  <a:lnTo>
                    <a:pt x="1632" y="945"/>
                  </a:lnTo>
                  <a:lnTo>
                    <a:pt x="1583" y="968"/>
                  </a:lnTo>
                  <a:lnTo>
                    <a:pt x="1533" y="988"/>
                  </a:lnTo>
                  <a:lnTo>
                    <a:pt x="1484" y="1007"/>
                  </a:lnTo>
                  <a:lnTo>
                    <a:pt x="1458" y="1016"/>
                  </a:lnTo>
                  <a:lnTo>
                    <a:pt x="1433" y="1024"/>
                  </a:lnTo>
                  <a:lnTo>
                    <a:pt x="1407" y="1033"/>
                  </a:lnTo>
                  <a:lnTo>
                    <a:pt x="1382" y="1040"/>
                  </a:lnTo>
                  <a:lnTo>
                    <a:pt x="1331" y="1054"/>
                  </a:lnTo>
                  <a:lnTo>
                    <a:pt x="1304" y="1061"/>
                  </a:lnTo>
                  <a:lnTo>
                    <a:pt x="1278" y="1067"/>
                  </a:lnTo>
                  <a:lnTo>
                    <a:pt x="1226" y="1078"/>
                  </a:lnTo>
                  <a:lnTo>
                    <a:pt x="1199" y="1082"/>
                  </a:lnTo>
                  <a:lnTo>
                    <a:pt x="1172" y="1087"/>
                  </a:lnTo>
                  <a:lnTo>
                    <a:pt x="1119" y="1095"/>
                  </a:lnTo>
                  <a:lnTo>
                    <a:pt x="1090" y="1098"/>
                  </a:lnTo>
                  <a:lnTo>
                    <a:pt x="1063" y="1101"/>
                  </a:lnTo>
                  <a:lnTo>
                    <a:pt x="1008" y="1106"/>
                  </a:lnTo>
                  <a:lnTo>
                    <a:pt x="952" y="1109"/>
                  </a:lnTo>
                  <a:lnTo>
                    <a:pt x="923" y="1111"/>
                  </a:lnTo>
                  <a:lnTo>
                    <a:pt x="894" y="1112"/>
                  </a:lnTo>
                  <a:lnTo>
                    <a:pt x="836" y="1112"/>
                  </a:lnTo>
                  <a:lnTo>
                    <a:pt x="781" y="1111"/>
                  </a:lnTo>
                  <a:lnTo>
                    <a:pt x="752" y="1111"/>
                  </a:lnTo>
                  <a:lnTo>
                    <a:pt x="725" y="1109"/>
                  </a:lnTo>
                  <a:lnTo>
                    <a:pt x="697" y="1106"/>
                  </a:lnTo>
                  <a:lnTo>
                    <a:pt x="670" y="1104"/>
                  </a:lnTo>
                  <a:lnTo>
                    <a:pt x="615" y="1098"/>
                  </a:lnTo>
                  <a:lnTo>
                    <a:pt x="560" y="1089"/>
                  </a:lnTo>
                  <a:lnTo>
                    <a:pt x="506" y="1081"/>
                  </a:lnTo>
                  <a:lnTo>
                    <a:pt x="452" y="1070"/>
                  </a:lnTo>
                  <a:lnTo>
                    <a:pt x="400" y="1057"/>
                  </a:lnTo>
                  <a:lnTo>
                    <a:pt x="373" y="1050"/>
                  </a:lnTo>
                  <a:lnTo>
                    <a:pt x="348" y="1043"/>
                  </a:lnTo>
                  <a:lnTo>
                    <a:pt x="295" y="1027"/>
                  </a:lnTo>
                  <a:lnTo>
                    <a:pt x="244" y="1012"/>
                  </a:lnTo>
                  <a:lnTo>
                    <a:pt x="219" y="1002"/>
                  </a:lnTo>
                  <a:lnTo>
                    <a:pt x="193" y="993"/>
                  </a:lnTo>
                  <a:lnTo>
                    <a:pt x="144" y="973"/>
                  </a:lnTo>
                  <a:lnTo>
                    <a:pt x="94" y="954"/>
                  </a:lnTo>
                  <a:lnTo>
                    <a:pt x="46" y="931"/>
                  </a:lnTo>
                  <a:lnTo>
                    <a:pt x="22" y="920"/>
                  </a:lnTo>
                  <a:lnTo>
                    <a:pt x="0" y="908"/>
                  </a:lnTo>
                  <a:lnTo>
                    <a:pt x="526" y="0"/>
                  </a:lnTo>
                  <a:lnTo>
                    <a:pt x="543" y="7"/>
                  </a:lnTo>
                  <a:lnTo>
                    <a:pt x="561" y="14"/>
                  </a:lnTo>
                  <a:lnTo>
                    <a:pt x="598" y="27"/>
                  </a:lnTo>
                  <a:lnTo>
                    <a:pt x="636" y="38"/>
                  </a:lnTo>
                  <a:lnTo>
                    <a:pt x="676" y="48"/>
                  </a:lnTo>
                  <a:lnTo>
                    <a:pt x="696" y="53"/>
                  </a:lnTo>
                  <a:lnTo>
                    <a:pt x="715" y="57"/>
                  </a:lnTo>
                  <a:lnTo>
                    <a:pt x="735" y="60"/>
                  </a:lnTo>
                  <a:lnTo>
                    <a:pt x="756" y="62"/>
                  </a:lnTo>
                  <a:lnTo>
                    <a:pt x="776" y="64"/>
                  </a:lnTo>
                  <a:lnTo>
                    <a:pt x="796" y="67"/>
                  </a:lnTo>
                  <a:lnTo>
                    <a:pt x="836" y="67"/>
                  </a:lnTo>
                  <a:lnTo>
                    <a:pt x="878" y="67"/>
                  </a:lnTo>
                  <a:lnTo>
                    <a:pt x="898" y="65"/>
                  </a:lnTo>
                  <a:lnTo>
                    <a:pt x="919" y="64"/>
                  </a:lnTo>
                  <a:lnTo>
                    <a:pt x="939" y="61"/>
                  </a:lnTo>
                  <a:lnTo>
                    <a:pt x="960" y="60"/>
                  </a:lnTo>
                  <a:lnTo>
                    <a:pt x="1001" y="53"/>
                  </a:lnTo>
                  <a:lnTo>
                    <a:pt x="1041" y="44"/>
                  </a:lnTo>
                  <a:lnTo>
                    <a:pt x="1079" y="34"/>
                  </a:lnTo>
                  <a:lnTo>
                    <a:pt x="1099" y="28"/>
                  </a:lnTo>
                  <a:lnTo>
                    <a:pt x="1109" y="26"/>
                  </a:lnTo>
                  <a:lnTo>
                    <a:pt x="1117" y="23"/>
                  </a:lnTo>
                  <a:lnTo>
                    <a:pt x="1136" y="16"/>
                  </a:lnTo>
                  <a:lnTo>
                    <a:pt x="1154" y="9"/>
                  </a:lnTo>
                  <a:close/>
                </a:path>
              </a:pathLst>
            </a:custGeom>
            <a:solidFill>
              <a:schemeClr val="accent1">
                <a:lumMod val="60000"/>
                <a:lumOff val="40000"/>
              </a:schemeClr>
            </a:solidFill>
            <a:ln w="1270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latin typeface="+mj-lt"/>
              </a:endParaRPr>
            </a:p>
          </p:txBody>
        </p:sp>
        <p:sp>
          <p:nvSpPr>
            <p:cNvPr id="10" name="Freeform 29">
              <a:extLst>
                <a:ext uri="{FF2B5EF4-FFF2-40B4-BE49-F238E27FC236}">
                  <a16:creationId xmlns:a16="http://schemas.microsoft.com/office/drawing/2014/main" id="{99A7F2BB-1CDD-2157-6722-3484382E7E84}"/>
                </a:ext>
              </a:extLst>
            </p:cNvPr>
            <p:cNvSpPr>
              <a:spLocks/>
            </p:cNvSpPr>
            <p:nvPr/>
          </p:nvSpPr>
          <p:spPr bwMode="auto">
            <a:xfrm>
              <a:off x="3510" y="3069"/>
              <a:ext cx="333" cy="364"/>
            </a:xfrm>
            <a:custGeom>
              <a:avLst/>
              <a:gdLst>
                <a:gd name="T0" fmla="*/ 0 w 1366"/>
                <a:gd name="T1" fmla="*/ 0 h 1463"/>
                <a:gd name="T2" fmla="*/ 0 w 1366"/>
                <a:gd name="T3" fmla="*/ 0 h 1463"/>
                <a:gd name="T4" fmla="*/ 0 w 1366"/>
                <a:gd name="T5" fmla="*/ 0 h 1463"/>
                <a:gd name="T6" fmla="*/ 0 w 1366"/>
                <a:gd name="T7" fmla="*/ 0 h 1463"/>
                <a:gd name="T8" fmla="*/ 0 w 1366"/>
                <a:gd name="T9" fmla="*/ 0 h 1463"/>
                <a:gd name="T10" fmla="*/ 0 w 1366"/>
                <a:gd name="T11" fmla="*/ 0 h 1463"/>
                <a:gd name="T12" fmla="*/ 0 w 1366"/>
                <a:gd name="T13" fmla="*/ 0 h 1463"/>
                <a:gd name="T14" fmla="*/ 0 w 1366"/>
                <a:gd name="T15" fmla="*/ 0 h 1463"/>
                <a:gd name="T16" fmla="*/ 0 w 1366"/>
                <a:gd name="T17" fmla="*/ 0 h 1463"/>
                <a:gd name="T18" fmla="*/ 0 w 1366"/>
                <a:gd name="T19" fmla="*/ 0 h 1463"/>
                <a:gd name="T20" fmla="*/ 0 w 1366"/>
                <a:gd name="T21" fmla="*/ 0 h 1463"/>
                <a:gd name="T22" fmla="*/ 0 w 1366"/>
                <a:gd name="T23" fmla="*/ 0 h 1463"/>
                <a:gd name="T24" fmla="*/ 0 w 1366"/>
                <a:gd name="T25" fmla="*/ 0 h 1463"/>
                <a:gd name="T26" fmla="*/ 1 w 1366"/>
                <a:gd name="T27" fmla="*/ 0 h 1463"/>
                <a:gd name="T28" fmla="*/ 1 w 1366"/>
                <a:gd name="T29" fmla="*/ 0 h 1463"/>
                <a:gd name="T30" fmla="*/ 1 w 1366"/>
                <a:gd name="T31" fmla="*/ 0 h 1463"/>
                <a:gd name="T32" fmla="*/ 1 w 1366"/>
                <a:gd name="T33" fmla="*/ 0 h 1463"/>
                <a:gd name="T34" fmla="*/ 1 w 1366"/>
                <a:gd name="T35" fmla="*/ 0 h 1463"/>
                <a:gd name="T36" fmla="*/ 1 w 1366"/>
                <a:gd name="T37" fmla="*/ 0 h 1463"/>
                <a:gd name="T38" fmla="*/ 1 w 1366"/>
                <a:gd name="T39" fmla="*/ 0 h 1463"/>
                <a:gd name="T40" fmla="*/ 1 w 1366"/>
                <a:gd name="T41" fmla="*/ 0 h 1463"/>
                <a:gd name="T42" fmla="*/ 1 w 1366"/>
                <a:gd name="T43" fmla="*/ 0 h 1463"/>
                <a:gd name="T44" fmla="*/ 1 w 1366"/>
                <a:gd name="T45" fmla="*/ 0 h 1463"/>
                <a:gd name="T46" fmla="*/ 1 w 1366"/>
                <a:gd name="T47" fmla="*/ 1 h 1463"/>
                <a:gd name="T48" fmla="*/ 1 w 1366"/>
                <a:gd name="T49" fmla="*/ 1 h 1463"/>
                <a:gd name="T50" fmla="*/ 1 w 1366"/>
                <a:gd name="T51" fmla="*/ 1 h 1463"/>
                <a:gd name="T52" fmla="*/ 1 w 1366"/>
                <a:gd name="T53" fmla="*/ 1 h 1463"/>
                <a:gd name="T54" fmla="*/ 1 w 1366"/>
                <a:gd name="T55" fmla="*/ 1 h 1463"/>
                <a:gd name="T56" fmla="*/ 1 w 1366"/>
                <a:gd name="T57" fmla="*/ 1 h 1463"/>
                <a:gd name="T58" fmla="*/ 1 w 1366"/>
                <a:gd name="T59" fmla="*/ 1 h 1463"/>
                <a:gd name="T60" fmla="*/ 1 w 1366"/>
                <a:gd name="T61" fmla="*/ 1 h 1463"/>
                <a:gd name="T62" fmla="*/ 1 w 1366"/>
                <a:gd name="T63" fmla="*/ 1 h 1463"/>
                <a:gd name="T64" fmla="*/ 1 w 1366"/>
                <a:gd name="T65" fmla="*/ 1 h 1463"/>
                <a:gd name="T66" fmla="*/ 1 w 1366"/>
                <a:gd name="T67" fmla="*/ 1 h 1463"/>
                <a:gd name="T68" fmla="*/ 0 w 1366"/>
                <a:gd name="T69" fmla="*/ 1 h 1463"/>
                <a:gd name="T70" fmla="*/ 0 w 1366"/>
                <a:gd name="T71" fmla="*/ 1 h 1463"/>
                <a:gd name="T72" fmla="*/ 0 w 1366"/>
                <a:gd name="T73" fmla="*/ 1 h 1463"/>
                <a:gd name="T74" fmla="*/ 0 w 1366"/>
                <a:gd name="T75" fmla="*/ 1 h 14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66" h="1463">
                  <a:moveTo>
                    <a:pt x="529" y="1463"/>
                  </a:moveTo>
                  <a:lnTo>
                    <a:pt x="0" y="555"/>
                  </a:lnTo>
                  <a:lnTo>
                    <a:pt x="14" y="544"/>
                  </a:lnTo>
                  <a:lnTo>
                    <a:pt x="29" y="531"/>
                  </a:lnTo>
                  <a:lnTo>
                    <a:pt x="59" y="504"/>
                  </a:lnTo>
                  <a:lnTo>
                    <a:pt x="87" y="476"/>
                  </a:lnTo>
                  <a:lnTo>
                    <a:pt x="101" y="461"/>
                  </a:lnTo>
                  <a:lnTo>
                    <a:pt x="115" y="446"/>
                  </a:lnTo>
                  <a:lnTo>
                    <a:pt x="142" y="415"/>
                  </a:lnTo>
                  <a:lnTo>
                    <a:pt x="155" y="398"/>
                  </a:lnTo>
                  <a:lnTo>
                    <a:pt x="166" y="382"/>
                  </a:lnTo>
                  <a:lnTo>
                    <a:pt x="179" y="365"/>
                  </a:lnTo>
                  <a:lnTo>
                    <a:pt x="190" y="348"/>
                  </a:lnTo>
                  <a:lnTo>
                    <a:pt x="213" y="313"/>
                  </a:lnTo>
                  <a:lnTo>
                    <a:pt x="234" y="276"/>
                  </a:lnTo>
                  <a:lnTo>
                    <a:pt x="253" y="239"/>
                  </a:lnTo>
                  <a:lnTo>
                    <a:pt x="261" y="220"/>
                  </a:lnTo>
                  <a:lnTo>
                    <a:pt x="270" y="201"/>
                  </a:lnTo>
                  <a:lnTo>
                    <a:pt x="285" y="163"/>
                  </a:lnTo>
                  <a:lnTo>
                    <a:pt x="292" y="143"/>
                  </a:lnTo>
                  <a:lnTo>
                    <a:pt x="299" y="123"/>
                  </a:lnTo>
                  <a:lnTo>
                    <a:pt x="305" y="104"/>
                  </a:lnTo>
                  <a:lnTo>
                    <a:pt x="311" y="84"/>
                  </a:lnTo>
                  <a:lnTo>
                    <a:pt x="316" y="64"/>
                  </a:lnTo>
                  <a:lnTo>
                    <a:pt x="321" y="44"/>
                  </a:lnTo>
                  <a:lnTo>
                    <a:pt x="323" y="23"/>
                  </a:lnTo>
                  <a:lnTo>
                    <a:pt x="328" y="3"/>
                  </a:lnTo>
                  <a:lnTo>
                    <a:pt x="1366" y="0"/>
                  </a:lnTo>
                  <a:lnTo>
                    <a:pt x="1365" y="30"/>
                  </a:lnTo>
                  <a:lnTo>
                    <a:pt x="1362" y="58"/>
                  </a:lnTo>
                  <a:lnTo>
                    <a:pt x="1357" y="115"/>
                  </a:lnTo>
                  <a:lnTo>
                    <a:pt x="1350" y="172"/>
                  </a:lnTo>
                  <a:lnTo>
                    <a:pt x="1346" y="200"/>
                  </a:lnTo>
                  <a:lnTo>
                    <a:pt x="1342" y="228"/>
                  </a:lnTo>
                  <a:lnTo>
                    <a:pt x="1336" y="256"/>
                  </a:lnTo>
                  <a:lnTo>
                    <a:pt x="1332" y="283"/>
                  </a:lnTo>
                  <a:lnTo>
                    <a:pt x="1319" y="338"/>
                  </a:lnTo>
                  <a:lnTo>
                    <a:pt x="1314" y="365"/>
                  </a:lnTo>
                  <a:lnTo>
                    <a:pt x="1307" y="392"/>
                  </a:lnTo>
                  <a:lnTo>
                    <a:pt x="1299" y="419"/>
                  </a:lnTo>
                  <a:lnTo>
                    <a:pt x="1292" y="446"/>
                  </a:lnTo>
                  <a:lnTo>
                    <a:pt x="1275" y="498"/>
                  </a:lnTo>
                  <a:lnTo>
                    <a:pt x="1257" y="551"/>
                  </a:lnTo>
                  <a:lnTo>
                    <a:pt x="1239" y="602"/>
                  </a:lnTo>
                  <a:lnTo>
                    <a:pt x="1217" y="651"/>
                  </a:lnTo>
                  <a:lnTo>
                    <a:pt x="1206" y="676"/>
                  </a:lnTo>
                  <a:lnTo>
                    <a:pt x="1195" y="701"/>
                  </a:lnTo>
                  <a:lnTo>
                    <a:pt x="1171" y="750"/>
                  </a:lnTo>
                  <a:lnTo>
                    <a:pt x="1145" y="798"/>
                  </a:lnTo>
                  <a:lnTo>
                    <a:pt x="1133" y="821"/>
                  </a:lnTo>
                  <a:lnTo>
                    <a:pt x="1120" y="845"/>
                  </a:lnTo>
                  <a:lnTo>
                    <a:pt x="1092" y="890"/>
                  </a:lnTo>
                  <a:lnTo>
                    <a:pt x="1077" y="914"/>
                  </a:lnTo>
                  <a:lnTo>
                    <a:pt x="1062" y="935"/>
                  </a:lnTo>
                  <a:lnTo>
                    <a:pt x="1032" y="981"/>
                  </a:lnTo>
                  <a:lnTo>
                    <a:pt x="1000" y="1023"/>
                  </a:lnTo>
                  <a:lnTo>
                    <a:pt x="967" y="1065"/>
                  </a:lnTo>
                  <a:lnTo>
                    <a:pt x="950" y="1087"/>
                  </a:lnTo>
                  <a:lnTo>
                    <a:pt x="933" y="1108"/>
                  </a:lnTo>
                  <a:lnTo>
                    <a:pt x="915" y="1128"/>
                  </a:lnTo>
                  <a:lnTo>
                    <a:pt x="898" y="1148"/>
                  </a:lnTo>
                  <a:lnTo>
                    <a:pt x="879" y="1167"/>
                  </a:lnTo>
                  <a:lnTo>
                    <a:pt x="861" y="1187"/>
                  </a:lnTo>
                  <a:lnTo>
                    <a:pt x="841" y="1207"/>
                  </a:lnTo>
                  <a:lnTo>
                    <a:pt x="823" y="1225"/>
                  </a:lnTo>
                  <a:lnTo>
                    <a:pt x="803" y="1245"/>
                  </a:lnTo>
                  <a:lnTo>
                    <a:pt x="785" y="1264"/>
                  </a:lnTo>
                  <a:lnTo>
                    <a:pt x="763" y="1282"/>
                  </a:lnTo>
                  <a:lnTo>
                    <a:pt x="744" y="1299"/>
                  </a:lnTo>
                  <a:lnTo>
                    <a:pt x="724" y="1317"/>
                  </a:lnTo>
                  <a:lnTo>
                    <a:pt x="703" y="1334"/>
                  </a:lnTo>
                  <a:lnTo>
                    <a:pt x="681" y="1351"/>
                  </a:lnTo>
                  <a:lnTo>
                    <a:pt x="660" y="1368"/>
                  </a:lnTo>
                  <a:lnTo>
                    <a:pt x="618" y="1401"/>
                  </a:lnTo>
                  <a:lnTo>
                    <a:pt x="574" y="1433"/>
                  </a:lnTo>
                  <a:lnTo>
                    <a:pt x="529" y="1463"/>
                  </a:lnTo>
                  <a:close/>
                </a:path>
              </a:pathLst>
            </a:custGeom>
            <a:solidFill>
              <a:schemeClr val="accent6">
                <a:lumMod val="60000"/>
                <a:lumOff val="40000"/>
              </a:schemeClr>
            </a:solidFill>
            <a:ln w="1270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latin typeface="+mj-lt"/>
              </a:endParaRPr>
            </a:p>
          </p:txBody>
        </p:sp>
        <p:sp>
          <p:nvSpPr>
            <p:cNvPr id="11" name="Freeform 30">
              <a:extLst>
                <a:ext uri="{FF2B5EF4-FFF2-40B4-BE49-F238E27FC236}">
                  <a16:creationId xmlns:a16="http://schemas.microsoft.com/office/drawing/2014/main" id="{D3E4C30A-4AF8-8FE1-DA4F-A8849BDE9B87}"/>
                </a:ext>
              </a:extLst>
            </p:cNvPr>
            <p:cNvSpPr>
              <a:spLocks/>
            </p:cNvSpPr>
            <p:nvPr/>
          </p:nvSpPr>
          <p:spPr bwMode="auto">
            <a:xfrm>
              <a:off x="3511" y="2656"/>
              <a:ext cx="333" cy="363"/>
            </a:xfrm>
            <a:custGeom>
              <a:avLst/>
              <a:gdLst>
                <a:gd name="T0" fmla="*/ 0 w 1364"/>
                <a:gd name="T1" fmla="*/ 1 h 1459"/>
                <a:gd name="T2" fmla="*/ 0 w 1364"/>
                <a:gd name="T3" fmla="*/ 1 h 1459"/>
                <a:gd name="T4" fmla="*/ 0 w 1364"/>
                <a:gd name="T5" fmla="*/ 1 h 1459"/>
                <a:gd name="T6" fmla="*/ 0 w 1364"/>
                <a:gd name="T7" fmla="*/ 1 h 1459"/>
                <a:gd name="T8" fmla="*/ 0 w 1364"/>
                <a:gd name="T9" fmla="*/ 1 h 1459"/>
                <a:gd name="T10" fmla="*/ 0 w 1364"/>
                <a:gd name="T11" fmla="*/ 1 h 1459"/>
                <a:gd name="T12" fmla="*/ 0 w 1364"/>
                <a:gd name="T13" fmla="*/ 1 h 1459"/>
                <a:gd name="T14" fmla="*/ 0 w 1364"/>
                <a:gd name="T15" fmla="*/ 1 h 1459"/>
                <a:gd name="T16" fmla="*/ 0 w 1364"/>
                <a:gd name="T17" fmla="*/ 1 h 1459"/>
                <a:gd name="T18" fmla="*/ 0 w 1364"/>
                <a:gd name="T19" fmla="*/ 1 h 1459"/>
                <a:gd name="T20" fmla="*/ 0 w 1364"/>
                <a:gd name="T21" fmla="*/ 1 h 1459"/>
                <a:gd name="T22" fmla="*/ 0 w 1364"/>
                <a:gd name="T23" fmla="*/ 1 h 1459"/>
                <a:gd name="T24" fmla="*/ 0 w 1364"/>
                <a:gd name="T25" fmla="*/ 0 h 1459"/>
                <a:gd name="T26" fmla="*/ 0 w 1364"/>
                <a:gd name="T27" fmla="*/ 0 h 1459"/>
                <a:gd name="T28" fmla="*/ 0 w 1364"/>
                <a:gd name="T29" fmla="*/ 0 h 1459"/>
                <a:gd name="T30" fmla="*/ 1 w 1364"/>
                <a:gd name="T31" fmla="*/ 0 h 1459"/>
                <a:gd name="T32" fmla="*/ 1 w 1364"/>
                <a:gd name="T33" fmla="*/ 0 h 1459"/>
                <a:gd name="T34" fmla="*/ 1 w 1364"/>
                <a:gd name="T35" fmla="*/ 0 h 1459"/>
                <a:gd name="T36" fmla="*/ 1 w 1364"/>
                <a:gd name="T37" fmla="*/ 0 h 1459"/>
                <a:gd name="T38" fmla="*/ 1 w 1364"/>
                <a:gd name="T39" fmla="*/ 0 h 1459"/>
                <a:gd name="T40" fmla="*/ 1 w 1364"/>
                <a:gd name="T41" fmla="*/ 0 h 1459"/>
                <a:gd name="T42" fmla="*/ 1 w 1364"/>
                <a:gd name="T43" fmla="*/ 0 h 1459"/>
                <a:gd name="T44" fmla="*/ 1 w 1364"/>
                <a:gd name="T45" fmla="*/ 1 h 1459"/>
                <a:gd name="T46" fmla="*/ 1 w 1364"/>
                <a:gd name="T47" fmla="*/ 1 h 1459"/>
                <a:gd name="T48" fmla="*/ 1 w 1364"/>
                <a:gd name="T49" fmla="*/ 1 h 1459"/>
                <a:gd name="T50" fmla="*/ 1 w 1364"/>
                <a:gd name="T51" fmla="*/ 1 h 1459"/>
                <a:gd name="T52" fmla="*/ 1 w 1364"/>
                <a:gd name="T53" fmla="*/ 1 h 1459"/>
                <a:gd name="T54" fmla="*/ 1 w 1364"/>
                <a:gd name="T55" fmla="*/ 1 h 1459"/>
                <a:gd name="T56" fmla="*/ 1 w 1364"/>
                <a:gd name="T57" fmla="*/ 1 h 1459"/>
                <a:gd name="T58" fmla="*/ 1 w 1364"/>
                <a:gd name="T59" fmla="*/ 1 h 1459"/>
                <a:gd name="T60" fmla="*/ 1 w 1364"/>
                <a:gd name="T61" fmla="*/ 1 h 1459"/>
                <a:gd name="T62" fmla="*/ 1 w 1364"/>
                <a:gd name="T63" fmla="*/ 1 h 1459"/>
                <a:gd name="T64" fmla="*/ 1 w 1364"/>
                <a:gd name="T65" fmla="*/ 1 h 14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64" h="1459">
                  <a:moveTo>
                    <a:pt x="314" y="1452"/>
                  </a:moveTo>
                  <a:lnTo>
                    <a:pt x="311" y="1431"/>
                  </a:lnTo>
                  <a:lnTo>
                    <a:pt x="309" y="1411"/>
                  </a:lnTo>
                  <a:lnTo>
                    <a:pt x="304" y="1392"/>
                  </a:lnTo>
                  <a:lnTo>
                    <a:pt x="300" y="1370"/>
                  </a:lnTo>
                  <a:lnTo>
                    <a:pt x="289" y="1331"/>
                  </a:lnTo>
                  <a:lnTo>
                    <a:pt x="283" y="1312"/>
                  </a:lnTo>
                  <a:lnTo>
                    <a:pt x="277" y="1293"/>
                  </a:lnTo>
                  <a:lnTo>
                    <a:pt x="270" y="1273"/>
                  </a:lnTo>
                  <a:lnTo>
                    <a:pt x="263" y="1254"/>
                  </a:lnTo>
                  <a:lnTo>
                    <a:pt x="246" y="1218"/>
                  </a:lnTo>
                  <a:lnTo>
                    <a:pt x="229" y="1181"/>
                  </a:lnTo>
                  <a:lnTo>
                    <a:pt x="219" y="1164"/>
                  </a:lnTo>
                  <a:lnTo>
                    <a:pt x="210" y="1147"/>
                  </a:lnTo>
                  <a:lnTo>
                    <a:pt x="188" y="1113"/>
                  </a:lnTo>
                  <a:lnTo>
                    <a:pt x="166" y="1079"/>
                  </a:lnTo>
                  <a:lnTo>
                    <a:pt x="142" y="1048"/>
                  </a:lnTo>
                  <a:lnTo>
                    <a:pt x="116" y="1017"/>
                  </a:lnTo>
                  <a:lnTo>
                    <a:pt x="103" y="1003"/>
                  </a:lnTo>
                  <a:lnTo>
                    <a:pt x="89" y="988"/>
                  </a:lnTo>
                  <a:lnTo>
                    <a:pt x="61" y="960"/>
                  </a:lnTo>
                  <a:lnTo>
                    <a:pt x="47" y="947"/>
                  </a:lnTo>
                  <a:lnTo>
                    <a:pt x="31" y="935"/>
                  </a:lnTo>
                  <a:lnTo>
                    <a:pt x="0" y="909"/>
                  </a:lnTo>
                  <a:lnTo>
                    <a:pt x="526" y="0"/>
                  </a:lnTo>
                  <a:lnTo>
                    <a:pt x="570" y="31"/>
                  </a:lnTo>
                  <a:lnTo>
                    <a:pt x="613" y="62"/>
                  </a:lnTo>
                  <a:lnTo>
                    <a:pt x="655" y="94"/>
                  </a:lnTo>
                  <a:lnTo>
                    <a:pt x="676" y="111"/>
                  </a:lnTo>
                  <a:lnTo>
                    <a:pt x="698" y="128"/>
                  </a:lnTo>
                  <a:lnTo>
                    <a:pt x="737" y="164"/>
                  </a:lnTo>
                  <a:lnTo>
                    <a:pt x="777" y="201"/>
                  </a:lnTo>
                  <a:lnTo>
                    <a:pt x="815" y="237"/>
                  </a:lnTo>
                  <a:lnTo>
                    <a:pt x="853" y="277"/>
                  </a:lnTo>
                  <a:lnTo>
                    <a:pt x="890" y="317"/>
                  </a:lnTo>
                  <a:lnTo>
                    <a:pt x="925" y="356"/>
                  </a:lnTo>
                  <a:lnTo>
                    <a:pt x="942" y="377"/>
                  </a:lnTo>
                  <a:lnTo>
                    <a:pt x="959" y="399"/>
                  </a:lnTo>
                  <a:lnTo>
                    <a:pt x="975" y="420"/>
                  </a:lnTo>
                  <a:lnTo>
                    <a:pt x="992" y="441"/>
                  </a:lnTo>
                  <a:lnTo>
                    <a:pt x="1023" y="485"/>
                  </a:lnTo>
                  <a:lnTo>
                    <a:pt x="1054" y="529"/>
                  </a:lnTo>
                  <a:lnTo>
                    <a:pt x="1084" y="574"/>
                  </a:lnTo>
                  <a:lnTo>
                    <a:pt x="1112" y="621"/>
                  </a:lnTo>
                  <a:lnTo>
                    <a:pt x="1137" y="669"/>
                  </a:lnTo>
                  <a:lnTo>
                    <a:pt x="1163" y="717"/>
                  </a:lnTo>
                  <a:lnTo>
                    <a:pt x="1187" y="765"/>
                  </a:lnTo>
                  <a:lnTo>
                    <a:pt x="1210" y="814"/>
                  </a:lnTo>
                  <a:lnTo>
                    <a:pt x="1231" y="865"/>
                  </a:lnTo>
                  <a:lnTo>
                    <a:pt x="1251" y="916"/>
                  </a:lnTo>
                  <a:lnTo>
                    <a:pt x="1269" y="967"/>
                  </a:lnTo>
                  <a:lnTo>
                    <a:pt x="1286" y="1020"/>
                  </a:lnTo>
                  <a:lnTo>
                    <a:pt x="1294" y="1046"/>
                  </a:lnTo>
                  <a:lnTo>
                    <a:pt x="1302" y="1073"/>
                  </a:lnTo>
                  <a:lnTo>
                    <a:pt x="1309" y="1100"/>
                  </a:lnTo>
                  <a:lnTo>
                    <a:pt x="1316" y="1127"/>
                  </a:lnTo>
                  <a:lnTo>
                    <a:pt x="1321" y="1154"/>
                  </a:lnTo>
                  <a:lnTo>
                    <a:pt x="1327" y="1181"/>
                  </a:lnTo>
                  <a:lnTo>
                    <a:pt x="1333" y="1208"/>
                  </a:lnTo>
                  <a:lnTo>
                    <a:pt x="1338" y="1236"/>
                  </a:lnTo>
                  <a:lnTo>
                    <a:pt x="1343" y="1263"/>
                  </a:lnTo>
                  <a:lnTo>
                    <a:pt x="1347" y="1291"/>
                  </a:lnTo>
                  <a:lnTo>
                    <a:pt x="1351" y="1318"/>
                  </a:lnTo>
                  <a:lnTo>
                    <a:pt x="1354" y="1346"/>
                  </a:lnTo>
                  <a:lnTo>
                    <a:pt x="1360" y="1403"/>
                  </a:lnTo>
                  <a:lnTo>
                    <a:pt x="1364" y="1459"/>
                  </a:lnTo>
                  <a:lnTo>
                    <a:pt x="314" y="1452"/>
                  </a:lnTo>
                  <a:close/>
                </a:path>
              </a:pathLst>
            </a:custGeom>
            <a:solidFill>
              <a:schemeClr val="accent4">
                <a:lumMod val="40000"/>
                <a:lumOff val="60000"/>
              </a:schemeClr>
            </a:solidFill>
            <a:ln w="1270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latin typeface="+mj-lt"/>
              </a:endParaRPr>
            </a:p>
          </p:txBody>
        </p:sp>
        <p:sp>
          <p:nvSpPr>
            <p:cNvPr id="12" name="Freeform 31">
              <a:extLst>
                <a:ext uri="{FF2B5EF4-FFF2-40B4-BE49-F238E27FC236}">
                  <a16:creationId xmlns:a16="http://schemas.microsoft.com/office/drawing/2014/main" id="{CCE090F6-FDC8-2F42-31E3-7ABD75F59980}"/>
                </a:ext>
              </a:extLst>
            </p:cNvPr>
            <p:cNvSpPr>
              <a:spLocks/>
            </p:cNvSpPr>
            <p:nvPr/>
          </p:nvSpPr>
          <p:spPr bwMode="auto">
            <a:xfrm>
              <a:off x="3185" y="2581"/>
              <a:ext cx="412" cy="277"/>
            </a:xfrm>
            <a:custGeom>
              <a:avLst/>
              <a:gdLst>
                <a:gd name="T0" fmla="*/ 0 w 1689"/>
                <a:gd name="T1" fmla="*/ 0 h 1112"/>
                <a:gd name="T2" fmla="*/ 0 w 1689"/>
                <a:gd name="T3" fmla="*/ 0 h 1112"/>
                <a:gd name="T4" fmla="*/ 0 w 1689"/>
                <a:gd name="T5" fmla="*/ 0 h 1112"/>
                <a:gd name="T6" fmla="*/ 0 w 1689"/>
                <a:gd name="T7" fmla="*/ 0 h 1112"/>
                <a:gd name="T8" fmla="*/ 0 w 1689"/>
                <a:gd name="T9" fmla="*/ 0 h 1112"/>
                <a:gd name="T10" fmla="*/ 0 w 1689"/>
                <a:gd name="T11" fmla="*/ 0 h 1112"/>
                <a:gd name="T12" fmla="*/ 0 w 1689"/>
                <a:gd name="T13" fmla="*/ 0 h 1112"/>
                <a:gd name="T14" fmla="*/ 0 w 1689"/>
                <a:gd name="T15" fmla="*/ 0 h 1112"/>
                <a:gd name="T16" fmla="*/ 0 w 1689"/>
                <a:gd name="T17" fmla="*/ 0 h 1112"/>
                <a:gd name="T18" fmla="*/ 0 w 1689"/>
                <a:gd name="T19" fmla="*/ 0 h 1112"/>
                <a:gd name="T20" fmla="*/ 1 w 1689"/>
                <a:gd name="T21" fmla="*/ 0 h 1112"/>
                <a:gd name="T22" fmla="*/ 1 w 1689"/>
                <a:gd name="T23" fmla="*/ 0 h 1112"/>
                <a:gd name="T24" fmla="*/ 1 w 1689"/>
                <a:gd name="T25" fmla="*/ 0 h 1112"/>
                <a:gd name="T26" fmla="*/ 1 w 1689"/>
                <a:gd name="T27" fmla="*/ 0 h 1112"/>
                <a:gd name="T28" fmla="*/ 1 w 1689"/>
                <a:gd name="T29" fmla="*/ 0 h 1112"/>
                <a:gd name="T30" fmla="*/ 1 w 1689"/>
                <a:gd name="T31" fmla="*/ 0 h 1112"/>
                <a:gd name="T32" fmla="*/ 1 w 1689"/>
                <a:gd name="T33" fmla="*/ 0 h 1112"/>
                <a:gd name="T34" fmla="*/ 1 w 1689"/>
                <a:gd name="T35" fmla="*/ 0 h 1112"/>
                <a:gd name="T36" fmla="*/ 1 w 1689"/>
                <a:gd name="T37" fmla="*/ 0 h 1112"/>
                <a:gd name="T38" fmla="*/ 1 w 1689"/>
                <a:gd name="T39" fmla="*/ 0 h 1112"/>
                <a:gd name="T40" fmla="*/ 1 w 1689"/>
                <a:gd name="T41" fmla="*/ 0 h 1112"/>
                <a:gd name="T42" fmla="*/ 1 w 1689"/>
                <a:gd name="T43" fmla="*/ 0 h 1112"/>
                <a:gd name="T44" fmla="*/ 1 w 1689"/>
                <a:gd name="T45" fmla="*/ 0 h 1112"/>
                <a:gd name="T46" fmla="*/ 1 w 1689"/>
                <a:gd name="T47" fmla="*/ 1 h 1112"/>
                <a:gd name="T48" fmla="*/ 1 w 1689"/>
                <a:gd name="T49" fmla="*/ 1 h 1112"/>
                <a:gd name="T50" fmla="*/ 1 w 1689"/>
                <a:gd name="T51" fmla="*/ 1 h 1112"/>
                <a:gd name="T52" fmla="*/ 1 w 1689"/>
                <a:gd name="T53" fmla="*/ 1 h 1112"/>
                <a:gd name="T54" fmla="*/ 1 w 1689"/>
                <a:gd name="T55" fmla="*/ 1 h 1112"/>
                <a:gd name="T56" fmla="*/ 1 w 1689"/>
                <a:gd name="T57" fmla="*/ 1 h 1112"/>
                <a:gd name="T58" fmla="*/ 1 w 1689"/>
                <a:gd name="T59" fmla="*/ 1 h 1112"/>
                <a:gd name="T60" fmla="*/ 1 w 1689"/>
                <a:gd name="T61" fmla="*/ 1 h 1112"/>
                <a:gd name="T62" fmla="*/ 1 w 1689"/>
                <a:gd name="T63" fmla="*/ 1 h 1112"/>
                <a:gd name="T64" fmla="*/ 1 w 1689"/>
                <a:gd name="T65" fmla="*/ 1 h 1112"/>
                <a:gd name="T66" fmla="*/ 0 w 1689"/>
                <a:gd name="T67" fmla="*/ 1 h 1112"/>
                <a:gd name="T68" fmla="*/ 0 w 1689"/>
                <a:gd name="T69" fmla="*/ 1 h 1112"/>
                <a:gd name="T70" fmla="*/ 0 w 1689"/>
                <a:gd name="T71" fmla="*/ 1 h 1112"/>
                <a:gd name="T72" fmla="*/ 0 w 1689"/>
                <a:gd name="T73" fmla="*/ 1 h 1112"/>
                <a:gd name="T74" fmla="*/ 0 w 1689"/>
                <a:gd name="T75" fmla="*/ 1 h 1112"/>
                <a:gd name="T76" fmla="*/ 0 w 1689"/>
                <a:gd name="T77" fmla="*/ 0 h 1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89" h="1112">
                  <a:moveTo>
                    <a:pt x="0" y="199"/>
                  </a:moveTo>
                  <a:lnTo>
                    <a:pt x="47" y="177"/>
                  </a:lnTo>
                  <a:lnTo>
                    <a:pt x="97" y="154"/>
                  </a:lnTo>
                  <a:lnTo>
                    <a:pt x="146" y="134"/>
                  </a:lnTo>
                  <a:lnTo>
                    <a:pt x="196" y="115"/>
                  </a:lnTo>
                  <a:lnTo>
                    <a:pt x="221" y="106"/>
                  </a:lnTo>
                  <a:lnTo>
                    <a:pt x="247" y="96"/>
                  </a:lnTo>
                  <a:lnTo>
                    <a:pt x="297" y="81"/>
                  </a:lnTo>
                  <a:lnTo>
                    <a:pt x="350" y="65"/>
                  </a:lnTo>
                  <a:lnTo>
                    <a:pt x="402" y="51"/>
                  </a:lnTo>
                  <a:lnTo>
                    <a:pt x="455" y="40"/>
                  </a:lnTo>
                  <a:lnTo>
                    <a:pt x="481" y="34"/>
                  </a:lnTo>
                  <a:lnTo>
                    <a:pt x="508" y="30"/>
                  </a:lnTo>
                  <a:lnTo>
                    <a:pt x="535" y="24"/>
                  </a:lnTo>
                  <a:lnTo>
                    <a:pt x="563" y="20"/>
                  </a:lnTo>
                  <a:lnTo>
                    <a:pt x="590" y="16"/>
                  </a:lnTo>
                  <a:lnTo>
                    <a:pt x="617" y="13"/>
                  </a:lnTo>
                  <a:lnTo>
                    <a:pt x="645" y="10"/>
                  </a:lnTo>
                  <a:lnTo>
                    <a:pt x="672" y="7"/>
                  </a:lnTo>
                  <a:lnTo>
                    <a:pt x="701" y="4"/>
                  </a:lnTo>
                  <a:lnTo>
                    <a:pt x="729" y="3"/>
                  </a:lnTo>
                  <a:lnTo>
                    <a:pt x="757" y="1"/>
                  </a:lnTo>
                  <a:lnTo>
                    <a:pt x="784" y="0"/>
                  </a:lnTo>
                  <a:lnTo>
                    <a:pt x="812" y="0"/>
                  </a:lnTo>
                  <a:lnTo>
                    <a:pt x="841" y="0"/>
                  </a:lnTo>
                  <a:lnTo>
                    <a:pt x="897" y="0"/>
                  </a:lnTo>
                  <a:lnTo>
                    <a:pt x="954" y="3"/>
                  </a:lnTo>
                  <a:lnTo>
                    <a:pt x="982" y="4"/>
                  </a:lnTo>
                  <a:lnTo>
                    <a:pt x="1010" y="7"/>
                  </a:lnTo>
                  <a:lnTo>
                    <a:pt x="1039" y="10"/>
                  </a:lnTo>
                  <a:lnTo>
                    <a:pt x="1066" y="13"/>
                  </a:lnTo>
                  <a:lnTo>
                    <a:pt x="1121" y="21"/>
                  </a:lnTo>
                  <a:lnTo>
                    <a:pt x="1176" y="30"/>
                  </a:lnTo>
                  <a:lnTo>
                    <a:pt x="1230" y="41"/>
                  </a:lnTo>
                  <a:lnTo>
                    <a:pt x="1257" y="47"/>
                  </a:lnTo>
                  <a:lnTo>
                    <a:pt x="1283" y="52"/>
                  </a:lnTo>
                  <a:lnTo>
                    <a:pt x="1337" y="66"/>
                  </a:lnTo>
                  <a:lnTo>
                    <a:pt x="1390" y="82"/>
                  </a:lnTo>
                  <a:lnTo>
                    <a:pt x="1442" y="99"/>
                  </a:lnTo>
                  <a:lnTo>
                    <a:pt x="1467" y="108"/>
                  </a:lnTo>
                  <a:lnTo>
                    <a:pt x="1493" y="116"/>
                  </a:lnTo>
                  <a:lnTo>
                    <a:pt x="1542" y="136"/>
                  </a:lnTo>
                  <a:lnTo>
                    <a:pt x="1592" y="157"/>
                  </a:lnTo>
                  <a:lnTo>
                    <a:pt x="1641" y="180"/>
                  </a:lnTo>
                  <a:lnTo>
                    <a:pt x="1665" y="191"/>
                  </a:lnTo>
                  <a:lnTo>
                    <a:pt x="1689" y="202"/>
                  </a:lnTo>
                  <a:lnTo>
                    <a:pt x="1165" y="1112"/>
                  </a:lnTo>
                  <a:lnTo>
                    <a:pt x="1145" y="1103"/>
                  </a:lnTo>
                  <a:lnTo>
                    <a:pt x="1125" y="1096"/>
                  </a:lnTo>
                  <a:lnTo>
                    <a:pt x="1107" y="1089"/>
                  </a:lnTo>
                  <a:lnTo>
                    <a:pt x="1087" y="1082"/>
                  </a:lnTo>
                  <a:lnTo>
                    <a:pt x="1068" y="1076"/>
                  </a:lnTo>
                  <a:lnTo>
                    <a:pt x="1049" y="1071"/>
                  </a:lnTo>
                  <a:lnTo>
                    <a:pt x="1009" y="1061"/>
                  </a:lnTo>
                  <a:lnTo>
                    <a:pt x="989" y="1057"/>
                  </a:lnTo>
                  <a:lnTo>
                    <a:pt x="969" y="1054"/>
                  </a:lnTo>
                  <a:lnTo>
                    <a:pt x="948" y="1051"/>
                  </a:lnTo>
                  <a:lnTo>
                    <a:pt x="928" y="1048"/>
                  </a:lnTo>
                  <a:lnTo>
                    <a:pt x="907" y="1047"/>
                  </a:lnTo>
                  <a:lnTo>
                    <a:pt x="886" y="1045"/>
                  </a:lnTo>
                  <a:lnTo>
                    <a:pt x="863" y="1045"/>
                  </a:lnTo>
                  <a:lnTo>
                    <a:pt x="841" y="1044"/>
                  </a:lnTo>
                  <a:lnTo>
                    <a:pt x="800" y="1045"/>
                  </a:lnTo>
                  <a:lnTo>
                    <a:pt x="778" y="1047"/>
                  </a:lnTo>
                  <a:lnTo>
                    <a:pt x="757" y="1050"/>
                  </a:lnTo>
                  <a:lnTo>
                    <a:pt x="737" y="1051"/>
                  </a:lnTo>
                  <a:lnTo>
                    <a:pt x="716" y="1055"/>
                  </a:lnTo>
                  <a:lnTo>
                    <a:pt x="696" y="1058"/>
                  </a:lnTo>
                  <a:lnTo>
                    <a:pt x="677" y="1062"/>
                  </a:lnTo>
                  <a:lnTo>
                    <a:pt x="657" y="1067"/>
                  </a:lnTo>
                  <a:lnTo>
                    <a:pt x="637" y="1072"/>
                  </a:lnTo>
                  <a:lnTo>
                    <a:pt x="597" y="1084"/>
                  </a:lnTo>
                  <a:lnTo>
                    <a:pt x="579" y="1089"/>
                  </a:lnTo>
                  <a:lnTo>
                    <a:pt x="561" y="1096"/>
                  </a:lnTo>
                  <a:lnTo>
                    <a:pt x="524" y="1110"/>
                  </a:lnTo>
                  <a:lnTo>
                    <a:pt x="317" y="753"/>
                  </a:lnTo>
                  <a:lnTo>
                    <a:pt x="150" y="464"/>
                  </a:lnTo>
                  <a:lnTo>
                    <a:pt x="0" y="199"/>
                  </a:lnTo>
                  <a:close/>
                </a:path>
              </a:pathLst>
            </a:custGeom>
            <a:grpFill/>
            <a:ln w="12700"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IN">
                <a:latin typeface="+mj-lt"/>
              </a:endParaRPr>
            </a:p>
          </p:txBody>
        </p:sp>
      </p:grpSp>
      <p:cxnSp>
        <p:nvCxnSpPr>
          <p:cNvPr id="13" name="Straight Connector 12">
            <a:extLst>
              <a:ext uri="{FF2B5EF4-FFF2-40B4-BE49-F238E27FC236}">
                <a16:creationId xmlns:a16="http://schemas.microsoft.com/office/drawing/2014/main" id="{05FD1F0B-C321-5A08-4EAE-6F3014CBCD55}"/>
              </a:ext>
            </a:extLst>
          </p:cNvPr>
          <p:cNvCxnSpPr>
            <a:cxnSpLocks/>
          </p:cNvCxnSpPr>
          <p:nvPr/>
        </p:nvCxnSpPr>
        <p:spPr>
          <a:xfrm>
            <a:off x="1341793" y="5677564"/>
            <a:ext cx="3096000" cy="0"/>
          </a:xfrm>
          <a:prstGeom prst="line">
            <a:avLst/>
          </a:prstGeom>
          <a:noFill/>
          <a:ln w="19050" cap="flat" cmpd="sng" algn="ctr">
            <a:solidFill>
              <a:schemeClr val="accent2">
                <a:lumMod val="75000"/>
              </a:schemeClr>
            </a:solidFill>
            <a:prstDash val="solid"/>
            <a:miter lim="800000"/>
            <a:headEnd type="oval" w="med" len="med"/>
            <a:tailEnd type="oval" w="med" len="med"/>
          </a:ln>
          <a:effectLst/>
        </p:spPr>
      </p:cxnSp>
      <p:sp>
        <p:nvSpPr>
          <p:cNvPr id="14" name="Freeform: Shape 36">
            <a:extLst>
              <a:ext uri="{FF2B5EF4-FFF2-40B4-BE49-F238E27FC236}">
                <a16:creationId xmlns:a16="http://schemas.microsoft.com/office/drawing/2014/main" id="{829C86F3-8799-F012-98D5-7A21258F4BD8}"/>
              </a:ext>
            </a:extLst>
          </p:cNvPr>
          <p:cNvSpPr/>
          <p:nvPr/>
        </p:nvSpPr>
        <p:spPr>
          <a:xfrm flipV="1">
            <a:off x="6251998" y="5546586"/>
            <a:ext cx="4752000" cy="470825"/>
          </a:xfrm>
          <a:custGeom>
            <a:avLst/>
            <a:gdLst>
              <a:gd name="connsiteX0" fmla="*/ 0 w 3720353"/>
              <a:gd name="connsiteY0" fmla="*/ 502023 h 502023"/>
              <a:gd name="connsiteX1" fmla="*/ 546847 w 3720353"/>
              <a:gd name="connsiteY1" fmla="*/ 0 h 502023"/>
              <a:gd name="connsiteX2" fmla="*/ 3720353 w 3720353"/>
              <a:gd name="connsiteY2" fmla="*/ 0 h 502023"/>
              <a:gd name="connsiteX0" fmla="*/ 0 w 3988735"/>
              <a:gd name="connsiteY0" fmla="*/ 502023 h 502023"/>
              <a:gd name="connsiteX1" fmla="*/ 546847 w 3988735"/>
              <a:gd name="connsiteY1" fmla="*/ 0 h 502023"/>
              <a:gd name="connsiteX2" fmla="*/ 3988735 w 3988735"/>
              <a:gd name="connsiteY2" fmla="*/ 0 h 502023"/>
            </a:gdLst>
            <a:ahLst/>
            <a:cxnLst>
              <a:cxn ang="0">
                <a:pos x="connsiteX0" y="connsiteY0"/>
              </a:cxn>
              <a:cxn ang="0">
                <a:pos x="connsiteX1" y="connsiteY1"/>
              </a:cxn>
              <a:cxn ang="0">
                <a:pos x="connsiteX2" y="connsiteY2"/>
              </a:cxn>
            </a:cxnLst>
            <a:rect l="l" t="t" r="r" b="b"/>
            <a:pathLst>
              <a:path w="3988735" h="502023">
                <a:moveTo>
                  <a:pt x="0" y="502023"/>
                </a:moveTo>
                <a:lnTo>
                  <a:pt x="546847" y="0"/>
                </a:lnTo>
                <a:lnTo>
                  <a:pt x="3988735" y="0"/>
                </a:lnTo>
              </a:path>
            </a:pathLst>
          </a:custGeom>
          <a:noFill/>
          <a:ln w="19050" cap="flat" cmpd="sng" algn="ctr">
            <a:solidFill>
              <a:srgbClr val="00B050"/>
            </a:solidFill>
            <a:prstDash val="solid"/>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mj-lt"/>
              <a:ea typeface="+mn-ea"/>
              <a:cs typeface="+mn-cs"/>
            </a:endParaRPr>
          </a:p>
        </p:txBody>
      </p:sp>
      <p:sp>
        <p:nvSpPr>
          <p:cNvPr id="15" name="TextBox 14">
            <a:extLst>
              <a:ext uri="{FF2B5EF4-FFF2-40B4-BE49-F238E27FC236}">
                <a16:creationId xmlns:a16="http://schemas.microsoft.com/office/drawing/2014/main" id="{B3E6478B-F840-AC0B-2029-E5C1FD52A5AD}"/>
              </a:ext>
            </a:extLst>
          </p:cNvPr>
          <p:cNvSpPr txBox="1"/>
          <p:nvPr/>
        </p:nvSpPr>
        <p:spPr>
          <a:xfrm>
            <a:off x="8730894" y="3456693"/>
            <a:ext cx="3016852" cy="353623"/>
          </a:xfrm>
          <a:prstGeom prst="rect">
            <a:avLst/>
          </a:prstGeom>
        </p:spPr>
        <p:txBody>
          <a:bodyPr wrap="none" lIns="0" tIns="36576" rIns="0" bIns="0" rtlCol="0">
            <a:spAutoFit/>
          </a:bodyPr>
          <a:lstStyle/>
          <a:p>
            <a:pPr>
              <a:lnSpc>
                <a:spcPct val="85000"/>
              </a:lnSpc>
              <a:spcAft>
                <a:spcPts val="600"/>
              </a:spcAft>
              <a:buClr>
                <a:srgbClr val="FFE600"/>
              </a:buClr>
              <a:buSzPct val="70000"/>
              <a:defRPr/>
            </a:pPr>
            <a:r>
              <a:rPr kumimoji="0" lang="en-US" sz="2400" b="0" i="0" u="none" strike="noStrike" kern="0" cap="all" spc="0" normalizeH="0" baseline="0" noProof="0">
                <a:ln>
                  <a:noFill/>
                </a:ln>
                <a:effectLst/>
                <a:uLnTx/>
                <a:uFillTx/>
              </a:rPr>
              <a:t> </a:t>
            </a:r>
            <a:r>
              <a:rPr lang="en-US" sz="2400" kern="0"/>
              <a:t>Distribution &amp; Servicing</a:t>
            </a:r>
          </a:p>
        </p:txBody>
      </p:sp>
      <p:sp>
        <p:nvSpPr>
          <p:cNvPr id="16" name="TextBox 15">
            <a:extLst>
              <a:ext uri="{FF2B5EF4-FFF2-40B4-BE49-F238E27FC236}">
                <a16:creationId xmlns:a16="http://schemas.microsoft.com/office/drawing/2014/main" id="{613412D2-A7B3-FA0B-09B9-F624D5101D39}"/>
              </a:ext>
            </a:extLst>
          </p:cNvPr>
          <p:cNvSpPr txBox="1"/>
          <p:nvPr/>
        </p:nvSpPr>
        <p:spPr>
          <a:xfrm>
            <a:off x="8562624" y="5539826"/>
            <a:ext cx="2468625" cy="353623"/>
          </a:xfrm>
          <a:prstGeom prst="rect">
            <a:avLst/>
          </a:prstGeom>
        </p:spPr>
        <p:txBody>
          <a:bodyPr wrap="none" lIns="0" tIns="36576" rIns="0" bIns="0" rtlCol="0">
            <a:spAutoFit/>
          </a:bodyPr>
          <a:lstStyle/>
          <a:p>
            <a:pPr>
              <a:lnSpc>
                <a:spcPct val="85000"/>
              </a:lnSpc>
              <a:spcAft>
                <a:spcPts val="600"/>
              </a:spcAft>
              <a:buClr>
                <a:srgbClr val="FFE600"/>
              </a:buClr>
              <a:buSzPct val="70000"/>
              <a:defRPr/>
            </a:pPr>
            <a:r>
              <a:rPr lang="en-US" sz="2400" kern="0"/>
              <a:t>HR &amp; People Mgmt.</a:t>
            </a:r>
          </a:p>
        </p:txBody>
      </p:sp>
      <p:sp>
        <p:nvSpPr>
          <p:cNvPr id="18" name="TextBox 17">
            <a:extLst>
              <a:ext uri="{FF2B5EF4-FFF2-40B4-BE49-F238E27FC236}">
                <a16:creationId xmlns:a16="http://schemas.microsoft.com/office/drawing/2014/main" id="{336A837C-59C5-F939-1BC9-B956E57087F9}"/>
              </a:ext>
            </a:extLst>
          </p:cNvPr>
          <p:cNvSpPr txBox="1"/>
          <p:nvPr/>
        </p:nvSpPr>
        <p:spPr>
          <a:xfrm>
            <a:off x="1265811" y="5192963"/>
            <a:ext cx="2691442" cy="353623"/>
          </a:xfrm>
          <a:prstGeom prst="rect">
            <a:avLst/>
          </a:prstGeom>
        </p:spPr>
        <p:txBody>
          <a:bodyPr wrap="none" lIns="0" tIns="36576" rIns="0" bIns="0" rtlCol="0">
            <a:spAutoFit/>
          </a:bodyPr>
          <a:lstStyle/>
          <a:p>
            <a:pPr>
              <a:lnSpc>
                <a:spcPct val="85000"/>
              </a:lnSpc>
              <a:spcAft>
                <a:spcPts val="600"/>
              </a:spcAft>
              <a:buClr>
                <a:srgbClr val="FFE600"/>
              </a:buClr>
              <a:buSzPct val="70000"/>
              <a:defRPr/>
            </a:pPr>
            <a:r>
              <a:rPr lang="en-US" sz="2400" kern="0"/>
              <a:t>Finance &amp; Accounting</a:t>
            </a:r>
          </a:p>
        </p:txBody>
      </p:sp>
      <p:sp>
        <p:nvSpPr>
          <p:cNvPr id="19" name="Freeform: Shape 61">
            <a:extLst>
              <a:ext uri="{FF2B5EF4-FFF2-40B4-BE49-F238E27FC236}">
                <a16:creationId xmlns:a16="http://schemas.microsoft.com/office/drawing/2014/main" id="{956F372C-0961-7711-422A-2FE7F7156685}"/>
              </a:ext>
            </a:extLst>
          </p:cNvPr>
          <p:cNvSpPr/>
          <p:nvPr/>
        </p:nvSpPr>
        <p:spPr>
          <a:xfrm flipH="1">
            <a:off x="522458" y="3592769"/>
            <a:ext cx="3793788" cy="272097"/>
          </a:xfrm>
          <a:custGeom>
            <a:avLst/>
            <a:gdLst>
              <a:gd name="connsiteX0" fmla="*/ 0 w 3720353"/>
              <a:gd name="connsiteY0" fmla="*/ 502023 h 502023"/>
              <a:gd name="connsiteX1" fmla="*/ 546847 w 3720353"/>
              <a:gd name="connsiteY1" fmla="*/ 0 h 502023"/>
              <a:gd name="connsiteX2" fmla="*/ 3720353 w 3720353"/>
              <a:gd name="connsiteY2" fmla="*/ 0 h 502023"/>
              <a:gd name="connsiteX0" fmla="*/ 0 w 3516965"/>
              <a:gd name="connsiteY0" fmla="*/ 502023 h 502023"/>
              <a:gd name="connsiteX1" fmla="*/ 546847 w 3516965"/>
              <a:gd name="connsiteY1" fmla="*/ 0 h 502023"/>
              <a:gd name="connsiteX2" fmla="*/ 3516965 w 3516965"/>
              <a:gd name="connsiteY2" fmla="*/ 8556 h 502023"/>
              <a:gd name="connsiteX0" fmla="*/ 0 w 4249856"/>
              <a:gd name="connsiteY0" fmla="*/ 502023 h 502023"/>
              <a:gd name="connsiteX1" fmla="*/ 546847 w 4249856"/>
              <a:gd name="connsiteY1" fmla="*/ 0 h 502023"/>
              <a:gd name="connsiteX2" fmla="*/ 4249856 w 4249856"/>
              <a:gd name="connsiteY2" fmla="*/ 18542 h 502023"/>
              <a:gd name="connsiteX0" fmla="*/ 0 w 4249856"/>
              <a:gd name="connsiteY0" fmla="*/ 502023 h 502023"/>
              <a:gd name="connsiteX1" fmla="*/ 546847 w 4249856"/>
              <a:gd name="connsiteY1" fmla="*/ 0 h 502023"/>
              <a:gd name="connsiteX2" fmla="*/ 4249856 w 4249856"/>
              <a:gd name="connsiteY2" fmla="*/ 18542 h 502023"/>
            </a:gdLst>
            <a:ahLst/>
            <a:cxnLst>
              <a:cxn ang="0">
                <a:pos x="connsiteX0" y="connsiteY0"/>
              </a:cxn>
              <a:cxn ang="0">
                <a:pos x="connsiteX1" y="connsiteY1"/>
              </a:cxn>
              <a:cxn ang="0">
                <a:pos x="connsiteX2" y="connsiteY2"/>
              </a:cxn>
            </a:cxnLst>
            <a:rect l="l" t="t" r="r" b="b"/>
            <a:pathLst>
              <a:path w="4249856" h="502023">
                <a:moveTo>
                  <a:pt x="0" y="502023"/>
                </a:moveTo>
                <a:lnTo>
                  <a:pt x="546847" y="0"/>
                </a:lnTo>
                <a:lnTo>
                  <a:pt x="4249856" y="18542"/>
                </a:lnTo>
              </a:path>
            </a:pathLst>
          </a:custGeom>
          <a:noFill/>
          <a:ln w="19050" cap="flat" cmpd="sng" algn="ctr">
            <a:solidFill>
              <a:schemeClr val="bg1">
                <a:lumMod val="75000"/>
              </a:schemeClr>
            </a:solidFill>
            <a:prstDash val="solid"/>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mj-lt"/>
              <a:ea typeface="+mn-ea"/>
              <a:cs typeface="+mn-cs"/>
            </a:endParaRPr>
          </a:p>
        </p:txBody>
      </p:sp>
      <p:sp>
        <p:nvSpPr>
          <p:cNvPr id="20" name="Freeform: Shape 62">
            <a:extLst>
              <a:ext uri="{FF2B5EF4-FFF2-40B4-BE49-F238E27FC236}">
                <a16:creationId xmlns:a16="http://schemas.microsoft.com/office/drawing/2014/main" id="{14B606DF-684C-7812-B77C-D74006E4769D}"/>
              </a:ext>
            </a:extLst>
          </p:cNvPr>
          <p:cNvSpPr/>
          <p:nvPr/>
        </p:nvSpPr>
        <p:spPr>
          <a:xfrm flipH="1">
            <a:off x="1339026" y="1869252"/>
            <a:ext cx="4485033" cy="428591"/>
          </a:xfrm>
          <a:custGeom>
            <a:avLst/>
            <a:gdLst>
              <a:gd name="connsiteX0" fmla="*/ 0 w 3720353"/>
              <a:gd name="connsiteY0" fmla="*/ 502023 h 502023"/>
              <a:gd name="connsiteX1" fmla="*/ 546847 w 3720353"/>
              <a:gd name="connsiteY1" fmla="*/ 0 h 502023"/>
              <a:gd name="connsiteX2" fmla="*/ 3720353 w 3720353"/>
              <a:gd name="connsiteY2" fmla="*/ 0 h 502023"/>
              <a:gd name="connsiteX0" fmla="*/ 0 w 4100614"/>
              <a:gd name="connsiteY0" fmla="*/ 502023 h 502023"/>
              <a:gd name="connsiteX1" fmla="*/ 546847 w 4100614"/>
              <a:gd name="connsiteY1" fmla="*/ 0 h 502023"/>
              <a:gd name="connsiteX2" fmla="*/ 4100614 w 4100614"/>
              <a:gd name="connsiteY2" fmla="*/ 0 h 502023"/>
            </a:gdLst>
            <a:ahLst/>
            <a:cxnLst>
              <a:cxn ang="0">
                <a:pos x="connsiteX0" y="connsiteY0"/>
              </a:cxn>
              <a:cxn ang="0">
                <a:pos x="connsiteX1" y="connsiteY1"/>
              </a:cxn>
              <a:cxn ang="0">
                <a:pos x="connsiteX2" y="connsiteY2"/>
              </a:cxn>
            </a:cxnLst>
            <a:rect l="l" t="t" r="r" b="b"/>
            <a:pathLst>
              <a:path w="4100614" h="502023">
                <a:moveTo>
                  <a:pt x="0" y="502023"/>
                </a:moveTo>
                <a:lnTo>
                  <a:pt x="546847" y="0"/>
                </a:lnTo>
                <a:lnTo>
                  <a:pt x="4100614" y="0"/>
                </a:lnTo>
              </a:path>
            </a:pathLst>
          </a:custGeom>
          <a:noFill/>
          <a:ln w="19050" cap="flat" cmpd="sng" algn="ctr">
            <a:solidFill>
              <a:schemeClr val="tx2">
                <a:lumMod val="75000"/>
              </a:schemeClr>
            </a:solidFill>
            <a:prstDash val="solid"/>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mj-lt"/>
              <a:ea typeface="+mn-ea"/>
              <a:cs typeface="+mn-cs"/>
            </a:endParaRPr>
          </a:p>
        </p:txBody>
      </p:sp>
      <p:sp>
        <p:nvSpPr>
          <p:cNvPr id="21" name="Freeform: Shape 20">
            <a:extLst>
              <a:ext uri="{FF2B5EF4-FFF2-40B4-BE49-F238E27FC236}">
                <a16:creationId xmlns:a16="http://schemas.microsoft.com/office/drawing/2014/main" id="{0C93DAFC-D3D2-C740-F60C-0384886C295F}"/>
              </a:ext>
            </a:extLst>
          </p:cNvPr>
          <p:cNvSpPr/>
          <p:nvPr/>
        </p:nvSpPr>
        <p:spPr>
          <a:xfrm>
            <a:off x="7134700" y="2251646"/>
            <a:ext cx="3157476" cy="450653"/>
          </a:xfrm>
          <a:custGeom>
            <a:avLst/>
            <a:gdLst>
              <a:gd name="connsiteX0" fmla="*/ 0 w 3720353"/>
              <a:gd name="connsiteY0" fmla="*/ 502023 h 502023"/>
              <a:gd name="connsiteX1" fmla="*/ 546847 w 3720353"/>
              <a:gd name="connsiteY1" fmla="*/ 0 h 502023"/>
              <a:gd name="connsiteX2" fmla="*/ 3720353 w 3720353"/>
              <a:gd name="connsiteY2" fmla="*/ 0 h 502023"/>
            </a:gdLst>
            <a:ahLst/>
            <a:cxnLst>
              <a:cxn ang="0">
                <a:pos x="connsiteX0" y="connsiteY0"/>
              </a:cxn>
              <a:cxn ang="0">
                <a:pos x="connsiteX1" y="connsiteY1"/>
              </a:cxn>
              <a:cxn ang="0">
                <a:pos x="connsiteX2" y="connsiteY2"/>
              </a:cxn>
            </a:cxnLst>
            <a:rect l="l" t="t" r="r" b="b"/>
            <a:pathLst>
              <a:path w="3720353" h="502023">
                <a:moveTo>
                  <a:pt x="0" y="502023"/>
                </a:moveTo>
                <a:lnTo>
                  <a:pt x="546847" y="0"/>
                </a:lnTo>
                <a:lnTo>
                  <a:pt x="3720353" y="0"/>
                </a:lnTo>
              </a:path>
            </a:pathLst>
          </a:custGeom>
          <a:noFill/>
          <a:ln w="19050" cap="flat" cmpd="sng" algn="ctr">
            <a:solidFill>
              <a:schemeClr val="accent4">
                <a:lumMod val="60000"/>
                <a:lumOff val="40000"/>
              </a:schemeClr>
            </a:solidFill>
            <a:prstDash val="solid"/>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mj-lt"/>
              <a:ea typeface="+mn-ea"/>
              <a:cs typeface="+mn-cs"/>
            </a:endParaRPr>
          </a:p>
        </p:txBody>
      </p:sp>
      <p:sp>
        <p:nvSpPr>
          <p:cNvPr id="22" name="TextBox 21">
            <a:extLst>
              <a:ext uri="{FF2B5EF4-FFF2-40B4-BE49-F238E27FC236}">
                <a16:creationId xmlns:a16="http://schemas.microsoft.com/office/drawing/2014/main" id="{33147F10-070D-D90E-7AF3-EEA8A8FFFFAA}"/>
              </a:ext>
            </a:extLst>
          </p:cNvPr>
          <p:cNvSpPr txBox="1"/>
          <p:nvPr/>
        </p:nvSpPr>
        <p:spPr>
          <a:xfrm>
            <a:off x="8546326" y="1834355"/>
            <a:ext cx="1687430" cy="353623"/>
          </a:xfrm>
          <a:prstGeom prst="rect">
            <a:avLst/>
          </a:prstGeom>
        </p:spPr>
        <p:txBody>
          <a:bodyPr wrap="square" lIns="0" tIns="36576" rIns="0" bIns="0" rtlCol="0">
            <a:spAutoFit/>
          </a:bodyPr>
          <a:lstStyle/>
          <a:p>
            <a:pPr algn="r">
              <a:lnSpc>
                <a:spcPct val="85000"/>
              </a:lnSpc>
              <a:spcAft>
                <a:spcPts val="600"/>
              </a:spcAft>
              <a:buClr>
                <a:srgbClr val="FFE600"/>
              </a:buClr>
              <a:buSzPct val="70000"/>
              <a:defRPr/>
            </a:pPr>
            <a:r>
              <a:rPr lang="en-US" sz="2400" kern="0"/>
              <a:t>Technology</a:t>
            </a:r>
          </a:p>
        </p:txBody>
      </p:sp>
      <p:sp>
        <p:nvSpPr>
          <p:cNvPr id="23" name="TextBox 22">
            <a:extLst>
              <a:ext uri="{FF2B5EF4-FFF2-40B4-BE49-F238E27FC236}">
                <a16:creationId xmlns:a16="http://schemas.microsoft.com/office/drawing/2014/main" id="{9E12DC49-E421-AD3B-3181-F442ED84DD0C}"/>
              </a:ext>
            </a:extLst>
          </p:cNvPr>
          <p:cNvSpPr txBox="1"/>
          <p:nvPr/>
        </p:nvSpPr>
        <p:spPr>
          <a:xfrm>
            <a:off x="1394033" y="1429669"/>
            <a:ext cx="4608634" cy="353623"/>
          </a:xfrm>
          <a:prstGeom prst="rect">
            <a:avLst/>
          </a:prstGeom>
        </p:spPr>
        <p:txBody>
          <a:bodyPr wrap="none" lIns="0" tIns="36576" rIns="0" bIns="0" rtlCol="0">
            <a:spAutoFit/>
          </a:bodyPr>
          <a:lstStyle/>
          <a:p>
            <a:pPr marL="0" marR="0" lvl="0" indent="0" defTabSz="914400" eaLnBrk="1" fontAlgn="auto" latinLnBrk="0" hangingPunct="1">
              <a:lnSpc>
                <a:spcPct val="85000"/>
              </a:lnSpc>
              <a:spcBef>
                <a:spcPts val="0"/>
              </a:spcBef>
              <a:spcAft>
                <a:spcPts val="600"/>
              </a:spcAft>
              <a:buClr>
                <a:srgbClr val="FFE600"/>
              </a:buClr>
              <a:buSzPct val="70000"/>
              <a:buFontTx/>
              <a:buNone/>
              <a:tabLst/>
              <a:defRPr/>
            </a:pPr>
            <a:r>
              <a:rPr lang="en-US" sz="2400" kern="0"/>
              <a:t>Actuarial, Claim, Risk &amp; Underwriting</a:t>
            </a:r>
            <a:endParaRPr kumimoji="0" lang="en-US" sz="2400" i="0" u="none" strike="noStrike" kern="0" spc="0" normalizeH="0" baseline="0" noProof="0">
              <a:ln>
                <a:noFill/>
              </a:ln>
              <a:effectLst/>
              <a:uLnTx/>
              <a:uFillTx/>
            </a:endParaRPr>
          </a:p>
        </p:txBody>
      </p:sp>
      <p:sp>
        <p:nvSpPr>
          <p:cNvPr id="24" name="TextBox 23">
            <a:extLst>
              <a:ext uri="{FF2B5EF4-FFF2-40B4-BE49-F238E27FC236}">
                <a16:creationId xmlns:a16="http://schemas.microsoft.com/office/drawing/2014/main" id="{A411201B-869C-01AA-86B1-64BAEA5ED2AB}"/>
              </a:ext>
            </a:extLst>
          </p:cNvPr>
          <p:cNvSpPr txBox="1"/>
          <p:nvPr/>
        </p:nvSpPr>
        <p:spPr>
          <a:xfrm>
            <a:off x="621873" y="3149122"/>
            <a:ext cx="2511906" cy="353623"/>
          </a:xfrm>
          <a:prstGeom prst="rect">
            <a:avLst/>
          </a:prstGeom>
        </p:spPr>
        <p:txBody>
          <a:bodyPr wrap="none" lIns="0" tIns="36576" rIns="0" bIns="0" rtlCol="0">
            <a:spAutoFit/>
          </a:bodyPr>
          <a:lstStyle/>
          <a:p>
            <a:pPr>
              <a:lnSpc>
                <a:spcPct val="85000"/>
              </a:lnSpc>
              <a:spcAft>
                <a:spcPts val="600"/>
              </a:spcAft>
              <a:buClr>
                <a:srgbClr val="FFE600"/>
              </a:buClr>
              <a:buSzPct val="70000"/>
              <a:defRPr/>
            </a:pPr>
            <a:r>
              <a:rPr lang="en-US" sz="2400" kern="0"/>
              <a:t>Customer &amp; Growth</a:t>
            </a:r>
          </a:p>
        </p:txBody>
      </p:sp>
      <p:pic>
        <p:nvPicPr>
          <p:cNvPr id="29" name="Picture 28">
            <a:extLst>
              <a:ext uri="{FF2B5EF4-FFF2-40B4-BE49-F238E27FC236}">
                <a16:creationId xmlns:a16="http://schemas.microsoft.com/office/drawing/2014/main" id="{49276A88-4911-C2FA-11D4-F90504825528}"/>
              </a:ext>
            </a:extLst>
          </p:cNvPr>
          <p:cNvPicPr>
            <a:picLocks noChangeAspect="1"/>
          </p:cNvPicPr>
          <p:nvPr/>
        </p:nvPicPr>
        <p:blipFill>
          <a:blip r:embed="rId3"/>
          <a:stretch>
            <a:fillRect/>
          </a:stretch>
        </p:blipFill>
        <p:spPr>
          <a:xfrm>
            <a:off x="6868863" y="4650640"/>
            <a:ext cx="631962" cy="631962"/>
          </a:xfrm>
          <a:prstGeom prst="rect">
            <a:avLst/>
          </a:prstGeom>
        </p:spPr>
      </p:pic>
      <p:pic>
        <p:nvPicPr>
          <p:cNvPr id="30" name="Picture 29">
            <a:extLst>
              <a:ext uri="{FF2B5EF4-FFF2-40B4-BE49-F238E27FC236}">
                <a16:creationId xmlns:a16="http://schemas.microsoft.com/office/drawing/2014/main" id="{3DCB6869-FB61-D675-C9F1-FC10DDAEFAAA}"/>
              </a:ext>
            </a:extLst>
          </p:cNvPr>
          <p:cNvPicPr>
            <a:picLocks noChangeAspect="1"/>
          </p:cNvPicPr>
          <p:nvPr/>
        </p:nvPicPr>
        <p:blipFill>
          <a:blip r:embed="rId4"/>
          <a:stretch>
            <a:fillRect/>
          </a:stretch>
        </p:blipFill>
        <p:spPr>
          <a:xfrm>
            <a:off x="6829804" y="3096770"/>
            <a:ext cx="634666" cy="634666"/>
          </a:xfrm>
          <a:prstGeom prst="rect">
            <a:avLst/>
          </a:prstGeom>
        </p:spPr>
      </p:pic>
      <p:pic>
        <p:nvPicPr>
          <p:cNvPr id="31" name="Picture 30">
            <a:extLst>
              <a:ext uri="{FF2B5EF4-FFF2-40B4-BE49-F238E27FC236}">
                <a16:creationId xmlns:a16="http://schemas.microsoft.com/office/drawing/2014/main" id="{B358CF42-D8E2-C81F-BD3C-C74C47EC728B}"/>
              </a:ext>
            </a:extLst>
          </p:cNvPr>
          <p:cNvPicPr>
            <a:picLocks noChangeAspect="1"/>
          </p:cNvPicPr>
          <p:nvPr/>
        </p:nvPicPr>
        <p:blipFill>
          <a:blip r:embed="rId5">
            <a:lum bright="70000" contrast="-70000"/>
          </a:blip>
          <a:stretch>
            <a:fillRect/>
          </a:stretch>
        </p:blipFill>
        <p:spPr>
          <a:xfrm>
            <a:off x="4224946" y="3198737"/>
            <a:ext cx="584614" cy="584614"/>
          </a:xfrm>
          <a:prstGeom prst="rect">
            <a:avLst/>
          </a:prstGeom>
        </p:spPr>
      </p:pic>
      <p:pic>
        <p:nvPicPr>
          <p:cNvPr id="32" name="Picture 14" descr="Bank building - Free buildings icons">
            <a:extLst>
              <a:ext uri="{FF2B5EF4-FFF2-40B4-BE49-F238E27FC236}">
                <a16:creationId xmlns:a16="http://schemas.microsoft.com/office/drawing/2014/main" id="{54E60B96-94CC-96E9-A502-6FA2350EFD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1444" y="4505596"/>
            <a:ext cx="683878" cy="6838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compliance risk Icon - Free PNG &amp; SVG 3188930 - Noun Project">
            <a:extLst>
              <a:ext uri="{FF2B5EF4-FFF2-40B4-BE49-F238E27FC236}">
                <a16:creationId xmlns:a16="http://schemas.microsoft.com/office/drawing/2014/main" id="{DCD8E049-3B5A-D58F-2503-485AC4B4BF6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4493" y="2509569"/>
            <a:ext cx="623466" cy="623466"/>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33" descr="Bank with solid fill">
            <a:extLst>
              <a:ext uri="{FF2B5EF4-FFF2-40B4-BE49-F238E27FC236}">
                <a16:creationId xmlns:a16="http://schemas.microsoft.com/office/drawing/2014/main" id="{21D59646-F761-3A50-A67D-B0C848CED7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1406" y="4586395"/>
            <a:ext cx="600587" cy="600587"/>
          </a:xfrm>
          <a:prstGeom prst="rect">
            <a:avLst/>
          </a:prstGeom>
        </p:spPr>
      </p:pic>
      <p:pic>
        <p:nvPicPr>
          <p:cNvPr id="35" name="Picture 34">
            <a:extLst>
              <a:ext uri="{FF2B5EF4-FFF2-40B4-BE49-F238E27FC236}">
                <a16:creationId xmlns:a16="http://schemas.microsoft.com/office/drawing/2014/main" id="{ED99024D-256C-0B2B-D3C0-1F27F05452C2}"/>
              </a:ext>
            </a:extLst>
          </p:cNvPr>
          <p:cNvPicPr>
            <a:picLocks noChangeAspect="1"/>
          </p:cNvPicPr>
          <p:nvPr/>
        </p:nvPicPr>
        <p:blipFill>
          <a:blip r:embed="rId10"/>
          <a:stretch>
            <a:fillRect/>
          </a:stretch>
        </p:blipFill>
        <p:spPr>
          <a:xfrm>
            <a:off x="5560828" y="3823283"/>
            <a:ext cx="630052" cy="630052"/>
          </a:xfrm>
          <a:prstGeom prst="rect">
            <a:avLst/>
          </a:prstGeom>
        </p:spPr>
      </p:pic>
      <p:sp>
        <p:nvSpPr>
          <p:cNvPr id="36" name="TextBox 35">
            <a:extLst>
              <a:ext uri="{FF2B5EF4-FFF2-40B4-BE49-F238E27FC236}">
                <a16:creationId xmlns:a16="http://schemas.microsoft.com/office/drawing/2014/main" id="{754E78DA-1C58-FEDD-A23C-CF1E9016C72F}"/>
              </a:ext>
            </a:extLst>
          </p:cNvPr>
          <p:cNvSpPr txBox="1"/>
          <p:nvPr/>
        </p:nvSpPr>
        <p:spPr>
          <a:xfrm>
            <a:off x="1401711" y="5887411"/>
            <a:ext cx="3279976" cy="344710"/>
          </a:xfrm>
          <a:prstGeom prst="rect">
            <a:avLst/>
          </a:prstGeom>
          <a:noFill/>
        </p:spPr>
        <p:txBody>
          <a:bodyPr wrap="square" lIns="0" tIns="36576" rIns="0" bIns="0" rtlCol="0">
            <a:spAutoFit/>
          </a:bodyPr>
          <a:lstStyle/>
          <a:p>
            <a:pPr marL="171450" marR="0" lvl="0" indent="-171450" defTabSz="91440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endParaRPr lang="en-US" sz="1000" kern="0"/>
          </a:p>
          <a:p>
            <a:pPr marL="171450" marR="0" lvl="0" indent="-171450" defTabSz="914400" eaLnBrk="1" fontAlgn="auto" latinLnBrk="0" hangingPunct="1">
              <a:lnSpc>
                <a:spcPct val="100000"/>
              </a:lnSpc>
              <a:spcBef>
                <a:spcPts val="0"/>
              </a:spcBef>
              <a:spcAft>
                <a:spcPts val="0"/>
              </a:spcAft>
              <a:buClr>
                <a:srgbClr val="ED7D31"/>
              </a:buClr>
              <a:buSzTx/>
              <a:buFont typeface="Wingdings 2" panose="05020102010507070707" pitchFamily="18" charset="2"/>
              <a:buChar char="Ì"/>
              <a:tabLst/>
              <a:defRPr/>
            </a:pPr>
            <a:endParaRPr kumimoji="0" lang="en-US" sz="1000" b="0" i="0" u="none" strike="noStrike" kern="0" cap="none" spc="0" normalizeH="0" baseline="0" noProof="0">
              <a:ln>
                <a:noFill/>
              </a:ln>
              <a:effectLst/>
              <a:uLnTx/>
              <a:uFillTx/>
            </a:endParaRPr>
          </a:p>
        </p:txBody>
      </p:sp>
      <p:pic>
        <p:nvPicPr>
          <p:cNvPr id="43" name="Graphic 42" descr="Group with solid fill">
            <a:extLst>
              <a:ext uri="{FF2B5EF4-FFF2-40B4-BE49-F238E27FC236}">
                <a16:creationId xmlns:a16="http://schemas.microsoft.com/office/drawing/2014/main" id="{0DCD9BEC-B465-DE1F-D65F-8FEB3F5F62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20725" y="5263944"/>
            <a:ext cx="831273" cy="831273"/>
          </a:xfrm>
          <a:prstGeom prst="rect">
            <a:avLst/>
          </a:prstGeom>
        </p:spPr>
      </p:pic>
      <p:sp>
        <p:nvSpPr>
          <p:cNvPr id="44" name="Freeform: Shape 37">
            <a:extLst>
              <a:ext uri="{FF2B5EF4-FFF2-40B4-BE49-F238E27FC236}">
                <a16:creationId xmlns:a16="http://schemas.microsoft.com/office/drawing/2014/main" id="{CC491F34-4FAE-21E8-B93F-8D2AADF15C96}"/>
              </a:ext>
            </a:extLst>
          </p:cNvPr>
          <p:cNvSpPr/>
          <p:nvPr/>
        </p:nvSpPr>
        <p:spPr>
          <a:xfrm>
            <a:off x="7818943" y="3973027"/>
            <a:ext cx="3830129" cy="450653"/>
          </a:xfrm>
          <a:custGeom>
            <a:avLst/>
            <a:gdLst>
              <a:gd name="connsiteX0" fmla="*/ 0 w 3720353"/>
              <a:gd name="connsiteY0" fmla="*/ 502023 h 502023"/>
              <a:gd name="connsiteX1" fmla="*/ 546847 w 3720353"/>
              <a:gd name="connsiteY1" fmla="*/ 0 h 502023"/>
              <a:gd name="connsiteX2" fmla="*/ 3720353 w 3720353"/>
              <a:gd name="connsiteY2" fmla="*/ 0 h 502023"/>
            </a:gdLst>
            <a:ahLst/>
            <a:cxnLst>
              <a:cxn ang="0">
                <a:pos x="connsiteX0" y="connsiteY0"/>
              </a:cxn>
              <a:cxn ang="0">
                <a:pos x="connsiteX1" y="connsiteY1"/>
              </a:cxn>
              <a:cxn ang="0">
                <a:pos x="connsiteX2" y="connsiteY2"/>
              </a:cxn>
            </a:cxnLst>
            <a:rect l="l" t="t" r="r" b="b"/>
            <a:pathLst>
              <a:path w="3720353" h="502023">
                <a:moveTo>
                  <a:pt x="0" y="502023"/>
                </a:moveTo>
                <a:lnTo>
                  <a:pt x="546847" y="0"/>
                </a:lnTo>
                <a:lnTo>
                  <a:pt x="3720353" y="0"/>
                </a:lnTo>
              </a:path>
            </a:pathLst>
          </a:custGeom>
          <a:noFill/>
          <a:ln w="19050" cap="flat" cmpd="sng" algn="ctr">
            <a:solidFill>
              <a:schemeClr val="accent5">
                <a:lumMod val="60000"/>
                <a:lumOff val="40000"/>
              </a:schemeClr>
            </a:solidFill>
            <a:prstDash val="solid"/>
            <a:miter lim="800000"/>
            <a:headEnd type="oval" w="med" len="med"/>
            <a:tailEnd type="oval"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mj-lt"/>
              <a:ea typeface="+mn-ea"/>
              <a:cs typeface="+mn-cs"/>
            </a:endParaRPr>
          </a:p>
        </p:txBody>
      </p:sp>
      <p:sp>
        <p:nvSpPr>
          <p:cNvPr id="2" name="Title 1">
            <a:extLst>
              <a:ext uri="{FF2B5EF4-FFF2-40B4-BE49-F238E27FC236}">
                <a16:creationId xmlns:a16="http://schemas.microsoft.com/office/drawing/2014/main" id="{9980C184-0154-FF82-F71C-4063CF7CEDB8}"/>
              </a:ext>
            </a:extLst>
          </p:cNvPr>
          <p:cNvSpPr>
            <a:spLocks noGrp="1"/>
          </p:cNvSpPr>
          <p:nvPr>
            <p:ph type="title"/>
          </p:nvPr>
        </p:nvSpPr>
        <p:spPr>
          <a:xfrm>
            <a:off x="395926" y="592702"/>
            <a:ext cx="10880870" cy="472370"/>
          </a:xfrm>
        </p:spPr>
        <p:txBody>
          <a:bodyPr>
            <a:noAutofit/>
          </a:bodyPr>
          <a:lstStyle/>
          <a:p>
            <a:r>
              <a:rPr lang="en-US" sz="3600" b="1">
                <a:latin typeface="Arial"/>
                <a:cs typeface="Arial"/>
              </a:rPr>
              <a:t>Typical Gen AI use case focus areas in Insurance </a:t>
            </a:r>
          </a:p>
        </p:txBody>
      </p:sp>
    </p:spTree>
    <p:extLst>
      <p:ext uri="{BB962C8B-B14F-4D97-AF65-F5344CB8AC3E}">
        <p14:creationId xmlns:p14="http://schemas.microsoft.com/office/powerpoint/2010/main" val="207366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CDD61-D9F0-B6E2-BEA4-0DD8D2999106}"/>
              </a:ext>
            </a:extLst>
          </p:cNvPr>
          <p:cNvSpPr>
            <a:spLocks noGrp="1"/>
          </p:cNvSpPr>
          <p:nvPr>
            <p:ph idx="1"/>
          </p:nvPr>
        </p:nvSpPr>
        <p:spPr>
          <a:xfrm>
            <a:off x="838200" y="1075068"/>
            <a:ext cx="10723485" cy="5104028"/>
          </a:xfrm>
        </p:spPr>
        <p:txBody>
          <a:bodyPr>
            <a:normAutofit fontScale="40000" lnSpcReduction="20000"/>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This Insights Session is being conducted in accordance with Institute’s Code of Conduct and attended by members in their professional capacity.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It is acknowledged that professional members in their employed capacity, may be active market participants in their respective industries who may compete with each other as defined by competition law.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Participants are, therefore, reminded that in accordance with their competition law compliance obligations they should not: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discuss any matter that may be perceived as being cooperation by competitors in a market to influence that market;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discuss any matters that could be regarded as fixing, maintaining or controlling prices, allocation of customers or territories, coordinating bids and/or restricting output or acquisitions in any circumstances;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share commercially sensitive information relating to their employer; or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share information for an anti-competitive purpose. </a:t>
            </a:r>
            <a:endParaRPr kumimoji="0" lang="en-US" altLang="en-US" sz="4000" b="0" i="0" u="none" strike="noStrike" kern="1200" cap="none" spc="0" normalizeH="0" baseline="0" noProof="0">
              <a:ln>
                <a:noFill/>
              </a:ln>
              <a:solidFill>
                <a:prstClr val="black"/>
              </a:solidFill>
              <a:effectLst/>
              <a:uLnTx/>
              <a:uFillTx/>
              <a:cs typeface="Arial" panose="020B0604020202020204" pitchFamily="34" charset="0"/>
            </a:endParaRPr>
          </a:p>
          <a:p>
            <a:pPr marL="0" indent="0">
              <a:buNone/>
            </a:pPr>
            <a:endParaRPr lang="en-AU"/>
          </a:p>
        </p:txBody>
      </p:sp>
      <p:sp>
        <p:nvSpPr>
          <p:cNvPr id="4" name="Title 1">
            <a:extLst>
              <a:ext uri="{FF2B5EF4-FFF2-40B4-BE49-F238E27FC236}">
                <a16:creationId xmlns:a16="http://schemas.microsoft.com/office/drawing/2014/main" id="{FC5D3285-9CE9-FF4E-8874-7A33D7173AA4}"/>
              </a:ext>
            </a:extLst>
          </p:cNvPr>
          <p:cNvSpPr>
            <a:spLocks noGrp="1"/>
          </p:cNvSpPr>
          <p:nvPr>
            <p:ph type="title"/>
          </p:nvPr>
        </p:nvSpPr>
        <p:spPr>
          <a:xfrm>
            <a:off x="838200" y="412287"/>
            <a:ext cx="10515600" cy="609517"/>
          </a:xfrm>
        </p:spPr>
        <p:txBody>
          <a:bodyPr>
            <a:noAutofit/>
          </a:bodyPr>
          <a:lstStyle/>
          <a:p>
            <a:r>
              <a:rPr lang="en-US" b="1">
                <a:solidFill>
                  <a:srgbClr val="3C69FF"/>
                </a:solidFill>
              </a:rPr>
              <a:t>Important notice for all participants </a:t>
            </a:r>
          </a:p>
        </p:txBody>
      </p:sp>
    </p:spTree>
    <p:extLst>
      <p:ext uri="{BB962C8B-B14F-4D97-AF65-F5344CB8AC3E}">
        <p14:creationId xmlns:p14="http://schemas.microsoft.com/office/powerpoint/2010/main" val="243465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F4B4-7BCB-37B4-CFAA-6AEE16660C2F}"/>
              </a:ext>
            </a:extLst>
          </p:cNvPr>
          <p:cNvSpPr>
            <a:spLocks noGrp="1"/>
          </p:cNvSpPr>
          <p:nvPr>
            <p:ph type="title"/>
          </p:nvPr>
        </p:nvSpPr>
        <p:spPr>
          <a:xfrm>
            <a:off x="838200" y="365125"/>
            <a:ext cx="10515600" cy="803275"/>
          </a:xfrm>
        </p:spPr>
        <p:txBody>
          <a:bodyPr>
            <a:normAutofit/>
          </a:bodyPr>
          <a:lstStyle/>
          <a:p>
            <a:r>
              <a:rPr lang="en-AU" sz="3600" b="1">
                <a:latin typeface="Arial"/>
                <a:cs typeface="Arial"/>
              </a:rPr>
              <a:t>Document Auto-Ingestion</a:t>
            </a:r>
          </a:p>
        </p:txBody>
      </p:sp>
      <p:pic>
        <p:nvPicPr>
          <p:cNvPr id="4" name="Picture 3" descr="A screenshot of a medical service&#10;&#10;AI-generated content may be incorrect.">
            <a:extLst>
              <a:ext uri="{FF2B5EF4-FFF2-40B4-BE49-F238E27FC236}">
                <a16:creationId xmlns:a16="http://schemas.microsoft.com/office/drawing/2014/main" id="{713ACCE1-3B7C-A018-F687-3A3300064E4E}"/>
              </a:ext>
            </a:extLst>
          </p:cNvPr>
          <p:cNvPicPr>
            <a:picLocks noChangeAspect="1"/>
          </p:cNvPicPr>
          <p:nvPr/>
        </p:nvPicPr>
        <p:blipFill>
          <a:blip r:embed="rId2"/>
          <a:stretch>
            <a:fillRect/>
          </a:stretch>
        </p:blipFill>
        <p:spPr>
          <a:xfrm>
            <a:off x="6329162" y="2012950"/>
            <a:ext cx="5649032" cy="3390900"/>
          </a:xfrm>
          <a:prstGeom prst="rect">
            <a:avLst/>
          </a:prstGeom>
        </p:spPr>
      </p:pic>
      <p:pic>
        <p:nvPicPr>
          <p:cNvPr id="5" name="Picture 4" descr="A screenshot of a medical form&#10;&#10;AI-generated content may be incorrect.">
            <a:extLst>
              <a:ext uri="{FF2B5EF4-FFF2-40B4-BE49-F238E27FC236}">
                <a16:creationId xmlns:a16="http://schemas.microsoft.com/office/drawing/2014/main" id="{7746FA60-C4FA-2484-FCB1-B828777F284A}"/>
              </a:ext>
            </a:extLst>
          </p:cNvPr>
          <p:cNvPicPr>
            <a:picLocks noChangeAspect="1"/>
          </p:cNvPicPr>
          <p:nvPr/>
        </p:nvPicPr>
        <p:blipFill>
          <a:blip r:embed="rId3"/>
          <a:srcRect b="31522"/>
          <a:stretch>
            <a:fillRect/>
          </a:stretch>
        </p:blipFill>
        <p:spPr>
          <a:xfrm>
            <a:off x="477730" y="1454150"/>
            <a:ext cx="4985059" cy="4445000"/>
          </a:xfrm>
          <a:prstGeom prst="rect">
            <a:avLst/>
          </a:prstGeom>
          <a:ln>
            <a:noFill/>
          </a:ln>
          <a:effectLst>
            <a:outerShdw blurRad="190500" algn="tl" rotWithShape="0">
              <a:srgbClr val="000000">
                <a:alpha val="70000"/>
              </a:srgbClr>
            </a:outerShdw>
          </a:effectLst>
        </p:spPr>
      </p:pic>
      <p:sp>
        <p:nvSpPr>
          <p:cNvPr id="6" name="Arrow: Right 5">
            <a:extLst>
              <a:ext uri="{FF2B5EF4-FFF2-40B4-BE49-F238E27FC236}">
                <a16:creationId xmlns:a16="http://schemas.microsoft.com/office/drawing/2014/main" id="{43D9F95A-E2AB-040D-799B-39AD77429CB9}"/>
              </a:ext>
            </a:extLst>
          </p:cNvPr>
          <p:cNvSpPr/>
          <p:nvPr/>
        </p:nvSpPr>
        <p:spPr>
          <a:xfrm>
            <a:off x="5587999" y="3340100"/>
            <a:ext cx="674889" cy="355600"/>
          </a:xfrm>
          <a:prstGeom prst="rightArrow">
            <a:avLst/>
          </a:prstGeom>
          <a:solidFill>
            <a:srgbClr val="3C69FF"/>
          </a:solidFill>
          <a:ln>
            <a:solidFill>
              <a:srgbClr val="3C6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A0AC06D-EB05-84B5-ED92-C60ACC542FBC}"/>
              </a:ext>
            </a:extLst>
          </p:cNvPr>
          <p:cNvSpPr txBox="1"/>
          <p:nvPr/>
        </p:nvSpPr>
        <p:spPr>
          <a:xfrm>
            <a:off x="6329162" y="1454150"/>
            <a:ext cx="4140200" cy="369332"/>
          </a:xfrm>
          <a:prstGeom prst="rect">
            <a:avLst/>
          </a:prstGeom>
          <a:noFill/>
        </p:spPr>
        <p:txBody>
          <a:bodyPr wrap="square" rtlCol="0">
            <a:spAutoFit/>
          </a:bodyPr>
          <a:lstStyle/>
          <a:p>
            <a:r>
              <a:rPr lang="en-AU" b="1">
                <a:solidFill>
                  <a:schemeClr val="tx1">
                    <a:lumMod val="65000"/>
                    <a:lumOff val="35000"/>
                  </a:schemeClr>
                </a:solidFill>
              </a:rPr>
              <a:t>Structured Data</a:t>
            </a:r>
          </a:p>
        </p:txBody>
      </p:sp>
    </p:spTree>
    <p:extLst>
      <p:ext uri="{BB962C8B-B14F-4D97-AF65-F5344CB8AC3E}">
        <p14:creationId xmlns:p14="http://schemas.microsoft.com/office/powerpoint/2010/main" val="26567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4DD0-2489-90A8-7479-C16073FC4B04}"/>
              </a:ext>
            </a:extLst>
          </p:cNvPr>
          <p:cNvSpPr>
            <a:spLocks noGrp="1"/>
          </p:cNvSpPr>
          <p:nvPr>
            <p:ph type="title"/>
          </p:nvPr>
        </p:nvSpPr>
        <p:spPr>
          <a:xfrm>
            <a:off x="782171" y="273590"/>
            <a:ext cx="10571629" cy="1090240"/>
          </a:xfrm>
        </p:spPr>
        <p:txBody>
          <a:bodyPr>
            <a:normAutofit/>
          </a:bodyPr>
          <a:lstStyle/>
          <a:p>
            <a:r>
              <a:rPr lang="en-AU" sz="3600" b="1">
                <a:latin typeface="Arial"/>
                <a:cs typeface="Arial"/>
              </a:rPr>
              <a:t>Claim assessment</a:t>
            </a:r>
          </a:p>
        </p:txBody>
      </p:sp>
      <p:sp>
        <p:nvSpPr>
          <p:cNvPr id="7" name="TextBox 6">
            <a:extLst>
              <a:ext uri="{FF2B5EF4-FFF2-40B4-BE49-F238E27FC236}">
                <a16:creationId xmlns:a16="http://schemas.microsoft.com/office/drawing/2014/main" id="{563D25DD-527B-45A9-E398-E94DA0376151}"/>
              </a:ext>
            </a:extLst>
          </p:cNvPr>
          <p:cNvSpPr txBox="1"/>
          <p:nvPr/>
        </p:nvSpPr>
        <p:spPr>
          <a:xfrm>
            <a:off x="757204" y="1907642"/>
            <a:ext cx="6000874" cy="369332"/>
          </a:xfrm>
          <a:prstGeom prst="rect">
            <a:avLst/>
          </a:prstGeom>
          <a:noFill/>
        </p:spPr>
        <p:txBody>
          <a:bodyPr wrap="none" rtlCol="0">
            <a:spAutoFit/>
          </a:bodyPr>
          <a:lstStyle/>
          <a:p>
            <a:r>
              <a:rPr lang="en-AU">
                <a:solidFill>
                  <a:schemeClr val="tx1">
                    <a:lumMod val="75000"/>
                    <a:lumOff val="25000"/>
                  </a:schemeClr>
                </a:solidFill>
              </a:rPr>
              <a:t>Slipped on wet floor and </a:t>
            </a:r>
            <a:r>
              <a:rPr lang="en-AU">
                <a:solidFill>
                  <a:srgbClr val="3C69FF"/>
                </a:solidFill>
              </a:rPr>
              <a:t>fractured wrist </a:t>
            </a:r>
            <a:r>
              <a:rPr lang="en-AU">
                <a:solidFill>
                  <a:schemeClr val="tx1">
                    <a:lumMod val="75000"/>
                    <a:lumOff val="25000"/>
                  </a:schemeClr>
                </a:solidFill>
              </a:rPr>
              <a:t>while carrying stock </a:t>
            </a:r>
          </a:p>
        </p:txBody>
      </p:sp>
      <p:sp>
        <p:nvSpPr>
          <p:cNvPr id="9" name="TextBox 8">
            <a:extLst>
              <a:ext uri="{FF2B5EF4-FFF2-40B4-BE49-F238E27FC236}">
                <a16:creationId xmlns:a16="http://schemas.microsoft.com/office/drawing/2014/main" id="{5837147D-722E-8473-478E-70ED8C0CB9D0}"/>
              </a:ext>
            </a:extLst>
          </p:cNvPr>
          <p:cNvSpPr txBox="1"/>
          <p:nvPr/>
        </p:nvSpPr>
        <p:spPr>
          <a:xfrm>
            <a:off x="8832738" y="1885231"/>
            <a:ext cx="1733550" cy="408623"/>
          </a:xfrm>
          <a:prstGeom prst="roundRect">
            <a:avLst/>
          </a:prstGeom>
          <a:solidFill>
            <a:srgbClr val="3C69FF"/>
          </a:solidFill>
          <a:ln>
            <a:solidFill>
              <a:schemeClr val="bg1"/>
            </a:solidFill>
          </a:ln>
        </p:spPr>
        <p:txBody>
          <a:bodyPr wrap="square">
            <a:spAutoFit/>
          </a:bodyPr>
          <a:lstStyle/>
          <a:p>
            <a:r>
              <a:rPr lang="en-AU" b="1">
                <a:solidFill>
                  <a:schemeClr val="bg1"/>
                </a:solidFill>
              </a:rPr>
              <a:t>Physical claim</a:t>
            </a:r>
          </a:p>
        </p:txBody>
      </p:sp>
      <p:sp>
        <p:nvSpPr>
          <p:cNvPr id="11" name="TextBox 10">
            <a:extLst>
              <a:ext uri="{FF2B5EF4-FFF2-40B4-BE49-F238E27FC236}">
                <a16:creationId xmlns:a16="http://schemas.microsoft.com/office/drawing/2014/main" id="{2037EEA7-DF97-8DF6-B681-2E0A90CC83EA}"/>
              </a:ext>
            </a:extLst>
          </p:cNvPr>
          <p:cNvSpPr txBox="1"/>
          <p:nvPr/>
        </p:nvSpPr>
        <p:spPr>
          <a:xfrm>
            <a:off x="757204" y="2301160"/>
            <a:ext cx="8343900" cy="369332"/>
          </a:xfrm>
          <a:prstGeom prst="rect">
            <a:avLst/>
          </a:prstGeom>
          <a:noFill/>
        </p:spPr>
        <p:txBody>
          <a:bodyPr wrap="square">
            <a:spAutoFit/>
          </a:bodyPr>
          <a:lstStyle/>
          <a:p>
            <a:r>
              <a:rPr lang="en-AU">
                <a:solidFill>
                  <a:schemeClr val="tx1">
                    <a:lumMod val="75000"/>
                    <a:lumOff val="25000"/>
                  </a:schemeClr>
                </a:solidFill>
              </a:rPr>
              <a:t>Reports workplace </a:t>
            </a:r>
            <a:r>
              <a:rPr lang="en-AU">
                <a:solidFill>
                  <a:srgbClr val="3C69FF"/>
                </a:solidFill>
              </a:rPr>
              <a:t>bullying</a:t>
            </a:r>
            <a:r>
              <a:rPr lang="en-AU">
                <a:solidFill>
                  <a:schemeClr val="tx1">
                    <a:lumMod val="75000"/>
                    <a:lumOff val="25000"/>
                  </a:schemeClr>
                </a:solidFill>
              </a:rPr>
              <a:t> by supervisor; difficulty sleeping; GP certificate for stress</a:t>
            </a:r>
          </a:p>
        </p:txBody>
      </p:sp>
      <p:sp>
        <p:nvSpPr>
          <p:cNvPr id="13" name="TextBox 12">
            <a:extLst>
              <a:ext uri="{FF2B5EF4-FFF2-40B4-BE49-F238E27FC236}">
                <a16:creationId xmlns:a16="http://schemas.microsoft.com/office/drawing/2014/main" id="{2F66C343-A6E1-6A28-2A29-370660D1DD1C}"/>
              </a:ext>
            </a:extLst>
          </p:cNvPr>
          <p:cNvSpPr txBox="1"/>
          <p:nvPr/>
        </p:nvSpPr>
        <p:spPr>
          <a:xfrm>
            <a:off x="8832738" y="2328110"/>
            <a:ext cx="2165350" cy="408623"/>
          </a:xfrm>
          <a:prstGeom prst="roundRect">
            <a:avLst/>
          </a:prstGeom>
          <a:solidFill>
            <a:srgbClr val="3C69FF"/>
          </a:solidFill>
          <a:ln>
            <a:solidFill>
              <a:schemeClr val="bg1"/>
            </a:solidFill>
          </a:ln>
        </p:spPr>
        <p:txBody>
          <a:bodyPr wrap="square">
            <a:spAutoFit/>
          </a:bodyPr>
          <a:lstStyle/>
          <a:p>
            <a:r>
              <a:rPr lang="en-AU" b="1">
                <a:solidFill>
                  <a:schemeClr val="bg1"/>
                </a:solidFill>
              </a:rPr>
              <a:t>Psychological claim</a:t>
            </a:r>
          </a:p>
        </p:txBody>
      </p:sp>
      <p:sp>
        <p:nvSpPr>
          <p:cNvPr id="18" name="TextBox 17">
            <a:extLst>
              <a:ext uri="{FF2B5EF4-FFF2-40B4-BE49-F238E27FC236}">
                <a16:creationId xmlns:a16="http://schemas.microsoft.com/office/drawing/2014/main" id="{2589FD6F-57A7-D33A-CB48-FA32790F4E35}"/>
              </a:ext>
            </a:extLst>
          </p:cNvPr>
          <p:cNvSpPr txBox="1"/>
          <p:nvPr/>
        </p:nvSpPr>
        <p:spPr>
          <a:xfrm>
            <a:off x="977634" y="1247815"/>
            <a:ext cx="9880600" cy="461665"/>
          </a:xfrm>
          <a:prstGeom prst="rect">
            <a:avLst/>
          </a:prstGeom>
          <a:noFill/>
        </p:spPr>
        <p:txBody>
          <a:bodyPr wrap="square" rtlCol="0">
            <a:spAutoFit/>
          </a:bodyPr>
          <a:lstStyle/>
          <a:p>
            <a:pPr algn="ctr"/>
            <a:r>
              <a:rPr lang="en-AU" sz="2400" b="1">
                <a:solidFill>
                  <a:srgbClr val="3C69FF"/>
                </a:solidFill>
              </a:rPr>
              <a:t>Step 1: from claim description to classification</a:t>
            </a:r>
          </a:p>
        </p:txBody>
      </p:sp>
      <p:sp>
        <p:nvSpPr>
          <p:cNvPr id="19" name="TextBox 18">
            <a:extLst>
              <a:ext uri="{FF2B5EF4-FFF2-40B4-BE49-F238E27FC236}">
                <a16:creationId xmlns:a16="http://schemas.microsoft.com/office/drawing/2014/main" id="{F39A7550-87A9-5AE0-53B2-25642D1A7582}"/>
              </a:ext>
            </a:extLst>
          </p:cNvPr>
          <p:cNvSpPr txBox="1"/>
          <p:nvPr/>
        </p:nvSpPr>
        <p:spPr>
          <a:xfrm>
            <a:off x="977634" y="2853264"/>
            <a:ext cx="9880600" cy="461665"/>
          </a:xfrm>
          <a:prstGeom prst="rect">
            <a:avLst/>
          </a:prstGeom>
          <a:noFill/>
        </p:spPr>
        <p:txBody>
          <a:bodyPr wrap="square" rtlCol="0">
            <a:spAutoFit/>
          </a:bodyPr>
          <a:lstStyle/>
          <a:p>
            <a:pPr algn="ctr"/>
            <a:r>
              <a:rPr lang="en-AU" sz="2400" b="1">
                <a:solidFill>
                  <a:srgbClr val="3C69FF"/>
                </a:solidFill>
              </a:rPr>
              <a:t>Step 2: claim clustering &amp; case estimate</a:t>
            </a:r>
          </a:p>
        </p:txBody>
      </p:sp>
      <p:sp>
        <p:nvSpPr>
          <p:cNvPr id="20" name="Oval 19">
            <a:extLst>
              <a:ext uri="{FF2B5EF4-FFF2-40B4-BE49-F238E27FC236}">
                <a16:creationId xmlns:a16="http://schemas.microsoft.com/office/drawing/2014/main" id="{A3FB443A-F5CD-A065-50A0-347A678295EB}"/>
              </a:ext>
            </a:extLst>
          </p:cNvPr>
          <p:cNvSpPr/>
          <p:nvPr/>
        </p:nvSpPr>
        <p:spPr>
          <a:xfrm>
            <a:off x="6269913" y="3883703"/>
            <a:ext cx="2496277" cy="240026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FA893182-4BEA-A74C-500E-D98709954601}"/>
              </a:ext>
            </a:extLst>
          </p:cNvPr>
          <p:cNvSpPr/>
          <p:nvPr/>
        </p:nvSpPr>
        <p:spPr>
          <a:xfrm>
            <a:off x="8142121" y="3495750"/>
            <a:ext cx="3024335" cy="287736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22" name="Multiplication Sign 21">
            <a:extLst>
              <a:ext uri="{FF2B5EF4-FFF2-40B4-BE49-F238E27FC236}">
                <a16:creationId xmlns:a16="http://schemas.microsoft.com/office/drawing/2014/main" id="{DF0CEBC9-5ABB-8C28-D933-EF3811E088CE}"/>
              </a:ext>
            </a:extLst>
          </p:cNvPr>
          <p:cNvSpPr/>
          <p:nvPr/>
        </p:nvSpPr>
        <p:spPr>
          <a:xfrm>
            <a:off x="7037998" y="5031922"/>
            <a:ext cx="192021" cy="192021"/>
          </a:xfrm>
          <a:prstGeom prst="mathMultiply">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23" name="Multiplication Sign 22">
            <a:extLst>
              <a:ext uri="{FF2B5EF4-FFF2-40B4-BE49-F238E27FC236}">
                <a16:creationId xmlns:a16="http://schemas.microsoft.com/office/drawing/2014/main" id="{38C73A92-DF33-18E7-DC48-DF3861006696}"/>
              </a:ext>
            </a:extLst>
          </p:cNvPr>
          <p:cNvSpPr/>
          <p:nvPr/>
        </p:nvSpPr>
        <p:spPr>
          <a:xfrm>
            <a:off x="8229153" y="4742408"/>
            <a:ext cx="432049" cy="451273"/>
          </a:xfrm>
          <a:prstGeom prst="mathMultiply">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24" name="Multiplication Sign 23">
            <a:extLst>
              <a:ext uri="{FF2B5EF4-FFF2-40B4-BE49-F238E27FC236}">
                <a16:creationId xmlns:a16="http://schemas.microsoft.com/office/drawing/2014/main" id="{76733CD6-0D01-8BD7-8125-6039A29D1007}"/>
              </a:ext>
            </a:extLst>
          </p:cNvPr>
          <p:cNvSpPr/>
          <p:nvPr/>
        </p:nvSpPr>
        <p:spPr>
          <a:xfrm>
            <a:off x="7758078" y="5511975"/>
            <a:ext cx="192021" cy="192021"/>
          </a:xfrm>
          <a:prstGeom prst="mathMultiply">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25" name="Multiplication Sign 24">
            <a:extLst>
              <a:ext uri="{FF2B5EF4-FFF2-40B4-BE49-F238E27FC236}">
                <a16:creationId xmlns:a16="http://schemas.microsoft.com/office/drawing/2014/main" id="{8EC2EB68-C3BC-CF78-AE43-0B2913FC75B4}"/>
              </a:ext>
            </a:extLst>
          </p:cNvPr>
          <p:cNvSpPr/>
          <p:nvPr/>
        </p:nvSpPr>
        <p:spPr>
          <a:xfrm>
            <a:off x="7218906" y="5628734"/>
            <a:ext cx="192021" cy="192021"/>
          </a:xfrm>
          <a:prstGeom prst="mathMultiply">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28" name="Multiplication Sign 27">
            <a:extLst>
              <a:ext uri="{FF2B5EF4-FFF2-40B4-BE49-F238E27FC236}">
                <a16:creationId xmlns:a16="http://schemas.microsoft.com/office/drawing/2014/main" id="{C9E76B4F-DFB9-21A1-9068-79103E4E60E6}"/>
              </a:ext>
            </a:extLst>
          </p:cNvPr>
          <p:cNvSpPr/>
          <p:nvPr/>
        </p:nvSpPr>
        <p:spPr>
          <a:xfrm>
            <a:off x="7351768" y="4818845"/>
            <a:ext cx="218539" cy="213078"/>
          </a:xfrm>
          <a:prstGeom prst="mathMultiply">
            <a:avLst/>
          </a:prstGeom>
          <a:solidFill>
            <a:schemeClr val="accent2"/>
          </a:solidFill>
          <a:ln>
            <a:solidFill>
              <a:schemeClr val="accent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29" name="Multiplication Sign 28">
            <a:extLst>
              <a:ext uri="{FF2B5EF4-FFF2-40B4-BE49-F238E27FC236}">
                <a16:creationId xmlns:a16="http://schemas.microsoft.com/office/drawing/2014/main" id="{DD34E1D0-37CD-F817-962F-1E19181A11D6}"/>
              </a:ext>
            </a:extLst>
          </p:cNvPr>
          <p:cNvSpPr/>
          <p:nvPr/>
        </p:nvSpPr>
        <p:spPr>
          <a:xfrm>
            <a:off x="9462268" y="4760669"/>
            <a:ext cx="471073" cy="451273"/>
          </a:xfrm>
          <a:prstGeom prst="mathMultiply">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AU" sz="2400">
              <a:solidFill>
                <a:schemeClr val="accent1"/>
              </a:solidFill>
              <a:latin typeface="Arial" panose="020B0604020202020204" pitchFamily="34" charset="0"/>
              <a:cs typeface="Arial" panose="020B0604020202020204" pitchFamily="34" charset="0"/>
            </a:endParaRPr>
          </a:p>
        </p:txBody>
      </p:sp>
      <p:sp>
        <p:nvSpPr>
          <p:cNvPr id="30" name="Multiplication Sign 29">
            <a:extLst>
              <a:ext uri="{FF2B5EF4-FFF2-40B4-BE49-F238E27FC236}">
                <a16:creationId xmlns:a16="http://schemas.microsoft.com/office/drawing/2014/main" id="{71755DE3-3643-D767-328B-340FA032D494}"/>
              </a:ext>
            </a:extLst>
          </p:cNvPr>
          <p:cNvSpPr/>
          <p:nvPr/>
        </p:nvSpPr>
        <p:spPr>
          <a:xfrm>
            <a:off x="9486271" y="5431291"/>
            <a:ext cx="192021" cy="192021"/>
          </a:xfrm>
          <a:prstGeom prst="mathMultiply">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32" name="Multiplication Sign 31">
            <a:extLst>
              <a:ext uri="{FF2B5EF4-FFF2-40B4-BE49-F238E27FC236}">
                <a16:creationId xmlns:a16="http://schemas.microsoft.com/office/drawing/2014/main" id="{C63BA76F-9289-46D0-5655-235DB5CDE611}"/>
              </a:ext>
            </a:extLst>
          </p:cNvPr>
          <p:cNvSpPr/>
          <p:nvPr/>
        </p:nvSpPr>
        <p:spPr>
          <a:xfrm>
            <a:off x="7470046" y="4167826"/>
            <a:ext cx="192021" cy="192021"/>
          </a:xfrm>
          <a:prstGeom prst="mathMultiply">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33" name="Multiplication Sign 32">
            <a:extLst>
              <a:ext uri="{FF2B5EF4-FFF2-40B4-BE49-F238E27FC236}">
                <a16:creationId xmlns:a16="http://schemas.microsoft.com/office/drawing/2014/main" id="{F93B0695-B26B-DBE7-1BF1-5906556C0CEB}"/>
              </a:ext>
            </a:extLst>
          </p:cNvPr>
          <p:cNvSpPr/>
          <p:nvPr/>
        </p:nvSpPr>
        <p:spPr>
          <a:xfrm>
            <a:off x="6797970" y="4455858"/>
            <a:ext cx="192021" cy="192021"/>
          </a:xfrm>
          <a:prstGeom prst="mathMultiply">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34" name="Multiplication Sign 33">
            <a:extLst>
              <a:ext uri="{FF2B5EF4-FFF2-40B4-BE49-F238E27FC236}">
                <a16:creationId xmlns:a16="http://schemas.microsoft.com/office/drawing/2014/main" id="{5300251D-BE71-5944-474D-F019257DF60B}"/>
              </a:ext>
            </a:extLst>
          </p:cNvPr>
          <p:cNvSpPr/>
          <p:nvPr/>
        </p:nvSpPr>
        <p:spPr>
          <a:xfrm>
            <a:off x="10501098" y="4742410"/>
            <a:ext cx="192021" cy="192021"/>
          </a:xfrm>
          <a:prstGeom prst="mathMultiply">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35" name="Multiplication Sign 34">
            <a:extLst>
              <a:ext uri="{FF2B5EF4-FFF2-40B4-BE49-F238E27FC236}">
                <a16:creationId xmlns:a16="http://schemas.microsoft.com/office/drawing/2014/main" id="{DAA55B8A-127C-DBE1-EBE6-5D3AB71D7996}"/>
              </a:ext>
            </a:extLst>
          </p:cNvPr>
          <p:cNvSpPr/>
          <p:nvPr/>
        </p:nvSpPr>
        <p:spPr>
          <a:xfrm>
            <a:off x="9135459" y="4230221"/>
            <a:ext cx="432049" cy="451273"/>
          </a:xfrm>
          <a:prstGeom prst="mathMultiply">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36" name="Multiplication Sign 35">
            <a:extLst>
              <a:ext uri="{FF2B5EF4-FFF2-40B4-BE49-F238E27FC236}">
                <a16:creationId xmlns:a16="http://schemas.microsoft.com/office/drawing/2014/main" id="{F838CC22-CBA3-0BD7-8DD6-B67FDA2B894F}"/>
              </a:ext>
            </a:extLst>
          </p:cNvPr>
          <p:cNvSpPr/>
          <p:nvPr/>
        </p:nvSpPr>
        <p:spPr>
          <a:xfrm>
            <a:off x="9750298" y="3636260"/>
            <a:ext cx="432049" cy="451273"/>
          </a:xfrm>
          <a:prstGeom prst="mathMultiply">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37" name="Multiplication Sign 36">
            <a:extLst>
              <a:ext uri="{FF2B5EF4-FFF2-40B4-BE49-F238E27FC236}">
                <a16:creationId xmlns:a16="http://schemas.microsoft.com/office/drawing/2014/main" id="{ED940364-07A0-D7B6-A5D9-E646411EC9CD}"/>
              </a:ext>
            </a:extLst>
          </p:cNvPr>
          <p:cNvSpPr/>
          <p:nvPr/>
        </p:nvSpPr>
        <p:spPr>
          <a:xfrm>
            <a:off x="10165059" y="5611536"/>
            <a:ext cx="432049" cy="451273"/>
          </a:xfrm>
          <a:prstGeom prst="mathMultiply">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38" name="Multiplication Sign 37">
            <a:extLst>
              <a:ext uri="{FF2B5EF4-FFF2-40B4-BE49-F238E27FC236}">
                <a16:creationId xmlns:a16="http://schemas.microsoft.com/office/drawing/2014/main" id="{40886EBD-12FB-7BE9-0E62-6AF949843049}"/>
              </a:ext>
            </a:extLst>
          </p:cNvPr>
          <p:cNvSpPr/>
          <p:nvPr/>
        </p:nvSpPr>
        <p:spPr>
          <a:xfrm>
            <a:off x="1229290" y="3644190"/>
            <a:ext cx="192021" cy="192021"/>
          </a:xfrm>
          <a:prstGeom prst="mathMultiply">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39" name="Multiplication Sign 38">
            <a:extLst>
              <a:ext uri="{FF2B5EF4-FFF2-40B4-BE49-F238E27FC236}">
                <a16:creationId xmlns:a16="http://schemas.microsoft.com/office/drawing/2014/main" id="{90C6C8CA-410E-B9A3-0BE0-D15AE3247BD8}"/>
              </a:ext>
            </a:extLst>
          </p:cNvPr>
          <p:cNvSpPr/>
          <p:nvPr/>
        </p:nvSpPr>
        <p:spPr>
          <a:xfrm>
            <a:off x="1109275" y="3974265"/>
            <a:ext cx="432049" cy="451273"/>
          </a:xfrm>
          <a:prstGeom prst="mathMultiply">
            <a:avLst/>
          </a:prstGeom>
          <a:solidFill>
            <a:schemeClr val="accent6"/>
          </a:solidFill>
          <a:ln>
            <a:solidFill>
              <a:schemeClr val="accent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40" name="Multiplication Sign 39">
            <a:extLst>
              <a:ext uri="{FF2B5EF4-FFF2-40B4-BE49-F238E27FC236}">
                <a16:creationId xmlns:a16="http://schemas.microsoft.com/office/drawing/2014/main" id="{66D23BB9-966C-50A0-49CF-253B63C55C39}"/>
              </a:ext>
            </a:extLst>
          </p:cNvPr>
          <p:cNvSpPr/>
          <p:nvPr/>
        </p:nvSpPr>
        <p:spPr>
          <a:xfrm>
            <a:off x="1216029" y="4604638"/>
            <a:ext cx="218539" cy="213078"/>
          </a:xfrm>
          <a:prstGeom prst="mathMultiply">
            <a:avLst/>
          </a:prstGeom>
          <a:solidFill>
            <a:schemeClr val="accent2"/>
          </a:solidFill>
          <a:ln>
            <a:solidFill>
              <a:schemeClr val="accent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AU" sz="2400">
              <a:latin typeface="Arial" panose="020B0604020202020204" pitchFamily="34" charset="0"/>
              <a:cs typeface="Arial" panose="020B0604020202020204" pitchFamily="34" charset="0"/>
            </a:endParaRPr>
          </a:p>
        </p:txBody>
      </p:sp>
      <p:sp>
        <p:nvSpPr>
          <p:cNvPr id="41" name="Multiplication Sign 40">
            <a:extLst>
              <a:ext uri="{FF2B5EF4-FFF2-40B4-BE49-F238E27FC236}">
                <a16:creationId xmlns:a16="http://schemas.microsoft.com/office/drawing/2014/main" id="{C8D6B37F-1BCF-9C7C-E4A0-B6436F3C5D75}"/>
              </a:ext>
            </a:extLst>
          </p:cNvPr>
          <p:cNvSpPr/>
          <p:nvPr/>
        </p:nvSpPr>
        <p:spPr>
          <a:xfrm>
            <a:off x="1089761" y="4970693"/>
            <a:ext cx="471073" cy="451273"/>
          </a:xfrm>
          <a:prstGeom prst="mathMultiply">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AU" sz="2400">
              <a:solidFill>
                <a:schemeClr val="accent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0C57B0CC-CA3B-ED37-28AC-EF5F3126A763}"/>
              </a:ext>
            </a:extLst>
          </p:cNvPr>
          <p:cNvSpPr txBox="1"/>
          <p:nvPr/>
        </p:nvSpPr>
        <p:spPr>
          <a:xfrm>
            <a:off x="1665408" y="3570923"/>
            <a:ext cx="1334020" cy="338554"/>
          </a:xfrm>
          <a:prstGeom prst="rect">
            <a:avLst/>
          </a:prstGeom>
          <a:noFill/>
        </p:spPr>
        <p:txBody>
          <a:bodyPr wrap="none" rtlCol="0">
            <a:spAutoFit/>
          </a:bodyPr>
          <a:lstStyle/>
          <a:p>
            <a:r>
              <a:rPr lang="en-AU" sz="1600">
                <a:latin typeface="Arial" panose="020B0604020202020204" pitchFamily="34" charset="0"/>
                <a:cs typeface="Arial" panose="020B0604020202020204" pitchFamily="34" charset="0"/>
              </a:rPr>
              <a:t>Small claims</a:t>
            </a:r>
          </a:p>
        </p:txBody>
      </p:sp>
      <p:sp>
        <p:nvSpPr>
          <p:cNvPr id="44" name="TextBox 43">
            <a:extLst>
              <a:ext uri="{FF2B5EF4-FFF2-40B4-BE49-F238E27FC236}">
                <a16:creationId xmlns:a16="http://schemas.microsoft.com/office/drawing/2014/main" id="{FE075B23-2B14-21BA-C6A3-3F063E92BC13}"/>
              </a:ext>
            </a:extLst>
          </p:cNvPr>
          <p:cNvSpPr txBox="1"/>
          <p:nvPr/>
        </p:nvSpPr>
        <p:spPr>
          <a:xfrm>
            <a:off x="1665408" y="4030624"/>
            <a:ext cx="1346844" cy="338554"/>
          </a:xfrm>
          <a:prstGeom prst="rect">
            <a:avLst/>
          </a:prstGeom>
          <a:noFill/>
        </p:spPr>
        <p:txBody>
          <a:bodyPr wrap="none" rtlCol="0">
            <a:spAutoFit/>
          </a:bodyPr>
          <a:lstStyle/>
          <a:p>
            <a:r>
              <a:rPr lang="en-AU" sz="1600">
                <a:latin typeface="Arial" panose="020B0604020202020204" pitchFamily="34" charset="0"/>
                <a:cs typeface="Arial" panose="020B0604020202020204" pitchFamily="34" charset="0"/>
              </a:rPr>
              <a:t>Large claims</a:t>
            </a:r>
          </a:p>
        </p:txBody>
      </p:sp>
      <p:sp>
        <p:nvSpPr>
          <p:cNvPr id="45" name="TextBox 44">
            <a:extLst>
              <a:ext uri="{FF2B5EF4-FFF2-40B4-BE49-F238E27FC236}">
                <a16:creationId xmlns:a16="http://schemas.microsoft.com/office/drawing/2014/main" id="{B99F7554-BC22-70A9-E04E-738027F5A30E}"/>
              </a:ext>
            </a:extLst>
          </p:cNvPr>
          <p:cNvSpPr txBox="1"/>
          <p:nvPr/>
        </p:nvSpPr>
        <p:spPr>
          <a:xfrm>
            <a:off x="1665408" y="4541900"/>
            <a:ext cx="4892076" cy="338554"/>
          </a:xfrm>
          <a:prstGeom prst="rect">
            <a:avLst/>
          </a:prstGeom>
          <a:noFill/>
        </p:spPr>
        <p:txBody>
          <a:bodyPr wrap="square" rtlCol="0">
            <a:spAutoFit/>
          </a:bodyPr>
          <a:lstStyle/>
          <a:p>
            <a:r>
              <a:rPr lang="en-AU" sz="1600">
                <a:latin typeface="Arial" panose="020B0604020202020204" pitchFamily="34" charset="0"/>
                <a:cs typeface="Arial" panose="020B0604020202020204" pitchFamily="34" charset="0"/>
              </a:rPr>
              <a:t>Claim A – 1 of 6 neighbours was a large claim</a:t>
            </a:r>
          </a:p>
        </p:txBody>
      </p:sp>
      <p:sp>
        <p:nvSpPr>
          <p:cNvPr id="46" name="TextBox 45">
            <a:extLst>
              <a:ext uri="{FF2B5EF4-FFF2-40B4-BE49-F238E27FC236}">
                <a16:creationId xmlns:a16="http://schemas.microsoft.com/office/drawing/2014/main" id="{27E60DFF-5FCB-8AF0-D9B4-6C239BD0C8A8}"/>
              </a:ext>
            </a:extLst>
          </p:cNvPr>
          <p:cNvSpPr txBox="1"/>
          <p:nvPr/>
        </p:nvSpPr>
        <p:spPr>
          <a:xfrm>
            <a:off x="1665408" y="5027052"/>
            <a:ext cx="4604505" cy="338554"/>
          </a:xfrm>
          <a:prstGeom prst="rect">
            <a:avLst/>
          </a:prstGeom>
          <a:noFill/>
        </p:spPr>
        <p:txBody>
          <a:bodyPr wrap="square" rtlCol="0">
            <a:spAutoFit/>
          </a:bodyPr>
          <a:lstStyle/>
          <a:p>
            <a:r>
              <a:rPr lang="en-AU" sz="1600">
                <a:latin typeface="Arial" panose="020B0604020202020204" pitchFamily="34" charset="0"/>
                <a:cs typeface="Arial" panose="020B0604020202020204" pitchFamily="34" charset="0"/>
              </a:rPr>
              <a:t>Claim B – 4 of 6 neighbours were large claims</a:t>
            </a:r>
          </a:p>
        </p:txBody>
      </p:sp>
      <p:graphicFrame>
        <p:nvGraphicFramePr>
          <p:cNvPr id="48" name="Table 47">
            <a:extLst>
              <a:ext uri="{FF2B5EF4-FFF2-40B4-BE49-F238E27FC236}">
                <a16:creationId xmlns:a16="http://schemas.microsoft.com/office/drawing/2014/main" id="{7169B92C-1FEF-797C-6C4A-6A9C70582996}"/>
              </a:ext>
            </a:extLst>
          </p:cNvPr>
          <p:cNvGraphicFramePr>
            <a:graphicFrameLocks noGrp="1"/>
          </p:cNvGraphicFramePr>
          <p:nvPr/>
        </p:nvGraphicFramePr>
        <p:xfrm>
          <a:off x="2028528" y="5511975"/>
          <a:ext cx="3609439" cy="1097280"/>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1393355">
                  <a:extLst>
                    <a:ext uri="{9D8B030D-6E8A-4147-A177-3AD203B41FA5}">
                      <a16:colId xmlns:a16="http://schemas.microsoft.com/office/drawing/2014/main" val="1553163437"/>
                    </a:ext>
                  </a:extLst>
                </a:gridCol>
                <a:gridCol w="2216084">
                  <a:extLst>
                    <a:ext uri="{9D8B030D-6E8A-4147-A177-3AD203B41FA5}">
                      <a16:colId xmlns:a16="http://schemas.microsoft.com/office/drawing/2014/main" val="3038796112"/>
                    </a:ext>
                  </a:extLst>
                </a:gridCol>
              </a:tblGrid>
              <a:tr h="300893">
                <a:tc>
                  <a:txBody>
                    <a:bodyPr/>
                    <a:lstStyle/>
                    <a:p>
                      <a:r>
                        <a:rPr lang="en-AU"/>
                        <a:t>Claim</a:t>
                      </a:r>
                    </a:p>
                  </a:txBody>
                  <a:tcPr/>
                </a:tc>
                <a:tc>
                  <a:txBody>
                    <a:bodyPr/>
                    <a:lstStyle/>
                    <a:p>
                      <a:r>
                        <a:rPr lang="en-AU"/>
                        <a:t>Case Estimate</a:t>
                      </a:r>
                    </a:p>
                  </a:txBody>
                  <a:tcPr/>
                </a:tc>
                <a:extLst>
                  <a:ext uri="{0D108BD9-81ED-4DB2-BD59-A6C34878D82A}">
                    <a16:rowId xmlns:a16="http://schemas.microsoft.com/office/drawing/2014/main" val="1450501694"/>
                  </a:ext>
                </a:extLst>
              </a:tr>
              <a:tr h="300893">
                <a:tc>
                  <a:txBody>
                    <a:bodyPr/>
                    <a:lstStyle/>
                    <a:p>
                      <a:r>
                        <a:rPr lang="en-AU"/>
                        <a:t>A</a:t>
                      </a:r>
                    </a:p>
                  </a:txBody>
                  <a:tcPr/>
                </a:tc>
                <a:tc>
                  <a:txBody>
                    <a:bodyPr/>
                    <a:lstStyle/>
                    <a:p>
                      <a:r>
                        <a:rPr lang="en-AU"/>
                        <a:t>$15,000</a:t>
                      </a:r>
                    </a:p>
                  </a:txBody>
                  <a:tcPr/>
                </a:tc>
                <a:extLst>
                  <a:ext uri="{0D108BD9-81ED-4DB2-BD59-A6C34878D82A}">
                    <a16:rowId xmlns:a16="http://schemas.microsoft.com/office/drawing/2014/main" val="1821389519"/>
                  </a:ext>
                </a:extLst>
              </a:tr>
              <a:tr h="300893">
                <a:tc>
                  <a:txBody>
                    <a:bodyPr/>
                    <a:lstStyle/>
                    <a:p>
                      <a:r>
                        <a:rPr lang="en-AU"/>
                        <a:t>B</a:t>
                      </a:r>
                    </a:p>
                  </a:txBody>
                  <a:tcPr/>
                </a:tc>
                <a:tc>
                  <a:txBody>
                    <a:bodyPr/>
                    <a:lstStyle/>
                    <a:p>
                      <a:r>
                        <a:rPr lang="en-AU"/>
                        <a:t>$400,000</a:t>
                      </a:r>
                    </a:p>
                  </a:txBody>
                  <a:tcPr/>
                </a:tc>
                <a:extLst>
                  <a:ext uri="{0D108BD9-81ED-4DB2-BD59-A6C34878D82A}">
                    <a16:rowId xmlns:a16="http://schemas.microsoft.com/office/drawing/2014/main" val="327531852"/>
                  </a:ext>
                </a:extLst>
              </a:tr>
            </a:tbl>
          </a:graphicData>
        </a:graphic>
      </p:graphicFrame>
    </p:spTree>
    <p:extLst>
      <p:ext uri="{BB962C8B-B14F-4D97-AF65-F5344CB8AC3E}">
        <p14:creationId xmlns:p14="http://schemas.microsoft.com/office/powerpoint/2010/main" val="268035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9" grpId="0"/>
      <p:bldP spid="20" grpId="0" animBg="1"/>
      <p:bldP spid="21" grpId="0" animBg="1"/>
      <p:bldP spid="22" grpId="0" animBg="1"/>
      <p:bldP spid="23" grpId="0" animBg="1"/>
      <p:bldP spid="24" grpId="0" animBg="1"/>
      <p:bldP spid="25" grpId="0" animBg="1"/>
      <p:bldP spid="28" grpId="0" animBg="1"/>
      <p:bldP spid="29" grpId="0" animBg="1"/>
      <p:bldP spid="30"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EED4-5878-49B7-8A8D-69A2A012C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41EFF-51C8-8AE2-0113-D4C3CDF4E24A}"/>
              </a:ext>
            </a:extLst>
          </p:cNvPr>
          <p:cNvSpPr>
            <a:spLocks noGrp="1"/>
          </p:cNvSpPr>
          <p:nvPr>
            <p:ph type="title"/>
          </p:nvPr>
        </p:nvSpPr>
        <p:spPr/>
        <p:txBody>
          <a:bodyPr/>
          <a:lstStyle/>
          <a:p>
            <a:r>
              <a:rPr lang="en-AU">
                <a:latin typeface="Arial"/>
                <a:cs typeface="Arial"/>
              </a:rPr>
              <a:t>Benefits of AI </a:t>
            </a:r>
          </a:p>
        </p:txBody>
      </p:sp>
      <p:pic>
        <p:nvPicPr>
          <p:cNvPr id="9" name="Content Placeholder 8" descr="A diagram of a company&amp;#39;s process&#10;&#10;AI-generated content may be incorrect.">
            <a:extLst>
              <a:ext uri="{FF2B5EF4-FFF2-40B4-BE49-F238E27FC236}">
                <a16:creationId xmlns:a16="http://schemas.microsoft.com/office/drawing/2014/main" id="{D9821ED2-9F43-C4C5-79DC-A50C75669D40}"/>
              </a:ext>
            </a:extLst>
          </p:cNvPr>
          <p:cNvPicPr>
            <a:picLocks noGrp="1" noChangeAspect="1"/>
          </p:cNvPicPr>
          <p:nvPr>
            <p:ph idx="1"/>
          </p:nvPr>
        </p:nvPicPr>
        <p:blipFill>
          <a:blip r:embed="rId3"/>
          <a:stretch>
            <a:fillRect/>
          </a:stretch>
        </p:blipFill>
        <p:spPr>
          <a:xfrm>
            <a:off x="2121044" y="1425640"/>
            <a:ext cx="7781992" cy="5083476"/>
          </a:xfrm>
          <a:prstGeom prst="rect">
            <a:avLst/>
          </a:prstGeom>
        </p:spPr>
      </p:pic>
    </p:spTree>
    <p:extLst>
      <p:ext uri="{BB962C8B-B14F-4D97-AF65-F5344CB8AC3E}">
        <p14:creationId xmlns:p14="http://schemas.microsoft.com/office/powerpoint/2010/main" val="2538500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C6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457200"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1. Overview</a:t>
            </a:r>
          </a:p>
        </p:txBody>
      </p:sp>
      <p:sp>
        <p:nvSpPr>
          <p:cNvPr id="4" name="Rectangle 3"/>
          <p:cNvSpPr/>
          <p:nvPr/>
        </p:nvSpPr>
        <p:spPr>
          <a:xfrm>
            <a:off x="1920240"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2. Current State</a:t>
            </a:r>
          </a:p>
        </p:txBody>
      </p:sp>
      <p:sp>
        <p:nvSpPr>
          <p:cNvPr id="6" name="Rectangle 5"/>
          <p:cNvSpPr/>
          <p:nvPr/>
        </p:nvSpPr>
        <p:spPr>
          <a:xfrm>
            <a:off x="3408584"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a:solidFill>
                  <a:srgbClr val="FFFFFF"/>
                </a:solidFill>
              </a:rPr>
              <a:t>3</a:t>
            </a:r>
            <a:r>
              <a:rPr sz="1200" b="0">
                <a:solidFill>
                  <a:srgbClr val="FFFFFF"/>
                </a:solidFill>
              </a:rPr>
              <a:t>. </a:t>
            </a:r>
            <a:r>
              <a:rPr lang="en-US" sz="1200">
                <a:solidFill>
                  <a:srgbClr val="FFFFFF"/>
                </a:solidFill>
              </a:rPr>
              <a:t>Potential</a:t>
            </a:r>
            <a:endParaRPr sz="1200" b="0" err="1">
              <a:solidFill>
                <a:srgbClr val="FFFFFF"/>
              </a:solidFill>
            </a:endParaRPr>
          </a:p>
        </p:txBody>
      </p:sp>
      <p:sp>
        <p:nvSpPr>
          <p:cNvPr id="7" name="Rectangle 6"/>
          <p:cNvSpPr/>
          <p:nvPr/>
        </p:nvSpPr>
        <p:spPr>
          <a:xfrm>
            <a:off x="4871624" y="3200400"/>
            <a:ext cx="1371600" cy="548640"/>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b="1">
                <a:solidFill>
                  <a:srgbClr val="000000"/>
                </a:solidFill>
              </a:rPr>
              <a:t>4</a:t>
            </a:r>
            <a:r>
              <a:rPr sz="1200" b="1">
                <a:solidFill>
                  <a:srgbClr val="000000"/>
                </a:solidFill>
              </a:rPr>
              <a:t>. Challenges</a:t>
            </a:r>
          </a:p>
        </p:txBody>
      </p:sp>
      <p:sp>
        <p:nvSpPr>
          <p:cNvPr id="8" name="Rectangle 7"/>
          <p:cNvSpPr/>
          <p:nvPr/>
        </p:nvSpPr>
        <p:spPr>
          <a:xfrm>
            <a:off x="6363419"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a:solidFill>
                  <a:srgbClr val="FFFFFF"/>
                </a:solidFill>
              </a:rPr>
              <a:t>5</a:t>
            </a:r>
            <a:r>
              <a:rPr sz="1200" b="0">
                <a:solidFill>
                  <a:srgbClr val="FFFFFF"/>
                </a:solidFill>
              </a:rPr>
              <a:t>.</a:t>
            </a:r>
            <a:r>
              <a:rPr lang="en-US" sz="1200">
                <a:solidFill>
                  <a:srgbClr val="FFFFFF"/>
                </a:solidFill>
              </a:rPr>
              <a:t>Next Steps</a:t>
            </a:r>
            <a:endParaRPr sz="1200" b="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3C69FF"/>
                </a:solidFill>
              </a:rPr>
              <a:t>Challenges for Injury Schemes</a:t>
            </a:r>
            <a:endParaRPr b="1">
              <a:solidFill>
                <a:srgbClr val="3C69FF"/>
              </a:solidFill>
            </a:endParaRPr>
          </a:p>
        </p:txBody>
      </p:sp>
      <p:pic>
        <p:nvPicPr>
          <p:cNvPr id="4" name="Picture 3" descr="A diagram of a risk management system&#10;&#10;AI-generated content may be incorrect.">
            <a:extLst>
              <a:ext uri="{FF2B5EF4-FFF2-40B4-BE49-F238E27FC236}">
                <a16:creationId xmlns:a16="http://schemas.microsoft.com/office/drawing/2014/main" id="{062F0932-AF87-CDBA-5665-9385DB1F2FD1}"/>
              </a:ext>
            </a:extLst>
          </p:cNvPr>
          <p:cNvPicPr>
            <a:picLocks noChangeAspect="1"/>
          </p:cNvPicPr>
          <p:nvPr/>
        </p:nvPicPr>
        <p:blipFill>
          <a:blip r:embed="rId3"/>
          <a:stretch>
            <a:fillRect/>
          </a:stretch>
        </p:blipFill>
        <p:spPr>
          <a:xfrm>
            <a:off x="2440377" y="1528763"/>
            <a:ext cx="6477359" cy="4965040"/>
          </a:xfrm>
          <a:prstGeom prst="rect">
            <a:avLst/>
          </a:prstGeom>
        </p:spPr>
      </p:pic>
    </p:spTree>
    <p:extLst>
      <p:ext uri="{BB962C8B-B14F-4D97-AF65-F5344CB8AC3E}">
        <p14:creationId xmlns:p14="http://schemas.microsoft.com/office/powerpoint/2010/main" val="3282474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A6350-2CA7-5754-6E5C-F0127D8E1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49C5E8-46DB-24B8-7748-8D12C4DB6E7F}"/>
              </a:ext>
            </a:extLst>
          </p:cNvPr>
          <p:cNvSpPr>
            <a:spLocks noGrp="1"/>
          </p:cNvSpPr>
          <p:nvPr>
            <p:ph type="title"/>
          </p:nvPr>
        </p:nvSpPr>
        <p:spPr/>
        <p:txBody>
          <a:bodyPr>
            <a:normAutofit/>
          </a:bodyPr>
          <a:lstStyle/>
          <a:p>
            <a:r>
              <a:rPr lang="en-US" b="1">
                <a:latin typeface="Arial"/>
                <a:cs typeface="Arial"/>
              </a:rPr>
              <a:t>Current State of Schemes – nuances  </a:t>
            </a:r>
            <a:endParaRPr lang="en-US" b="1">
              <a:solidFill>
                <a:srgbClr val="3C69FF"/>
              </a:solidFill>
            </a:endParaRPr>
          </a:p>
        </p:txBody>
      </p:sp>
      <p:pic>
        <p:nvPicPr>
          <p:cNvPr id="3" name="Picture 2" descr="A diagram of a risk management system&#10;&#10;AI-generated content may be incorrect.">
            <a:extLst>
              <a:ext uri="{FF2B5EF4-FFF2-40B4-BE49-F238E27FC236}">
                <a16:creationId xmlns:a16="http://schemas.microsoft.com/office/drawing/2014/main" id="{9D0EF967-173C-B761-88D7-5667190F1640}"/>
              </a:ext>
            </a:extLst>
          </p:cNvPr>
          <p:cNvPicPr>
            <a:picLocks noChangeAspect="1"/>
          </p:cNvPicPr>
          <p:nvPr/>
        </p:nvPicPr>
        <p:blipFill>
          <a:blip r:embed="rId3"/>
          <a:stretch>
            <a:fillRect/>
          </a:stretch>
        </p:blipFill>
        <p:spPr>
          <a:xfrm>
            <a:off x="2209890" y="1699224"/>
            <a:ext cx="7800975" cy="4667250"/>
          </a:xfrm>
          <a:prstGeom prst="rect">
            <a:avLst/>
          </a:prstGeom>
        </p:spPr>
      </p:pic>
    </p:spTree>
    <p:extLst>
      <p:ext uri="{BB962C8B-B14F-4D97-AF65-F5344CB8AC3E}">
        <p14:creationId xmlns:p14="http://schemas.microsoft.com/office/powerpoint/2010/main" val="48619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28861-AA5C-728F-FDA2-0FAC3B430A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0FCC3-9B47-292A-CFFB-5D4AF1BF05C6}"/>
              </a:ext>
            </a:extLst>
          </p:cNvPr>
          <p:cNvSpPr>
            <a:spLocks noGrp="1"/>
          </p:cNvSpPr>
          <p:nvPr>
            <p:ph type="title"/>
          </p:nvPr>
        </p:nvSpPr>
        <p:spPr/>
        <p:txBody>
          <a:bodyPr>
            <a:normAutofit/>
          </a:bodyPr>
          <a:lstStyle/>
          <a:p>
            <a:r>
              <a:rPr lang="en-US" b="1">
                <a:latin typeface="Arial"/>
                <a:cs typeface="Arial"/>
              </a:rPr>
              <a:t>Mitigation considerations</a:t>
            </a:r>
            <a:endParaRPr lang="en-US"/>
          </a:p>
        </p:txBody>
      </p:sp>
      <p:pic>
        <p:nvPicPr>
          <p:cNvPr id="4" name="Picture 3" descr="A blue pie chart with white text&#10;&#10;AI-generated content may be incorrect.">
            <a:extLst>
              <a:ext uri="{FF2B5EF4-FFF2-40B4-BE49-F238E27FC236}">
                <a16:creationId xmlns:a16="http://schemas.microsoft.com/office/drawing/2014/main" id="{98B9079C-FA14-0018-2171-66F614A00947}"/>
              </a:ext>
            </a:extLst>
          </p:cNvPr>
          <p:cNvPicPr>
            <a:picLocks noChangeAspect="1"/>
          </p:cNvPicPr>
          <p:nvPr/>
        </p:nvPicPr>
        <p:blipFill>
          <a:blip r:embed="rId3"/>
          <a:stretch>
            <a:fillRect/>
          </a:stretch>
        </p:blipFill>
        <p:spPr>
          <a:xfrm>
            <a:off x="1710186" y="1232139"/>
            <a:ext cx="7923362" cy="4825042"/>
          </a:xfrm>
          <a:prstGeom prst="rect">
            <a:avLst/>
          </a:prstGeom>
        </p:spPr>
      </p:pic>
    </p:spTree>
    <p:extLst>
      <p:ext uri="{BB962C8B-B14F-4D97-AF65-F5344CB8AC3E}">
        <p14:creationId xmlns:p14="http://schemas.microsoft.com/office/powerpoint/2010/main" val="100949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4AC95-2B2C-1DB5-9BBE-29BFA55B3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80351-8D2D-EC78-D21B-3981D4A0D128}"/>
              </a:ext>
            </a:extLst>
          </p:cNvPr>
          <p:cNvSpPr>
            <a:spLocks noGrp="1"/>
          </p:cNvSpPr>
          <p:nvPr>
            <p:ph type="title"/>
          </p:nvPr>
        </p:nvSpPr>
        <p:spPr/>
        <p:txBody>
          <a:bodyPr>
            <a:normAutofit/>
          </a:bodyPr>
          <a:lstStyle/>
          <a:p>
            <a:r>
              <a:rPr lang="en-US" b="1">
                <a:latin typeface="Arial"/>
                <a:cs typeface="Arial"/>
              </a:rPr>
              <a:t>General </a:t>
            </a:r>
            <a:endParaRPr lang="en-US"/>
          </a:p>
        </p:txBody>
      </p:sp>
      <p:pic>
        <p:nvPicPr>
          <p:cNvPr id="4" name="Picture 3" descr="A close-up of several blue icons&#10;&#10;AI-generated content may be incorrect.">
            <a:extLst>
              <a:ext uri="{FF2B5EF4-FFF2-40B4-BE49-F238E27FC236}">
                <a16:creationId xmlns:a16="http://schemas.microsoft.com/office/drawing/2014/main" id="{041C1546-C500-E800-3182-8465EE5F464A}"/>
              </a:ext>
            </a:extLst>
          </p:cNvPr>
          <p:cNvPicPr>
            <a:picLocks noChangeAspect="1"/>
          </p:cNvPicPr>
          <p:nvPr/>
        </p:nvPicPr>
        <p:blipFill>
          <a:blip r:embed="rId3"/>
          <a:stretch>
            <a:fillRect/>
          </a:stretch>
        </p:blipFill>
        <p:spPr>
          <a:xfrm>
            <a:off x="1563808" y="1565786"/>
            <a:ext cx="9078762" cy="4689713"/>
          </a:xfrm>
          <a:prstGeom prst="rect">
            <a:avLst/>
          </a:prstGeom>
        </p:spPr>
      </p:pic>
    </p:spTree>
    <p:extLst>
      <p:ext uri="{BB962C8B-B14F-4D97-AF65-F5344CB8AC3E}">
        <p14:creationId xmlns:p14="http://schemas.microsoft.com/office/powerpoint/2010/main" val="221065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DE0CB-D5E4-EF27-27B1-57F7028C41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2F142-9FBC-18BF-091C-45E197406528}"/>
              </a:ext>
            </a:extLst>
          </p:cNvPr>
          <p:cNvSpPr>
            <a:spLocks noGrp="1"/>
          </p:cNvSpPr>
          <p:nvPr>
            <p:ph type="title"/>
          </p:nvPr>
        </p:nvSpPr>
        <p:spPr/>
        <p:txBody>
          <a:bodyPr>
            <a:normAutofit/>
          </a:bodyPr>
          <a:lstStyle/>
          <a:p>
            <a:r>
              <a:rPr lang="en-US" b="1">
                <a:latin typeface="Arial"/>
                <a:cs typeface="Arial"/>
              </a:rPr>
              <a:t>Policies and Guidelines</a:t>
            </a:r>
            <a:endParaRPr lang="en-US"/>
          </a:p>
        </p:txBody>
      </p:sp>
      <p:pic>
        <p:nvPicPr>
          <p:cNvPr id="4" name="Picture 3">
            <a:extLst>
              <a:ext uri="{FF2B5EF4-FFF2-40B4-BE49-F238E27FC236}">
                <a16:creationId xmlns:a16="http://schemas.microsoft.com/office/drawing/2014/main" id="{11B06CFB-F8F7-8DF9-A2D1-26E7238C5378}"/>
              </a:ext>
            </a:extLst>
          </p:cNvPr>
          <p:cNvPicPr>
            <a:picLocks noChangeAspect="1"/>
          </p:cNvPicPr>
          <p:nvPr/>
        </p:nvPicPr>
        <p:blipFill>
          <a:blip r:embed="rId3"/>
          <a:stretch>
            <a:fillRect/>
          </a:stretch>
        </p:blipFill>
        <p:spPr>
          <a:xfrm>
            <a:off x="2256078" y="1528763"/>
            <a:ext cx="7406675" cy="4950663"/>
          </a:xfrm>
          <a:prstGeom prst="rect">
            <a:avLst/>
          </a:prstGeom>
        </p:spPr>
      </p:pic>
    </p:spTree>
    <p:extLst>
      <p:ext uri="{BB962C8B-B14F-4D97-AF65-F5344CB8AC3E}">
        <p14:creationId xmlns:p14="http://schemas.microsoft.com/office/powerpoint/2010/main" val="141588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E4C1-FC33-423E-C47E-EFE3938A73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88C51-0DDB-F7F5-C195-342AB35B76A2}"/>
              </a:ext>
            </a:extLst>
          </p:cNvPr>
          <p:cNvSpPr>
            <a:spLocks noGrp="1"/>
          </p:cNvSpPr>
          <p:nvPr>
            <p:ph type="title"/>
          </p:nvPr>
        </p:nvSpPr>
        <p:spPr/>
        <p:txBody>
          <a:bodyPr>
            <a:normAutofit/>
          </a:bodyPr>
          <a:lstStyle/>
          <a:p>
            <a:r>
              <a:rPr lang="en-US" b="1">
                <a:latin typeface="Arial"/>
                <a:cs typeface="Arial"/>
              </a:rPr>
              <a:t>Scheme specific</a:t>
            </a:r>
            <a:endParaRPr lang="en-US"/>
          </a:p>
        </p:txBody>
      </p:sp>
      <p:pic>
        <p:nvPicPr>
          <p:cNvPr id="4" name="Picture 3">
            <a:extLst>
              <a:ext uri="{FF2B5EF4-FFF2-40B4-BE49-F238E27FC236}">
                <a16:creationId xmlns:a16="http://schemas.microsoft.com/office/drawing/2014/main" id="{6BC7C399-9033-38E1-1371-85479DF1D5C8}"/>
              </a:ext>
            </a:extLst>
          </p:cNvPr>
          <p:cNvPicPr>
            <a:picLocks noChangeAspect="1"/>
          </p:cNvPicPr>
          <p:nvPr/>
        </p:nvPicPr>
        <p:blipFill>
          <a:blip r:embed="rId3"/>
          <a:stretch>
            <a:fillRect/>
          </a:stretch>
        </p:blipFill>
        <p:spPr>
          <a:xfrm>
            <a:off x="1864475" y="1697967"/>
            <a:ext cx="9498221" cy="4224066"/>
          </a:xfrm>
          <a:prstGeom prst="rect">
            <a:avLst/>
          </a:prstGeom>
        </p:spPr>
      </p:pic>
    </p:spTree>
    <p:extLst>
      <p:ext uri="{BB962C8B-B14F-4D97-AF65-F5344CB8AC3E}">
        <p14:creationId xmlns:p14="http://schemas.microsoft.com/office/powerpoint/2010/main" val="277333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13CD0-B6DD-55E8-F2B6-F007482DC4E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D65254-156A-86FF-A931-D1B96044C299}"/>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panose="020B0504040202060203" pitchFamily="34" charset="0"/>
              </a:rPr>
              <a:t>Q&amp;A</a:t>
            </a:r>
            <a:endParaRPr lang="en-US"/>
          </a:p>
        </p:txBody>
      </p:sp>
      <p:sp>
        <p:nvSpPr>
          <p:cNvPr id="5" name="Content Placeholder 2">
            <a:extLst>
              <a:ext uri="{FF2B5EF4-FFF2-40B4-BE49-F238E27FC236}">
                <a16:creationId xmlns:a16="http://schemas.microsoft.com/office/drawing/2014/main" id="{2F7B4547-411F-978F-E710-5E3C672CA80F}"/>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dirty="0">
                <a:solidFill>
                  <a:prstClr val="black"/>
                </a:solidFill>
                <a:latin typeface="ABC Oracle"/>
              </a:rPr>
              <a:t>Join at slido.com </a:t>
            </a:r>
            <a:r>
              <a:rPr lang="en-US" sz="6000">
                <a:solidFill>
                  <a:prstClr val="black"/>
                </a:solidFill>
                <a:latin typeface="ABC Oracle"/>
              </a:rPr>
              <a:t>#</a:t>
            </a:r>
            <a:r>
              <a:rPr lang="en-US" sz="6000">
                <a:solidFill>
                  <a:prstClr val="black"/>
                </a:solidFill>
                <a:ea typeface="+mn-lt"/>
                <a:cs typeface="+mn-lt"/>
              </a:rPr>
              <a:t>4208495</a:t>
            </a:r>
            <a:endParaRPr lang="en-US">
              <a:solidFill>
                <a:prstClr val="black"/>
              </a:solidFill>
            </a:endParaRPr>
          </a:p>
        </p:txBody>
      </p:sp>
      <p:sp>
        <p:nvSpPr>
          <p:cNvPr id="2" name="Freeform 7">
            <a:extLst>
              <a:ext uri="{FF2B5EF4-FFF2-40B4-BE49-F238E27FC236}">
                <a16:creationId xmlns:a16="http://schemas.microsoft.com/office/drawing/2014/main" id="{26C91AA4-5944-EA54-66B8-3202CC1585E6}"/>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3" name="Picture 2" descr="A qr code with a person in the background&#10;&#10;AI-generated content may be incorrect.">
            <a:extLst>
              <a:ext uri="{FF2B5EF4-FFF2-40B4-BE49-F238E27FC236}">
                <a16:creationId xmlns:a16="http://schemas.microsoft.com/office/drawing/2014/main" id="{A95CFA90-0FFA-9741-0754-58A78B44F6C3}"/>
              </a:ext>
            </a:extLst>
          </p:cNvPr>
          <p:cNvPicPr>
            <a:picLocks noChangeAspect="1"/>
          </p:cNvPicPr>
          <p:nvPr/>
        </p:nvPicPr>
        <p:blipFill>
          <a:blip r:embed="rId2"/>
          <a:stretch>
            <a:fillRect/>
          </a:stretch>
        </p:blipFill>
        <p:spPr>
          <a:xfrm>
            <a:off x="896664" y="1382767"/>
            <a:ext cx="4609225" cy="4617983"/>
          </a:xfrm>
          <a:prstGeom prst="rect">
            <a:avLst/>
          </a:prstGeom>
        </p:spPr>
      </p:pic>
    </p:spTree>
    <p:extLst>
      <p:ext uri="{BB962C8B-B14F-4D97-AF65-F5344CB8AC3E}">
        <p14:creationId xmlns:p14="http://schemas.microsoft.com/office/powerpoint/2010/main" val="292425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n iceberg in the water&#10;&#10;AI-generated content may be incorrect.">
            <a:extLst>
              <a:ext uri="{FF2B5EF4-FFF2-40B4-BE49-F238E27FC236}">
                <a16:creationId xmlns:a16="http://schemas.microsoft.com/office/drawing/2014/main" id="{C9E26A42-F525-45E0-4E38-ECF212D2E6F9}"/>
              </a:ext>
            </a:extLst>
          </p:cNvPr>
          <p:cNvPicPr>
            <a:picLocks noChangeAspect="1"/>
          </p:cNvPicPr>
          <p:nvPr/>
        </p:nvPicPr>
        <p:blipFill>
          <a:blip r:embed="rId3">
            <a:extLst>
              <a:ext uri="{28A0092B-C50C-407E-A947-70E740481C1C}">
                <a14:useLocalDpi xmlns:a14="http://schemas.microsoft.com/office/drawing/2010/main" val="0"/>
              </a:ext>
            </a:extLst>
          </a:blip>
          <a:srcRect t="14403" b="22577"/>
          <a:stretch>
            <a:fillRect/>
          </a:stretch>
        </p:blipFill>
        <p:spPr>
          <a:xfrm>
            <a:off x="1503946" y="1389479"/>
            <a:ext cx="4375483" cy="4922420"/>
          </a:xfrm>
          <a:prstGeom prst="rect">
            <a:avLst/>
          </a:prstGeom>
        </p:spPr>
      </p:pic>
      <p:pic>
        <p:nvPicPr>
          <p:cNvPr id="1032" name="Picture 8" descr="Free Serene sunset horizon Image - Sunset, Serene, Ocean ...">
            <a:extLst>
              <a:ext uri="{FF2B5EF4-FFF2-40B4-BE49-F238E27FC236}">
                <a16:creationId xmlns:a16="http://schemas.microsoft.com/office/drawing/2014/main" id="{525B9F4F-AA31-2D4D-FDA4-7F408773EA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805" t="7946" r="23341" b="12055"/>
          <a:stretch>
            <a:fillRect/>
          </a:stretch>
        </p:blipFill>
        <p:spPr bwMode="auto">
          <a:xfrm>
            <a:off x="6978317" y="1352842"/>
            <a:ext cx="4375483" cy="49224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latin typeface="Arial"/>
                <a:cs typeface="Arial"/>
              </a:rPr>
              <a:t>Another Challenge … “Shadow usage”</a:t>
            </a:r>
            <a:endParaRPr b="1" dirty="0">
              <a:solidFill>
                <a:srgbClr val="3C69FF"/>
              </a:solidFill>
            </a:endParaRPr>
          </a:p>
        </p:txBody>
      </p:sp>
      <p:sp>
        <p:nvSpPr>
          <p:cNvPr id="10" name="Title 1">
            <a:extLst>
              <a:ext uri="{FF2B5EF4-FFF2-40B4-BE49-F238E27FC236}">
                <a16:creationId xmlns:a16="http://schemas.microsoft.com/office/drawing/2014/main" id="{8AE085B0-CAE1-5EF1-5CFE-0A652023499D}"/>
              </a:ext>
            </a:extLst>
          </p:cNvPr>
          <p:cNvSpPr txBox="1">
            <a:spLocks/>
          </p:cNvSpPr>
          <p:nvPr/>
        </p:nvSpPr>
        <p:spPr>
          <a:xfrm>
            <a:off x="1503945" y="5104019"/>
            <a:ext cx="4158915" cy="10901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rgbClr val="3C69FF"/>
                </a:solidFill>
                <a:latin typeface="Arial" panose="020B0604020202020204" pitchFamily="34" charset="0"/>
                <a:ea typeface="+mj-ea"/>
                <a:cs typeface="Arial" panose="020B0604020202020204" pitchFamily="34" charset="0"/>
              </a:defRPr>
            </a:lvl1pPr>
          </a:lstStyle>
          <a:p>
            <a:pPr algn="ctr"/>
            <a:r>
              <a:rPr lang="en-AU" dirty="0">
                <a:solidFill>
                  <a:schemeClr val="bg1"/>
                </a:solidFill>
              </a:rPr>
              <a:t>Unseen Risk</a:t>
            </a:r>
            <a:endParaRPr lang="en-US" b="1" dirty="0">
              <a:solidFill>
                <a:schemeClr val="bg1"/>
              </a:solidFill>
            </a:endParaRPr>
          </a:p>
        </p:txBody>
      </p:sp>
      <p:sp>
        <p:nvSpPr>
          <p:cNvPr id="12" name="Title 1">
            <a:extLst>
              <a:ext uri="{FF2B5EF4-FFF2-40B4-BE49-F238E27FC236}">
                <a16:creationId xmlns:a16="http://schemas.microsoft.com/office/drawing/2014/main" id="{68062C96-6654-F599-565B-FF5859F4D3BC}"/>
              </a:ext>
            </a:extLst>
          </p:cNvPr>
          <p:cNvSpPr txBox="1">
            <a:spLocks/>
          </p:cNvSpPr>
          <p:nvPr/>
        </p:nvSpPr>
        <p:spPr>
          <a:xfrm>
            <a:off x="7339264" y="5104019"/>
            <a:ext cx="3801979" cy="99394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0" kern="1200">
                <a:solidFill>
                  <a:srgbClr val="3C69FF"/>
                </a:solidFill>
                <a:latin typeface="Arial" panose="020B0604020202020204" pitchFamily="34" charset="0"/>
                <a:ea typeface="+mj-ea"/>
                <a:cs typeface="Arial" panose="020B0604020202020204" pitchFamily="34" charset="0"/>
              </a:defRPr>
            </a:lvl1pPr>
          </a:lstStyle>
          <a:p>
            <a:pPr algn="ctr"/>
            <a:r>
              <a:rPr lang="en-AU" dirty="0">
                <a:solidFill>
                  <a:schemeClr val="bg1"/>
                </a:solidFill>
              </a:rPr>
              <a:t>Visibility &amp; Control</a:t>
            </a:r>
            <a:endParaRPr lang="en-US" b="1" dirty="0">
              <a:solidFill>
                <a:schemeClr val="bg1"/>
              </a:solidFill>
            </a:endParaRPr>
          </a:p>
        </p:txBody>
      </p:sp>
      <p:sp>
        <p:nvSpPr>
          <p:cNvPr id="3" name="Arrow: Right 2">
            <a:extLst>
              <a:ext uri="{FF2B5EF4-FFF2-40B4-BE49-F238E27FC236}">
                <a16:creationId xmlns:a16="http://schemas.microsoft.com/office/drawing/2014/main" id="{AA614EED-55A5-D9AD-2DFE-379DE958665C}"/>
              </a:ext>
            </a:extLst>
          </p:cNvPr>
          <p:cNvSpPr/>
          <p:nvPr/>
        </p:nvSpPr>
        <p:spPr>
          <a:xfrm>
            <a:off x="6096000" y="1985211"/>
            <a:ext cx="605589" cy="589547"/>
          </a:xfrm>
          <a:prstGeom prst="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4" name="Arrow: Right 3">
            <a:extLst>
              <a:ext uri="{FF2B5EF4-FFF2-40B4-BE49-F238E27FC236}">
                <a16:creationId xmlns:a16="http://schemas.microsoft.com/office/drawing/2014/main" id="{F8BB8399-F8DD-437E-BB51-8F90E9298B8C}"/>
              </a:ext>
            </a:extLst>
          </p:cNvPr>
          <p:cNvSpPr/>
          <p:nvPr/>
        </p:nvSpPr>
        <p:spPr>
          <a:xfrm>
            <a:off x="6108031" y="2926973"/>
            <a:ext cx="605589" cy="589547"/>
          </a:xfrm>
          <a:prstGeom prst="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5" name="Arrow: Right 4">
            <a:extLst>
              <a:ext uri="{FF2B5EF4-FFF2-40B4-BE49-F238E27FC236}">
                <a16:creationId xmlns:a16="http://schemas.microsoft.com/office/drawing/2014/main" id="{F70229F9-81EB-81C4-5FAA-6EC0563D62F5}"/>
              </a:ext>
            </a:extLst>
          </p:cNvPr>
          <p:cNvSpPr/>
          <p:nvPr/>
        </p:nvSpPr>
        <p:spPr>
          <a:xfrm>
            <a:off x="6126077" y="3868736"/>
            <a:ext cx="605589" cy="589547"/>
          </a:xfrm>
          <a:prstGeom prst="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6" name="Arrow: Right 5">
            <a:extLst>
              <a:ext uri="{FF2B5EF4-FFF2-40B4-BE49-F238E27FC236}">
                <a16:creationId xmlns:a16="http://schemas.microsoft.com/office/drawing/2014/main" id="{FF2D8D98-D7EE-B392-FA8F-34971C532D9B}"/>
              </a:ext>
            </a:extLst>
          </p:cNvPr>
          <p:cNvSpPr/>
          <p:nvPr/>
        </p:nvSpPr>
        <p:spPr>
          <a:xfrm>
            <a:off x="6126077" y="4809245"/>
            <a:ext cx="605589" cy="589547"/>
          </a:xfrm>
          <a:prstGeom prst="rightArrow">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100000" b="100000"/>
            </a:path>
            <a:tileRect t="-100000" r="-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75698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C6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457200"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1. Overview</a:t>
            </a:r>
            <a:endParaRPr lang="en-US" sz="1200" b="0">
              <a:solidFill>
                <a:srgbClr val="FFFFFF"/>
              </a:solidFill>
              <a:ea typeface="Calibri"/>
              <a:cs typeface="Calibri"/>
            </a:endParaRPr>
          </a:p>
        </p:txBody>
      </p:sp>
      <p:sp>
        <p:nvSpPr>
          <p:cNvPr id="4" name="Rectangle 3"/>
          <p:cNvSpPr/>
          <p:nvPr/>
        </p:nvSpPr>
        <p:spPr>
          <a:xfrm>
            <a:off x="1920240"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2. Current State</a:t>
            </a:r>
            <a:endParaRPr lang="en-US" sz="1200" b="0">
              <a:solidFill>
                <a:srgbClr val="FFFFFF"/>
              </a:solidFill>
              <a:ea typeface="Calibri"/>
              <a:cs typeface="Calibri"/>
            </a:endParaRPr>
          </a:p>
        </p:txBody>
      </p:sp>
      <p:sp>
        <p:nvSpPr>
          <p:cNvPr id="6" name="Rectangle 5"/>
          <p:cNvSpPr/>
          <p:nvPr/>
        </p:nvSpPr>
        <p:spPr>
          <a:xfrm>
            <a:off x="3408584"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a:solidFill>
                  <a:srgbClr val="FFFFFF"/>
                </a:solidFill>
              </a:rPr>
              <a:t>3</a:t>
            </a:r>
            <a:r>
              <a:rPr sz="1200" b="0">
                <a:solidFill>
                  <a:srgbClr val="FFFFFF"/>
                </a:solidFill>
              </a:rPr>
              <a:t>. </a:t>
            </a:r>
            <a:r>
              <a:rPr lang="en-US" sz="1200">
                <a:solidFill>
                  <a:srgbClr val="FFFFFF"/>
                </a:solidFill>
              </a:rPr>
              <a:t>Potential</a:t>
            </a:r>
            <a:endParaRPr lang="en-US" sz="1200" b="0">
              <a:solidFill>
                <a:srgbClr val="FFFFFF"/>
              </a:solidFill>
              <a:ea typeface="Calibri"/>
              <a:cs typeface="Calibri"/>
            </a:endParaRPr>
          </a:p>
        </p:txBody>
      </p:sp>
      <p:sp>
        <p:nvSpPr>
          <p:cNvPr id="7" name="Rectangle 6"/>
          <p:cNvSpPr/>
          <p:nvPr/>
        </p:nvSpPr>
        <p:spPr>
          <a:xfrm>
            <a:off x="4900379" y="3200400"/>
            <a:ext cx="1371600" cy="548640"/>
          </a:xfrm>
          <a:prstGeom prst="rect">
            <a:avLst/>
          </a:prstGeom>
          <a:solidFill>
            <a:srgbClr val="284BC8"/>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a:solidFill>
                  <a:srgbClr val="FFFFFF"/>
                </a:solidFill>
              </a:rPr>
              <a:t>4</a:t>
            </a:r>
            <a:r>
              <a:rPr sz="1200" b="0">
                <a:solidFill>
                  <a:srgbClr val="FFFFFF"/>
                </a:solidFill>
              </a:rPr>
              <a:t>. Challenges</a:t>
            </a:r>
            <a:endParaRPr lang="en-US" sz="1200" b="0">
              <a:solidFill>
                <a:srgbClr val="FFFFFF"/>
              </a:solidFill>
              <a:ea typeface="Calibri"/>
              <a:cs typeface="Calibri"/>
            </a:endParaRPr>
          </a:p>
        </p:txBody>
      </p:sp>
      <p:sp>
        <p:nvSpPr>
          <p:cNvPr id="8" name="Rectangle 7"/>
          <p:cNvSpPr/>
          <p:nvPr/>
        </p:nvSpPr>
        <p:spPr>
          <a:xfrm>
            <a:off x="6406551" y="3200400"/>
            <a:ext cx="1371600" cy="548640"/>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lang="en-US" sz="1200" b="1">
                <a:solidFill>
                  <a:srgbClr val="000000"/>
                </a:solidFill>
              </a:rPr>
              <a:t>5</a:t>
            </a:r>
            <a:r>
              <a:rPr sz="1200" b="1">
                <a:solidFill>
                  <a:srgbClr val="000000"/>
                </a:solidFill>
              </a:rPr>
              <a:t>. </a:t>
            </a:r>
            <a:r>
              <a:rPr lang="en-US" sz="1200" b="1">
                <a:solidFill>
                  <a:srgbClr val="000000"/>
                </a:solidFill>
              </a:rPr>
              <a:t>Next Steps</a:t>
            </a:r>
            <a:endParaRPr sz="1200" b="1">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a:cs typeface="Arial"/>
              </a:rPr>
              <a:t>How to get there – organisational pathway</a:t>
            </a:r>
            <a:endParaRPr b="1" dirty="0">
              <a:solidFill>
                <a:srgbClr val="3C69FF"/>
              </a:solidFill>
            </a:endParaRPr>
          </a:p>
        </p:txBody>
      </p:sp>
      <p:pic>
        <p:nvPicPr>
          <p:cNvPr id="7" name="Picture 6">
            <a:extLst>
              <a:ext uri="{FF2B5EF4-FFF2-40B4-BE49-F238E27FC236}">
                <a16:creationId xmlns:a16="http://schemas.microsoft.com/office/drawing/2014/main" id="{E187A76C-F587-D2D3-6A69-7D3AC073926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385230" y="1110499"/>
            <a:ext cx="9421540" cy="5382376"/>
          </a:xfrm>
          <a:prstGeom prst="rect">
            <a:avLst/>
          </a:prstGeom>
        </p:spPr>
      </p:pic>
    </p:spTree>
    <p:extLst>
      <p:ext uri="{BB962C8B-B14F-4D97-AF65-F5344CB8AC3E}">
        <p14:creationId xmlns:p14="http://schemas.microsoft.com/office/powerpoint/2010/main" val="2604641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9E4C-9798-5C46-C93B-1205FF83B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91CE8-C3F3-C18F-C87B-052A04991161}"/>
              </a:ext>
            </a:extLst>
          </p:cNvPr>
          <p:cNvSpPr>
            <a:spLocks noGrp="1"/>
          </p:cNvSpPr>
          <p:nvPr>
            <p:ph type="title"/>
          </p:nvPr>
        </p:nvSpPr>
        <p:spPr/>
        <p:txBody>
          <a:bodyPr/>
          <a:lstStyle/>
          <a:p>
            <a:r>
              <a:rPr lang="en-US" b="1" dirty="0">
                <a:latin typeface="Arial"/>
                <a:cs typeface="Arial"/>
              </a:rPr>
              <a:t>How to get there – individual readiness</a:t>
            </a:r>
            <a:endParaRPr b="1" dirty="0">
              <a:solidFill>
                <a:srgbClr val="3C69FF"/>
              </a:solidFill>
            </a:endParaRPr>
          </a:p>
        </p:txBody>
      </p:sp>
      <p:grpSp>
        <p:nvGrpSpPr>
          <p:cNvPr id="17" name="Group 16">
            <a:extLst>
              <a:ext uri="{FF2B5EF4-FFF2-40B4-BE49-F238E27FC236}">
                <a16:creationId xmlns:a16="http://schemas.microsoft.com/office/drawing/2014/main" id="{B32D8CED-7583-DA94-04C9-90B763D5E8E3}"/>
              </a:ext>
            </a:extLst>
          </p:cNvPr>
          <p:cNvGrpSpPr/>
          <p:nvPr/>
        </p:nvGrpSpPr>
        <p:grpSpPr>
          <a:xfrm>
            <a:off x="7949325" y="2085889"/>
            <a:ext cx="3781464" cy="1219474"/>
            <a:chOff x="7949325" y="1896705"/>
            <a:chExt cx="3514366" cy="1014998"/>
          </a:xfrm>
        </p:grpSpPr>
        <p:pic>
          <p:nvPicPr>
            <p:cNvPr id="15" name="Picture 14">
              <a:extLst>
                <a:ext uri="{FF2B5EF4-FFF2-40B4-BE49-F238E27FC236}">
                  <a16:creationId xmlns:a16="http://schemas.microsoft.com/office/drawing/2014/main" id="{BA0223B4-F110-2690-6B14-F91350DD40D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949325" y="1896705"/>
              <a:ext cx="1132113" cy="1014998"/>
            </a:xfrm>
            <a:prstGeom prst="rect">
              <a:avLst/>
            </a:prstGeom>
          </p:spPr>
        </p:pic>
        <p:sp>
          <p:nvSpPr>
            <p:cNvPr id="16" name="TextBox 15">
              <a:extLst>
                <a:ext uri="{FF2B5EF4-FFF2-40B4-BE49-F238E27FC236}">
                  <a16:creationId xmlns:a16="http://schemas.microsoft.com/office/drawing/2014/main" id="{9E240D10-0379-F20A-5AE6-D0170A82AF2B}"/>
                </a:ext>
              </a:extLst>
            </p:cNvPr>
            <p:cNvSpPr txBox="1"/>
            <p:nvPr/>
          </p:nvSpPr>
          <p:spPr>
            <a:xfrm>
              <a:off x="9081438" y="1955267"/>
              <a:ext cx="2382253" cy="923330"/>
            </a:xfrm>
            <a:prstGeom prst="rect">
              <a:avLst/>
            </a:prstGeom>
            <a:noFill/>
          </p:spPr>
          <p:txBody>
            <a:bodyPr wrap="square" rtlCol="0">
              <a:spAutoFit/>
            </a:bodyPr>
            <a:lstStyle/>
            <a:p>
              <a:r>
                <a:rPr lang="en-AU" dirty="0"/>
                <a:t>Establish a verification workflow for all AI outputs</a:t>
              </a:r>
            </a:p>
          </p:txBody>
        </p:sp>
      </p:grpSp>
      <p:grpSp>
        <p:nvGrpSpPr>
          <p:cNvPr id="24" name="Group 23">
            <a:extLst>
              <a:ext uri="{FF2B5EF4-FFF2-40B4-BE49-F238E27FC236}">
                <a16:creationId xmlns:a16="http://schemas.microsoft.com/office/drawing/2014/main" id="{C1100BD8-B729-D886-91DC-2E58570E8A13}"/>
              </a:ext>
            </a:extLst>
          </p:cNvPr>
          <p:cNvGrpSpPr/>
          <p:nvPr/>
        </p:nvGrpSpPr>
        <p:grpSpPr>
          <a:xfrm>
            <a:off x="925142" y="2156249"/>
            <a:ext cx="6368721" cy="3335096"/>
            <a:chOff x="778040" y="1505995"/>
            <a:chExt cx="6368721" cy="3335096"/>
          </a:xfrm>
        </p:grpSpPr>
        <p:pic>
          <p:nvPicPr>
            <p:cNvPr id="4" name="Picture 3">
              <a:extLst>
                <a:ext uri="{FF2B5EF4-FFF2-40B4-BE49-F238E27FC236}">
                  <a16:creationId xmlns:a16="http://schemas.microsoft.com/office/drawing/2014/main" id="{D55BB132-DD89-BC1C-F279-988D34DC096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104737" y="2907246"/>
              <a:ext cx="5915851" cy="1933845"/>
            </a:xfrm>
            <a:prstGeom prst="rect">
              <a:avLst/>
            </a:prstGeom>
          </p:spPr>
        </p:pic>
        <p:sp>
          <p:nvSpPr>
            <p:cNvPr id="10" name="Right Brace 9">
              <a:extLst>
                <a:ext uri="{FF2B5EF4-FFF2-40B4-BE49-F238E27FC236}">
                  <a16:creationId xmlns:a16="http://schemas.microsoft.com/office/drawing/2014/main" id="{D1EE52E7-C614-ACCD-77DF-37BFDB596BD1}"/>
                </a:ext>
              </a:extLst>
            </p:cNvPr>
            <p:cNvSpPr/>
            <p:nvPr/>
          </p:nvSpPr>
          <p:spPr>
            <a:xfrm rot="16200000">
              <a:off x="3886846" y="-352669"/>
              <a:ext cx="371692" cy="6148139"/>
            </a:xfrm>
            <a:prstGeom prst="rightBrace">
              <a:avLst>
                <a:gd name="adj1" fmla="val 8333"/>
                <a:gd name="adj2" fmla="val 15222"/>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AU" dirty="0"/>
            </a:p>
          </p:txBody>
        </p:sp>
        <p:pic>
          <p:nvPicPr>
            <p:cNvPr id="12" name="Picture 11">
              <a:extLst>
                <a:ext uri="{FF2B5EF4-FFF2-40B4-BE49-F238E27FC236}">
                  <a16:creationId xmlns:a16="http://schemas.microsoft.com/office/drawing/2014/main" id="{45CDCF8E-063F-0199-DD5B-4F0A96F3CE25}"/>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838200" y="1505995"/>
              <a:ext cx="1195137" cy="1030290"/>
            </a:xfrm>
            <a:prstGeom prst="rect">
              <a:avLst/>
            </a:prstGeom>
          </p:spPr>
        </p:pic>
        <p:sp>
          <p:nvSpPr>
            <p:cNvPr id="13" name="TextBox 12">
              <a:extLst>
                <a:ext uri="{FF2B5EF4-FFF2-40B4-BE49-F238E27FC236}">
                  <a16:creationId xmlns:a16="http://schemas.microsoft.com/office/drawing/2014/main" id="{FE064214-6190-88D0-662B-BA9C860FAD86}"/>
                </a:ext>
              </a:extLst>
            </p:cNvPr>
            <p:cNvSpPr txBox="1"/>
            <p:nvPr/>
          </p:nvSpPr>
          <p:spPr>
            <a:xfrm>
              <a:off x="1851180" y="1955267"/>
              <a:ext cx="4657903" cy="369332"/>
            </a:xfrm>
            <a:prstGeom prst="rect">
              <a:avLst/>
            </a:prstGeom>
            <a:noFill/>
          </p:spPr>
          <p:txBody>
            <a:bodyPr wrap="square" rtlCol="0">
              <a:spAutoFit/>
            </a:bodyPr>
            <a:lstStyle/>
            <a:p>
              <a:r>
                <a:rPr lang="en-AU" dirty="0"/>
                <a:t>Complete formal AI literacy training covering:</a:t>
              </a:r>
            </a:p>
          </p:txBody>
        </p:sp>
        <p:sp>
          <p:nvSpPr>
            <p:cNvPr id="18" name="Star: 5 Points 17">
              <a:extLst>
                <a:ext uri="{FF2B5EF4-FFF2-40B4-BE49-F238E27FC236}">
                  <a16:creationId xmlns:a16="http://schemas.microsoft.com/office/drawing/2014/main" id="{CCA8022D-4A83-592B-FF52-F1999F7DC6B0}"/>
                </a:ext>
              </a:extLst>
            </p:cNvPr>
            <p:cNvSpPr/>
            <p:nvPr/>
          </p:nvSpPr>
          <p:spPr>
            <a:xfrm>
              <a:off x="778040" y="1840831"/>
              <a:ext cx="266537" cy="29969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grpSp>
      <p:sp>
        <p:nvSpPr>
          <p:cNvPr id="19" name="Star: 5 Points 18">
            <a:extLst>
              <a:ext uri="{FF2B5EF4-FFF2-40B4-BE49-F238E27FC236}">
                <a16:creationId xmlns:a16="http://schemas.microsoft.com/office/drawing/2014/main" id="{463E55A1-7987-110D-FD32-579980F8AAC4}"/>
              </a:ext>
            </a:extLst>
          </p:cNvPr>
          <p:cNvSpPr/>
          <p:nvPr/>
        </p:nvSpPr>
        <p:spPr>
          <a:xfrm>
            <a:off x="7852152" y="2511490"/>
            <a:ext cx="266537" cy="29969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pic>
        <p:nvPicPr>
          <p:cNvPr id="21" name="Picture 20">
            <a:extLst>
              <a:ext uri="{FF2B5EF4-FFF2-40B4-BE49-F238E27FC236}">
                <a16:creationId xmlns:a16="http://schemas.microsoft.com/office/drawing/2014/main" id="{C383EF90-DEE4-7170-5A9E-98C5F66F9D83}"/>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8133730" y="4206515"/>
            <a:ext cx="1109339" cy="1109339"/>
          </a:xfrm>
          <a:prstGeom prst="rect">
            <a:avLst/>
          </a:prstGeom>
        </p:spPr>
      </p:pic>
      <p:sp>
        <p:nvSpPr>
          <p:cNvPr id="22" name="TextBox 21">
            <a:extLst>
              <a:ext uri="{FF2B5EF4-FFF2-40B4-BE49-F238E27FC236}">
                <a16:creationId xmlns:a16="http://schemas.microsoft.com/office/drawing/2014/main" id="{65CB5DDA-0980-505E-3C4D-FA868F9CAEC4}"/>
              </a:ext>
            </a:extLst>
          </p:cNvPr>
          <p:cNvSpPr txBox="1"/>
          <p:nvPr/>
        </p:nvSpPr>
        <p:spPr>
          <a:xfrm>
            <a:off x="9243069" y="4286421"/>
            <a:ext cx="2563308" cy="646331"/>
          </a:xfrm>
          <a:prstGeom prst="rect">
            <a:avLst/>
          </a:prstGeom>
          <a:noFill/>
        </p:spPr>
        <p:txBody>
          <a:bodyPr wrap="square" rtlCol="0">
            <a:spAutoFit/>
          </a:bodyPr>
          <a:lstStyle/>
          <a:p>
            <a:r>
              <a:rPr lang="en-AU" dirty="0"/>
              <a:t>Verify no sensitive data is public</a:t>
            </a:r>
          </a:p>
        </p:txBody>
      </p:sp>
      <p:sp>
        <p:nvSpPr>
          <p:cNvPr id="23" name="Star: 5 Points 22">
            <a:extLst>
              <a:ext uri="{FF2B5EF4-FFF2-40B4-BE49-F238E27FC236}">
                <a16:creationId xmlns:a16="http://schemas.microsoft.com/office/drawing/2014/main" id="{5D1CB269-E276-13EB-3F59-4C9DC3F90C37}"/>
              </a:ext>
            </a:extLst>
          </p:cNvPr>
          <p:cNvSpPr/>
          <p:nvPr/>
        </p:nvSpPr>
        <p:spPr>
          <a:xfrm>
            <a:off x="7848533" y="4286421"/>
            <a:ext cx="266537" cy="299697"/>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029110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EE8A7-9D17-8293-8B88-D5B0AAE3C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59270-702F-002B-C3D1-7EA1F6A6ECC6}"/>
              </a:ext>
            </a:extLst>
          </p:cNvPr>
          <p:cNvSpPr>
            <a:spLocks noGrp="1"/>
          </p:cNvSpPr>
          <p:nvPr>
            <p:ph type="title"/>
          </p:nvPr>
        </p:nvSpPr>
        <p:spPr/>
        <p:txBody>
          <a:bodyPr/>
          <a:lstStyle/>
          <a:p>
            <a:r>
              <a:rPr lang="en-US" b="1">
                <a:latin typeface="Arial"/>
                <a:cs typeface="Arial"/>
              </a:rPr>
              <a:t>The Vision</a:t>
            </a:r>
            <a:endParaRPr lang="en-US" b="1">
              <a:solidFill>
                <a:srgbClr val="3C69FF"/>
              </a:solidFill>
            </a:endParaRPr>
          </a:p>
        </p:txBody>
      </p:sp>
      <p:pic>
        <p:nvPicPr>
          <p:cNvPr id="4" name="Picture 3" descr="A robot holding a paper&#10;&#10;AI-generated content may be incorrect.">
            <a:extLst>
              <a:ext uri="{FF2B5EF4-FFF2-40B4-BE49-F238E27FC236}">
                <a16:creationId xmlns:a16="http://schemas.microsoft.com/office/drawing/2014/main" id="{72279483-011B-8C97-F379-26D5839C56BC}"/>
              </a:ext>
            </a:extLst>
          </p:cNvPr>
          <p:cNvPicPr>
            <a:picLocks noChangeAspect="1"/>
          </p:cNvPicPr>
          <p:nvPr/>
        </p:nvPicPr>
        <p:blipFill>
          <a:blip r:embed="rId3"/>
          <a:stretch>
            <a:fillRect/>
          </a:stretch>
        </p:blipFill>
        <p:spPr>
          <a:xfrm>
            <a:off x="2151572" y="1717375"/>
            <a:ext cx="7400026" cy="4645324"/>
          </a:xfrm>
          <a:prstGeom prst="rect">
            <a:avLst/>
          </a:prstGeom>
        </p:spPr>
      </p:pic>
    </p:spTree>
    <p:extLst>
      <p:ext uri="{BB962C8B-B14F-4D97-AF65-F5344CB8AC3E}">
        <p14:creationId xmlns:p14="http://schemas.microsoft.com/office/powerpoint/2010/main" val="2915609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6FD8C-ED64-29EA-F3FD-9A9DCF01374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B92AF8A-5E97-473A-2B75-B2D361FC25F3}"/>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panose="020B0504040202060203" pitchFamily="34" charset="0"/>
              </a:rPr>
              <a:t>Q&amp;A</a:t>
            </a:r>
            <a:endParaRPr lang="en-US"/>
          </a:p>
        </p:txBody>
      </p:sp>
      <p:sp>
        <p:nvSpPr>
          <p:cNvPr id="5" name="Content Placeholder 2">
            <a:extLst>
              <a:ext uri="{FF2B5EF4-FFF2-40B4-BE49-F238E27FC236}">
                <a16:creationId xmlns:a16="http://schemas.microsoft.com/office/drawing/2014/main" id="{6E557748-25E7-F853-CCF3-167CD9964AAD}"/>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dirty="0">
                <a:solidFill>
                  <a:prstClr val="black"/>
                </a:solidFill>
                <a:latin typeface="ABC Oracle"/>
              </a:rPr>
              <a:t>Join at slido.com </a:t>
            </a:r>
            <a:r>
              <a:rPr lang="en-US" sz="6000">
                <a:solidFill>
                  <a:prstClr val="black"/>
                </a:solidFill>
                <a:latin typeface="ABC Oracle"/>
              </a:rPr>
              <a:t>#</a:t>
            </a:r>
            <a:r>
              <a:rPr lang="en-US" sz="6000">
                <a:solidFill>
                  <a:prstClr val="black"/>
                </a:solidFill>
                <a:ea typeface="+mn-lt"/>
                <a:cs typeface="+mn-lt"/>
              </a:rPr>
              <a:t>4208495</a:t>
            </a:r>
            <a:endParaRPr lang="en-US">
              <a:solidFill>
                <a:prstClr val="black"/>
              </a:solidFill>
            </a:endParaRPr>
          </a:p>
        </p:txBody>
      </p:sp>
      <p:sp>
        <p:nvSpPr>
          <p:cNvPr id="2" name="Freeform 7">
            <a:extLst>
              <a:ext uri="{FF2B5EF4-FFF2-40B4-BE49-F238E27FC236}">
                <a16:creationId xmlns:a16="http://schemas.microsoft.com/office/drawing/2014/main" id="{A7DE7375-2CCF-2AF9-C8B0-DE75D2A617D8}"/>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3" name="Picture 2" descr="A qr code with a person in the background&#10;&#10;AI-generated content may be incorrect.">
            <a:extLst>
              <a:ext uri="{FF2B5EF4-FFF2-40B4-BE49-F238E27FC236}">
                <a16:creationId xmlns:a16="http://schemas.microsoft.com/office/drawing/2014/main" id="{E0302073-E2AB-19E8-89B1-F106EB930574}"/>
              </a:ext>
            </a:extLst>
          </p:cNvPr>
          <p:cNvPicPr>
            <a:picLocks noChangeAspect="1"/>
          </p:cNvPicPr>
          <p:nvPr/>
        </p:nvPicPr>
        <p:blipFill>
          <a:blip r:embed="rId2"/>
          <a:stretch>
            <a:fillRect/>
          </a:stretch>
        </p:blipFill>
        <p:spPr>
          <a:xfrm>
            <a:off x="896664" y="1382767"/>
            <a:ext cx="4609225" cy="4617983"/>
          </a:xfrm>
          <a:prstGeom prst="rect">
            <a:avLst/>
          </a:prstGeom>
        </p:spPr>
      </p:pic>
    </p:spTree>
    <p:extLst>
      <p:ext uri="{BB962C8B-B14F-4D97-AF65-F5344CB8AC3E}">
        <p14:creationId xmlns:p14="http://schemas.microsoft.com/office/powerpoint/2010/main" val="507697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5CCEF-0575-E0D4-983D-A162C50037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F094BA3-B733-89A8-6CE4-74F59F465FC5}"/>
              </a:ext>
            </a:extLst>
          </p:cNvPr>
          <p:cNvSpPr txBox="1">
            <a:spLocks/>
          </p:cNvSpPr>
          <p:nvPr/>
        </p:nvSpPr>
        <p:spPr>
          <a:xfrm>
            <a:off x="-2017" y="281092"/>
            <a:ext cx="7129133" cy="12001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3C69FF"/>
                </a:solidFill>
                <a:latin typeface="ABC Oracle"/>
              </a:rPr>
              <a:t>Feedback Poll</a:t>
            </a:r>
            <a:endParaRPr lang="en-US"/>
          </a:p>
        </p:txBody>
      </p:sp>
      <p:sp>
        <p:nvSpPr>
          <p:cNvPr id="5" name="Content Placeholder 2">
            <a:extLst>
              <a:ext uri="{FF2B5EF4-FFF2-40B4-BE49-F238E27FC236}">
                <a16:creationId xmlns:a16="http://schemas.microsoft.com/office/drawing/2014/main" id="{4E2E2E49-5CC8-4ACE-1557-8C50DDA6DAC8}"/>
              </a:ext>
            </a:extLst>
          </p:cNvPr>
          <p:cNvSpPr txBox="1">
            <a:spLocks/>
          </p:cNvSpPr>
          <p:nvPr/>
        </p:nvSpPr>
        <p:spPr>
          <a:xfrm>
            <a:off x="5747709"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a:solidFill>
                <a:prstClr val="black"/>
              </a:solidFill>
              <a:latin typeface="ABC Oracle" panose="020B0504040202060203" pitchFamily="34" charset="0"/>
            </a:endParaRPr>
          </a:p>
          <a:p>
            <a:pPr marL="0" indent="0" algn="ctr">
              <a:buNone/>
            </a:pPr>
            <a:r>
              <a:rPr lang="en-US" sz="6000" dirty="0">
                <a:solidFill>
                  <a:prstClr val="black"/>
                </a:solidFill>
                <a:latin typeface="ABC Oracle"/>
              </a:rPr>
              <a:t>Join at slido.com </a:t>
            </a:r>
            <a:r>
              <a:rPr lang="en-US" sz="6000">
                <a:solidFill>
                  <a:prstClr val="black"/>
                </a:solidFill>
                <a:latin typeface="ABC Oracle"/>
              </a:rPr>
              <a:t>#</a:t>
            </a:r>
            <a:r>
              <a:rPr lang="en-US" sz="6000">
                <a:solidFill>
                  <a:prstClr val="black"/>
                </a:solidFill>
                <a:ea typeface="+mn-lt"/>
                <a:cs typeface="+mn-lt"/>
              </a:rPr>
              <a:t>4208495</a:t>
            </a:r>
            <a:endParaRPr lang="en-US">
              <a:solidFill>
                <a:prstClr val="black"/>
              </a:solidFill>
            </a:endParaRPr>
          </a:p>
        </p:txBody>
      </p:sp>
      <p:sp>
        <p:nvSpPr>
          <p:cNvPr id="2" name="Freeform 7">
            <a:extLst>
              <a:ext uri="{FF2B5EF4-FFF2-40B4-BE49-F238E27FC236}">
                <a16:creationId xmlns:a16="http://schemas.microsoft.com/office/drawing/2014/main" id="{44B26D20-BFFB-52E1-1A54-7C8D2DE48ACB}"/>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pic>
        <p:nvPicPr>
          <p:cNvPr id="3" name="Picture 2" descr="A qr code with a person in the background&#10;&#10;AI-generated content may be incorrect.">
            <a:extLst>
              <a:ext uri="{FF2B5EF4-FFF2-40B4-BE49-F238E27FC236}">
                <a16:creationId xmlns:a16="http://schemas.microsoft.com/office/drawing/2014/main" id="{F623116B-4F7E-A02E-4065-AC67AA855F4E}"/>
              </a:ext>
            </a:extLst>
          </p:cNvPr>
          <p:cNvPicPr>
            <a:picLocks noChangeAspect="1"/>
          </p:cNvPicPr>
          <p:nvPr/>
        </p:nvPicPr>
        <p:blipFill>
          <a:blip r:embed="rId2"/>
          <a:stretch>
            <a:fillRect/>
          </a:stretch>
        </p:blipFill>
        <p:spPr>
          <a:xfrm>
            <a:off x="896664" y="1382767"/>
            <a:ext cx="4609225" cy="4617983"/>
          </a:xfrm>
          <a:prstGeom prst="rect">
            <a:avLst/>
          </a:prstGeom>
        </p:spPr>
      </p:pic>
    </p:spTree>
    <p:extLst>
      <p:ext uri="{BB962C8B-B14F-4D97-AF65-F5344CB8AC3E}">
        <p14:creationId xmlns:p14="http://schemas.microsoft.com/office/powerpoint/2010/main" val="388952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a:cs typeface="Arial"/>
              </a:rPr>
              <a:t>Agenda</a:t>
            </a:r>
            <a:endParaRPr b="1">
              <a:solidFill>
                <a:srgbClr val="3C69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22804594"/>
              </p:ext>
            </p:extLst>
          </p:nvPr>
        </p:nvGraphicFramePr>
        <p:xfrm>
          <a:off x="1032728" y="1697791"/>
          <a:ext cx="5342192" cy="2225040"/>
        </p:xfrm>
        <a:graphic>
          <a:graphicData uri="http://schemas.openxmlformats.org/drawingml/2006/table">
            <a:tbl>
              <a:tblPr firstRow="1" bandRow="1">
                <a:tableStyleId>{5C22544A-7EE6-4342-B048-85BDC9FD1C3A}</a:tableStyleId>
              </a:tblPr>
              <a:tblGrid>
                <a:gridCol w="669788">
                  <a:extLst>
                    <a:ext uri="{9D8B030D-6E8A-4147-A177-3AD203B41FA5}">
                      <a16:colId xmlns:a16="http://schemas.microsoft.com/office/drawing/2014/main" val="20000"/>
                    </a:ext>
                  </a:extLst>
                </a:gridCol>
                <a:gridCol w="3946462">
                  <a:extLst>
                    <a:ext uri="{9D8B030D-6E8A-4147-A177-3AD203B41FA5}">
                      <a16:colId xmlns:a16="http://schemas.microsoft.com/office/drawing/2014/main" val="20001"/>
                    </a:ext>
                  </a:extLst>
                </a:gridCol>
                <a:gridCol w="725942">
                  <a:extLst>
                    <a:ext uri="{9D8B030D-6E8A-4147-A177-3AD203B41FA5}">
                      <a16:colId xmlns:a16="http://schemas.microsoft.com/office/drawing/2014/main" val="20002"/>
                    </a:ext>
                  </a:extLst>
                </a:gridCol>
              </a:tblGrid>
              <a:tr h="370840">
                <a:tc>
                  <a:txBody>
                    <a:bodyPr/>
                    <a:lstStyle/>
                    <a:p>
                      <a:endParaRPr/>
                    </a:p>
                  </a:txBody>
                  <a:tcPr/>
                </a:tc>
                <a:tc>
                  <a:txBody>
                    <a:bodyPr/>
                    <a:lstStyle/>
                    <a:p>
                      <a:r>
                        <a:t>Section</a:t>
                      </a:r>
                    </a:p>
                  </a:txBody>
                  <a:tcPr/>
                </a:tc>
                <a:tc>
                  <a:txBody>
                    <a:bodyPr/>
                    <a:lstStyle/>
                    <a:p>
                      <a:r>
                        <a:rPr err="1"/>
                        <a:t>pg</a:t>
                      </a:r>
                    </a:p>
                  </a:txBody>
                  <a:tcPr/>
                </a:tc>
                <a:extLst>
                  <a:ext uri="{0D108BD9-81ED-4DB2-BD59-A6C34878D82A}">
                    <a16:rowId xmlns:a16="http://schemas.microsoft.com/office/drawing/2014/main" val="10000"/>
                  </a:ext>
                </a:extLst>
              </a:tr>
              <a:tr h="370840">
                <a:tc>
                  <a:txBody>
                    <a:bodyPr/>
                    <a:lstStyle/>
                    <a:p>
                      <a:r>
                        <a:t>1</a:t>
                      </a:r>
                    </a:p>
                  </a:txBody>
                  <a:tcPr/>
                </a:tc>
                <a:tc>
                  <a:txBody>
                    <a:bodyPr/>
                    <a:lstStyle/>
                    <a:p>
                      <a:r>
                        <a:t>Overview</a:t>
                      </a:r>
                    </a:p>
                  </a:txBody>
                  <a:tcPr/>
                </a:tc>
                <a:tc>
                  <a:txBody>
                    <a:bodyPr/>
                    <a:lstStyle/>
                    <a:p>
                      <a:r>
                        <a:rPr lang="en-AU" dirty="0"/>
                        <a:t>3</a:t>
                      </a:r>
                      <a:endParaRPr dirty="0"/>
                    </a:p>
                  </a:txBody>
                  <a:tcPr/>
                </a:tc>
                <a:extLst>
                  <a:ext uri="{0D108BD9-81ED-4DB2-BD59-A6C34878D82A}">
                    <a16:rowId xmlns:a16="http://schemas.microsoft.com/office/drawing/2014/main" val="10001"/>
                  </a:ext>
                </a:extLst>
              </a:tr>
              <a:tr h="370840">
                <a:tc>
                  <a:txBody>
                    <a:bodyPr/>
                    <a:lstStyle/>
                    <a:p>
                      <a:r>
                        <a:t>2</a:t>
                      </a:r>
                    </a:p>
                  </a:txBody>
                  <a:tcPr/>
                </a:tc>
                <a:tc>
                  <a:txBody>
                    <a:bodyPr/>
                    <a:lstStyle/>
                    <a:p>
                      <a:r>
                        <a:t>Current state of Schemes</a:t>
                      </a:r>
                    </a:p>
                  </a:txBody>
                  <a:tcPr/>
                </a:tc>
                <a:tc>
                  <a:txBody>
                    <a:bodyPr/>
                    <a:lstStyle/>
                    <a:p>
                      <a:r>
                        <a:rPr lang="en-AU" dirty="0"/>
                        <a:t>8</a:t>
                      </a:r>
                      <a:endParaRPr dirty="0"/>
                    </a:p>
                  </a:txBody>
                  <a:tcPr/>
                </a:tc>
                <a:extLst>
                  <a:ext uri="{0D108BD9-81ED-4DB2-BD59-A6C34878D82A}">
                    <a16:rowId xmlns:a16="http://schemas.microsoft.com/office/drawing/2014/main" val="10002"/>
                  </a:ext>
                </a:extLst>
              </a:tr>
              <a:tr h="370840">
                <a:tc>
                  <a:txBody>
                    <a:bodyPr/>
                    <a:lstStyle/>
                    <a:p>
                      <a:r>
                        <a:rPr lang="en-US"/>
                        <a:t>3</a:t>
                      </a:r>
                      <a:endParaRPr/>
                    </a:p>
                  </a:txBody>
                  <a:tcPr/>
                </a:tc>
                <a:tc>
                  <a:txBody>
                    <a:bodyPr/>
                    <a:lstStyle/>
                    <a:p>
                      <a:r>
                        <a:rPr lang="en-US"/>
                        <a:t>Potential</a:t>
                      </a:r>
                      <a:endParaRPr/>
                    </a:p>
                  </a:txBody>
                  <a:tcPr/>
                </a:tc>
                <a:tc>
                  <a:txBody>
                    <a:bodyPr/>
                    <a:lstStyle/>
                    <a:p>
                      <a:r>
                        <a:rPr lang="en-AU" dirty="0"/>
                        <a:t>14</a:t>
                      </a:r>
                      <a:endParaRPr dirty="0"/>
                    </a:p>
                  </a:txBody>
                  <a:tcPr/>
                </a:tc>
                <a:extLst>
                  <a:ext uri="{0D108BD9-81ED-4DB2-BD59-A6C34878D82A}">
                    <a16:rowId xmlns:a16="http://schemas.microsoft.com/office/drawing/2014/main" val="10004"/>
                  </a:ext>
                </a:extLst>
              </a:tr>
              <a:tr h="370840">
                <a:tc>
                  <a:txBody>
                    <a:bodyPr/>
                    <a:lstStyle/>
                    <a:p>
                      <a:r>
                        <a:rPr lang="en-US"/>
                        <a:t>4</a:t>
                      </a:r>
                      <a:endParaRPr/>
                    </a:p>
                  </a:txBody>
                  <a:tcPr/>
                </a:tc>
                <a:tc>
                  <a:txBody>
                    <a:bodyPr/>
                    <a:lstStyle/>
                    <a:p>
                      <a:r>
                        <a:t>Challenges</a:t>
                      </a:r>
                    </a:p>
                  </a:txBody>
                  <a:tcPr/>
                </a:tc>
                <a:tc>
                  <a:txBody>
                    <a:bodyPr/>
                    <a:lstStyle/>
                    <a:p>
                      <a:r>
                        <a:rPr lang="en-AU" dirty="0"/>
                        <a:t>21</a:t>
                      </a:r>
                      <a:endParaRPr dirty="0"/>
                    </a:p>
                  </a:txBody>
                  <a:tcPr/>
                </a:tc>
                <a:extLst>
                  <a:ext uri="{0D108BD9-81ED-4DB2-BD59-A6C34878D82A}">
                    <a16:rowId xmlns:a16="http://schemas.microsoft.com/office/drawing/2014/main" val="10005"/>
                  </a:ext>
                </a:extLst>
              </a:tr>
              <a:tr h="370840">
                <a:tc>
                  <a:txBody>
                    <a:bodyPr/>
                    <a:lstStyle/>
                    <a:p>
                      <a:r>
                        <a:rPr lang="en-US"/>
                        <a:t>5</a:t>
                      </a:r>
                      <a:endParaRPr/>
                    </a:p>
                  </a:txBody>
                  <a:tcPr/>
                </a:tc>
                <a:tc>
                  <a:txBody>
                    <a:bodyPr/>
                    <a:lstStyle/>
                    <a:p>
                      <a:r>
                        <a:rPr lang="en-US"/>
                        <a:t>Next Steps</a:t>
                      </a:r>
                      <a:endParaRPr/>
                    </a:p>
                  </a:txBody>
                  <a:tcPr/>
                </a:tc>
                <a:tc>
                  <a:txBody>
                    <a:bodyPr/>
                    <a:lstStyle/>
                    <a:p>
                      <a:r>
                        <a:rPr lang="en-AU" dirty="0"/>
                        <a:t>29</a:t>
                      </a:r>
                      <a:endParaRPr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3C6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Rectangle 2"/>
          <p:cNvSpPr/>
          <p:nvPr/>
        </p:nvSpPr>
        <p:spPr>
          <a:xfrm>
            <a:off x="457200" y="3200400"/>
            <a:ext cx="1371600" cy="548640"/>
          </a:xfrm>
          <a:prstGeom prst="rect">
            <a:avLst/>
          </a:prstGeom>
          <a:solidFill>
            <a:srgbClr val="FFC72C"/>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1">
                <a:solidFill>
                  <a:srgbClr val="000000"/>
                </a:solidFill>
              </a:rPr>
              <a:t>1. Overview</a:t>
            </a:r>
          </a:p>
        </p:txBody>
      </p:sp>
      <p:sp>
        <p:nvSpPr>
          <p:cNvPr id="4" name="Rectangle 3"/>
          <p:cNvSpPr/>
          <p:nvPr/>
        </p:nvSpPr>
        <p:spPr>
          <a:xfrm>
            <a:off x="1920240"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2. Current State</a:t>
            </a:r>
          </a:p>
        </p:txBody>
      </p:sp>
      <p:sp>
        <p:nvSpPr>
          <p:cNvPr id="5" name="Rectangle 4"/>
          <p:cNvSpPr/>
          <p:nvPr/>
        </p:nvSpPr>
        <p:spPr>
          <a:xfrm>
            <a:off x="3383280"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3. </a:t>
            </a:r>
            <a:r>
              <a:rPr lang="en-US" sz="1200">
                <a:solidFill>
                  <a:srgbClr val="FFFFFF"/>
                </a:solidFill>
              </a:rPr>
              <a:t>Potential</a:t>
            </a:r>
            <a:endParaRPr sz="1200" b="0">
              <a:solidFill>
                <a:srgbClr val="FFFFFF"/>
              </a:solidFill>
            </a:endParaRPr>
          </a:p>
        </p:txBody>
      </p:sp>
      <p:sp>
        <p:nvSpPr>
          <p:cNvPr id="6" name="Rectangle 5"/>
          <p:cNvSpPr/>
          <p:nvPr/>
        </p:nvSpPr>
        <p:spPr>
          <a:xfrm>
            <a:off x="4846320"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4. </a:t>
            </a:r>
            <a:r>
              <a:rPr lang="en-US" sz="1200">
                <a:solidFill>
                  <a:srgbClr val="FFFFFF"/>
                </a:solidFill>
              </a:rPr>
              <a:t>Challenges</a:t>
            </a:r>
            <a:endParaRPr sz="1200" b="0" err="1">
              <a:solidFill>
                <a:srgbClr val="FFFFFF"/>
              </a:solidFill>
            </a:endParaRPr>
          </a:p>
        </p:txBody>
      </p:sp>
      <p:sp>
        <p:nvSpPr>
          <p:cNvPr id="7" name="Rectangle 6"/>
          <p:cNvSpPr/>
          <p:nvPr/>
        </p:nvSpPr>
        <p:spPr>
          <a:xfrm>
            <a:off x="6309360" y="3200400"/>
            <a:ext cx="1371600" cy="548640"/>
          </a:xfrm>
          <a:prstGeom prst="rect">
            <a:avLst/>
          </a:prstGeom>
          <a:solidFill>
            <a:srgbClr val="648CFF"/>
          </a:solidFill>
          <a:ln>
            <a:noFill/>
          </a:ln>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ctr"/>
          <a:lstStyle/>
          <a:p>
            <a:pPr algn="ctr"/>
            <a:r>
              <a:rPr sz="1200" b="0">
                <a:solidFill>
                  <a:srgbClr val="FFFFFF"/>
                </a:solidFill>
              </a:rPr>
              <a:t>5. </a:t>
            </a:r>
            <a:r>
              <a:rPr lang="en-US" sz="1200">
                <a:solidFill>
                  <a:srgbClr val="FFFFFF"/>
                </a:solidFill>
              </a:rPr>
              <a:t>Next steps</a:t>
            </a:r>
            <a:endParaRPr sz="1200" b="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DDEC1-5D7B-84F4-76D5-02C6EE80F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76C03-54A0-A99F-FBCF-4CF4EA8A3113}"/>
              </a:ext>
            </a:extLst>
          </p:cNvPr>
          <p:cNvSpPr>
            <a:spLocks noGrp="1"/>
          </p:cNvSpPr>
          <p:nvPr>
            <p:ph type="title"/>
          </p:nvPr>
        </p:nvSpPr>
        <p:spPr/>
        <p:txBody>
          <a:bodyPr/>
          <a:lstStyle/>
          <a:p>
            <a:r>
              <a:rPr lang="en-US" b="1">
                <a:latin typeface="Arial"/>
                <a:cs typeface="Arial"/>
              </a:rPr>
              <a:t>Injury Schemes</a:t>
            </a:r>
            <a:endParaRPr b="1">
              <a:solidFill>
                <a:srgbClr val="3C69FF"/>
              </a:solidFill>
            </a:endParaRPr>
          </a:p>
        </p:txBody>
      </p:sp>
      <p:sp>
        <p:nvSpPr>
          <p:cNvPr id="3" name="Rectangle: Rounded Corners 2">
            <a:extLst>
              <a:ext uri="{FF2B5EF4-FFF2-40B4-BE49-F238E27FC236}">
                <a16:creationId xmlns:a16="http://schemas.microsoft.com/office/drawing/2014/main" id="{94BF629F-4A09-5DB4-504A-948FBE8F4282}"/>
              </a:ext>
            </a:extLst>
          </p:cNvPr>
          <p:cNvSpPr/>
          <p:nvPr/>
        </p:nvSpPr>
        <p:spPr>
          <a:xfrm>
            <a:off x="6121830" y="3758339"/>
            <a:ext cx="749084" cy="1937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ap of australia with red pointers&#10;&#10;AI-generated content may be incorrect.">
            <a:extLst>
              <a:ext uri="{FF2B5EF4-FFF2-40B4-BE49-F238E27FC236}">
                <a16:creationId xmlns:a16="http://schemas.microsoft.com/office/drawing/2014/main" id="{CD5C8159-E1B1-50C5-17C7-7BAE7BE03ACA}"/>
              </a:ext>
            </a:extLst>
          </p:cNvPr>
          <p:cNvPicPr>
            <a:picLocks noChangeAspect="1"/>
          </p:cNvPicPr>
          <p:nvPr/>
        </p:nvPicPr>
        <p:blipFill>
          <a:blip r:embed="rId3"/>
          <a:stretch>
            <a:fillRect/>
          </a:stretch>
        </p:blipFill>
        <p:spPr>
          <a:xfrm>
            <a:off x="2253517" y="1465629"/>
            <a:ext cx="7372350" cy="4591050"/>
          </a:xfrm>
          <a:prstGeom prst="rect">
            <a:avLst/>
          </a:prstGeom>
        </p:spPr>
      </p:pic>
    </p:spTree>
    <p:extLst>
      <p:ext uri="{BB962C8B-B14F-4D97-AF65-F5344CB8AC3E}">
        <p14:creationId xmlns:p14="http://schemas.microsoft.com/office/powerpoint/2010/main" val="52289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5DB41-304C-C224-82A5-BB623CAE0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601BD-2AEF-92C3-F699-901077798169}"/>
              </a:ext>
            </a:extLst>
          </p:cNvPr>
          <p:cNvSpPr>
            <a:spLocks noGrp="1"/>
          </p:cNvSpPr>
          <p:nvPr>
            <p:ph type="title"/>
          </p:nvPr>
        </p:nvSpPr>
        <p:spPr/>
        <p:txBody>
          <a:bodyPr/>
          <a:lstStyle/>
          <a:p>
            <a:r>
              <a:rPr lang="en-US" b="1">
                <a:latin typeface="Arial"/>
                <a:cs typeface="Arial"/>
              </a:rPr>
              <a:t>Injury Schemes – current business issues </a:t>
            </a:r>
            <a:endParaRPr b="1">
              <a:solidFill>
                <a:srgbClr val="3C69FF"/>
              </a:solidFill>
            </a:endParaRPr>
          </a:p>
        </p:txBody>
      </p:sp>
      <p:pic>
        <p:nvPicPr>
          <p:cNvPr id="4" name="Picture 3">
            <a:extLst>
              <a:ext uri="{FF2B5EF4-FFF2-40B4-BE49-F238E27FC236}">
                <a16:creationId xmlns:a16="http://schemas.microsoft.com/office/drawing/2014/main" id="{5D2C4747-05B3-6FC3-BAC6-5AE742E9DA7E}"/>
              </a:ext>
            </a:extLst>
          </p:cNvPr>
          <p:cNvPicPr>
            <a:picLocks noChangeAspect="1"/>
          </p:cNvPicPr>
          <p:nvPr/>
        </p:nvPicPr>
        <p:blipFill>
          <a:blip r:embed="rId3"/>
          <a:stretch>
            <a:fillRect/>
          </a:stretch>
        </p:blipFill>
        <p:spPr>
          <a:xfrm>
            <a:off x="1740291" y="1712794"/>
            <a:ext cx="7805646" cy="4769507"/>
          </a:xfrm>
          <a:prstGeom prst="rect">
            <a:avLst/>
          </a:prstGeom>
        </p:spPr>
      </p:pic>
    </p:spTree>
    <p:extLst>
      <p:ext uri="{BB962C8B-B14F-4D97-AF65-F5344CB8AC3E}">
        <p14:creationId xmlns:p14="http://schemas.microsoft.com/office/powerpoint/2010/main" val="82862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Arial"/>
                <a:cs typeface="Arial"/>
              </a:rPr>
              <a:t>Current AI landscape</a:t>
            </a:r>
            <a:endParaRPr b="1">
              <a:solidFill>
                <a:srgbClr val="3C69FF"/>
              </a:solidFill>
            </a:endParaRPr>
          </a:p>
        </p:txBody>
      </p:sp>
      <p:sp>
        <p:nvSpPr>
          <p:cNvPr id="3" name="Content Placeholder 2"/>
          <p:cNvSpPr>
            <a:spLocks noGrp="1"/>
          </p:cNvSpPr>
          <p:nvPr>
            <p:ph idx="1"/>
          </p:nvPr>
        </p:nvSpPr>
        <p:spPr>
          <a:xfrm>
            <a:off x="6826685" y="1863731"/>
            <a:ext cx="4663849" cy="4247252"/>
          </a:xfrm>
        </p:spPr>
        <p:txBody>
          <a:bodyPr>
            <a:normAutofit/>
          </a:bodyPr>
          <a:lstStyle/>
          <a:p>
            <a:pPr marL="342900" indent="-342900">
              <a:buClr>
                <a:srgbClr val="3C69FF"/>
              </a:buClr>
              <a:buFont typeface="+mj-lt"/>
              <a:buAutoNum type="arabicPeriod"/>
            </a:pPr>
            <a:r>
              <a:rPr lang="en-AU" sz="2400"/>
              <a:t>AI is already embedded across the Australian economy</a:t>
            </a:r>
            <a:r>
              <a:rPr lang="en-AU" sz="2400">
                <a:solidFill>
                  <a:srgbClr val="FF0000"/>
                </a:solidFill>
              </a:rPr>
              <a:t> </a:t>
            </a:r>
          </a:p>
          <a:p>
            <a:pPr marL="342900" indent="-342900">
              <a:buClr>
                <a:srgbClr val="3C69FF"/>
              </a:buClr>
              <a:buFont typeface="+mj-lt"/>
              <a:buAutoNum type="arabicPeriod"/>
            </a:pPr>
            <a:r>
              <a:rPr lang="en-AU" sz="2400"/>
              <a:t>Adoption is widespread, but uneven</a:t>
            </a:r>
            <a:r>
              <a:rPr lang="en-AU" sz="2400">
                <a:solidFill>
                  <a:srgbClr val="FF0000"/>
                </a:solidFill>
              </a:rPr>
              <a:t> </a:t>
            </a:r>
          </a:p>
          <a:p>
            <a:pPr marL="342900" indent="-342900">
              <a:buClr>
                <a:srgbClr val="3C69FF"/>
              </a:buClr>
              <a:buFont typeface="+mj-lt"/>
              <a:buAutoNum type="arabicPeriod"/>
            </a:pPr>
            <a:r>
              <a:rPr lang="en-AU" sz="2400"/>
              <a:t>People and capability are the main constraints</a:t>
            </a:r>
            <a:r>
              <a:rPr lang="en-AU" sz="2400">
                <a:solidFill>
                  <a:srgbClr val="FF0000"/>
                </a:solidFill>
              </a:rPr>
              <a:t> </a:t>
            </a:r>
          </a:p>
          <a:p>
            <a:pPr marL="342900" indent="-342900">
              <a:buClr>
                <a:srgbClr val="3C69FF"/>
              </a:buClr>
              <a:buFont typeface="+mj-lt"/>
              <a:buAutoNum type="arabicPeriod"/>
            </a:pPr>
            <a:r>
              <a:rPr lang="en-AU" sz="2400"/>
              <a:t>AI is primarily used as an assistive tool</a:t>
            </a:r>
          </a:p>
          <a:p>
            <a:pPr marL="342900" indent="-342900">
              <a:buClr>
                <a:srgbClr val="3C69FF"/>
              </a:buClr>
              <a:buFont typeface="+mj-lt"/>
              <a:buAutoNum type="arabicPeriod"/>
            </a:pPr>
            <a:r>
              <a:rPr lang="en-AU" sz="2400"/>
              <a:t>Emerging agent tools are becoming a disruptive force</a:t>
            </a:r>
            <a:endParaRPr sz="2400">
              <a:solidFill>
                <a:srgbClr val="FF0000"/>
              </a:solidFill>
            </a:endParaRPr>
          </a:p>
        </p:txBody>
      </p:sp>
      <p:graphicFrame>
        <p:nvGraphicFramePr>
          <p:cNvPr id="8" name="Diagram 7">
            <a:extLst>
              <a:ext uri="{FF2B5EF4-FFF2-40B4-BE49-F238E27FC236}">
                <a16:creationId xmlns:a16="http://schemas.microsoft.com/office/drawing/2014/main" id="{45996D6F-A208-F8DF-4D50-412D89FB3517}"/>
              </a:ext>
            </a:extLst>
          </p:cNvPr>
          <p:cNvGraphicFramePr/>
          <p:nvPr>
            <p:extLst>
              <p:ext uri="{D42A27DB-BD31-4B8C-83A1-F6EECF244321}">
                <p14:modId xmlns:p14="http://schemas.microsoft.com/office/powerpoint/2010/main" val="3608932055"/>
              </p:ext>
            </p:extLst>
          </p:nvPr>
        </p:nvGraphicFramePr>
        <p:xfrm>
          <a:off x="-252003" y="1471368"/>
          <a:ext cx="7599433" cy="5081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Hexagon 3">
            <a:extLst>
              <a:ext uri="{FF2B5EF4-FFF2-40B4-BE49-F238E27FC236}">
                <a16:creationId xmlns:a16="http://schemas.microsoft.com/office/drawing/2014/main" id="{82BAA877-6F86-4DDE-A005-C7A29CF15FF7}"/>
              </a:ext>
            </a:extLst>
          </p:cNvPr>
          <p:cNvSpPr/>
          <p:nvPr/>
        </p:nvSpPr>
        <p:spPr>
          <a:xfrm>
            <a:off x="2487008" y="3106455"/>
            <a:ext cx="2097518" cy="1811708"/>
          </a:xfrm>
          <a:prstGeom prst="hexagon">
            <a:avLst>
              <a:gd name="adj" fmla="val 29148"/>
              <a:gd name="vf" fmla="val 115470"/>
            </a:avLst>
          </a:prstGeom>
          <a:blipFill>
            <a:blip r:embed="rId8"/>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a:cs typeface="Arial"/>
              </a:rPr>
              <a:t>So, What ….</a:t>
            </a:r>
            <a:endParaRPr lang="en-US" dirty="0"/>
          </a:p>
        </p:txBody>
      </p:sp>
      <p:sp>
        <p:nvSpPr>
          <p:cNvPr id="3" name="Oval 2">
            <a:extLst>
              <a:ext uri="{FF2B5EF4-FFF2-40B4-BE49-F238E27FC236}">
                <a16:creationId xmlns:a16="http://schemas.microsoft.com/office/drawing/2014/main" id="{CB2A6BE8-781C-1211-9F7B-24CB5036ECD3}"/>
              </a:ext>
            </a:extLst>
          </p:cNvPr>
          <p:cNvSpPr/>
          <p:nvPr/>
        </p:nvSpPr>
        <p:spPr>
          <a:xfrm rot="19758676">
            <a:off x="2483955" y="2192032"/>
            <a:ext cx="3048000" cy="3048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Explosion of AI</a:t>
            </a:r>
          </a:p>
        </p:txBody>
      </p:sp>
      <p:sp>
        <p:nvSpPr>
          <p:cNvPr id="4" name="Oval 3">
            <a:extLst>
              <a:ext uri="{FF2B5EF4-FFF2-40B4-BE49-F238E27FC236}">
                <a16:creationId xmlns:a16="http://schemas.microsoft.com/office/drawing/2014/main" id="{24555F74-4A83-8BB1-03F8-446F720CFB56}"/>
              </a:ext>
            </a:extLst>
          </p:cNvPr>
          <p:cNvSpPr/>
          <p:nvPr/>
        </p:nvSpPr>
        <p:spPr>
          <a:xfrm rot="1217566">
            <a:off x="6880025" y="2192032"/>
            <a:ext cx="3048000" cy="3048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Schemes focus on challenges</a:t>
            </a:r>
          </a:p>
        </p:txBody>
      </p:sp>
      <p:sp>
        <p:nvSpPr>
          <p:cNvPr id="9" name="Oval 8">
            <a:extLst>
              <a:ext uri="{FF2B5EF4-FFF2-40B4-BE49-F238E27FC236}">
                <a16:creationId xmlns:a16="http://schemas.microsoft.com/office/drawing/2014/main" id="{492E1B4A-9E6C-C7FE-5B75-8F27001A541F}"/>
              </a:ext>
            </a:extLst>
          </p:cNvPr>
          <p:cNvSpPr/>
          <p:nvPr/>
        </p:nvSpPr>
        <p:spPr>
          <a:xfrm>
            <a:off x="5531955" y="3120466"/>
            <a:ext cx="1348070" cy="1348070"/>
          </a:xfrm>
          <a:prstGeom prst="ellipse">
            <a:avLst/>
          </a:prstGeom>
          <a:solidFill>
            <a:srgbClr val="7030A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181843DD-627E-CADE-B59A-3093ABFA8812}"/>
              </a:ext>
            </a:extLst>
          </p:cNvPr>
          <p:cNvSpPr/>
          <p:nvPr/>
        </p:nvSpPr>
        <p:spPr>
          <a:xfrm>
            <a:off x="4681990" y="2192032"/>
            <a:ext cx="3048000" cy="3048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944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599de3cb-4d49-453d-b800-5d7115dc628a" ContentTypeId="0x0101005B474B5874136940B1FCFFA385B6F80C" PreviousValue="false"/>
</file>

<file path=customXml/item4.xml><?xml version="1.0" encoding="utf-8"?>
<p:properties xmlns:p="http://schemas.microsoft.com/office/2006/metadata/properties" xmlns:xsi="http://www.w3.org/2001/XMLSchema-instance" xmlns:pc="http://schemas.microsoft.com/office/infopath/2007/PartnerControls">
  <documentManagement>
    <_dlc_DocId xmlns="7c09f450-3099-4ab0-9797-308ed8a26daf">CE6YYQN64SX3-786882053-16631</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https://actuaries.sharepoint.com/sites/DMS/_layouts/15/DocIdRedir.aspx?ID=CE6YYQN64SX3-786882053-16631</Url>
      <Description>CE6YYQN64SX3-786882053-16631</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Rapidly evolving generative Artificial Intelligence (AI) is transforming service delivery across the insurance and public sector landscape. With its ability to synthesise large datasets, generate tailored content, and streamline workflows, generative AI presents both significant opportunities and practical challenges for injury and disability schemes. These schemes, often complex, highly regulated, and centred on human wellbeing, benefit from more intelligent, efficient, and personalised services. AI can be a powerful enabler of these facets.
This presentation shares insights from collaborative research led by the GIPC Injury and Disability Working Group, in partnership with the Young Data Analytics Working Group (YDAWG) of the Data Science and AI Practice Committee (DSAIPC). Drawing on surveying and a consultation process with scheme actuaries, administrators, and digital strategy leads, our work maps the landscape of current and emerging applications of generative AI across Australian injury and disability schemes and what the future of AI might look like in these schemes.
In considering this pathway from current use to potential advancements, key focus areas include:
Scheme processes
How schemes are trialling or deploying generative AI in real-world contexts, for example automating claims correspondence, summarising medical reports, supporting customer service interactions, and enhancing triage processes for psychological and complex injuries.
Operational Benefits
Examination of how generative AI is improving and could further improve areas such as internal efficiency, reducing administrative burden on case managers, and enabling faster, more informed decisions, particularly in high-volume or high-complexity areas of claims management.
Fraud Detection and Analytics
Exploration of how AI is supporting predictive analytics and fraud prevention efforts, such as use of natural language models to flag anomalies and synthesise disparate claim data.
Challenges and Guardrails
Considerations of AI limitations and risks, such as the need for human oversight, risk of bias in large language models, data privacy considerations, and potential regulatory and ethical pitfalls.
Actuarial Involvement
How actuaries are increasingly being called on to help to shape AI strategy; leveraging actuarial capabilities to ensure AI implementations are aligned with scheme goals, ethical standards and societal impact. Critical in designing use cases, assessing data readiness, evaluating AI model performance and fairness and bridging technical and strategic domains.
Future Outlook
Insights into how scheme actuaries can leverage early successes and key lessons learned in the broader application of AI to enable further development and advancement of more adaptive and client-centred scheme models, supporting early intervention, tailoring recovery pathways, and enabling better data sharing across health, employment, and compensation systems.
Our presentation is aimed to equip scheme professionals with a balanced understanding of how generative AI can be further leveraged to move its use from beyond hype, to become a powerful enabler of sustainable, client-centred schemes. It will also highlight key opportunities for actuaries to lead in this space, by applying actuarial rigour, advancing ethical data use, and helping shape sustainable, transparent, and human-centred systems.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 xmlns="b9043e53-a078-4fe1-9a97-1dc890974721">
      <Value>33</Value>
      <Value>40</Value>
      <Value>29</Value>
      <Value>44</Value>
      <Value>12</Value>
      <Value>23</Value>
      <Value>153</Value>
    </TaxCatchAll>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2026-03-02T13:00:00+00:00</Created-Date>
    <wic_System_Copyright xmlns="http://schemas.microsoft.com/sharepoint/v3/fields" xsi:nil="true"/>
    <new-release-expiry xmlns="b9043e53-a078-4fe1-9a97-1dc890974721"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8F96A09-BD65-417F-B40B-AA294131C23C}">
  <ds:schemaRefs>
    <ds:schemaRef ds:uri="http://schemas.microsoft.com/sharepoint/v3/contenttype/forms"/>
  </ds:schemaRefs>
</ds:datastoreItem>
</file>

<file path=customXml/itemProps2.xml><?xml version="1.0" encoding="utf-8"?>
<ds:datastoreItem xmlns:ds="http://schemas.openxmlformats.org/officeDocument/2006/customXml" ds:itemID="{0C23FD66-5E3D-459C-8FDA-628114A9FC14}"/>
</file>

<file path=customXml/itemProps3.xml><?xml version="1.0" encoding="utf-8"?>
<ds:datastoreItem xmlns:ds="http://schemas.openxmlformats.org/officeDocument/2006/customXml" ds:itemID="{95D47BA8-511B-427B-8CE6-C4FDF9FFF920}"/>
</file>

<file path=customXml/itemProps4.xml><?xml version="1.0" encoding="utf-8"?>
<ds:datastoreItem xmlns:ds="http://schemas.openxmlformats.org/officeDocument/2006/customXml" ds:itemID="{996C8A22-B902-4FFC-8428-83C228A91BBF}">
  <ds:schemaRefs>
    <ds:schemaRef ds:uri="d7caa1f4-539c-480a-8758-fd2dcf0222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9043e53-a078-4fe1-9a97-1dc890974721"/>
  </ds:schemaRefs>
</ds:datastoreItem>
</file>

<file path=customXml/itemProps5.xml><?xml version="1.0" encoding="utf-8"?>
<ds:datastoreItem xmlns:ds="http://schemas.openxmlformats.org/officeDocument/2006/customXml" ds:itemID="{47F1209E-30FC-47ED-89A9-617AB9DED7C7}"/>
</file>

<file path=docProps/app.xml><?xml version="1.0" encoding="utf-8"?>
<Properties xmlns="http://schemas.openxmlformats.org/officeDocument/2006/extended-properties" xmlns:vt="http://schemas.openxmlformats.org/officeDocument/2006/docPropsVTypes">
  <Template/>
  <TotalTime>4</TotalTime>
  <Words>532</Words>
  <Application>Microsoft Office PowerPoint</Application>
  <PresentationFormat>Widescreen</PresentationFormat>
  <Paragraphs>160</Paragraphs>
  <Slides>36</Slides>
  <Notes>21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Generative AI and Injury Schemes</vt:lpstr>
      <vt:lpstr>Important notice for all participants </vt:lpstr>
      <vt:lpstr>PowerPoint Presentation</vt:lpstr>
      <vt:lpstr>Agenda</vt:lpstr>
      <vt:lpstr>PowerPoint Presentation</vt:lpstr>
      <vt:lpstr>Injury Schemes</vt:lpstr>
      <vt:lpstr>Injury Schemes – current business issues </vt:lpstr>
      <vt:lpstr>Current AI landscape</vt:lpstr>
      <vt:lpstr>So, What ….</vt:lpstr>
      <vt:lpstr>PowerPoint Presentation</vt:lpstr>
      <vt:lpstr>Current State of Schemes – where used</vt:lpstr>
      <vt:lpstr>Current State of Schemes – Gen AI tools (approved &amp; used)</vt:lpstr>
      <vt:lpstr>Current State of Schemes – case studies: Gen AI </vt:lpstr>
      <vt:lpstr>Case Study: Workcover Qld</vt:lpstr>
      <vt:lpstr>Case Study: TAC</vt:lpstr>
      <vt:lpstr>PowerPoint Presentation</vt:lpstr>
      <vt:lpstr>Gen AI adoption pathway</vt:lpstr>
      <vt:lpstr>Schemes: future uses of Gen AI</vt:lpstr>
      <vt:lpstr>Typical Gen AI use case focus areas in Insurance </vt:lpstr>
      <vt:lpstr>Document Auto-Ingestion</vt:lpstr>
      <vt:lpstr>Claim assessment</vt:lpstr>
      <vt:lpstr>Benefits of AI </vt:lpstr>
      <vt:lpstr>PowerPoint Presentation</vt:lpstr>
      <vt:lpstr>Challenges for Injury Schemes</vt:lpstr>
      <vt:lpstr>Current State of Schemes – nuances  </vt:lpstr>
      <vt:lpstr>Mitigation considerations</vt:lpstr>
      <vt:lpstr>General </vt:lpstr>
      <vt:lpstr>Policies and Guidelines</vt:lpstr>
      <vt:lpstr>Scheme specific</vt:lpstr>
      <vt:lpstr>Another Challenge … “Shadow usage”</vt:lpstr>
      <vt:lpstr>PowerPoint Presentation</vt:lpstr>
      <vt:lpstr>How to get there – organisational pathway</vt:lpstr>
      <vt:lpstr>How to get there – individual readiness</vt:lpstr>
      <vt:lpstr>The Vision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 in Injury and Disability Schemes: Enhancing Schemes’ Support</dc:title>
  <dc:creator>Niki Appleton, Meg Yang and Ean Chan</dc:creator>
  <cp:lastModifiedBy>Niki Appleton</cp:lastModifiedBy>
  <cp:revision>42</cp:revision>
  <dcterms:created xsi:type="dcterms:W3CDTF">2023-06-27T07:25:34Z</dcterms:created>
  <dcterms:modified xsi:type="dcterms:W3CDTF">2026-03-02T21:35:46Z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y fmtid="{D5CDD505-2E9C-101B-9397-08002B2CF9AE}" pid="6" name="_dlc_DocIdItemGuid">
    <vt:lpwstr>e43d84bf-70af-45ef-9c40-db5ac93c2c90</vt:lpwstr>
  </property>
  <property fmtid="{D5CDD505-2E9C-101B-9397-08002B2CF9AE}" pid="7" name="Prototype_Education_Programs">
    <vt:lpwstr/>
  </property>
  <property fmtid="{D5CDD505-2E9C-101B-9397-08002B2CF9AE}" pid="8" name="Prototype_CPD_Activity_Format">
    <vt:lpwstr>33;#Presentation Slides|d40094d7-41bb-4670-ae67-14554674b2a3</vt:lpwstr>
  </property>
  <property fmtid="{D5CDD505-2E9C-101B-9397-08002B2CF9AE}" pid="9" name="Prototype_Practice_Area">
    <vt:lpwstr>44;#Data Science and AI|70993916-283d-436e-9a11-782717950164;#23;#General Insurance|95343fdf-1a65-4d44-be03-5f5c25e610eb</vt:lpwstr>
  </property>
  <property fmtid="{D5CDD505-2E9C-101B-9397-08002B2CF9AE}" pid="10" name="Prototype_Content_Types">
    <vt:lpwstr>29;#Presentation slides|82514a72-d478-4557-818e-561b0f30fbaf</vt:lpwstr>
  </property>
  <property fmtid="{D5CDD505-2E9C-101B-9397-08002B2CF9AE}" pid="11" name="Prototype_Tags">
    <vt:lpwstr>40;#Past Event|81820cd3-45f0-44e5-97c3-ef5505ffe26e;#153;#Insights and Other Events|f0c84e4b-d864-421b-8ef7-dc22b090c6d4</vt:lpwstr>
  </property>
  <property fmtid="{D5CDD505-2E9C-101B-9397-08002B2CF9AE}" pid="12" name="Prototype_Event_Types">
    <vt:lpwstr>12;#Insights|ab485f83-9006-4bcf-ac6c-13f27c86f67c</vt:lpwstr>
  </property>
</Properties>
</file>