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revisionInfo.xml" ContentType="application/vnd.ms-powerpoint.revisioninfo+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rawing2.xml" ContentType="application/vnd.ms-office.drawingml.diagramDrawing+xml"/>
  <Override PartName="/ppt/diagrams/colors2.xml" ContentType="application/vnd.openxmlformats-officedocument.drawingml.diagramColor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3.xml" ContentType="application/vnd.openxmlformats-officedocument.drawingml.diagramColors+xml"/>
  <Override PartName="/ppt/diagrams/data3.xml" ContentType="application/vnd.openxmlformats-officedocument.drawingml.diagramData+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4.xml" ContentType="application/vnd.openxmlformats-officedocument.drawingml.diagramColors+xml"/>
  <Override PartName="/ppt/diagrams/data4.xml" ContentType="application/vnd.openxmlformats-officedocument.drawingml.diagramData+xml"/>
  <Override PartName="/ppt/diagrams/drawing4.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5.xml" ContentType="application/vnd.openxmlformats-officedocument.drawingml.diagramColors+xml"/>
  <Override PartName="/ppt/diagrams/data5.xml" ContentType="application/vnd.openxmlformats-officedocument.drawingml.diagramData+xml"/>
  <Override PartName="/ppt/diagrams/drawing5.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slides/slide13.xml" ContentType="application/vnd.openxmlformats-officedocument.presentationml.slide+xml"/>
  <Override PartName="/ppt/slideLayouts/slideLayout21.xml" ContentType="application/vnd.openxmlformats-officedocument.presentationml.slideLayout+xml"/>
  <Override PartName="/ppt/slides/slide14.xml" ContentType="application/vnd.openxmlformats-officedocument.presentationml.slide+xml"/>
  <Override PartName="/ppt/slides/slide15.xml" ContentType="application/vnd.openxmlformats-officedocument.presentationml.slide+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5" r:id="rId5"/>
    <p:sldId id="274" r:id="rId6"/>
    <p:sldId id="2147483199" r:id="rId7"/>
    <p:sldId id="288" r:id="rId8"/>
    <p:sldId id="293" r:id="rId9"/>
    <p:sldId id="292" r:id="rId10"/>
    <p:sldId id="289" r:id="rId11"/>
    <p:sldId id="286" r:id="rId12"/>
    <p:sldId id="284" r:id="rId13"/>
    <p:sldId id="290" r:id="rId14"/>
    <p:sldId id="287" r:id="rId15"/>
    <p:sldId id="285" r:id="rId16"/>
    <p:sldId id="291" r:id="rId17"/>
    <p:sldId id="273" r:id="rId18"/>
    <p:sldId id="21474832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67139C2-8E4F-61FB-4CFF-6D13E650B54A}" name="Ian Fryer" initials="IF" userId="S::ian.fryer@fefundinfo.com::c79f1ecc-66c5-4cd6-8a54-f9aa8dbe40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79835-8E66-A63E-3A6E-3DE557BED711}" v="1" dt="2026-03-10T09:28:15.138"/>
    <p1510:client id="{CE5D0E58-10DE-497B-BAD4-F476D4581418}" v="1061" dt="2026-03-10T12:42:56.841"/>
    <p1510:client id="{F30BE6B4-068E-41FB-B510-9BF9E67E4A2E}" v="243" dt="2026-03-10T22:51:46.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vinda Nanayakkara" userId="S::ruvinda.nanayakkara_aware.com.au#ext#@actuaries.onmicrosoft.com::9a875d1b-e4ad-464d-b49b-20c90e2b4348" providerId="AD" clId="Web-{09A9CC36-3382-0641-C9C9-30EF959FF0E6}"/>
    <pc:docChg chg="addSld delSld modSld">
      <pc:chgData name="Ruvinda Nanayakkara" userId="S::ruvinda.nanayakkara_aware.com.au#ext#@actuaries.onmicrosoft.com::9a875d1b-e4ad-464d-b49b-20c90e2b4348" providerId="AD" clId="Web-{09A9CC36-3382-0641-C9C9-30EF959FF0E6}" dt="2026-03-02T03:50:08.479" v="169"/>
      <pc:docMkLst>
        <pc:docMk/>
      </pc:docMkLst>
      <pc:sldChg chg="modSp">
        <pc:chgData name="Ruvinda Nanayakkara" userId="S::ruvinda.nanayakkara_aware.com.au#ext#@actuaries.onmicrosoft.com::9a875d1b-e4ad-464d-b49b-20c90e2b4348" providerId="AD" clId="Web-{09A9CC36-3382-0641-C9C9-30EF959FF0E6}" dt="2026-03-02T00:59:06.588" v="40" actId="20577"/>
        <pc:sldMkLst>
          <pc:docMk/>
          <pc:sldMk cId="1012527225" sldId="275"/>
        </pc:sldMkLst>
        <pc:spChg chg="mod">
          <ac:chgData name="Ruvinda Nanayakkara" userId="S::ruvinda.nanayakkara_aware.com.au#ext#@actuaries.onmicrosoft.com::9a875d1b-e4ad-464d-b49b-20c90e2b4348" providerId="AD" clId="Web-{09A9CC36-3382-0641-C9C9-30EF959FF0E6}" dt="2026-03-02T00:58:13.632" v="24" actId="20577"/>
          <ac:spMkLst>
            <pc:docMk/>
            <pc:sldMk cId="1012527225" sldId="275"/>
            <ac:spMk id="2" creationId="{5D92DD06-C964-CF6A-77C8-CA245EBA130F}"/>
          </ac:spMkLst>
        </pc:spChg>
        <pc:spChg chg="mod">
          <ac:chgData name="Ruvinda Nanayakkara" userId="S::ruvinda.nanayakkara_aware.com.au#ext#@actuaries.onmicrosoft.com::9a875d1b-e4ad-464d-b49b-20c90e2b4348" providerId="AD" clId="Web-{09A9CC36-3382-0641-C9C9-30EF959FF0E6}" dt="2026-03-02T00:59:06.588" v="40" actId="20577"/>
          <ac:spMkLst>
            <pc:docMk/>
            <pc:sldMk cId="1012527225" sldId="275"/>
            <ac:spMk id="3" creationId="{26C366F4-7949-6A5E-2C2B-244724097677}"/>
          </ac:spMkLst>
        </pc:spChg>
      </pc:sldChg>
      <pc:sldChg chg="addSp delSp modSp">
        <pc:chgData name="Ruvinda Nanayakkara" userId="S::ruvinda.nanayakkara_aware.com.au#ext#@actuaries.onmicrosoft.com::9a875d1b-e4ad-464d-b49b-20c90e2b4348" providerId="AD" clId="Web-{09A9CC36-3382-0641-C9C9-30EF959FF0E6}" dt="2026-03-02T03:50:08.479" v="169"/>
        <pc:sldMkLst>
          <pc:docMk/>
          <pc:sldMk cId="2198039097" sldId="284"/>
        </pc:sldMkLst>
        <pc:spChg chg="mod">
          <ac:chgData name="Ruvinda Nanayakkara" userId="S::ruvinda.nanayakkara_aware.com.au#ext#@actuaries.onmicrosoft.com::9a875d1b-e4ad-464d-b49b-20c90e2b4348" providerId="AD" clId="Web-{09A9CC36-3382-0641-C9C9-30EF959FF0E6}" dt="2026-03-02T03:41:06.551" v="88"/>
          <ac:spMkLst>
            <pc:docMk/>
            <pc:sldMk cId="2198039097" sldId="284"/>
            <ac:spMk id="2" creationId="{EE714821-BF2F-FAB3-28DA-C0726697DB00}"/>
          </ac:spMkLst>
        </pc:spChg>
        <pc:spChg chg="mod">
          <ac:chgData name="Ruvinda Nanayakkara" userId="S::ruvinda.nanayakkara_aware.com.au#ext#@actuaries.onmicrosoft.com::9a875d1b-e4ad-464d-b49b-20c90e2b4348" providerId="AD" clId="Web-{09A9CC36-3382-0641-C9C9-30EF959FF0E6}" dt="2026-03-02T03:40:15.532" v="84" actId="20577"/>
          <ac:spMkLst>
            <pc:docMk/>
            <pc:sldMk cId="2198039097" sldId="284"/>
            <ac:spMk id="5" creationId="{7534CF81-BE81-91D6-4485-792F98EBE226}"/>
          </ac:spMkLst>
        </pc:spChg>
        <pc:spChg chg="add mod">
          <ac:chgData name="Ruvinda Nanayakkara" userId="S::ruvinda.nanayakkara_aware.com.au#ext#@actuaries.onmicrosoft.com::9a875d1b-e4ad-464d-b49b-20c90e2b4348" providerId="AD" clId="Web-{09A9CC36-3382-0641-C9C9-30EF959FF0E6}" dt="2026-03-02T03:50:08.479" v="169"/>
          <ac:spMkLst>
            <pc:docMk/>
            <pc:sldMk cId="2198039097" sldId="284"/>
            <ac:spMk id="17" creationId="{1B53F36A-B1EC-65E2-14D4-E2CD9A127833}"/>
          </ac:spMkLst>
        </pc:spChg>
        <pc:picChg chg="add mod">
          <ac:chgData name="Ruvinda Nanayakkara" userId="S::ruvinda.nanayakkara_aware.com.au#ext#@actuaries.onmicrosoft.com::9a875d1b-e4ad-464d-b49b-20c90e2b4348" providerId="AD" clId="Web-{09A9CC36-3382-0641-C9C9-30EF959FF0E6}" dt="2026-03-02T03:47:27.095" v="138" actId="1076"/>
          <ac:picMkLst>
            <pc:docMk/>
            <pc:sldMk cId="2198039097" sldId="284"/>
            <ac:picMk id="11" creationId="{6FB60582-8336-514C-BEB3-E960449222FD}"/>
          </ac:picMkLst>
        </pc:picChg>
        <pc:picChg chg="add mod">
          <ac:chgData name="Ruvinda Nanayakkara" userId="S::ruvinda.nanayakkara_aware.com.au#ext#@actuaries.onmicrosoft.com::9a875d1b-e4ad-464d-b49b-20c90e2b4348" providerId="AD" clId="Web-{09A9CC36-3382-0641-C9C9-30EF959FF0E6}" dt="2026-03-02T03:47:00.423" v="135" actId="1076"/>
          <ac:picMkLst>
            <pc:docMk/>
            <pc:sldMk cId="2198039097" sldId="284"/>
            <ac:picMk id="12" creationId="{7F87C266-74CB-0FA2-6C0F-FFC64ACABE0A}"/>
          </ac:picMkLst>
        </pc:picChg>
        <pc:picChg chg="add mod">
          <ac:chgData name="Ruvinda Nanayakkara" userId="S::ruvinda.nanayakkara_aware.com.au#ext#@actuaries.onmicrosoft.com::9a875d1b-e4ad-464d-b49b-20c90e2b4348" providerId="AD" clId="Web-{09A9CC36-3382-0641-C9C9-30EF959FF0E6}" dt="2026-03-02T03:47:24.032" v="137" actId="1076"/>
          <ac:picMkLst>
            <pc:docMk/>
            <pc:sldMk cId="2198039097" sldId="284"/>
            <ac:picMk id="13" creationId="{78B0E66D-FB0A-949E-95FA-399F325AB04A}"/>
          </ac:picMkLst>
        </pc:picChg>
      </pc:sldChg>
      <pc:sldChg chg="modSp add replId">
        <pc:chgData name="Ruvinda Nanayakkara" userId="S::ruvinda.nanayakkara_aware.com.au#ext#@actuaries.onmicrosoft.com::9a875d1b-e4ad-464d-b49b-20c90e2b4348" providerId="AD" clId="Web-{09A9CC36-3382-0641-C9C9-30EF959FF0E6}" dt="2026-03-02T03:41:37.318" v="93" actId="20577"/>
        <pc:sldMkLst>
          <pc:docMk/>
          <pc:sldMk cId="21080029" sldId="285"/>
        </pc:sldMkLst>
        <pc:spChg chg="mod">
          <ac:chgData name="Ruvinda Nanayakkara" userId="S::ruvinda.nanayakkara_aware.com.au#ext#@actuaries.onmicrosoft.com::9a875d1b-e4ad-464d-b49b-20c90e2b4348" providerId="AD" clId="Web-{09A9CC36-3382-0641-C9C9-30EF959FF0E6}" dt="2026-03-02T03:41:37.318" v="93" actId="20577"/>
          <ac:spMkLst>
            <pc:docMk/>
            <pc:sldMk cId="21080029" sldId="285"/>
            <ac:spMk id="2" creationId="{F3F520F2-571A-EC28-71B6-14D4FACE87EC}"/>
          </ac:spMkLst>
        </pc:spChg>
      </pc:sldChg>
    </pc:docChg>
  </pc:docChgLst>
  <pc:docChgLst>
    <pc:chgData name="Ruvinda Nanayakkara" userId="S::ruvinda.nanayakkara_aware.com.au#ext#@actuaries.onmicrosoft.com::9a875d1b-e4ad-464d-b49b-20c90e2b4348" providerId="AD" clId="Web-{07B4DB88-C490-D43A-ECBF-E770D441861B}"/>
    <pc:docChg chg="addSld modSld sldOrd">
      <pc:chgData name="Ruvinda Nanayakkara" userId="S::ruvinda.nanayakkara_aware.com.au#ext#@actuaries.onmicrosoft.com::9a875d1b-e4ad-464d-b49b-20c90e2b4348" providerId="AD" clId="Web-{07B4DB88-C490-D43A-ECBF-E770D441861B}" dt="2026-03-04T12:21:33.935" v="66" actId="20577"/>
      <pc:docMkLst>
        <pc:docMk/>
      </pc:docMkLst>
      <pc:sldChg chg="addSp delSp modSp">
        <pc:chgData name="Ruvinda Nanayakkara" userId="S::ruvinda.nanayakkara_aware.com.au#ext#@actuaries.onmicrosoft.com::9a875d1b-e4ad-464d-b49b-20c90e2b4348" providerId="AD" clId="Web-{07B4DB88-C490-D43A-ECBF-E770D441861B}" dt="2026-03-04T12:19:43.633" v="61" actId="1076"/>
        <pc:sldMkLst>
          <pc:docMk/>
          <pc:sldMk cId="2198039097" sldId="284"/>
        </pc:sldMkLst>
        <pc:spChg chg="mod">
          <ac:chgData name="Ruvinda Nanayakkara" userId="S::ruvinda.nanayakkara_aware.com.au#ext#@actuaries.onmicrosoft.com::9a875d1b-e4ad-464d-b49b-20c90e2b4348" providerId="AD" clId="Web-{07B4DB88-C490-D43A-ECBF-E770D441861B}" dt="2026-03-04T12:19:29.008" v="58" actId="14100"/>
          <ac:spMkLst>
            <pc:docMk/>
            <pc:sldMk cId="2198039097" sldId="284"/>
            <ac:spMk id="17" creationId="{1B53F36A-B1EC-65E2-14D4-E2CD9A127833}"/>
          </ac:spMkLst>
        </pc:spChg>
        <pc:picChg chg="mod">
          <ac:chgData name="Ruvinda Nanayakkara" userId="S::ruvinda.nanayakkara_aware.com.au#ext#@actuaries.onmicrosoft.com::9a875d1b-e4ad-464d-b49b-20c90e2b4348" providerId="AD" clId="Web-{07B4DB88-C490-D43A-ECBF-E770D441861B}" dt="2026-03-04T12:19:35.601" v="59" actId="1076"/>
          <ac:picMkLst>
            <pc:docMk/>
            <pc:sldMk cId="2198039097" sldId="284"/>
            <ac:picMk id="11" creationId="{6FB60582-8336-514C-BEB3-E960449222FD}"/>
          </ac:picMkLst>
        </pc:picChg>
        <pc:picChg chg="mod">
          <ac:chgData name="Ruvinda Nanayakkara" userId="S::ruvinda.nanayakkara_aware.com.au#ext#@actuaries.onmicrosoft.com::9a875d1b-e4ad-464d-b49b-20c90e2b4348" providerId="AD" clId="Web-{07B4DB88-C490-D43A-ECBF-E770D441861B}" dt="2026-03-04T12:19:40.649" v="60" actId="1076"/>
          <ac:picMkLst>
            <pc:docMk/>
            <pc:sldMk cId="2198039097" sldId="284"/>
            <ac:picMk id="12" creationId="{7F87C266-74CB-0FA2-6C0F-FFC64ACABE0A}"/>
          </ac:picMkLst>
        </pc:picChg>
        <pc:picChg chg="mod">
          <ac:chgData name="Ruvinda Nanayakkara" userId="S::ruvinda.nanayakkara_aware.com.au#ext#@actuaries.onmicrosoft.com::9a875d1b-e4ad-464d-b49b-20c90e2b4348" providerId="AD" clId="Web-{07B4DB88-C490-D43A-ECBF-E770D441861B}" dt="2026-03-04T12:19:43.633" v="61" actId="1076"/>
          <ac:picMkLst>
            <pc:docMk/>
            <pc:sldMk cId="2198039097" sldId="284"/>
            <ac:picMk id="13" creationId="{78B0E66D-FB0A-949E-95FA-399F325AB04A}"/>
          </ac:picMkLst>
        </pc:picChg>
      </pc:sldChg>
      <pc:sldChg chg="delSp">
        <pc:chgData name="Ruvinda Nanayakkara" userId="S::ruvinda.nanayakkara_aware.com.au#ext#@actuaries.onmicrosoft.com::9a875d1b-e4ad-464d-b49b-20c90e2b4348" providerId="AD" clId="Web-{07B4DB88-C490-D43A-ECBF-E770D441861B}" dt="2026-03-04T12:20:55.731" v="62"/>
        <pc:sldMkLst>
          <pc:docMk/>
          <pc:sldMk cId="21080029" sldId="285"/>
        </pc:sldMkLst>
      </pc:sldChg>
      <pc:sldChg chg="addSp delSp modSp add ord replId addAnim">
        <pc:chgData name="Ruvinda Nanayakkara" userId="S::ruvinda.nanayakkara_aware.com.au#ext#@actuaries.onmicrosoft.com::9a875d1b-e4ad-464d-b49b-20c90e2b4348" providerId="AD" clId="Web-{07B4DB88-C490-D43A-ECBF-E770D441861B}" dt="2026-03-04T12:19:20.976" v="57" actId="14100"/>
        <pc:sldMkLst>
          <pc:docMk/>
          <pc:sldMk cId="125957132" sldId="286"/>
        </pc:sldMkLst>
        <pc:spChg chg="mod">
          <ac:chgData name="Ruvinda Nanayakkara" userId="S::ruvinda.nanayakkara_aware.com.au#ext#@actuaries.onmicrosoft.com::9a875d1b-e4ad-464d-b49b-20c90e2b4348" providerId="AD" clId="Web-{07B4DB88-C490-D43A-ECBF-E770D441861B}" dt="2026-03-04T12:19:20.976" v="57" actId="14100"/>
          <ac:spMkLst>
            <pc:docMk/>
            <pc:sldMk cId="125957132" sldId="286"/>
            <ac:spMk id="16" creationId="{4894FB28-3DE8-7BA8-4C41-F11F9C6614E4}"/>
          </ac:spMkLst>
        </pc:spChg>
        <pc:picChg chg="add mod">
          <ac:chgData name="Ruvinda Nanayakkara" userId="S::ruvinda.nanayakkara_aware.com.au#ext#@actuaries.onmicrosoft.com::9a875d1b-e4ad-464d-b49b-20c90e2b4348" providerId="AD" clId="Web-{07B4DB88-C490-D43A-ECBF-E770D441861B}" dt="2026-03-04T12:16:38.609" v="45" actId="1076"/>
          <ac:picMkLst>
            <pc:docMk/>
            <pc:sldMk cId="125957132" sldId="286"/>
            <ac:picMk id="3" creationId="{D78B12ED-0E3E-C1A9-D8BC-72800A126E2F}"/>
          </ac:picMkLst>
        </pc:picChg>
        <pc:picChg chg="mod">
          <ac:chgData name="Ruvinda Nanayakkara" userId="S::ruvinda.nanayakkara_aware.com.au#ext#@actuaries.onmicrosoft.com::9a875d1b-e4ad-464d-b49b-20c90e2b4348" providerId="AD" clId="Web-{07B4DB88-C490-D43A-ECBF-E770D441861B}" dt="2026-03-04T12:16:01.045" v="44" actId="1076"/>
          <ac:picMkLst>
            <pc:docMk/>
            <pc:sldMk cId="125957132" sldId="286"/>
            <ac:picMk id="6" creationId="{0F5BDAA0-0FDC-F66D-12F2-E731A6525108}"/>
          </ac:picMkLst>
        </pc:picChg>
        <pc:picChg chg="mod">
          <ac:chgData name="Ruvinda Nanayakkara" userId="S::ruvinda.nanayakkara_aware.com.au#ext#@actuaries.onmicrosoft.com::9a875d1b-e4ad-464d-b49b-20c90e2b4348" providerId="AD" clId="Web-{07B4DB88-C490-D43A-ECBF-E770D441861B}" dt="2026-03-04T12:15:53.966" v="43" actId="1076"/>
          <ac:picMkLst>
            <pc:docMk/>
            <pc:sldMk cId="125957132" sldId="286"/>
            <ac:picMk id="7" creationId="{8D179305-1E15-402E-FDAC-3B9FD293F2E9}"/>
          </ac:picMkLst>
        </pc:picChg>
      </pc:sldChg>
      <pc:sldChg chg="modSp add replId">
        <pc:chgData name="Ruvinda Nanayakkara" userId="S::ruvinda.nanayakkara_aware.com.au#ext#@actuaries.onmicrosoft.com::9a875d1b-e4ad-464d-b49b-20c90e2b4348" providerId="AD" clId="Web-{07B4DB88-C490-D43A-ECBF-E770D441861B}" dt="2026-03-04T12:21:33.935" v="66" actId="20577"/>
        <pc:sldMkLst>
          <pc:docMk/>
          <pc:sldMk cId="2544676158" sldId="287"/>
        </pc:sldMkLst>
        <pc:spChg chg="mod">
          <ac:chgData name="Ruvinda Nanayakkara" userId="S::ruvinda.nanayakkara_aware.com.au#ext#@actuaries.onmicrosoft.com::9a875d1b-e4ad-464d-b49b-20c90e2b4348" providerId="AD" clId="Web-{07B4DB88-C490-D43A-ECBF-E770D441861B}" dt="2026-03-04T12:21:24.497" v="64" actId="20577"/>
          <ac:spMkLst>
            <pc:docMk/>
            <pc:sldMk cId="2544676158" sldId="287"/>
            <ac:spMk id="2" creationId="{FEE60EF4-8C34-A258-86A5-0A3193BFCFB3}"/>
          </ac:spMkLst>
        </pc:spChg>
        <pc:spChg chg="mod">
          <ac:chgData name="Ruvinda Nanayakkara" userId="S::ruvinda.nanayakkara_aware.com.au#ext#@actuaries.onmicrosoft.com::9a875d1b-e4ad-464d-b49b-20c90e2b4348" providerId="AD" clId="Web-{07B4DB88-C490-D43A-ECBF-E770D441861B}" dt="2026-03-04T12:21:33.935" v="66" actId="20577"/>
          <ac:spMkLst>
            <pc:docMk/>
            <pc:sldMk cId="2544676158" sldId="287"/>
            <ac:spMk id="17" creationId="{AD2A7AAD-6D48-A01F-3540-0B79ED34D26A}"/>
          </ac:spMkLst>
        </pc:spChg>
      </pc:sldChg>
    </pc:docChg>
  </pc:docChgLst>
  <pc:docChgLst>
    <pc:chgData name="Ruvinda Nanayakkara" userId="S::ruvinda.nanayakkara_aware.com.au#ext#@actuaries.onmicrosoft.com::9a875d1b-e4ad-464d-b49b-20c90e2b4348" providerId="AD" clId="Web-{F76170B4-4D40-1D4E-6F07-62E138BA09F8}"/>
    <pc:docChg chg="delSld modSld">
      <pc:chgData name="Ruvinda Nanayakkara" userId="S::ruvinda.nanayakkara_aware.com.au#ext#@actuaries.onmicrosoft.com::9a875d1b-e4ad-464d-b49b-20c90e2b4348" providerId="AD" clId="Web-{F76170B4-4D40-1D4E-6F07-62E138BA09F8}" dt="2026-03-09T09:17:33.137" v="64" actId="1076"/>
      <pc:docMkLst>
        <pc:docMk/>
      </pc:docMkLst>
      <pc:sldChg chg="del">
        <pc:chgData name="Ruvinda Nanayakkara" userId="S::ruvinda.nanayakkara_aware.com.au#ext#@actuaries.onmicrosoft.com::9a875d1b-e4ad-464d-b49b-20c90e2b4348" providerId="AD" clId="Web-{F76170B4-4D40-1D4E-6F07-62E138BA09F8}" dt="2026-03-09T09:00:09.068" v="1"/>
        <pc:sldMkLst>
          <pc:docMk/>
          <pc:sldMk cId="1690924415" sldId="281"/>
        </pc:sldMkLst>
      </pc:sldChg>
      <pc:sldChg chg="del">
        <pc:chgData name="Ruvinda Nanayakkara" userId="S::ruvinda.nanayakkara_aware.com.au#ext#@actuaries.onmicrosoft.com::9a875d1b-e4ad-464d-b49b-20c90e2b4348" providerId="AD" clId="Web-{F76170B4-4D40-1D4E-6F07-62E138BA09F8}" dt="2026-03-09T09:00:15.162" v="2"/>
        <pc:sldMkLst>
          <pc:docMk/>
          <pc:sldMk cId="765488377" sldId="282"/>
        </pc:sldMkLst>
      </pc:sldChg>
      <pc:sldChg chg="del">
        <pc:chgData name="Ruvinda Nanayakkara" userId="S::ruvinda.nanayakkara_aware.com.au#ext#@actuaries.onmicrosoft.com::9a875d1b-e4ad-464d-b49b-20c90e2b4348" providerId="AD" clId="Web-{F76170B4-4D40-1D4E-6F07-62E138BA09F8}" dt="2026-03-09T08:59:59.662" v="0"/>
        <pc:sldMkLst>
          <pc:docMk/>
          <pc:sldMk cId="4021121762" sldId="283"/>
        </pc:sldMkLst>
      </pc:sldChg>
      <pc:sldChg chg="addSp modSp">
        <pc:chgData name="Ruvinda Nanayakkara" userId="S::ruvinda.nanayakkara_aware.com.au#ext#@actuaries.onmicrosoft.com::9a875d1b-e4ad-464d-b49b-20c90e2b4348" providerId="AD" clId="Web-{F76170B4-4D40-1D4E-6F07-62E138BA09F8}" dt="2026-03-09T09:17:33.137" v="64" actId="1076"/>
        <pc:sldMkLst>
          <pc:docMk/>
          <pc:sldMk cId="2198039097" sldId="284"/>
        </pc:sldMkLst>
        <pc:spChg chg="add mod">
          <ac:chgData name="Ruvinda Nanayakkara" userId="S::ruvinda.nanayakkara_aware.com.au#ext#@actuaries.onmicrosoft.com::9a875d1b-e4ad-464d-b49b-20c90e2b4348" providerId="AD" clId="Web-{F76170B4-4D40-1D4E-6F07-62E138BA09F8}" dt="2026-03-09T09:17:08.121" v="60" actId="1076"/>
          <ac:spMkLst>
            <pc:docMk/>
            <pc:sldMk cId="2198039097" sldId="284"/>
            <ac:spMk id="3" creationId="{DAAA2659-FFEA-29EC-5838-74FB6953D097}"/>
          </ac:spMkLst>
        </pc:spChg>
        <pc:spChg chg="add mod">
          <ac:chgData name="Ruvinda Nanayakkara" userId="S::ruvinda.nanayakkara_aware.com.au#ext#@actuaries.onmicrosoft.com::9a875d1b-e4ad-464d-b49b-20c90e2b4348" providerId="AD" clId="Web-{F76170B4-4D40-1D4E-6F07-62E138BA09F8}" dt="2026-03-09T09:17:26.371" v="63" actId="1076"/>
          <ac:spMkLst>
            <pc:docMk/>
            <pc:sldMk cId="2198039097" sldId="284"/>
            <ac:spMk id="6" creationId="{1D13C1E6-FB4F-2B04-CAD7-5D1A878E5F69}"/>
          </ac:spMkLst>
        </pc:spChg>
        <pc:spChg chg="add mod">
          <ac:chgData name="Ruvinda Nanayakkara" userId="S::ruvinda.nanayakkara_aware.com.au#ext#@actuaries.onmicrosoft.com::9a875d1b-e4ad-464d-b49b-20c90e2b4348" providerId="AD" clId="Web-{F76170B4-4D40-1D4E-6F07-62E138BA09F8}" dt="2026-03-09T09:17:33.137" v="64" actId="1076"/>
          <ac:spMkLst>
            <pc:docMk/>
            <pc:sldMk cId="2198039097" sldId="284"/>
            <ac:spMk id="7" creationId="{E2EB1A94-C7D2-7209-519C-7BCCFC5CF5CD}"/>
          </ac:spMkLst>
        </pc:spChg>
        <pc:picChg chg="mod">
          <ac:chgData name="Ruvinda Nanayakkara" userId="S::ruvinda.nanayakkara_aware.com.au#ext#@actuaries.onmicrosoft.com::9a875d1b-e4ad-464d-b49b-20c90e2b4348" providerId="AD" clId="Web-{F76170B4-4D40-1D4E-6F07-62E138BA09F8}" dt="2026-03-09T09:15:50.729" v="42" actId="1076"/>
          <ac:picMkLst>
            <pc:docMk/>
            <pc:sldMk cId="2198039097" sldId="284"/>
            <ac:picMk id="11" creationId="{6FB60582-8336-514C-BEB3-E960449222FD}"/>
          </ac:picMkLst>
        </pc:picChg>
        <pc:picChg chg="mod">
          <ac:chgData name="Ruvinda Nanayakkara" userId="S::ruvinda.nanayakkara_aware.com.au#ext#@actuaries.onmicrosoft.com::9a875d1b-e4ad-464d-b49b-20c90e2b4348" providerId="AD" clId="Web-{F76170B4-4D40-1D4E-6F07-62E138BA09F8}" dt="2026-03-09T09:15:56.417" v="44" actId="1076"/>
          <ac:picMkLst>
            <pc:docMk/>
            <pc:sldMk cId="2198039097" sldId="284"/>
            <ac:picMk id="12" creationId="{7F87C266-74CB-0FA2-6C0F-FFC64ACABE0A}"/>
          </ac:picMkLst>
        </pc:picChg>
        <pc:picChg chg="mod">
          <ac:chgData name="Ruvinda Nanayakkara" userId="S::ruvinda.nanayakkara_aware.com.au#ext#@actuaries.onmicrosoft.com::9a875d1b-e4ad-464d-b49b-20c90e2b4348" providerId="AD" clId="Web-{F76170B4-4D40-1D4E-6F07-62E138BA09F8}" dt="2026-03-09T09:15:47.698" v="41" actId="1076"/>
          <ac:picMkLst>
            <pc:docMk/>
            <pc:sldMk cId="2198039097" sldId="284"/>
            <ac:picMk id="13" creationId="{78B0E66D-FB0A-949E-95FA-399F325AB04A}"/>
          </ac:picMkLst>
        </pc:picChg>
      </pc:sldChg>
      <pc:sldChg chg="addSp delSp modSp">
        <pc:chgData name="Ruvinda Nanayakkara" userId="S::ruvinda.nanayakkara_aware.com.au#ext#@actuaries.onmicrosoft.com::9a875d1b-e4ad-464d-b49b-20c90e2b4348" providerId="AD" clId="Web-{F76170B4-4D40-1D4E-6F07-62E138BA09F8}" dt="2026-03-09T09:15:20.885" v="40" actId="1076"/>
        <pc:sldMkLst>
          <pc:docMk/>
          <pc:sldMk cId="125957132" sldId="286"/>
        </pc:sldMkLst>
        <pc:spChg chg="mod">
          <ac:chgData name="Ruvinda Nanayakkara" userId="S::ruvinda.nanayakkara_aware.com.au#ext#@actuaries.onmicrosoft.com::9a875d1b-e4ad-464d-b49b-20c90e2b4348" providerId="AD" clId="Web-{F76170B4-4D40-1D4E-6F07-62E138BA09F8}" dt="2026-03-09T09:14:33.635" v="27" actId="1076"/>
          <ac:spMkLst>
            <pc:docMk/>
            <pc:sldMk cId="125957132" sldId="286"/>
            <ac:spMk id="5" creationId="{600930D2-F5D8-DDDD-C706-08560591576A}"/>
          </ac:spMkLst>
        </pc:spChg>
        <pc:picChg chg="mod">
          <ac:chgData name="Ruvinda Nanayakkara" userId="S::ruvinda.nanayakkara_aware.com.au#ext#@actuaries.onmicrosoft.com::9a875d1b-e4ad-464d-b49b-20c90e2b4348" providerId="AD" clId="Web-{F76170B4-4D40-1D4E-6F07-62E138BA09F8}" dt="2026-03-09T09:15:13.151" v="37" actId="1076"/>
          <ac:picMkLst>
            <pc:docMk/>
            <pc:sldMk cId="125957132" sldId="286"/>
            <ac:picMk id="6" creationId="{0F5BDAA0-0FDC-F66D-12F2-E731A6525108}"/>
          </ac:picMkLst>
        </pc:picChg>
        <pc:picChg chg="mod">
          <ac:chgData name="Ruvinda Nanayakkara" userId="S::ruvinda.nanayakkara_aware.com.au#ext#@actuaries.onmicrosoft.com::9a875d1b-e4ad-464d-b49b-20c90e2b4348" providerId="AD" clId="Web-{F76170B4-4D40-1D4E-6F07-62E138BA09F8}" dt="2026-03-09T09:14:55.166" v="35" actId="1076"/>
          <ac:picMkLst>
            <pc:docMk/>
            <pc:sldMk cId="125957132" sldId="286"/>
            <ac:picMk id="7" creationId="{8D179305-1E15-402E-FDAC-3B9FD293F2E9}"/>
          </ac:picMkLst>
        </pc:picChg>
        <pc:picChg chg="add del mod">
          <ac:chgData name="Ruvinda Nanayakkara" userId="S::ruvinda.nanayakkara_aware.com.au#ext#@actuaries.onmicrosoft.com::9a875d1b-e4ad-464d-b49b-20c90e2b4348" providerId="AD" clId="Web-{F76170B4-4D40-1D4E-6F07-62E138BA09F8}" dt="2026-03-09T09:03:14.112" v="9"/>
          <ac:picMkLst>
            <pc:docMk/>
            <pc:sldMk cId="125957132" sldId="286"/>
            <ac:picMk id="8" creationId="{91589544-C0FD-A0CB-6E8C-6857BE232DD5}"/>
          </ac:picMkLst>
        </pc:picChg>
        <pc:picChg chg="add mod">
          <ac:chgData name="Ruvinda Nanayakkara" userId="S::ruvinda.nanayakkara_aware.com.au#ext#@actuaries.onmicrosoft.com::9a875d1b-e4ad-464d-b49b-20c90e2b4348" providerId="AD" clId="Web-{F76170B4-4D40-1D4E-6F07-62E138BA09F8}" dt="2026-03-09T09:15:20.885" v="38" actId="1076"/>
          <ac:picMkLst>
            <pc:docMk/>
            <pc:sldMk cId="125957132" sldId="286"/>
            <ac:picMk id="9" creationId="{EAB6D29E-B5BF-5916-99DA-47C7A008479F}"/>
          </ac:picMkLst>
        </pc:picChg>
        <pc:picChg chg="add mod">
          <ac:chgData name="Ruvinda Nanayakkara" userId="S::ruvinda.nanayakkara_aware.com.au#ext#@actuaries.onmicrosoft.com::9a875d1b-e4ad-464d-b49b-20c90e2b4348" providerId="AD" clId="Web-{F76170B4-4D40-1D4E-6F07-62E138BA09F8}" dt="2026-03-09T09:15:20.885" v="39" actId="1076"/>
          <ac:picMkLst>
            <pc:docMk/>
            <pc:sldMk cId="125957132" sldId="286"/>
            <ac:picMk id="11" creationId="{25715E8C-F552-118E-8D8D-2FD8BE5E3E1D}"/>
          </ac:picMkLst>
        </pc:picChg>
        <pc:picChg chg="add mod">
          <ac:chgData name="Ruvinda Nanayakkara" userId="S::ruvinda.nanayakkara_aware.com.au#ext#@actuaries.onmicrosoft.com::9a875d1b-e4ad-464d-b49b-20c90e2b4348" providerId="AD" clId="Web-{F76170B4-4D40-1D4E-6F07-62E138BA09F8}" dt="2026-03-09T09:15:20.885" v="40" actId="1076"/>
          <ac:picMkLst>
            <pc:docMk/>
            <pc:sldMk cId="125957132" sldId="286"/>
            <ac:picMk id="12" creationId="{E55904DD-6D2B-FCB4-9345-531AEE0B8F89}"/>
          </ac:picMkLst>
        </pc:picChg>
      </pc:sldChg>
    </pc:docChg>
  </pc:docChgLst>
  <pc:docChgLst>
    <pc:chgData name="Ruvinda Nanayakkara" userId="S::ruvinda.nanayakkara_aware.com.au#ext#@actuaries.onmicrosoft.com::9a875d1b-e4ad-464d-b49b-20c90e2b4348" providerId="AD" clId="Web-{46679835-8E66-A63E-3A6E-3DE557BED711}"/>
    <pc:docChg chg="modSld">
      <pc:chgData name="Ruvinda Nanayakkara" userId="S::ruvinda.nanayakkara_aware.com.au#ext#@actuaries.onmicrosoft.com::9a875d1b-e4ad-464d-b49b-20c90e2b4348" providerId="AD" clId="Web-{46679835-8E66-A63E-3A6E-3DE557BED711}" dt="2026-03-10T09:28:15.138" v="0" actId="20577"/>
      <pc:docMkLst>
        <pc:docMk/>
      </pc:docMkLst>
      <pc:sldChg chg="modSp">
        <pc:chgData name="Ruvinda Nanayakkara" userId="S::ruvinda.nanayakkara_aware.com.au#ext#@actuaries.onmicrosoft.com::9a875d1b-e4ad-464d-b49b-20c90e2b4348" providerId="AD" clId="Web-{46679835-8E66-A63E-3A6E-3DE557BED711}" dt="2026-03-10T09:28:15.138" v="0" actId="20577"/>
        <pc:sldMkLst>
          <pc:docMk/>
          <pc:sldMk cId="1012527225" sldId="275"/>
        </pc:sldMkLst>
        <pc:spChg chg="mod">
          <ac:chgData name="Ruvinda Nanayakkara" userId="S::ruvinda.nanayakkara_aware.com.au#ext#@actuaries.onmicrosoft.com::9a875d1b-e4ad-464d-b49b-20c90e2b4348" providerId="AD" clId="Web-{46679835-8E66-A63E-3A6E-3DE557BED711}" dt="2026-03-10T09:28:15.138" v="0" actId="20577"/>
          <ac:spMkLst>
            <pc:docMk/>
            <pc:sldMk cId="1012527225" sldId="275"/>
            <ac:spMk id="4" creationId="{287D73BF-4D38-017E-B51B-023917F25E83}"/>
          </ac:spMkLst>
        </pc:spChg>
      </pc:sldChg>
    </pc:docChg>
  </pc:docChgLst>
  <pc:docChgLst>
    <pc:chgData name="Ruvinda Nanayakkara" userId="1539202f-e6ca-47a8-ae92-90725aa172f1" providerId="ADAL" clId="{51474D9C-587C-473E-9DFD-8F4A390F4250}"/>
    <pc:docChg chg="undo custSel addSld modSld sldOrd">
      <pc:chgData name="Ruvinda Nanayakkara" userId="1539202f-e6ca-47a8-ae92-90725aa172f1" providerId="ADAL" clId="{51474D9C-587C-473E-9DFD-8F4A390F4250}" dt="2026-03-10T12:43:41.398" v="2848" actId="14100"/>
      <pc:docMkLst>
        <pc:docMk/>
      </pc:docMkLst>
      <pc:sldChg chg="addSp modSp mod">
        <pc:chgData name="Ruvinda Nanayakkara" userId="1539202f-e6ca-47a8-ae92-90725aa172f1" providerId="ADAL" clId="{51474D9C-587C-473E-9DFD-8F4A390F4250}" dt="2026-03-09T11:58:48.653" v="913" actId="1076"/>
        <pc:sldMkLst>
          <pc:docMk/>
          <pc:sldMk cId="2451909520" sldId="273"/>
        </pc:sldMkLst>
        <pc:spChg chg="mod">
          <ac:chgData name="Ruvinda Nanayakkara" userId="1539202f-e6ca-47a8-ae92-90725aa172f1" providerId="ADAL" clId="{51474D9C-587C-473E-9DFD-8F4A390F4250}" dt="2026-03-09T11:58:43.422" v="912" actId="20577"/>
          <ac:spMkLst>
            <pc:docMk/>
            <pc:sldMk cId="2451909520" sldId="273"/>
            <ac:spMk id="2" creationId="{3771A496-4C39-2B00-0D43-49A224521298}"/>
          </ac:spMkLst>
        </pc:spChg>
        <pc:spChg chg="mod">
          <ac:chgData name="Ruvinda Nanayakkara" userId="1539202f-e6ca-47a8-ae92-90725aa172f1" providerId="ADAL" clId="{51474D9C-587C-473E-9DFD-8F4A390F4250}" dt="2026-03-09T11:56:27.032" v="818" actId="1076"/>
          <ac:spMkLst>
            <pc:docMk/>
            <pc:sldMk cId="2451909520" sldId="273"/>
            <ac:spMk id="3" creationId="{40216AD9-8DFE-D1F2-E19F-6CC337BFA40C}"/>
          </ac:spMkLst>
        </pc:spChg>
        <pc:spChg chg="add mod">
          <ac:chgData name="Ruvinda Nanayakkara" userId="1539202f-e6ca-47a8-ae92-90725aa172f1" providerId="ADAL" clId="{51474D9C-587C-473E-9DFD-8F4A390F4250}" dt="2026-03-09T11:58:48.653" v="913" actId="1076"/>
          <ac:spMkLst>
            <pc:docMk/>
            <pc:sldMk cId="2451909520" sldId="273"/>
            <ac:spMk id="5" creationId="{760AD07A-5DB6-80C9-4F89-0C4F6FB53516}"/>
          </ac:spMkLst>
        </pc:spChg>
      </pc:sldChg>
      <pc:sldChg chg="add">
        <pc:chgData name="Ruvinda Nanayakkara" userId="1539202f-e6ca-47a8-ae92-90725aa172f1" providerId="ADAL" clId="{51474D9C-587C-473E-9DFD-8F4A390F4250}" dt="2026-03-10T11:41:54.368" v="2729"/>
        <pc:sldMkLst>
          <pc:docMk/>
          <pc:sldMk cId="2434656800" sldId="274"/>
        </pc:sldMkLst>
      </pc:sldChg>
      <pc:sldChg chg="delSp mod">
        <pc:chgData name="Ruvinda Nanayakkara" userId="1539202f-e6ca-47a8-ae92-90725aa172f1" providerId="ADAL" clId="{51474D9C-587C-473E-9DFD-8F4A390F4250}" dt="2026-03-10T11:41:20.708" v="2728" actId="478"/>
        <pc:sldMkLst>
          <pc:docMk/>
          <pc:sldMk cId="1012527225" sldId="275"/>
        </pc:sldMkLst>
        <pc:spChg chg="del">
          <ac:chgData name="Ruvinda Nanayakkara" userId="1539202f-e6ca-47a8-ae92-90725aa172f1" providerId="ADAL" clId="{51474D9C-587C-473E-9DFD-8F4A390F4250}" dt="2026-03-10T11:41:20.708" v="2728" actId="478"/>
          <ac:spMkLst>
            <pc:docMk/>
            <pc:sldMk cId="1012527225" sldId="275"/>
            <ac:spMk id="4" creationId="{287D73BF-4D38-017E-B51B-023917F25E83}"/>
          </ac:spMkLst>
        </pc:spChg>
      </pc:sldChg>
      <pc:sldChg chg="addSp delSp modSp mod delAnim modAnim">
        <pc:chgData name="Ruvinda Nanayakkara" userId="1539202f-e6ca-47a8-ae92-90725aa172f1" providerId="ADAL" clId="{51474D9C-587C-473E-9DFD-8F4A390F4250}" dt="2026-03-10T12:43:41.398" v="2848" actId="14100"/>
        <pc:sldMkLst>
          <pc:docMk/>
          <pc:sldMk cId="2198039097" sldId="284"/>
        </pc:sldMkLst>
        <pc:spChg chg="mod">
          <ac:chgData name="Ruvinda Nanayakkara" userId="1539202f-e6ca-47a8-ae92-90725aa172f1" providerId="ADAL" clId="{51474D9C-587C-473E-9DFD-8F4A390F4250}" dt="2026-03-10T10:58:54.100" v="2483" actId="1076"/>
          <ac:spMkLst>
            <pc:docMk/>
            <pc:sldMk cId="2198039097" sldId="284"/>
            <ac:spMk id="2" creationId="{EE714821-BF2F-FAB3-28DA-C0726697DB00}"/>
          </ac:spMkLst>
        </pc:spChg>
        <pc:spChg chg="mod">
          <ac:chgData name="Ruvinda Nanayakkara" userId="1539202f-e6ca-47a8-ae92-90725aa172f1" providerId="ADAL" clId="{51474D9C-587C-473E-9DFD-8F4A390F4250}" dt="2026-03-10T12:41:28.364" v="2828" actId="1076"/>
          <ac:spMkLst>
            <pc:docMk/>
            <pc:sldMk cId="2198039097" sldId="284"/>
            <ac:spMk id="6" creationId="{1D13C1E6-FB4F-2B04-CAD7-5D1A878E5F69}"/>
          </ac:spMkLst>
        </pc:spChg>
        <pc:spChg chg="mod">
          <ac:chgData name="Ruvinda Nanayakkara" userId="1539202f-e6ca-47a8-ae92-90725aa172f1" providerId="ADAL" clId="{51474D9C-587C-473E-9DFD-8F4A390F4250}" dt="2026-03-10T12:41:35.796" v="2829" actId="1076"/>
          <ac:spMkLst>
            <pc:docMk/>
            <pc:sldMk cId="2198039097" sldId="284"/>
            <ac:spMk id="7" creationId="{E2EB1A94-C7D2-7209-519C-7BCCFC5CF5CD}"/>
          </ac:spMkLst>
        </pc:spChg>
        <pc:spChg chg="mod">
          <ac:chgData name="Ruvinda Nanayakkara" userId="1539202f-e6ca-47a8-ae92-90725aa172f1" providerId="ADAL" clId="{51474D9C-587C-473E-9DFD-8F4A390F4250}" dt="2026-03-10T12:43:28.938" v="2846" actId="1076"/>
          <ac:spMkLst>
            <pc:docMk/>
            <pc:sldMk cId="2198039097" sldId="284"/>
            <ac:spMk id="17" creationId="{1B53F36A-B1EC-65E2-14D4-E2CD9A127833}"/>
          </ac:spMkLst>
        </pc:spChg>
        <pc:spChg chg="del">
          <ac:chgData name="Ruvinda Nanayakkara" userId="1539202f-e6ca-47a8-ae92-90725aa172f1" providerId="ADAL" clId="{51474D9C-587C-473E-9DFD-8F4A390F4250}" dt="2026-03-09T09:47:00.793" v="4" actId="478"/>
          <ac:spMkLst>
            <pc:docMk/>
            <pc:sldMk cId="2198039097" sldId="284"/>
            <ac:spMk id="18" creationId="{78366855-4BDD-1842-4D27-2D0AAEB3E715}"/>
          </ac:spMkLst>
        </pc:spChg>
        <pc:spChg chg="add mod">
          <ac:chgData name="Ruvinda Nanayakkara" userId="1539202f-e6ca-47a8-ae92-90725aa172f1" providerId="ADAL" clId="{51474D9C-587C-473E-9DFD-8F4A390F4250}" dt="2026-03-10T12:42:36.684" v="2843" actId="1076"/>
          <ac:spMkLst>
            <pc:docMk/>
            <pc:sldMk cId="2198039097" sldId="284"/>
            <ac:spMk id="20" creationId="{41874B8A-5854-26F1-CB96-9C189B1BE305}"/>
          </ac:spMkLst>
        </pc:spChg>
        <pc:graphicFrameChg chg="add mod modGraphic">
          <ac:chgData name="Ruvinda Nanayakkara" userId="1539202f-e6ca-47a8-ae92-90725aa172f1" providerId="ADAL" clId="{51474D9C-587C-473E-9DFD-8F4A390F4250}" dt="2026-03-10T10:59:50.602" v="2491" actId="255"/>
          <ac:graphicFrameMkLst>
            <pc:docMk/>
            <pc:sldMk cId="2198039097" sldId="284"/>
            <ac:graphicFrameMk id="8" creationId="{73D4A96B-72F9-0298-B101-489522E7E4E3}"/>
          </ac:graphicFrameMkLst>
        </pc:graphicFrameChg>
        <pc:picChg chg="add del mod">
          <ac:chgData name="Ruvinda Nanayakkara" userId="1539202f-e6ca-47a8-ae92-90725aa172f1" providerId="ADAL" clId="{51474D9C-587C-473E-9DFD-8F4A390F4250}" dt="2026-03-09T09:50:25.367" v="8" actId="478"/>
          <ac:picMkLst>
            <pc:docMk/>
            <pc:sldMk cId="2198039097" sldId="284"/>
            <ac:picMk id="9" creationId="{658FF7D7-1AC3-DF78-F2EC-9E7264954FAA}"/>
          </ac:picMkLst>
        </pc:picChg>
        <pc:picChg chg="add del mod">
          <ac:chgData name="Ruvinda Nanayakkara" userId="1539202f-e6ca-47a8-ae92-90725aa172f1" providerId="ADAL" clId="{51474D9C-587C-473E-9DFD-8F4A390F4250}" dt="2026-03-10T11:36:35.082" v="2713" actId="478"/>
          <ac:picMkLst>
            <pc:docMk/>
            <pc:sldMk cId="2198039097" sldId="284"/>
            <ac:picMk id="10" creationId="{3F6B2EDE-80B8-DB4C-71A3-76EBFBA5D04A}"/>
          </ac:picMkLst>
        </pc:picChg>
        <pc:picChg chg="mod">
          <ac:chgData name="Ruvinda Nanayakkara" userId="1539202f-e6ca-47a8-ae92-90725aa172f1" providerId="ADAL" clId="{51474D9C-587C-473E-9DFD-8F4A390F4250}" dt="2026-03-10T12:41:28.364" v="2828" actId="1076"/>
          <ac:picMkLst>
            <pc:docMk/>
            <pc:sldMk cId="2198039097" sldId="284"/>
            <ac:picMk id="12" creationId="{7F87C266-74CB-0FA2-6C0F-FFC64ACABE0A}"/>
          </ac:picMkLst>
        </pc:picChg>
        <pc:picChg chg="mod">
          <ac:chgData name="Ruvinda Nanayakkara" userId="1539202f-e6ca-47a8-ae92-90725aa172f1" providerId="ADAL" clId="{51474D9C-587C-473E-9DFD-8F4A390F4250}" dt="2026-03-10T12:41:35.796" v="2829" actId="1076"/>
          <ac:picMkLst>
            <pc:docMk/>
            <pc:sldMk cId="2198039097" sldId="284"/>
            <ac:picMk id="13" creationId="{78B0E66D-FB0A-949E-95FA-399F325AB04A}"/>
          </ac:picMkLst>
        </pc:picChg>
        <pc:picChg chg="add del mod">
          <ac:chgData name="Ruvinda Nanayakkara" userId="1539202f-e6ca-47a8-ae92-90725aa172f1" providerId="ADAL" clId="{51474D9C-587C-473E-9DFD-8F4A390F4250}" dt="2026-03-10T11:36:14.816" v="2709" actId="478"/>
          <ac:picMkLst>
            <pc:docMk/>
            <pc:sldMk cId="2198039097" sldId="284"/>
            <ac:picMk id="14" creationId="{3216B022-7791-1957-A2CC-99AA84C8315E}"/>
          </ac:picMkLst>
        </pc:picChg>
        <pc:picChg chg="add mod">
          <ac:chgData name="Ruvinda Nanayakkara" userId="1539202f-e6ca-47a8-ae92-90725aa172f1" providerId="ADAL" clId="{51474D9C-587C-473E-9DFD-8F4A390F4250}" dt="2026-03-10T11:38:47.333" v="2727" actId="1076"/>
          <ac:picMkLst>
            <pc:docMk/>
            <pc:sldMk cId="2198039097" sldId="284"/>
            <ac:picMk id="16" creationId="{FA414E8B-8C2D-E866-B187-D08207482216}"/>
          </ac:picMkLst>
        </pc:picChg>
        <pc:picChg chg="add mod">
          <ac:chgData name="Ruvinda Nanayakkara" userId="1539202f-e6ca-47a8-ae92-90725aa172f1" providerId="ADAL" clId="{51474D9C-587C-473E-9DFD-8F4A390F4250}" dt="2026-03-10T12:43:41.398" v="2848" actId="14100"/>
          <ac:picMkLst>
            <pc:docMk/>
            <pc:sldMk cId="2198039097" sldId="284"/>
            <ac:picMk id="19" creationId="{095B5894-0875-200C-F1D8-323134FBBAF9}"/>
          </ac:picMkLst>
        </pc:picChg>
      </pc:sldChg>
      <pc:sldChg chg="addSp delSp modSp mod modAnim">
        <pc:chgData name="Ruvinda Nanayakkara" userId="1539202f-e6ca-47a8-ae92-90725aa172f1" providerId="ADAL" clId="{51474D9C-587C-473E-9DFD-8F4A390F4250}" dt="2026-03-10T11:48:55.227" v="2783"/>
        <pc:sldMkLst>
          <pc:docMk/>
          <pc:sldMk cId="21080029" sldId="285"/>
        </pc:sldMkLst>
        <pc:spChg chg="mod">
          <ac:chgData name="Ruvinda Nanayakkara" userId="1539202f-e6ca-47a8-ae92-90725aa172f1" providerId="ADAL" clId="{51474D9C-587C-473E-9DFD-8F4A390F4250}" dt="2026-03-10T11:04:17.133" v="2664" actId="1076"/>
          <ac:spMkLst>
            <pc:docMk/>
            <pc:sldMk cId="21080029" sldId="285"/>
            <ac:spMk id="2" creationId="{F3F520F2-571A-EC28-71B6-14D4FACE87EC}"/>
          </ac:spMkLst>
        </pc:spChg>
        <pc:spChg chg="add mod">
          <ac:chgData name="Ruvinda Nanayakkara" userId="1539202f-e6ca-47a8-ae92-90725aa172f1" providerId="ADAL" clId="{51474D9C-587C-473E-9DFD-8F4A390F4250}" dt="2026-03-10T11:04:29.437" v="2688" actId="1036"/>
          <ac:spMkLst>
            <pc:docMk/>
            <pc:sldMk cId="21080029" sldId="285"/>
            <ac:spMk id="3" creationId="{E596F8B0-E052-609F-FD50-7195A48B14B1}"/>
          </ac:spMkLst>
        </pc:spChg>
        <pc:spChg chg="del mod">
          <ac:chgData name="Ruvinda Nanayakkara" userId="1539202f-e6ca-47a8-ae92-90725aa172f1" providerId="ADAL" clId="{51474D9C-587C-473E-9DFD-8F4A390F4250}" dt="2026-03-09T11:18:30.916" v="621" actId="478"/>
          <ac:spMkLst>
            <pc:docMk/>
            <pc:sldMk cId="21080029" sldId="285"/>
            <ac:spMk id="5" creationId="{4B7A4FC7-24BD-512C-B30A-6D3971299DBC}"/>
          </ac:spMkLst>
        </pc:spChg>
        <pc:spChg chg="add mod">
          <ac:chgData name="Ruvinda Nanayakkara" userId="1539202f-e6ca-47a8-ae92-90725aa172f1" providerId="ADAL" clId="{51474D9C-587C-473E-9DFD-8F4A390F4250}" dt="2026-03-10T11:04:29.437" v="2688" actId="1036"/>
          <ac:spMkLst>
            <pc:docMk/>
            <pc:sldMk cId="21080029" sldId="285"/>
            <ac:spMk id="6" creationId="{619F9647-EF60-FB77-A194-1506836B1EC2}"/>
          </ac:spMkLst>
        </pc:spChg>
        <pc:spChg chg="add mod">
          <ac:chgData name="Ruvinda Nanayakkara" userId="1539202f-e6ca-47a8-ae92-90725aa172f1" providerId="ADAL" clId="{51474D9C-587C-473E-9DFD-8F4A390F4250}" dt="2026-03-10T11:04:29.437" v="2688" actId="1036"/>
          <ac:spMkLst>
            <pc:docMk/>
            <pc:sldMk cId="21080029" sldId="285"/>
            <ac:spMk id="7" creationId="{39BF507F-880D-4108-A265-2E31971E12C1}"/>
          </ac:spMkLst>
        </pc:spChg>
        <pc:spChg chg="add del mod">
          <ac:chgData name="Ruvinda Nanayakkara" userId="1539202f-e6ca-47a8-ae92-90725aa172f1" providerId="ADAL" clId="{51474D9C-587C-473E-9DFD-8F4A390F4250}" dt="2026-03-09T11:18:33.183" v="622" actId="478"/>
          <ac:spMkLst>
            <pc:docMk/>
            <pc:sldMk cId="21080029" sldId="285"/>
            <ac:spMk id="9" creationId="{AAC35BA3-7EC8-0E6E-5F89-D1360CA58391}"/>
          </ac:spMkLst>
        </pc:spChg>
        <pc:spChg chg="add mod">
          <ac:chgData name="Ruvinda Nanayakkara" userId="1539202f-e6ca-47a8-ae92-90725aa172f1" providerId="ADAL" clId="{51474D9C-587C-473E-9DFD-8F4A390F4250}" dt="2026-03-10T11:04:29.437" v="2688" actId="1036"/>
          <ac:spMkLst>
            <pc:docMk/>
            <pc:sldMk cId="21080029" sldId="285"/>
            <ac:spMk id="10" creationId="{EE02F7BE-0A13-09E9-2B6A-EA4F5E577E02}"/>
          </ac:spMkLst>
        </pc:spChg>
        <pc:spChg chg="add mod">
          <ac:chgData name="Ruvinda Nanayakkara" userId="1539202f-e6ca-47a8-ae92-90725aa172f1" providerId="ADAL" clId="{51474D9C-587C-473E-9DFD-8F4A390F4250}" dt="2026-03-10T11:04:29.437" v="2688" actId="1036"/>
          <ac:spMkLst>
            <pc:docMk/>
            <pc:sldMk cId="21080029" sldId="285"/>
            <ac:spMk id="11" creationId="{1C1D3F60-EB4E-5AD1-6E8B-F4337BCC4EC7}"/>
          </ac:spMkLst>
        </pc:spChg>
        <pc:spChg chg="add mod">
          <ac:chgData name="Ruvinda Nanayakkara" userId="1539202f-e6ca-47a8-ae92-90725aa172f1" providerId="ADAL" clId="{51474D9C-587C-473E-9DFD-8F4A390F4250}" dt="2026-03-10T11:04:29.437" v="2688" actId="1036"/>
          <ac:spMkLst>
            <pc:docMk/>
            <pc:sldMk cId="21080029" sldId="285"/>
            <ac:spMk id="12" creationId="{65641417-D2E9-78CD-6141-9F6990811767}"/>
          </ac:spMkLst>
        </pc:spChg>
        <pc:spChg chg="add mod">
          <ac:chgData name="Ruvinda Nanayakkara" userId="1539202f-e6ca-47a8-ae92-90725aa172f1" providerId="ADAL" clId="{51474D9C-587C-473E-9DFD-8F4A390F4250}" dt="2026-03-10T11:04:29.437" v="2688" actId="1036"/>
          <ac:spMkLst>
            <pc:docMk/>
            <pc:sldMk cId="21080029" sldId="285"/>
            <ac:spMk id="13" creationId="{7BDE323C-D619-C3EC-E838-8FD906851E33}"/>
          </ac:spMkLst>
        </pc:spChg>
        <pc:spChg chg="add mod">
          <ac:chgData name="Ruvinda Nanayakkara" userId="1539202f-e6ca-47a8-ae92-90725aa172f1" providerId="ADAL" clId="{51474D9C-587C-473E-9DFD-8F4A390F4250}" dt="2026-03-10T11:04:29.437" v="2688" actId="1036"/>
          <ac:spMkLst>
            <pc:docMk/>
            <pc:sldMk cId="21080029" sldId="285"/>
            <ac:spMk id="14" creationId="{9C467039-A73D-E864-82E4-2ECCEB2A4480}"/>
          </ac:spMkLst>
        </pc:spChg>
        <pc:graphicFrameChg chg="add mod modGraphic">
          <ac:chgData name="Ruvinda Nanayakkara" userId="1539202f-e6ca-47a8-ae92-90725aa172f1" providerId="ADAL" clId="{51474D9C-587C-473E-9DFD-8F4A390F4250}" dt="2026-03-10T11:05:10.427" v="2698"/>
          <ac:graphicFrameMkLst>
            <pc:docMk/>
            <pc:sldMk cId="21080029" sldId="285"/>
            <ac:graphicFrameMk id="5" creationId="{6EFA7455-C07C-8D77-6934-79852144589D}"/>
          </ac:graphicFrameMkLst>
        </pc:graphicFrameChg>
      </pc:sldChg>
      <pc:sldChg chg="addSp delSp modSp mod delAnim modAnim">
        <pc:chgData name="Ruvinda Nanayakkara" userId="1539202f-e6ca-47a8-ae92-90725aa172f1" providerId="ADAL" clId="{51474D9C-587C-473E-9DFD-8F4A390F4250}" dt="2026-03-10T12:05:59.068" v="2827"/>
        <pc:sldMkLst>
          <pc:docMk/>
          <pc:sldMk cId="125957132" sldId="286"/>
        </pc:sldMkLst>
        <pc:spChg chg="mod">
          <ac:chgData name="Ruvinda Nanayakkara" userId="1539202f-e6ca-47a8-ae92-90725aa172f1" providerId="ADAL" clId="{51474D9C-587C-473E-9DFD-8F4A390F4250}" dt="2026-03-10T11:05:48.980" v="2705" actId="1038"/>
          <ac:spMkLst>
            <pc:docMk/>
            <pc:sldMk cId="125957132" sldId="286"/>
            <ac:spMk id="2" creationId="{3573C3AD-98D1-36DE-2326-A782A0A4DCCC}"/>
          </ac:spMkLst>
        </pc:spChg>
        <pc:spChg chg="add mod">
          <ac:chgData name="Ruvinda Nanayakkara" userId="1539202f-e6ca-47a8-ae92-90725aa172f1" providerId="ADAL" clId="{51474D9C-587C-473E-9DFD-8F4A390F4250}" dt="2026-03-09T12:00:50.573" v="1009" actId="20577"/>
          <ac:spMkLst>
            <pc:docMk/>
            <pc:sldMk cId="125957132" sldId="286"/>
            <ac:spMk id="8" creationId="{7103EC01-DB61-7473-C396-099531B69142}"/>
          </ac:spMkLst>
        </pc:spChg>
        <pc:spChg chg="add mod">
          <ac:chgData name="Ruvinda Nanayakkara" userId="1539202f-e6ca-47a8-ae92-90725aa172f1" providerId="ADAL" clId="{51474D9C-587C-473E-9DFD-8F4A390F4250}" dt="2026-03-09T12:01:06.719" v="1019" actId="20577"/>
          <ac:spMkLst>
            <pc:docMk/>
            <pc:sldMk cId="125957132" sldId="286"/>
            <ac:spMk id="10" creationId="{397E2879-ABDA-9DCA-01E4-7C1AE07BA3FD}"/>
          </ac:spMkLst>
        </pc:spChg>
        <pc:spChg chg="add mod">
          <ac:chgData name="Ruvinda Nanayakkara" userId="1539202f-e6ca-47a8-ae92-90725aa172f1" providerId="ADAL" clId="{51474D9C-587C-473E-9DFD-8F4A390F4250}" dt="2026-03-09T12:01:31.187" v="1041" actId="1038"/>
          <ac:spMkLst>
            <pc:docMk/>
            <pc:sldMk cId="125957132" sldId="286"/>
            <ac:spMk id="13" creationId="{F2B5DF68-C06D-7EE4-D22F-209BF3861258}"/>
          </ac:spMkLst>
        </pc:spChg>
        <pc:graphicFrameChg chg="add mod modGraphic">
          <ac:chgData name="Ruvinda Nanayakkara" userId="1539202f-e6ca-47a8-ae92-90725aa172f1" providerId="ADAL" clId="{51474D9C-587C-473E-9DFD-8F4A390F4250}" dt="2026-03-10T10:58:19.718" v="2479" actId="122"/>
          <ac:graphicFrameMkLst>
            <pc:docMk/>
            <pc:sldMk cId="125957132" sldId="286"/>
            <ac:graphicFrameMk id="14" creationId="{872E5E0E-B462-424D-ED67-04DFAEEA8AE3}"/>
          </ac:graphicFrameMkLst>
        </pc:graphicFrameChg>
        <pc:picChg chg="del mod">
          <ac:chgData name="Ruvinda Nanayakkara" userId="1539202f-e6ca-47a8-ae92-90725aa172f1" providerId="ADAL" clId="{51474D9C-587C-473E-9DFD-8F4A390F4250}" dt="2026-03-10T12:04:50.167" v="2819" actId="478"/>
          <ac:picMkLst>
            <pc:docMk/>
            <pc:sldMk cId="125957132" sldId="286"/>
            <ac:picMk id="3" creationId="{D78B12ED-0E3E-C1A9-D8BC-72800A126E2F}"/>
          </ac:picMkLst>
        </pc:picChg>
        <pc:picChg chg="mod">
          <ac:chgData name="Ruvinda Nanayakkara" userId="1539202f-e6ca-47a8-ae92-90725aa172f1" providerId="ADAL" clId="{51474D9C-587C-473E-9DFD-8F4A390F4250}" dt="2026-03-09T11:47:28.396" v="643" actId="1076"/>
          <ac:picMkLst>
            <pc:docMk/>
            <pc:sldMk cId="125957132" sldId="286"/>
            <ac:picMk id="6" creationId="{0F5BDAA0-0FDC-F66D-12F2-E731A6525108}"/>
          </ac:picMkLst>
        </pc:picChg>
        <pc:picChg chg="mod">
          <ac:chgData name="Ruvinda Nanayakkara" userId="1539202f-e6ca-47a8-ae92-90725aa172f1" providerId="ADAL" clId="{51474D9C-587C-473E-9DFD-8F4A390F4250}" dt="2026-03-09T11:47:24.231" v="642" actId="1076"/>
          <ac:picMkLst>
            <pc:docMk/>
            <pc:sldMk cId="125957132" sldId="286"/>
            <ac:picMk id="7" creationId="{8D179305-1E15-402E-FDAC-3B9FD293F2E9}"/>
          </ac:picMkLst>
        </pc:picChg>
        <pc:picChg chg="add mod">
          <ac:chgData name="Ruvinda Nanayakkara" userId="1539202f-e6ca-47a8-ae92-90725aa172f1" providerId="ADAL" clId="{51474D9C-587C-473E-9DFD-8F4A390F4250}" dt="2026-03-10T12:05:16.660" v="2824" actId="1076"/>
          <ac:picMkLst>
            <pc:docMk/>
            <pc:sldMk cId="125957132" sldId="286"/>
            <ac:picMk id="17" creationId="{553F4BE1-6DC9-5B49-D68A-32B8EB801418}"/>
          </ac:picMkLst>
        </pc:picChg>
      </pc:sldChg>
      <pc:sldChg chg="addSp delSp modSp mod delAnim modAnim">
        <pc:chgData name="Ruvinda Nanayakkara" userId="1539202f-e6ca-47a8-ae92-90725aa172f1" providerId="ADAL" clId="{51474D9C-587C-473E-9DFD-8F4A390F4250}" dt="2026-03-10T11:58:54.963" v="2805"/>
        <pc:sldMkLst>
          <pc:docMk/>
          <pc:sldMk cId="2544676158" sldId="287"/>
        </pc:sldMkLst>
        <pc:spChg chg="mod">
          <ac:chgData name="Ruvinda Nanayakkara" userId="1539202f-e6ca-47a8-ae92-90725aa172f1" providerId="ADAL" clId="{51474D9C-587C-473E-9DFD-8F4A390F4250}" dt="2026-03-10T11:03:21.944" v="2652" actId="1076"/>
          <ac:spMkLst>
            <pc:docMk/>
            <pc:sldMk cId="2544676158" sldId="287"/>
            <ac:spMk id="2" creationId="{FEE60EF4-8C34-A258-86A5-0A3193BFCFB3}"/>
          </ac:spMkLst>
        </pc:spChg>
        <pc:spChg chg="add mod">
          <ac:chgData name="Ruvinda Nanayakkara" userId="1539202f-e6ca-47a8-ae92-90725aa172f1" providerId="ADAL" clId="{51474D9C-587C-473E-9DFD-8F4A390F4250}" dt="2026-03-10T11:37:46.897" v="2721" actId="1076"/>
          <ac:spMkLst>
            <pc:docMk/>
            <pc:sldMk cId="2544676158" sldId="287"/>
            <ac:spMk id="16" creationId="{560C7CB5-CBA1-F6FB-2A58-5919F5786CE4}"/>
          </ac:spMkLst>
        </pc:spChg>
        <pc:spChg chg="mod">
          <ac:chgData name="Ruvinda Nanayakkara" userId="1539202f-e6ca-47a8-ae92-90725aa172f1" providerId="ADAL" clId="{51474D9C-587C-473E-9DFD-8F4A390F4250}" dt="2026-03-10T11:38:04.707" v="2724" actId="1076"/>
          <ac:spMkLst>
            <pc:docMk/>
            <pc:sldMk cId="2544676158" sldId="287"/>
            <ac:spMk id="17" creationId="{AD2A7AAD-6D48-A01F-3540-0B79ED34D26A}"/>
          </ac:spMkLst>
        </pc:spChg>
        <pc:spChg chg="del">
          <ac:chgData name="Ruvinda Nanayakkara" userId="1539202f-e6ca-47a8-ae92-90725aa172f1" providerId="ADAL" clId="{51474D9C-587C-473E-9DFD-8F4A390F4250}" dt="2026-03-09T10:35:08.249" v="145" actId="478"/>
          <ac:spMkLst>
            <pc:docMk/>
            <pc:sldMk cId="2544676158" sldId="287"/>
            <ac:spMk id="18" creationId="{55E69702-46AC-F983-7EEB-F8D35697858C}"/>
          </ac:spMkLst>
        </pc:spChg>
        <pc:spChg chg="add mod">
          <ac:chgData name="Ruvinda Nanayakkara" userId="1539202f-e6ca-47a8-ae92-90725aa172f1" providerId="ADAL" clId="{51474D9C-587C-473E-9DFD-8F4A390F4250}" dt="2026-03-10T11:38:01.961" v="2723" actId="1076"/>
          <ac:spMkLst>
            <pc:docMk/>
            <pc:sldMk cId="2544676158" sldId="287"/>
            <ac:spMk id="19" creationId="{1CF636C1-033B-074C-4F51-5C139BA7D024}"/>
          </ac:spMkLst>
        </pc:spChg>
        <pc:spChg chg="add mod">
          <ac:chgData name="Ruvinda Nanayakkara" userId="1539202f-e6ca-47a8-ae92-90725aa172f1" providerId="ADAL" clId="{51474D9C-587C-473E-9DFD-8F4A390F4250}" dt="2026-03-10T11:37:54.418" v="2722" actId="1076"/>
          <ac:spMkLst>
            <pc:docMk/>
            <pc:sldMk cId="2544676158" sldId="287"/>
            <ac:spMk id="20" creationId="{0F538796-D7D3-62CE-64D1-E808AFCA7D6C}"/>
          </ac:spMkLst>
        </pc:spChg>
        <pc:graphicFrameChg chg="add mod modGraphic">
          <ac:chgData name="Ruvinda Nanayakkara" userId="1539202f-e6ca-47a8-ae92-90725aa172f1" providerId="ADAL" clId="{51474D9C-587C-473E-9DFD-8F4A390F4250}" dt="2026-03-10T11:03:59.707" v="2662"/>
          <ac:graphicFrameMkLst>
            <pc:docMk/>
            <pc:sldMk cId="2544676158" sldId="287"/>
            <ac:graphicFrameMk id="3" creationId="{E5EDF4F9-0686-D31E-475B-EC43BF2500F0}"/>
          </ac:graphicFrameMkLst>
        </pc:graphicFrameChg>
        <pc:picChg chg="add del mod">
          <ac:chgData name="Ruvinda Nanayakkara" userId="1539202f-e6ca-47a8-ae92-90725aa172f1" providerId="ADAL" clId="{51474D9C-587C-473E-9DFD-8F4A390F4250}" dt="2026-03-10T11:36:57.333" v="2714" actId="478"/>
          <ac:picMkLst>
            <pc:docMk/>
            <pc:sldMk cId="2544676158" sldId="287"/>
            <ac:picMk id="6" creationId="{8C2A81DA-832C-B8BF-0A7A-D634AE9762DA}"/>
          </ac:picMkLst>
        </pc:picChg>
        <pc:picChg chg="add mod">
          <ac:chgData name="Ruvinda Nanayakkara" userId="1539202f-e6ca-47a8-ae92-90725aa172f1" providerId="ADAL" clId="{51474D9C-587C-473E-9DFD-8F4A390F4250}" dt="2026-03-10T11:38:01.961" v="2723" actId="1076"/>
          <ac:picMkLst>
            <pc:docMk/>
            <pc:sldMk cId="2544676158" sldId="287"/>
            <ac:picMk id="8" creationId="{6C6D23A8-9BC8-91C7-1342-0DB59D1C7902}"/>
          </ac:picMkLst>
        </pc:picChg>
        <pc:picChg chg="add mod ord">
          <ac:chgData name="Ruvinda Nanayakkara" userId="1539202f-e6ca-47a8-ae92-90725aa172f1" providerId="ADAL" clId="{51474D9C-587C-473E-9DFD-8F4A390F4250}" dt="2026-03-10T11:37:33.401" v="2719" actId="167"/>
          <ac:picMkLst>
            <pc:docMk/>
            <pc:sldMk cId="2544676158" sldId="287"/>
            <ac:picMk id="9" creationId="{B99609AD-8273-C229-7A4D-D4A97DA1A6BF}"/>
          </ac:picMkLst>
        </pc:picChg>
        <pc:picChg chg="add mod">
          <ac:chgData name="Ruvinda Nanayakkara" userId="1539202f-e6ca-47a8-ae92-90725aa172f1" providerId="ADAL" clId="{51474D9C-587C-473E-9DFD-8F4A390F4250}" dt="2026-03-10T11:37:46.897" v="2721" actId="1076"/>
          <ac:picMkLst>
            <pc:docMk/>
            <pc:sldMk cId="2544676158" sldId="287"/>
            <ac:picMk id="10" creationId="{EE0706C8-B010-58CF-BCC5-4D1C26975772}"/>
          </ac:picMkLst>
        </pc:picChg>
        <pc:picChg chg="del">
          <ac:chgData name="Ruvinda Nanayakkara" userId="1539202f-e6ca-47a8-ae92-90725aa172f1" providerId="ADAL" clId="{51474D9C-587C-473E-9DFD-8F4A390F4250}" dt="2026-03-09T09:53:00.497" v="39" actId="478"/>
          <ac:picMkLst>
            <pc:docMk/>
            <pc:sldMk cId="2544676158" sldId="287"/>
            <ac:picMk id="11" creationId="{5E2AB93A-ED90-512F-7724-D844A17E4107}"/>
          </ac:picMkLst>
        </pc:picChg>
        <pc:picChg chg="del">
          <ac:chgData name="Ruvinda Nanayakkara" userId="1539202f-e6ca-47a8-ae92-90725aa172f1" providerId="ADAL" clId="{51474D9C-587C-473E-9DFD-8F4A390F4250}" dt="2026-03-09T09:53:00.497" v="39" actId="478"/>
          <ac:picMkLst>
            <pc:docMk/>
            <pc:sldMk cId="2544676158" sldId="287"/>
            <ac:picMk id="12" creationId="{E8BB5C33-108C-4D6A-3DA5-A0A9628C46FC}"/>
          </ac:picMkLst>
        </pc:picChg>
        <pc:picChg chg="del">
          <ac:chgData name="Ruvinda Nanayakkara" userId="1539202f-e6ca-47a8-ae92-90725aa172f1" providerId="ADAL" clId="{51474D9C-587C-473E-9DFD-8F4A390F4250}" dt="2026-03-09T09:53:00.497" v="39" actId="478"/>
          <ac:picMkLst>
            <pc:docMk/>
            <pc:sldMk cId="2544676158" sldId="287"/>
            <ac:picMk id="13" creationId="{D9D09A09-6F20-1377-4DE3-6F548FF1951C}"/>
          </ac:picMkLst>
        </pc:picChg>
        <pc:picChg chg="add mod">
          <ac:chgData name="Ruvinda Nanayakkara" userId="1539202f-e6ca-47a8-ae92-90725aa172f1" providerId="ADAL" clId="{51474D9C-587C-473E-9DFD-8F4A390F4250}" dt="2026-03-10T11:37:54.418" v="2722" actId="1076"/>
          <ac:picMkLst>
            <pc:docMk/>
            <pc:sldMk cId="2544676158" sldId="287"/>
            <ac:picMk id="15" creationId="{71A079A1-5302-8FFF-C2F0-4D31CD130A8B}"/>
          </ac:picMkLst>
        </pc:picChg>
      </pc:sldChg>
      <pc:sldChg chg="addSp delSp modSp mod">
        <pc:chgData name="Ruvinda Nanayakkara" userId="1539202f-e6ca-47a8-ae92-90725aa172f1" providerId="ADAL" clId="{51474D9C-587C-473E-9DFD-8F4A390F4250}" dt="2026-03-10T11:42:47.703" v="2753" actId="1038"/>
        <pc:sldMkLst>
          <pc:docMk/>
          <pc:sldMk cId="1427280600" sldId="288"/>
        </pc:sldMkLst>
        <pc:spChg chg="add del mod">
          <ac:chgData name="Ruvinda Nanayakkara" userId="1539202f-e6ca-47a8-ae92-90725aa172f1" providerId="ADAL" clId="{51474D9C-587C-473E-9DFD-8F4A390F4250}" dt="2026-03-10T09:40:42.192" v="1340" actId="478"/>
          <ac:spMkLst>
            <pc:docMk/>
            <pc:sldMk cId="1427280600" sldId="288"/>
            <ac:spMk id="3" creationId="{82A06285-F5AD-22DE-C387-C8F5FDA2B741}"/>
          </ac:spMkLst>
        </pc:spChg>
        <pc:spChg chg="del">
          <ac:chgData name="Ruvinda Nanayakkara" userId="1539202f-e6ca-47a8-ae92-90725aa172f1" providerId="ADAL" clId="{51474D9C-587C-473E-9DFD-8F4A390F4250}" dt="2026-03-10T09:34:18.739" v="1087" actId="478"/>
          <ac:spMkLst>
            <pc:docMk/>
            <pc:sldMk cId="1427280600" sldId="288"/>
            <ac:spMk id="7" creationId="{D12EB36E-DCFE-1431-4179-682F898B464B}"/>
          </ac:spMkLst>
        </pc:spChg>
        <pc:graphicFrameChg chg="add mod modGraphic">
          <ac:chgData name="Ruvinda Nanayakkara" userId="1539202f-e6ca-47a8-ae92-90725aa172f1" providerId="ADAL" clId="{51474D9C-587C-473E-9DFD-8F4A390F4250}" dt="2026-03-10T11:42:47.703" v="2753" actId="1038"/>
          <ac:graphicFrameMkLst>
            <pc:docMk/>
            <pc:sldMk cId="1427280600" sldId="288"/>
            <ac:graphicFrameMk id="5" creationId="{567A3786-3A61-0957-A860-DA87A4EAE28D}"/>
          </ac:graphicFrameMkLst>
        </pc:graphicFrameChg>
        <pc:graphicFrameChg chg="add mod modGraphic">
          <ac:chgData name="Ruvinda Nanayakkara" userId="1539202f-e6ca-47a8-ae92-90725aa172f1" providerId="ADAL" clId="{51474D9C-587C-473E-9DFD-8F4A390F4250}" dt="2026-03-10T11:42:47.703" v="2753" actId="1038"/>
          <ac:graphicFrameMkLst>
            <pc:docMk/>
            <pc:sldMk cId="1427280600" sldId="288"/>
            <ac:graphicFrameMk id="8" creationId="{72A96334-50A0-795C-5C3B-08D01C3677AF}"/>
          </ac:graphicFrameMkLst>
        </pc:graphicFrameChg>
        <pc:graphicFrameChg chg="add mod modGraphic">
          <ac:chgData name="Ruvinda Nanayakkara" userId="1539202f-e6ca-47a8-ae92-90725aa172f1" providerId="ADAL" clId="{51474D9C-587C-473E-9DFD-8F4A390F4250}" dt="2026-03-10T11:42:47.703" v="2753" actId="1038"/>
          <ac:graphicFrameMkLst>
            <pc:docMk/>
            <pc:sldMk cId="1427280600" sldId="288"/>
            <ac:graphicFrameMk id="9" creationId="{DD5664D6-FAA4-E0C4-0E27-AEEA65DEDA46}"/>
          </ac:graphicFrameMkLst>
        </pc:graphicFrameChg>
      </pc:sldChg>
      <pc:sldChg chg="addSp delSp modSp mod delAnim modAnim">
        <pc:chgData name="Ruvinda Nanayakkara" userId="1539202f-e6ca-47a8-ae92-90725aa172f1" providerId="ADAL" clId="{51474D9C-587C-473E-9DFD-8F4A390F4250}" dt="2026-03-10T12:00:17.011" v="2809"/>
        <pc:sldMkLst>
          <pc:docMk/>
          <pc:sldMk cId="4148648622" sldId="289"/>
        </pc:sldMkLst>
        <pc:spChg chg="mod">
          <ac:chgData name="Ruvinda Nanayakkara" userId="1539202f-e6ca-47a8-ae92-90725aa172f1" providerId="ADAL" clId="{51474D9C-587C-473E-9DFD-8F4A390F4250}" dt="2026-03-10T10:56:31.287" v="2464" actId="1076"/>
          <ac:spMkLst>
            <pc:docMk/>
            <pc:sldMk cId="4148648622" sldId="289"/>
            <ac:spMk id="2" creationId="{E1CAB0B7-E2AA-BE6A-8397-5BF995A91B08}"/>
          </ac:spMkLst>
        </pc:spChg>
        <pc:spChg chg="mod">
          <ac:chgData name="Ruvinda Nanayakkara" userId="1539202f-e6ca-47a8-ae92-90725aa172f1" providerId="ADAL" clId="{51474D9C-587C-473E-9DFD-8F4A390F4250}" dt="2026-03-10T10:56:23.263" v="2463" actId="1076"/>
          <ac:spMkLst>
            <pc:docMk/>
            <pc:sldMk cId="4148648622" sldId="289"/>
            <ac:spMk id="5" creationId="{3FDB07FC-A32D-3625-2A2C-7FCADCCEDE29}"/>
          </ac:spMkLst>
        </pc:spChg>
        <pc:spChg chg="del">
          <ac:chgData name="Ruvinda Nanayakkara" userId="1539202f-e6ca-47a8-ae92-90725aa172f1" providerId="ADAL" clId="{51474D9C-587C-473E-9DFD-8F4A390F4250}" dt="2026-03-10T10:52:52.669" v="2395" actId="478"/>
          <ac:spMkLst>
            <pc:docMk/>
            <pc:sldMk cId="4148648622" sldId="289"/>
            <ac:spMk id="6" creationId="{DD150145-E58B-AB2E-0E99-27204725BB69}"/>
          </ac:spMkLst>
        </pc:spChg>
        <pc:graphicFrameChg chg="add mod modGraphic">
          <ac:chgData name="Ruvinda Nanayakkara" userId="1539202f-e6ca-47a8-ae92-90725aa172f1" providerId="ADAL" clId="{51474D9C-587C-473E-9DFD-8F4A390F4250}" dt="2026-03-10T10:58:10.438" v="2478" actId="122"/>
          <ac:graphicFrameMkLst>
            <pc:docMk/>
            <pc:sldMk cId="4148648622" sldId="289"/>
            <ac:graphicFrameMk id="3" creationId="{69DEA090-F866-C804-BFD5-AD3CCF2F64D6}"/>
          </ac:graphicFrameMkLst>
        </pc:graphicFrameChg>
        <pc:picChg chg="add mod">
          <ac:chgData name="Ruvinda Nanayakkara" userId="1539202f-e6ca-47a8-ae92-90725aa172f1" providerId="ADAL" clId="{51474D9C-587C-473E-9DFD-8F4A390F4250}" dt="2026-03-10T11:36:07.289" v="2708" actId="14100"/>
          <ac:picMkLst>
            <pc:docMk/>
            <pc:sldMk cId="4148648622" sldId="289"/>
            <ac:picMk id="8" creationId="{FA151C25-85EA-0835-5B31-F3D3C072BD0D}"/>
          </ac:picMkLst>
        </pc:picChg>
        <pc:picChg chg="del">
          <ac:chgData name="Ruvinda Nanayakkara" userId="1539202f-e6ca-47a8-ae92-90725aa172f1" providerId="ADAL" clId="{51474D9C-587C-473E-9DFD-8F4A390F4250}" dt="2026-03-10T11:35:35.817" v="2706" actId="478"/>
          <ac:picMkLst>
            <pc:docMk/>
            <pc:sldMk cId="4148648622" sldId="289"/>
            <ac:picMk id="11" creationId="{BED363FE-4520-7384-F429-2A370DDFB099}"/>
          </ac:picMkLst>
        </pc:picChg>
      </pc:sldChg>
      <pc:sldChg chg="addSp delSp modSp add mod ord modAnim">
        <pc:chgData name="Ruvinda Nanayakkara" userId="1539202f-e6ca-47a8-ae92-90725aa172f1" providerId="ADAL" clId="{51474D9C-587C-473E-9DFD-8F4A390F4250}" dt="2026-03-10T11:46:55.697" v="2774"/>
        <pc:sldMkLst>
          <pc:docMk/>
          <pc:sldMk cId="2508852180" sldId="290"/>
        </pc:sldMkLst>
        <pc:spChg chg="mod">
          <ac:chgData name="Ruvinda Nanayakkara" userId="1539202f-e6ca-47a8-ae92-90725aa172f1" providerId="ADAL" clId="{51474D9C-587C-473E-9DFD-8F4A390F4250}" dt="2026-03-10T11:01:35.444" v="2616" actId="1076"/>
          <ac:spMkLst>
            <pc:docMk/>
            <pc:sldMk cId="2508852180" sldId="290"/>
            <ac:spMk id="2" creationId="{CC4250B7-4FE5-903C-880A-E97175DA1159}"/>
          </ac:spMkLst>
        </pc:spChg>
        <pc:spChg chg="add del mod">
          <ac:chgData name="Ruvinda Nanayakkara" userId="1539202f-e6ca-47a8-ae92-90725aa172f1" providerId="ADAL" clId="{51474D9C-587C-473E-9DFD-8F4A390F4250}" dt="2026-03-10T11:02:20.956" v="2621" actId="478"/>
          <ac:spMkLst>
            <pc:docMk/>
            <pc:sldMk cId="2508852180" sldId="290"/>
            <ac:spMk id="3" creationId="{D6736AC4-8BEE-8B02-DFBF-6FBB840B68A0}"/>
          </ac:spMkLst>
        </pc:spChg>
        <pc:spChg chg="add mod">
          <ac:chgData name="Ruvinda Nanayakkara" userId="1539202f-e6ca-47a8-ae92-90725aa172f1" providerId="ADAL" clId="{51474D9C-587C-473E-9DFD-8F4A390F4250}" dt="2026-03-10T11:02:55.848" v="2650" actId="1036"/>
          <ac:spMkLst>
            <pc:docMk/>
            <pc:sldMk cId="2508852180" sldId="290"/>
            <ac:spMk id="6" creationId="{F486156D-DB00-17E9-B3EC-226971843F16}"/>
          </ac:spMkLst>
        </pc:spChg>
        <pc:spChg chg="add del mod">
          <ac:chgData name="Ruvinda Nanayakkara" userId="1539202f-e6ca-47a8-ae92-90725aa172f1" providerId="ADAL" clId="{51474D9C-587C-473E-9DFD-8F4A390F4250}" dt="2026-03-09T10:00:16.489" v="104" actId="478"/>
          <ac:spMkLst>
            <pc:docMk/>
            <pc:sldMk cId="2508852180" sldId="290"/>
            <ac:spMk id="9" creationId="{788F3825-34CC-F242-B3DB-B48D90B5CFCF}"/>
          </ac:spMkLst>
        </pc:spChg>
        <pc:spChg chg="add mod">
          <ac:chgData name="Ruvinda Nanayakkara" userId="1539202f-e6ca-47a8-ae92-90725aa172f1" providerId="ADAL" clId="{51474D9C-587C-473E-9DFD-8F4A390F4250}" dt="2026-03-10T11:02:55.848" v="2650" actId="1036"/>
          <ac:spMkLst>
            <pc:docMk/>
            <pc:sldMk cId="2508852180" sldId="290"/>
            <ac:spMk id="10" creationId="{C817F644-DAE2-1655-005B-2D1750887DEC}"/>
          </ac:spMkLst>
        </pc:spChg>
        <pc:spChg chg="add del mod">
          <ac:chgData name="Ruvinda Nanayakkara" userId="1539202f-e6ca-47a8-ae92-90725aa172f1" providerId="ADAL" clId="{51474D9C-587C-473E-9DFD-8F4A390F4250}" dt="2026-03-09T12:01:57.697" v="1046" actId="478"/>
          <ac:spMkLst>
            <pc:docMk/>
            <pc:sldMk cId="2508852180" sldId="290"/>
            <ac:spMk id="14" creationId="{776C46E7-6FE7-710D-CA1B-15DBE5DC1644}"/>
          </ac:spMkLst>
        </pc:spChg>
        <pc:spChg chg="add mod">
          <ac:chgData name="Ruvinda Nanayakkara" userId="1539202f-e6ca-47a8-ae92-90725aa172f1" providerId="ADAL" clId="{51474D9C-587C-473E-9DFD-8F4A390F4250}" dt="2026-03-09T12:02:06.994" v="1059" actId="1036"/>
          <ac:spMkLst>
            <pc:docMk/>
            <pc:sldMk cId="2508852180" sldId="290"/>
            <ac:spMk id="15" creationId="{F8ACB775-414C-9CEE-4006-F7527B3EDAF4}"/>
          </ac:spMkLst>
        </pc:spChg>
        <pc:spChg chg="add del mod">
          <ac:chgData name="Ruvinda Nanayakkara" userId="1539202f-e6ca-47a8-ae92-90725aa172f1" providerId="ADAL" clId="{51474D9C-587C-473E-9DFD-8F4A390F4250}" dt="2026-03-09T12:01:59.499" v="1047" actId="478"/>
          <ac:spMkLst>
            <pc:docMk/>
            <pc:sldMk cId="2508852180" sldId="290"/>
            <ac:spMk id="16" creationId="{A0DBE637-A335-A3C1-1A07-18A9117D5703}"/>
          </ac:spMkLst>
        </pc:spChg>
        <pc:spChg chg="mod">
          <ac:chgData name="Ruvinda Nanayakkara" userId="1539202f-e6ca-47a8-ae92-90725aa172f1" providerId="ADAL" clId="{51474D9C-587C-473E-9DFD-8F4A390F4250}" dt="2026-03-10T11:02:55.848" v="2650" actId="1036"/>
          <ac:spMkLst>
            <pc:docMk/>
            <pc:sldMk cId="2508852180" sldId="290"/>
            <ac:spMk id="17" creationId="{CE349010-7907-CFCB-8743-321AAE1DD42C}"/>
          </ac:spMkLst>
        </pc:spChg>
        <pc:spChg chg="del">
          <ac:chgData name="Ruvinda Nanayakkara" userId="1539202f-e6ca-47a8-ae92-90725aa172f1" providerId="ADAL" clId="{51474D9C-587C-473E-9DFD-8F4A390F4250}" dt="2026-03-09T09:53:48.361" v="40" actId="478"/>
          <ac:spMkLst>
            <pc:docMk/>
            <pc:sldMk cId="2508852180" sldId="290"/>
            <ac:spMk id="18" creationId="{36666BDF-6B54-987B-B7BC-20CB6CA62E07}"/>
          </ac:spMkLst>
        </pc:spChg>
        <pc:spChg chg="add mod">
          <ac:chgData name="Ruvinda Nanayakkara" userId="1539202f-e6ca-47a8-ae92-90725aa172f1" providerId="ADAL" clId="{51474D9C-587C-473E-9DFD-8F4A390F4250}" dt="2026-03-09T10:37:22.238" v="151" actId="1076"/>
          <ac:spMkLst>
            <pc:docMk/>
            <pc:sldMk cId="2508852180" sldId="290"/>
            <ac:spMk id="20" creationId="{F655537D-C430-A657-42B9-85BE226AD5DB}"/>
          </ac:spMkLst>
        </pc:spChg>
        <pc:spChg chg="add del mod">
          <ac:chgData name="Ruvinda Nanayakkara" userId="1539202f-e6ca-47a8-ae92-90725aa172f1" providerId="ADAL" clId="{51474D9C-587C-473E-9DFD-8F4A390F4250}" dt="2026-03-09T12:02:29.518" v="1060" actId="20577"/>
          <ac:spMkLst>
            <pc:docMk/>
            <pc:sldMk cId="2508852180" sldId="290"/>
            <ac:spMk id="21" creationId="{CE324E0A-7E7E-CCE0-1AA8-43B517FE5305}"/>
          </ac:spMkLst>
        </pc:spChg>
        <pc:graphicFrameChg chg="add mod modGraphic">
          <ac:chgData name="Ruvinda Nanayakkara" userId="1539202f-e6ca-47a8-ae92-90725aa172f1" providerId="ADAL" clId="{51474D9C-587C-473E-9DFD-8F4A390F4250}" dt="2026-03-10T11:01:23.894" v="2615"/>
          <ac:graphicFrameMkLst>
            <pc:docMk/>
            <pc:sldMk cId="2508852180" sldId="290"/>
            <ac:graphicFrameMk id="7" creationId="{CF89FC06-2AA5-44C3-4F10-D25259A10AFD}"/>
          </ac:graphicFrameMkLst>
        </pc:graphicFrameChg>
        <pc:picChg chg="add mod">
          <ac:chgData name="Ruvinda Nanayakkara" userId="1539202f-e6ca-47a8-ae92-90725aa172f1" providerId="ADAL" clId="{51474D9C-587C-473E-9DFD-8F4A390F4250}" dt="2026-03-10T11:02:55.848" v="2650" actId="1036"/>
          <ac:picMkLst>
            <pc:docMk/>
            <pc:sldMk cId="2508852180" sldId="290"/>
            <ac:picMk id="8" creationId="{C4359145-9229-2F67-C646-7848D0804BB0}"/>
          </ac:picMkLst>
        </pc:picChg>
        <pc:picChg chg="del">
          <ac:chgData name="Ruvinda Nanayakkara" userId="1539202f-e6ca-47a8-ae92-90725aa172f1" providerId="ADAL" clId="{51474D9C-587C-473E-9DFD-8F4A390F4250}" dt="2026-03-09T09:52:54.626" v="38" actId="478"/>
          <ac:picMkLst>
            <pc:docMk/>
            <pc:sldMk cId="2508852180" sldId="290"/>
            <ac:picMk id="11" creationId="{2972836F-7663-FC02-EEC2-31B5479BCAA5}"/>
          </ac:picMkLst>
        </pc:picChg>
        <pc:picChg chg="del">
          <ac:chgData name="Ruvinda Nanayakkara" userId="1539202f-e6ca-47a8-ae92-90725aa172f1" providerId="ADAL" clId="{51474D9C-587C-473E-9DFD-8F4A390F4250}" dt="2026-03-09T09:52:54.626" v="38" actId="478"/>
          <ac:picMkLst>
            <pc:docMk/>
            <pc:sldMk cId="2508852180" sldId="290"/>
            <ac:picMk id="12" creationId="{A2E364DE-A531-5ED0-E978-A70CC42E0461}"/>
          </ac:picMkLst>
        </pc:picChg>
        <pc:picChg chg="del">
          <ac:chgData name="Ruvinda Nanayakkara" userId="1539202f-e6ca-47a8-ae92-90725aa172f1" providerId="ADAL" clId="{51474D9C-587C-473E-9DFD-8F4A390F4250}" dt="2026-03-09T09:52:54.626" v="38" actId="478"/>
          <ac:picMkLst>
            <pc:docMk/>
            <pc:sldMk cId="2508852180" sldId="290"/>
            <ac:picMk id="13" creationId="{CC37C9A3-BEEC-8039-1DC5-AD070D22F6B3}"/>
          </ac:picMkLst>
        </pc:picChg>
        <pc:picChg chg="add mod">
          <ac:chgData name="Ruvinda Nanayakkara" userId="1539202f-e6ca-47a8-ae92-90725aa172f1" providerId="ADAL" clId="{51474D9C-587C-473E-9DFD-8F4A390F4250}" dt="2026-03-09T10:02:35.695" v="133" actId="1036"/>
          <ac:picMkLst>
            <pc:docMk/>
            <pc:sldMk cId="2508852180" sldId="290"/>
            <ac:picMk id="1026" creationId="{5155BACE-A47F-4405-C930-0C5116F0EB8E}"/>
          </ac:picMkLst>
        </pc:picChg>
        <pc:picChg chg="add mod">
          <ac:chgData name="Ruvinda Nanayakkara" userId="1539202f-e6ca-47a8-ae92-90725aa172f1" providerId="ADAL" clId="{51474D9C-587C-473E-9DFD-8F4A390F4250}" dt="2026-03-09T10:02:30.733" v="127" actId="1076"/>
          <ac:picMkLst>
            <pc:docMk/>
            <pc:sldMk cId="2508852180" sldId="290"/>
            <ac:picMk id="1028" creationId="{F84C15E5-7F44-C4CD-0FC0-3AEAB8113106}"/>
          </ac:picMkLst>
        </pc:picChg>
      </pc:sldChg>
      <pc:sldChg chg="addSp delSp modSp add mod">
        <pc:chgData name="Ruvinda Nanayakkara" userId="1539202f-e6ca-47a8-ae92-90725aa172f1" providerId="ADAL" clId="{51474D9C-587C-473E-9DFD-8F4A390F4250}" dt="2026-03-09T11:55:20.317" v="813"/>
        <pc:sldMkLst>
          <pc:docMk/>
          <pc:sldMk cId="55530421" sldId="291"/>
        </pc:sldMkLst>
        <pc:spChg chg="mod">
          <ac:chgData name="Ruvinda Nanayakkara" userId="1539202f-e6ca-47a8-ae92-90725aa172f1" providerId="ADAL" clId="{51474D9C-587C-473E-9DFD-8F4A390F4250}" dt="2026-03-09T11:51:48.451" v="703" actId="20577"/>
          <ac:spMkLst>
            <pc:docMk/>
            <pc:sldMk cId="55530421" sldId="291"/>
            <ac:spMk id="2" creationId="{8E3FF22F-E642-DD0A-110A-C959EF959193}"/>
          </ac:spMkLst>
        </pc:spChg>
        <pc:spChg chg="del">
          <ac:chgData name="Ruvinda Nanayakkara" userId="1539202f-e6ca-47a8-ae92-90725aa172f1" providerId="ADAL" clId="{51474D9C-587C-473E-9DFD-8F4A390F4250}" dt="2026-03-09T11:51:24.908" v="687" actId="478"/>
          <ac:spMkLst>
            <pc:docMk/>
            <pc:sldMk cId="55530421" sldId="291"/>
            <ac:spMk id="3" creationId="{2A44CCB9-B2BE-6182-F34B-2A3DE1D6E27A}"/>
          </ac:spMkLst>
        </pc:spChg>
        <pc:spChg chg="del">
          <ac:chgData name="Ruvinda Nanayakkara" userId="1539202f-e6ca-47a8-ae92-90725aa172f1" providerId="ADAL" clId="{51474D9C-587C-473E-9DFD-8F4A390F4250}" dt="2026-03-09T11:51:36.145" v="690" actId="478"/>
          <ac:spMkLst>
            <pc:docMk/>
            <pc:sldMk cId="55530421" sldId="291"/>
            <ac:spMk id="6" creationId="{E2926998-51E4-818C-DAFC-1B48FBD0BDC0}"/>
          </ac:spMkLst>
        </pc:spChg>
        <pc:spChg chg="del">
          <ac:chgData name="Ruvinda Nanayakkara" userId="1539202f-e6ca-47a8-ae92-90725aa172f1" providerId="ADAL" clId="{51474D9C-587C-473E-9DFD-8F4A390F4250}" dt="2026-03-09T11:51:24.908" v="687" actId="478"/>
          <ac:spMkLst>
            <pc:docMk/>
            <pc:sldMk cId="55530421" sldId="291"/>
            <ac:spMk id="7" creationId="{53A42048-470E-C039-3C9D-274D2155707B}"/>
          </ac:spMkLst>
        </pc:spChg>
        <pc:spChg chg="del">
          <ac:chgData name="Ruvinda Nanayakkara" userId="1539202f-e6ca-47a8-ae92-90725aa172f1" providerId="ADAL" clId="{51474D9C-587C-473E-9DFD-8F4A390F4250}" dt="2026-03-09T11:51:24.908" v="687" actId="478"/>
          <ac:spMkLst>
            <pc:docMk/>
            <pc:sldMk cId="55530421" sldId="291"/>
            <ac:spMk id="10" creationId="{9D41D4FF-2830-5309-04FF-616C94BFA458}"/>
          </ac:spMkLst>
        </pc:spChg>
        <pc:spChg chg="del">
          <ac:chgData name="Ruvinda Nanayakkara" userId="1539202f-e6ca-47a8-ae92-90725aa172f1" providerId="ADAL" clId="{51474D9C-587C-473E-9DFD-8F4A390F4250}" dt="2026-03-09T11:51:24.908" v="687" actId="478"/>
          <ac:spMkLst>
            <pc:docMk/>
            <pc:sldMk cId="55530421" sldId="291"/>
            <ac:spMk id="11" creationId="{C5C67877-7258-45B1-C5EB-9E186D6E3B7F}"/>
          </ac:spMkLst>
        </pc:spChg>
        <pc:spChg chg="del">
          <ac:chgData name="Ruvinda Nanayakkara" userId="1539202f-e6ca-47a8-ae92-90725aa172f1" providerId="ADAL" clId="{51474D9C-587C-473E-9DFD-8F4A390F4250}" dt="2026-03-09T11:51:29.051" v="688" actId="478"/>
          <ac:spMkLst>
            <pc:docMk/>
            <pc:sldMk cId="55530421" sldId="291"/>
            <ac:spMk id="12" creationId="{FDE72C47-0386-0563-038D-859841E8DBC4}"/>
          </ac:spMkLst>
        </pc:spChg>
        <pc:spChg chg="del">
          <ac:chgData name="Ruvinda Nanayakkara" userId="1539202f-e6ca-47a8-ae92-90725aa172f1" providerId="ADAL" clId="{51474D9C-587C-473E-9DFD-8F4A390F4250}" dt="2026-03-09T11:51:40.030" v="691" actId="478"/>
          <ac:spMkLst>
            <pc:docMk/>
            <pc:sldMk cId="55530421" sldId="291"/>
            <ac:spMk id="13" creationId="{22E12136-B46A-2E20-D27C-762C0C20603B}"/>
          </ac:spMkLst>
        </pc:spChg>
        <pc:spChg chg="del">
          <ac:chgData name="Ruvinda Nanayakkara" userId="1539202f-e6ca-47a8-ae92-90725aa172f1" providerId="ADAL" clId="{51474D9C-587C-473E-9DFD-8F4A390F4250}" dt="2026-03-09T11:51:32.969" v="689" actId="478"/>
          <ac:spMkLst>
            <pc:docMk/>
            <pc:sldMk cId="55530421" sldId="291"/>
            <ac:spMk id="14" creationId="{1196774C-8343-26C5-29E7-7037A3AAF41A}"/>
          </ac:spMkLst>
        </pc:spChg>
        <pc:graphicFrameChg chg="add mod modGraphic">
          <ac:chgData name="Ruvinda Nanayakkara" userId="1539202f-e6ca-47a8-ae92-90725aa172f1" providerId="ADAL" clId="{51474D9C-587C-473E-9DFD-8F4A390F4250}" dt="2026-03-09T11:55:20.317" v="813"/>
          <ac:graphicFrameMkLst>
            <pc:docMk/>
            <pc:sldMk cId="55530421" sldId="291"/>
            <ac:graphicFrameMk id="5" creationId="{90788A95-70C6-8B67-958D-84082247525E}"/>
          </ac:graphicFrameMkLst>
        </pc:graphicFrameChg>
      </pc:sldChg>
      <pc:sldChg chg="addSp delSp modSp mod">
        <pc:chgData name="Ruvinda Nanayakkara" userId="1539202f-e6ca-47a8-ae92-90725aa172f1" providerId="ADAL" clId="{51474D9C-587C-473E-9DFD-8F4A390F4250}" dt="2026-03-10T10:52:23.092" v="2394" actId="14100"/>
        <pc:sldMkLst>
          <pc:docMk/>
          <pc:sldMk cId="560873403" sldId="292"/>
        </pc:sldMkLst>
        <pc:spChg chg="add mod">
          <ac:chgData name="Ruvinda Nanayakkara" userId="1539202f-e6ca-47a8-ae92-90725aa172f1" providerId="ADAL" clId="{51474D9C-587C-473E-9DFD-8F4A390F4250}" dt="2026-03-10T10:52:12.832" v="2392" actId="14100"/>
          <ac:spMkLst>
            <pc:docMk/>
            <pc:sldMk cId="560873403" sldId="292"/>
            <ac:spMk id="3" creationId="{A21B3426-0504-86FD-A9E7-037C3E19E961}"/>
          </ac:spMkLst>
        </pc:spChg>
        <pc:spChg chg="del">
          <ac:chgData name="Ruvinda Nanayakkara" userId="1539202f-e6ca-47a8-ae92-90725aa172f1" providerId="ADAL" clId="{51474D9C-587C-473E-9DFD-8F4A390F4250}" dt="2026-03-10T10:28:04.145" v="1863" actId="478"/>
          <ac:spMkLst>
            <pc:docMk/>
            <pc:sldMk cId="560873403" sldId="292"/>
            <ac:spMk id="5" creationId="{3FDB07FC-A32D-3625-2A2C-7FCADCCEDE29}"/>
          </ac:spMkLst>
        </pc:spChg>
        <pc:spChg chg="del">
          <ac:chgData name="Ruvinda Nanayakkara" userId="1539202f-e6ca-47a8-ae92-90725aa172f1" providerId="ADAL" clId="{51474D9C-587C-473E-9DFD-8F4A390F4250}" dt="2026-03-10T10:42:01.650" v="2157" actId="478"/>
          <ac:spMkLst>
            <pc:docMk/>
            <pc:sldMk cId="560873403" sldId="292"/>
            <ac:spMk id="6" creationId="{DD150145-E58B-AB2E-0E99-27204725BB69}"/>
          </ac:spMkLst>
        </pc:spChg>
        <pc:spChg chg="add mod">
          <ac:chgData name="Ruvinda Nanayakkara" userId="1539202f-e6ca-47a8-ae92-90725aa172f1" providerId="ADAL" clId="{51474D9C-587C-473E-9DFD-8F4A390F4250}" dt="2026-03-10T10:52:16.284" v="2393" actId="14100"/>
          <ac:spMkLst>
            <pc:docMk/>
            <pc:sldMk cId="560873403" sldId="292"/>
            <ac:spMk id="9" creationId="{4BB801F5-F273-A1CC-935C-7A4CCFE2F816}"/>
          </ac:spMkLst>
        </pc:spChg>
        <pc:spChg chg="add mod">
          <ac:chgData name="Ruvinda Nanayakkara" userId="1539202f-e6ca-47a8-ae92-90725aa172f1" providerId="ADAL" clId="{51474D9C-587C-473E-9DFD-8F4A390F4250}" dt="2026-03-10T10:52:23.092" v="2394" actId="14100"/>
          <ac:spMkLst>
            <pc:docMk/>
            <pc:sldMk cId="560873403" sldId="292"/>
            <ac:spMk id="10" creationId="{4AF7756F-1DA0-92BC-E45C-D1FC786DBA4C}"/>
          </ac:spMkLst>
        </pc:spChg>
        <pc:spChg chg="add del mod">
          <ac:chgData name="Ruvinda Nanayakkara" userId="1539202f-e6ca-47a8-ae92-90725aa172f1" providerId="ADAL" clId="{51474D9C-587C-473E-9DFD-8F4A390F4250}" dt="2026-03-10T10:28:07.241" v="1864" actId="478"/>
          <ac:spMkLst>
            <pc:docMk/>
            <pc:sldMk cId="560873403" sldId="292"/>
            <ac:spMk id="13" creationId="{9AAD027A-B108-0E3F-7625-F878FB179AAA}"/>
          </ac:spMkLst>
        </pc:spChg>
        <pc:spChg chg="add del mod">
          <ac:chgData name="Ruvinda Nanayakkara" userId="1539202f-e6ca-47a8-ae92-90725aa172f1" providerId="ADAL" clId="{51474D9C-587C-473E-9DFD-8F4A390F4250}" dt="2026-03-10T10:43:05.781" v="2190" actId="478"/>
          <ac:spMkLst>
            <pc:docMk/>
            <pc:sldMk cId="560873403" sldId="292"/>
            <ac:spMk id="14" creationId="{A0355FCE-56A3-C2FC-B289-E585C64EE64A}"/>
          </ac:spMkLst>
        </pc:spChg>
        <pc:spChg chg="del">
          <ac:chgData name="Ruvinda Nanayakkara" userId="1539202f-e6ca-47a8-ae92-90725aa172f1" providerId="ADAL" clId="{51474D9C-587C-473E-9DFD-8F4A390F4250}" dt="2026-03-10T10:42:05.670" v="2159" actId="478"/>
          <ac:spMkLst>
            <pc:docMk/>
            <pc:sldMk cId="560873403" sldId="292"/>
            <ac:spMk id="16" creationId="{92F66CFD-A6AC-3129-9038-0BD84C303398}"/>
          </ac:spMkLst>
        </pc:spChg>
        <pc:spChg chg="del">
          <ac:chgData name="Ruvinda Nanayakkara" userId="1539202f-e6ca-47a8-ae92-90725aa172f1" providerId="ADAL" clId="{51474D9C-587C-473E-9DFD-8F4A390F4250}" dt="2026-03-10T10:42:03.620" v="2158" actId="478"/>
          <ac:spMkLst>
            <pc:docMk/>
            <pc:sldMk cId="560873403" sldId="292"/>
            <ac:spMk id="18" creationId="{654C5CCD-476B-207C-DF5A-87E8DFCA879D}"/>
          </ac:spMkLst>
        </pc:spChg>
        <pc:spChg chg="add del mod">
          <ac:chgData name="Ruvinda Nanayakkara" userId="1539202f-e6ca-47a8-ae92-90725aa172f1" providerId="ADAL" clId="{51474D9C-587C-473E-9DFD-8F4A390F4250}" dt="2026-03-10T10:51:40.263" v="2381" actId="478"/>
          <ac:spMkLst>
            <pc:docMk/>
            <pc:sldMk cId="560873403" sldId="292"/>
            <ac:spMk id="25" creationId="{965C3010-8F4C-7561-779B-57EA44CBBEBC}"/>
          </ac:spMkLst>
        </pc:spChg>
        <pc:spChg chg="add del mod">
          <ac:chgData name="Ruvinda Nanayakkara" userId="1539202f-e6ca-47a8-ae92-90725aa172f1" providerId="ADAL" clId="{51474D9C-587C-473E-9DFD-8F4A390F4250}" dt="2026-03-10T10:51:38.069" v="2380" actId="478"/>
          <ac:spMkLst>
            <pc:docMk/>
            <pc:sldMk cId="560873403" sldId="292"/>
            <ac:spMk id="26" creationId="{39593963-13D9-17E7-20A1-5A91BE70F6CC}"/>
          </ac:spMkLst>
        </pc:spChg>
        <pc:spChg chg="add del mod">
          <ac:chgData name="Ruvinda Nanayakkara" userId="1539202f-e6ca-47a8-ae92-90725aa172f1" providerId="ADAL" clId="{51474D9C-587C-473E-9DFD-8F4A390F4250}" dt="2026-03-10T10:51:36.221" v="2379" actId="478"/>
          <ac:spMkLst>
            <pc:docMk/>
            <pc:sldMk cId="560873403" sldId="292"/>
            <ac:spMk id="27" creationId="{D449DB92-D585-9FCD-A96C-AF1CC59679B0}"/>
          </ac:spMkLst>
        </pc:spChg>
        <pc:spChg chg="add mod">
          <ac:chgData name="Ruvinda Nanayakkara" userId="1539202f-e6ca-47a8-ae92-90725aa172f1" providerId="ADAL" clId="{51474D9C-587C-473E-9DFD-8F4A390F4250}" dt="2026-03-10T10:49:53.655" v="2311" actId="1035"/>
          <ac:spMkLst>
            <pc:docMk/>
            <pc:sldMk cId="560873403" sldId="292"/>
            <ac:spMk id="28" creationId="{D889682A-26FD-FD93-4770-3B425200AE2C}"/>
          </ac:spMkLst>
        </pc:spChg>
        <pc:spChg chg="add mod">
          <ac:chgData name="Ruvinda Nanayakkara" userId="1539202f-e6ca-47a8-ae92-90725aa172f1" providerId="ADAL" clId="{51474D9C-587C-473E-9DFD-8F4A390F4250}" dt="2026-03-10T10:50:55.166" v="2378" actId="1035"/>
          <ac:spMkLst>
            <pc:docMk/>
            <pc:sldMk cId="560873403" sldId="292"/>
            <ac:spMk id="29" creationId="{0EB1324B-9C55-F124-A138-495727D4983D}"/>
          </ac:spMkLst>
        </pc:spChg>
        <pc:spChg chg="add mod">
          <ac:chgData name="Ruvinda Nanayakkara" userId="1539202f-e6ca-47a8-ae92-90725aa172f1" providerId="ADAL" clId="{51474D9C-587C-473E-9DFD-8F4A390F4250}" dt="2026-03-10T10:52:04.630" v="2391" actId="1038"/>
          <ac:spMkLst>
            <pc:docMk/>
            <pc:sldMk cId="560873403" sldId="292"/>
            <ac:spMk id="30" creationId="{D228660C-EA5B-6EDA-C8DE-F2BC7108A02A}"/>
          </ac:spMkLst>
        </pc:spChg>
        <pc:graphicFrameChg chg="add del mod modGraphic">
          <ac:chgData name="Ruvinda Nanayakkara" userId="1539202f-e6ca-47a8-ae92-90725aa172f1" providerId="ADAL" clId="{51474D9C-587C-473E-9DFD-8F4A390F4250}" dt="2026-03-10T10:44:21.508" v="2204" actId="478"/>
          <ac:graphicFrameMkLst>
            <pc:docMk/>
            <pc:sldMk cId="560873403" sldId="292"/>
            <ac:graphicFrameMk id="15" creationId="{68A9D418-58E9-0C89-FDC7-36D94FE4698A}"/>
          </ac:graphicFrameMkLst>
        </pc:graphicFrameChg>
        <pc:graphicFrameChg chg="add del mod">
          <ac:chgData name="Ruvinda Nanayakkara" userId="1539202f-e6ca-47a8-ae92-90725aa172f1" providerId="ADAL" clId="{51474D9C-587C-473E-9DFD-8F4A390F4250}" dt="2026-03-10T10:44:27.113" v="2205" actId="478"/>
          <ac:graphicFrameMkLst>
            <pc:docMk/>
            <pc:sldMk cId="560873403" sldId="292"/>
            <ac:graphicFrameMk id="17" creationId="{D013829B-A463-E3B5-3F9D-4F5603CE7F0D}"/>
          </ac:graphicFrameMkLst>
        </pc:graphicFrameChg>
        <pc:picChg chg="add mod">
          <ac:chgData name="Ruvinda Nanayakkara" userId="1539202f-e6ca-47a8-ae92-90725aa172f1" providerId="ADAL" clId="{51474D9C-587C-473E-9DFD-8F4A390F4250}" dt="2026-03-10T10:52:00.470" v="2385" actId="1036"/>
          <ac:picMkLst>
            <pc:docMk/>
            <pc:sldMk cId="560873403" sldId="292"/>
            <ac:picMk id="20" creationId="{CE70CE61-383B-2A00-A9E8-554E259A489B}"/>
          </ac:picMkLst>
        </pc:picChg>
        <pc:picChg chg="add mod">
          <ac:chgData name="Ruvinda Nanayakkara" userId="1539202f-e6ca-47a8-ae92-90725aa172f1" providerId="ADAL" clId="{51474D9C-587C-473E-9DFD-8F4A390F4250}" dt="2026-03-10T10:49:03.675" v="2298" actId="1036"/>
          <ac:picMkLst>
            <pc:docMk/>
            <pc:sldMk cId="560873403" sldId="292"/>
            <ac:picMk id="22" creationId="{E69AB3BA-F686-5089-448D-A9BB5CA03EE7}"/>
          </ac:picMkLst>
        </pc:picChg>
        <pc:picChg chg="add mod">
          <ac:chgData name="Ruvinda Nanayakkara" userId="1539202f-e6ca-47a8-ae92-90725aa172f1" providerId="ADAL" clId="{51474D9C-587C-473E-9DFD-8F4A390F4250}" dt="2026-03-10T10:48:59.534" v="2294" actId="1035"/>
          <ac:picMkLst>
            <pc:docMk/>
            <pc:sldMk cId="560873403" sldId="292"/>
            <ac:picMk id="24" creationId="{4EEF3123-9A6D-682E-5D9E-37825FA93D3C}"/>
          </ac:picMkLst>
        </pc:picChg>
        <pc:cxnChg chg="del">
          <ac:chgData name="Ruvinda Nanayakkara" userId="1539202f-e6ca-47a8-ae92-90725aa172f1" providerId="ADAL" clId="{51474D9C-587C-473E-9DFD-8F4A390F4250}" dt="2026-03-10T10:26:37.526" v="1845" actId="478"/>
          <ac:cxnSpMkLst>
            <pc:docMk/>
            <pc:sldMk cId="560873403" sldId="292"/>
            <ac:cxnSpMk id="7" creationId="{7ABB2933-A467-8A67-F650-FD8B10CAD122}"/>
          </ac:cxnSpMkLst>
        </pc:cxnChg>
        <pc:cxnChg chg="del mod">
          <ac:chgData name="Ruvinda Nanayakkara" userId="1539202f-e6ca-47a8-ae92-90725aa172f1" providerId="ADAL" clId="{51474D9C-587C-473E-9DFD-8F4A390F4250}" dt="2026-03-10T10:26:35.391" v="1844" actId="478"/>
          <ac:cxnSpMkLst>
            <pc:docMk/>
            <pc:sldMk cId="560873403" sldId="292"/>
            <ac:cxnSpMk id="8" creationId="{96DA0EF6-16DD-E974-97C8-43B5F7A24E10}"/>
          </ac:cxnSpMkLst>
        </pc:cxnChg>
        <pc:cxnChg chg="del mod">
          <ac:chgData name="Ruvinda Nanayakkara" userId="1539202f-e6ca-47a8-ae92-90725aa172f1" providerId="ADAL" clId="{51474D9C-587C-473E-9DFD-8F4A390F4250}" dt="2026-03-10T10:26:33.303" v="1843" actId="478"/>
          <ac:cxnSpMkLst>
            <pc:docMk/>
            <pc:sldMk cId="560873403" sldId="292"/>
            <ac:cxnSpMk id="12" creationId="{1088860B-986F-05A9-473F-31002E1F786C}"/>
          </ac:cxnSpMkLst>
        </pc:cxnChg>
      </pc:sldChg>
      <pc:sldChg chg="addSp delSp modSp add mod">
        <pc:chgData name="Ruvinda Nanayakkara" userId="1539202f-e6ca-47a8-ae92-90725aa172f1" providerId="ADAL" clId="{51474D9C-587C-473E-9DFD-8F4A390F4250}" dt="2026-03-10T12:04:20.650" v="2817" actId="1037"/>
        <pc:sldMkLst>
          <pc:docMk/>
          <pc:sldMk cId="2382586398" sldId="293"/>
        </pc:sldMkLst>
        <pc:spChg chg="del">
          <ac:chgData name="Ruvinda Nanayakkara" userId="1539202f-e6ca-47a8-ae92-90725aa172f1" providerId="ADAL" clId="{51474D9C-587C-473E-9DFD-8F4A390F4250}" dt="2026-03-10T09:41:54.177" v="1364" actId="478"/>
          <ac:spMkLst>
            <pc:docMk/>
            <pc:sldMk cId="2382586398" sldId="293"/>
            <ac:spMk id="3" creationId="{5D615278-8BEE-4EEC-A327-4AE0F6E3900F}"/>
          </ac:spMkLst>
        </pc:spChg>
        <pc:spChg chg="add mod">
          <ac:chgData name="Ruvinda Nanayakkara" userId="1539202f-e6ca-47a8-ae92-90725aa172f1" providerId="ADAL" clId="{51474D9C-587C-473E-9DFD-8F4A390F4250}" dt="2026-03-10T10:37:54.020" v="2109" actId="1037"/>
          <ac:spMkLst>
            <pc:docMk/>
            <pc:sldMk cId="2382586398" sldId="293"/>
            <ac:spMk id="5" creationId="{22B75546-1262-398E-E180-2E99BAD4CEF5}"/>
          </ac:spMkLst>
        </pc:spChg>
        <pc:spChg chg="del mod">
          <ac:chgData name="Ruvinda Nanayakkara" userId="1539202f-e6ca-47a8-ae92-90725aa172f1" providerId="ADAL" clId="{51474D9C-587C-473E-9DFD-8F4A390F4250}" dt="2026-03-10T10:20:01.959" v="1768" actId="478"/>
          <ac:spMkLst>
            <pc:docMk/>
            <pc:sldMk cId="2382586398" sldId="293"/>
            <ac:spMk id="7" creationId="{099D0709-F489-A352-4F68-689C87303886}"/>
          </ac:spMkLst>
        </pc:spChg>
        <pc:spChg chg="add mod">
          <ac:chgData name="Ruvinda Nanayakkara" userId="1539202f-e6ca-47a8-ae92-90725aa172f1" providerId="ADAL" clId="{51474D9C-587C-473E-9DFD-8F4A390F4250}" dt="2026-03-10T12:04:20.650" v="2817" actId="1037"/>
          <ac:spMkLst>
            <pc:docMk/>
            <pc:sldMk cId="2382586398" sldId="293"/>
            <ac:spMk id="12" creationId="{ED708820-04E6-AE7D-E38D-F0FCCBAD4BE6}"/>
          </ac:spMkLst>
        </pc:spChg>
        <pc:spChg chg="add mod">
          <ac:chgData name="Ruvinda Nanayakkara" userId="1539202f-e6ca-47a8-ae92-90725aa172f1" providerId="ADAL" clId="{51474D9C-587C-473E-9DFD-8F4A390F4250}" dt="2026-03-10T10:39:45.945" v="2151" actId="1038"/>
          <ac:spMkLst>
            <pc:docMk/>
            <pc:sldMk cId="2382586398" sldId="293"/>
            <ac:spMk id="13" creationId="{8D53A467-F406-4BAD-1A6E-77453ECCC0DC}"/>
          </ac:spMkLst>
        </pc:spChg>
        <pc:graphicFrameChg chg="add del mod modGraphic">
          <ac:chgData name="Ruvinda Nanayakkara" userId="1539202f-e6ca-47a8-ae92-90725aa172f1" providerId="ADAL" clId="{51474D9C-587C-473E-9DFD-8F4A390F4250}" dt="2026-03-10T10:10:46.651" v="1417" actId="1032"/>
          <ac:graphicFrameMkLst>
            <pc:docMk/>
            <pc:sldMk cId="2382586398" sldId="293"/>
            <ac:graphicFrameMk id="8" creationId="{15EB5DF7-1450-458F-A3A5-933523AD01E2}"/>
          </ac:graphicFrameMkLst>
        </pc:graphicFrameChg>
        <pc:graphicFrameChg chg="add mod modGraphic">
          <ac:chgData name="Ruvinda Nanayakkara" userId="1539202f-e6ca-47a8-ae92-90725aa172f1" providerId="ADAL" clId="{51474D9C-587C-473E-9DFD-8F4A390F4250}" dt="2026-03-10T10:38:01.091" v="2121" actId="1037"/>
          <ac:graphicFrameMkLst>
            <pc:docMk/>
            <pc:sldMk cId="2382586398" sldId="293"/>
            <ac:graphicFrameMk id="9" creationId="{97CA7154-13DD-C538-AA2A-BACCE68B8D09}"/>
          </ac:graphicFrameMkLst>
        </pc:graphicFrameChg>
        <pc:graphicFrameChg chg="add del mod">
          <ac:chgData name="Ruvinda Nanayakkara" userId="1539202f-e6ca-47a8-ae92-90725aa172f1" providerId="ADAL" clId="{51474D9C-587C-473E-9DFD-8F4A390F4250}" dt="2026-03-10T10:16:12.348" v="1602" actId="478"/>
          <ac:graphicFrameMkLst>
            <pc:docMk/>
            <pc:sldMk cId="2382586398" sldId="293"/>
            <ac:graphicFrameMk id="10" creationId="{7F385B90-2B2B-8397-C632-D11AD41FF47A}"/>
          </ac:graphicFrameMkLst>
        </pc:graphicFrameChg>
        <pc:graphicFrameChg chg="add del mod modGraphic">
          <ac:chgData name="Ruvinda Nanayakkara" userId="1539202f-e6ca-47a8-ae92-90725aa172f1" providerId="ADAL" clId="{51474D9C-587C-473E-9DFD-8F4A390F4250}" dt="2026-03-10T10:35:43.735" v="2014" actId="478"/>
          <ac:graphicFrameMkLst>
            <pc:docMk/>
            <pc:sldMk cId="2382586398" sldId="293"/>
            <ac:graphicFrameMk id="11" creationId="{6E77E4F4-B678-206F-B528-27E22F82C275}"/>
          </ac:graphicFrameMkLst>
        </pc:graphicFrameChg>
        <pc:graphicFrameChg chg="add mod modGraphic">
          <ac:chgData name="Ruvinda Nanayakkara" userId="1539202f-e6ca-47a8-ae92-90725aa172f1" providerId="ADAL" clId="{51474D9C-587C-473E-9DFD-8F4A390F4250}" dt="2026-03-10T10:39:34.454" v="2150" actId="207"/>
          <ac:graphicFrameMkLst>
            <pc:docMk/>
            <pc:sldMk cId="2382586398" sldId="293"/>
            <ac:graphicFrameMk id="14" creationId="{729F63D3-7FE0-09D9-9B68-AFFB26AB53DF}"/>
          </ac:graphicFrameMkLst>
        </pc:graphicFrameChg>
      </pc:sldChg>
      <pc:sldChg chg="add">
        <pc:chgData name="Ruvinda Nanayakkara" userId="1539202f-e6ca-47a8-ae92-90725aa172f1" providerId="ADAL" clId="{51474D9C-587C-473E-9DFD-8F4A390F4250}" dt="2026-03-10T11:42:12.544" v="2730"/>
        <pc:sldMkLst>
          <pc:docMk/>
          <pc:sldMk cId="292425534" sldId="2147483199"/>
        </pc:sldMkLst>
      </pc:sldChg>
      <pc:sldChg chg="add">
        <pc:chgData name="Ruvinda Nanayakkara" userId="1539202f-e6ca-47a8-ae92-90725aa172f1" providerId="ADAL" clId="{51474D9C-587C-473E-9DFD-8F4A390F4250}" dt="2026-03-10T11:42:32.846" v="2731"/>
        <pc:sldMkLst>
          <pc:docMk/>
          <pc:sldMk cId="1162891443" sldId="2147483200"/>
        </pc:sldMkLst>
      </pc:sldChg>
    </pc:docChg>
  </pc:docChgLst>
  <pc:docChgLst>
    <pc:chgData name="Starkey, Richard" userId="1ee9dfec-4255-4454-b907-23d9a1255ad6" providerId="ADAL" clId="{4D2897DE-20C6-4B12-BFBE-CADF7BDA6B50}"/>
    <pc:docChg chg="undo custSel mod addSld delSld modSld sldOrd">
      <pc:chgData name="Starkey, Richard" userId="1ee9dfec-4255-4454-b907-23d9a1255ad6" providerId="ADAL" clId="{4D2897DE-20C6-4B12-BFBE-CADF7BDA6B50}" dt="2026-03-10T22:51:46.662" v="1403" actId="14100"/>
      <pc:docMkLst>
        <pc:docMk/>
      </pc:docMkLst>
      <pc:sldChg chg="modSp mod">
        <pc:chgData name="Starkey, Richard" userId="1ee9dfec-4255-4454-b907-23d9a1255ad6" providerId="ADAL" clId="{4D2897DE-20C6-4B12-BFBE-CADF7BDA6B50}" dt="2026-03-10T22:29:46.718" v="1401" actId="20577"/>
        <pc:sldMkLst>
          <pc:docMk/>
          <pc:sldMk cId="2451909520" sldId="273"/>
        </pc:sldMkLst>
        <pc:spChg chg="mod">
          <ac:chgData name="Starkey, Richard" userId="1ee9dfec-4255-4454-b907-23d9a1255ad6" providerId="ADAL" clId="{4D2897DE-20C6-4B12-BFBE-CADF7BDA6B50}" dt="2026-03-10T22:29:46.718" v="1401" actId="20577"/>
          <ac:spMkLst>
            <pc:docMk/>
            <pc:sldMk cId="2451909520" sldId="273"/>
            <ac:spMk id="5" creationId="{760AD07A-5DB6-80C9-4F89-0C4F6FB53516}"/>
          </ac:spMkLst>
        </pc:spChg>
      </pc:sldChg>
      <pc:sldChg chg="del">
        <pc:chgData name="Starkey, Richard" userId="1ee9dfec-4255-4454-b907-23d9a1255ad6" providerId="ADAL" clId="{4D2897DE-20C6-4B12-BFBE-CADF7BDA6B50}" dt="2026-03-09T23:50:16.795" v="1192" actId="47"/>
        <pc:sldMkLst>
          <pc:docMk/>
          <pc:sldMk cId="3150149866" sldId="280"/>
        </pc:sldMkLst>
      </pc:sldChg>
      <pc:sldChg chg="addSp delSp modSp add mod ord modClrScheme chgLayout">
        <pc:chgData name="Starkey, Richard" userId="1ee9dfec-4255-4454-b907-23d9a1255ad6" providerId="ADAL" clId="{4D2897DE-20C6-4B12-BFBE-CADF7BDA6B50}" dt="2026-03-10T22:36:16.715" v="1402" actId="20577"/>
        <pc:sldMkLst>
          <pc:docMk/>
          <pc:sldMk cId="1427280600" sldId="288"/>
        </pc:sldMkLst>
        <pc:spChg chg="mod">
          <ac:chgData name="Starkey, Richard" userId="1ee9dfec-4255-4454-b907-23d9a1255ad6" providerId="ADAL" clId="{4D2897DE-20C6-4B12-BFBE-CADF7BDA6B50}" dt="2026-03-08T09:56:20.980" v="656" actId="26606"/>
          <ac:spMkLst>
            <pc:docMk/>
            <pc:sldMk cId="1427280600" sldId="288"/>
            <ac:spMk id="2" creationId="{461AEE7E-F27A-233C-9516-39283714F651}"/>
          </ac:spMkLst>
        </pc:spChg>
        <pc:spChg chg="add mod ord">
          <ac:chgData name="Starkey, Richard" userId="1ee9dfec-4255-4454-b907-23d9a1255ad6" providerId="ADAL" clId="{4D2897DE-20C6-4B12-BFBE-CADF7BDA6B50}" dt="2026-03-10T02:10:03.344" v="1398" actId="1076"/>
          <ac:spMkLst>
            <pc:docMk/>
            <pc:sldMk cId="1427280600" sldId="288"/>
            <ac:spMk id="3" creationId="{82A06285-F5AD-22DE-C387-C8F5FDA2B741}"/>
          </ac:spMkLst>
        </pc:spChg>
        <pc:spChg chg="mod ord">
          <ac:chgData name="Starkey, Richard" userId="1ee9dfec-4255-4454-b907-23d9a1255ad6" providerId="ADAL" clId="{4D2897DE-20C6-4B12-BFBE-CADF7BDA6B50}" dt="2026-03-08T09:56:20.980" v="656" actId="26606"/>
          <ac:spMkLst>
            <pc:docMk/>
            <pc:sldMk cId="1427280600" sldId="288"/>
            <ac:spMk id="4" creationId="{9D898502-00CA-417F-05CA-BAE5082C5C01}"/>
          </ac:spMkLst>
        </pc:spChg>
        <pc:spChg chg="add del mod">
          <ac:chgData name="Starkey, Richard" userId="1ee9dfec-4255-4454-b907-23d9a1255ad6" providerId="ADAL" clId="{4D2897DE-20C6-4B12-BFBE-CADF7BDA6B50}" dt="2026-03-09T23:27:52.082" v="1174" actId="478"/>
          <ac:spMkLst>
            <pc:docMk/>
            <pc:sldMk cId="1427280600" sldId="288"/>
            <ac:spMk id="5" creationId="{E55D7CA2-8C79-5E13-9CBE-9C7E20FFE335}"/>
          </ac:spMkLst>
        </pc:spChg>
        <pc:spChg chg="add mod">
          <ac:chgData name="Starkey, Richard" userId="1ee9dfec-4255-4454-b907-23d9a1255ad6" providerId="ADAL" clId="{4D2897DE-20C6-4B12-BFBE-CADF7BDA6B50}" dt="2026-03-09T23:28:12.983" v="1177" actId="1076"/>
          <ac:spMkLst>
            <pc:docMk/>
            <pc:sldMk cId="1427280600" sldId="288"/>
            <ac:spMk id="6" creationId="{D87CE9A4-DFEC-7381-B014-2EF5D3E9C6D4}"/>
          </ac:spMkLst>
        </pc:spChg>
        <pc:spChg chg="add mod ord">
          <ac:chgData name="Starkey, Richard" userId="1ee9dfec-4255-4454-b907-23d9a1255ad6" providerId="ADAL" clId="{4D2897DE-20C6-4B12-BFBE-CADF7BDA6B50}" dt="2026-03-10T02:09:56.905" v="1397" actId="1076"/>
          <ac:spMkLst>
            <pc:docMk/>
            <pc:sldMk cId="1427280600" sldId="288"/>
            <ac:spMk id="7" creationId="{D12EB36E-DCFE-1431-4179-682F898B464B}"/>
          </ac:spMkLst>
        </pc:spChg>
        <pc:graphicFrameChg chg="modGraphic">
          <ac:chgData name="Starkey, Richard" userId="1ee9dfec-4255-4454-b907-23d9a1255ad6" providerId="ADAL" clId="{4D2897DE-20C6-4B12-BFBE-CADF7BDA6B50}" dt="2026-03-10T22:36:16.715" v="1402" actId="20577"/>
          <ac:graphicFrameMkLst>
            <pc:docMk/>
            <pc:sldMk cId="1427280600" sldId="288"/>
            <ac:graphicFrameMk id="5" creationId="{567A3786-3A61-0957-A860-DA87A4EAE28D}"/>
          </ac:graphicFrameMkLst>
        </pc:graphicFrameChg>
      </pc:sldChg>
      <pc:sldChg chg="addSp delSp modSp add mod ord modAnim">
        <pc:chgData name="Starkey, Richard" userId="1ee9dfec-4255-4454-b907-23d9a1255ad6" providerId="ADAL" clId="{4D2897DE-20C6-4B12-BFBE-CADF7BDA6B50}" dt="2026-03-10T01:52:55.078" v="1242" actId="20577"/>
        <pc:sldMkLst>
          <pc:docMk/>
          <pc:sldMk cId="4148648622" sldId="289"/>
        </pc:sldMkLst>
        <pc:spChg chg="mod">
          <ac:chgData name="Starkey, Richard" userId="1ee9dfec-4255-4454-b907-23d9a1255ad6" providerId="ADAL" clId="{4D2897DE-20C6-4B12-BFBE-CADF7BDA6B50}" dt="2026-03-09T23:55:58.062" v="1198" actId="404"/>
          <ac:spMkLst>
            <pc:docMk/>
            <pc:sldMk cId="4148648622" sldId="289"/>
            <ac:spMk id="2" creationId="{E1CAB0B7-E2AA-BE6A-8397-5BF995A91B08}"/>
          </ac:spMkLst>
        </pc:spChg>
        <pc:spChg chg="del">
          <ac:chgData name="Starkey, Richard" userId="1ee9dfec-4255-4454-b907-23d9a1255ad6" providerId="ADAL" clId="{4D2897DE-20C6-4B12-BFBE-CADF7BDA6B50}" dt="2026-03-09T06:13:11.651" v="698" actId="478"/>
          <ac:spMkLst>
            <pc:docMk/>
            <pc:sldMk cId="4148648622" sldId="289"/>
            <ac:spMk id="3" creationId="{C215DA5D-7947-F77E-091A-5FD14FAF7AA6}"/>
          </ac:spMkLst>
        </pc:spChg>
        <pc:spChg chg="mod">
          <ac:chgData name="Starkey, Richard" userId="1ee9dfec-4255-4454-b907-23d9a1255ad6" providerId="ADAL" clId="{4D2897DE-20C6-4B12-BFBE-CADF7BDA6B50}" dt="2026-03-10T00:33:00.964" v="1208" actId="20578"/>
          <ac:spMkLst>
            <pc:docMk/>
            <pc:sldMk cId="4148648622" sldId="289"/>
            <ac:spMk id="5" creationId="{3FDB07FC-A32D-3625-2A2C-7FCADCCEDE29}"/>
          </ac:spMkLst>
        </pc:spChg>
        <pc:spChg chg="add mod ord">
          <ac:chgData name="Starkey, Richard" userId="1ee9dfec-4255-4454-b907-23d9a1255ad6" providerId="ADAL" clId="{4D2897DE-20C6-4B12-BFBE-CADF7BDA6B50}" dt="2026-03-10T01:52:55.078" v="1242" actId="20577"/>
          <ac:spMkLst>
            <pc:docMk/>
            <pc:sldMk cId="4148648622" sldId="289"/>
            <ac:spMk id="6" creationId="{DD150145-E58B-AB2E-0E99-27204725BB69}"/>
          </ac:spMkLst>
        </pc:spChg>
        <pc:spChg chg="add del mod">
          <ac:chgData name="Starkey, Richard" userId="1ee9dfec-4255-4454-b907-23d9a1255ad6" providerId="ADAL" clId="{4D2897DE-20C6-4B12-BFBE-CADF7BDA6B50}" dt="2026-03-09T06:20:09.823" v="836" actId="478"/>
          <ac:spMkLst>
            <pc:docMk/>
            <pc:sldMk cId="4148648622" sldId="289"/>
            <ac:spMk id="7" creationId="{A9D9D5F3-5213-EA53-1B04-B6AF444014F4}"/>
          </ac:spMkLst>
        </pc:spChg>
        <pc:picChg chg="add del mod">
          <ac:chgData name="Starkey, Richard" userId="1ee9dfec-4255-4454-b907-23d9a1255ad6" providerId="ADAL" clId="{4D2897DE-20C6-4B12-BFBE-CADF7BDA6B50}" dt="2026-03-10T00:38:02.990" v="1211" actId="478"/>
          <ac:picMkLst>
            <pc:docMk/>
            <pc:sldMk cId="4148648622" sldId="289"/>
            <ac:picMk id="7" creationId="{411098D3-BE34-A5FB-FB58-CE0778F93AC6}"/>
          </ac:picMkLst>
        </pc:picChg>
        <pc:picChg chg="add del mod">
          <ac:chgData name="Starkey, Richard" userId="1ee9dfec-4255-4454-b907-23d9a1255ad6" providerId="ADAL" clId="{4D2897DE-20C6-4B12-BFBE-CADF7BDA6B50}" dt="2026-03-10T00:31:28.772" v="1199" actId="478"/>
          <ac:picMkLst>
            <pc:docMk/>
            <pc:sldMk cId="4148648622" sldId="289"/>
            <ac:picMk id="8" creationId="{70E70BBE-7FAD-3380-90E8-349AC76EC031}"/>
          </ac:picMkLst>
        </pc:picChg>
        <pc:picChg chg="add del mod">
          <ac:chgData name="Starkey, Richard" userId="1ee9dfec-4255-4454-b907-23d9a1255ad6" providerId="ADAL" clId="{4D2897DE-20C6-4B12-BFBE-CADF7BDA6B50}" dt="2026-03-10T00:38:01.095" v="1210" actId="478"/>
          <ac:picMkLst>
            <pc:docMk/>
            <pc:sldMk cId="4148648622" sldId="289"/>
            <ac:picMk id="10" creationId="{B85FA61A-F36E-CBB9-FD47-1BE847FAD53A}"/>
          </ac:picMkLst>
        </pc:picChg>
        <pc:picChg chg="add mod">
          <ac:chgData name="Starkey, Richard" userId="1ee9dfec-4255-4454-b907-23d9a1255ad6" providerId="ADAL" clId="{4D2897DE-20C6-4B12-BFBE-CADF7BDA6B50}" dt="2026-03-10T00:38:18.055" v="1215" actId="14100"/>
          <ac:picMkLst>
            <pc:docMk/>
            <pc:sldMk cId="4148648622" sldId="289"/>
            <ac:picMk id="11" creationId="{BED363FE-4520-7384-F429-2A370DDFB099}"/>
          </ac:picMkLst>
        </pc:picChg>
      </pc:sldChg>
      <pc:sldChg chg="addSp delSp modSp add mod ord delAnim">
        <pc:chgData name="Starkey, Richard" userId="1ee9dfec-4255-4454-b907-23d9a1255ad6" providerId="ADAL" clId="{4D2897DE-20C6-4B12-BFBE-CADF7BDA6B50}" dt="2026-03-10T02:05:58.692" v="1395" actId="20578"/>
        <pc:sldMkLst>
          <pc:docMk/>
          <pc:sldMk cId="560873403" sldId="292"/>
        </pc:sldMkLst>
        <pc:spChg chg="mod">
          <ac:chgData name="Starkey, Richard" userId="1ee9dfec-4255-4454-b907-23d9a1255ad6" providerId="ADAL" clId="{4D2897DE-20C6-4B12-BFBE-CADF7BDA6B50}" dt="2026-03-10T01:57:19.490" v="1279" actId="20577"/>
          <ac:spMkLst>
            <pc:docMk/>
            <pc:sldMk cId="560873403" sldId="292"/>
            <ac:spMk id="2" creationId="{E1CAB0B7-E2AA-BE6A-8397-5BF995A91B08}"/>
          </ac:spMkLst>
        </pc:spChg>
        <pc:spChg chg="mod">
          <ac:chgData name="Starkey, Richard" userId="1ee9dfec-4255-4454-b907-23d9a1255ad6" providerId="ADAL" clId="{4D2897DE-20C6-4B12-BFBE-CADF7BDA6B50}" dt="2026-03-10T01:58:08.716" v="1285" actId="20577"/>
          <ac:spMkLst>
            <pc:docMk/>
            <pc:sldMk cId="560873403" sldId="292"/>
            <ac:spMk id="5" creationId="{3FDB07FC-A32D-3625-2A2C-7FCADCCEDE29}"/>
          </ac:spMkLst>
        </pc:spChg>
        <pc:spChg chg="mod">
          <ac:chgData name="Starkey, Richard" userId="1ee9dfec-4255-4454-b907-23d9a1255ad6" providerId="ADAL" clId="{4D2897DE-20C6-4B12-BFBE-CADF7BDA6B50}" dt="2026-03-10T02:05:58.692" v="1395" actId="20578"/>
          <ac:spMkLst>
            <pc:docMk/>
            <pc:sldMk cId="560873403" sldId="292"/>
            <ac:spMk id="6" creationId="{DD150145-E58B-AB2E-0E99-27204725BB69}"/>
          </ac:spMkLst>
        </pc:spChg>
        <pc:spChg chg="add del mod">
          <ac:chgData name="Starkey, Richard" userId="1ee9dfec-4255-4454-b907-23d9a1255ad6" providerId="ADAL" clId="{4D2897DE-20C6-4B12-BFBE-CADF7BDA6B50}" dt="2026-03-10T02:03:27.631" v="1337" actId="478"/>
          <ac:spMkLst>
            <pc:docMk/>
            <pc:sldMk cId="560873403" sldId="292"/>
            <ac:spMk id="14" creationId="{2434312C-0A96-148E-657F-F21529AF0192}"/>
          </ac:spMkLst>
        </pc:spChg>
        <pc:spChg chg="add del mod">
          <ac:chgData name="Starkey, Richard" userId="1ee9dfec-4255-4454-b907-23d9a1255ad6" providerId="ADAL" clId="{4D2897DE-20C6-4B12-BFBE-CADF7BDA6B50}" dt="2026-03-10T02:03:23.504" v="1336" actId="478"/>
          <ac:spMkLst>
            <pc:docMk/>
            <pc:sldMk cId="560873403" sldId="292"/>
            <ac:spMk id="15" creationId="{E7FFE5BF-FE0A-CB6A-8719-8861E84E648D}"/>
          </ac:spMkLst>
        </pc:spChg>
        <pc:spChg chg="add mod">
          <ac:chgData name="Starkey, Richard" userId="1ee9dfec-4255-4454-b907-23d9a1255ad6" providerId="ADAL" clId="{4D2897DE-20C6-4B12-BFBE-CADF7BDA6B50}" dt="2026-03-10T02:03:38.265" v="1340" actId="1076"/>
          <ac:spMkLst>
            <pc:docMk/>
            <pc:sldMk cId="560873403" sldId="292"/>
            <ac:spMk id="16" creationId="{92F66CFD-A6AC-3129-9038-0BD84C303398}"/>
          </ac:spMkLst>
        </pc:spChg>
        <pc:spChg chg="add mod">
          <ac:chgData name="Starkey, Richard" userId="1ee9dfec-4255-4454-b907-23d9a1255ad6" providerId="ADAL" clId="{4D2897DE-20C6-4B12-BFBE-CADF7BDA6B50}" dt="2026-03-10T02:04:54.738" v="1392" actId="1076"/>
          <ac:spMkLst>
            <pc:docMk/>
            <pc:sldMk cId="560873403" sldId="292"/>
            <ac:spMk id="18" creationId="{654C5CCD-476B-207C-DF5A-87E8DFCA879D}"/>
          </ac:spMkLst>
        </pc:spChg>
        <pc:picChg chg="del">
          <ac:chgData name="Starkey, Richard" userId="1ee9dfec-4255-4454-b907-23d9a1255ad6" providerId="ADAL" clId="{4D2897DE-20C6-4B12-BFBE-CADF7BDA6B50}" dt="2026-03-10T01:57:23.854" v="1280" actId="478"/>
          <ac:picMkLst>
            <pc:docMk/>
            <pc:sldMk cId="560873403" sldId="292"/>
            <ac:picMk id="11" creationId="{BED363FE-4520-7384-F429-2A370DDFB099}"/>
          </ac:picMkLst>
        </pc:picChg>
        <pc:cxnChg chg="add mod">
          <ac:chgData name="Starkey, Richard" userId="1ee9dfec-4255-4454-b907-23d9a1255ad6" providerId="ADAL" clId="{4D2897DE-20C6-4B12-BFBE-CADF7BDA6B50}" dt="2026-03-10T02:05:15.089" v="1393" actId="14100"/>
          <ac:cxnSpMkLst>
            <pc:docMk/>
            <pc:sldMk cId="560873403" sldId="292"/>
            <ac:cxnSpMk id="7" creationId="{7ABB2933-A467-8A67-F650-FD8B10CAD122}"/>
          </ac:cxnSpMkLst>
        </pc:cxnChg>
        <pc:cxnChg chg="add mod">
          <ac:chgData name="Starkey, Richard" userId="1ee9dfec-4255-4454-b907-23d9a1255ad6" providerId="ADAL" clId="{4D2897DE-20C6-4B12-BFBE-CADF7BDA6B50}" dt="2026-03-10T02:04:54.738" v="1392" actId="1076"/>
          <ac:cxnSpMkLst>
            <pc:docMk/>
            <pc:sldMk cId="560873403" sldId="292"/>
            <ac:cxnSpMk id="8" creationId="{96DA0EF6-16DD-E974-97C8-43B5F7A24E10}"/>
          </ac:cxnSpMkLst>
        </pc:cxnChg>
        <pc:cxnChg chg="add mod">
          <ac:chgData name="Starkey, Richard" userId="1ee9dfec-4255-4454-b907-23d9a1255ad6" providerId="ADAL" clId="{4D2897DE-20C6-4B12-BFBE-CADF7BDA6B50}" dt="2026-03-10T02:03:41.218" v="1341" actId="14100"/>
          <ac:cxnSpMkLst>
            <pc:docMk/>
            <pc:sldMk cId="560873403" sldId="292"/>
            <ac:cxnSpMk id="12" creationId="{1088860B-986F-05A9-473F-31002E1F786C}"/>
          </ac:cxnSpMkLst>
        </pc:cxnChg>
      </pc:sldChg>
      <pc:sldChg chg="modSp mod">
        <pc:chgData name="Starkey, Richard" userId="1ee9dfec-4255-4454-b907-23d9a1255ad6" providerId="ADAL" clId="{4D2897DE-20C6-4B12-BFBE-CADF7BDA6B50}" dt="2026-03-10T22:51:46.662" v="1403" actId="14100"/>
        <pc:sldMkLst>
          <pc:docMk/>
          <pc:sldMk cId="2382586398" sldId="293"/>
        </pc:sldMkLst>
        <pc:graphicFrameChg chg="mod">
          <ac:chgData name="Starkey, Richard" userId="1ee9dfec-4255-4454-b907-23d9a1255ad6" providerId="ADAL" clId="{4D2897DE-20C6-4B12-BFBE-CADF7BDA6B50}" dt="2026-03-10T22:51:46.662" v="1403" actId="14100"/>
          <ac:graphicFrameMkLst>
            <pc:docMk/>
            <pc:sldMk cId="2382586398" sldId="293"/>
            <ac:graphicFrameMk id="9" creationId="{97CA7154-13DD-C538-AA2A-BACCE68B8D09}"/>
          </ac:graphicFrameMkLst>
        </pc:graphicFrame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3.sv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3.sv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3149C-ABF7-4312-BABA-02D695C951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67E1820E-3DC0-440C-9EC1-769D419B7A92}">
      <dgm:prSet phldrT="[Text]" phldr="0" custT="1"/>
      <dgm:spPr/>
      <dgm:t>
        <a:bodyPr/>
        <a:lstStyle/>
        <a:p>
          <a:r>
            <a:rPr lang="en-US" sz="2400"/>
            <a:t>First Edition 10 years ago</a:t>
          </a:r>
          <a:endParaRPr lang="en-AU" sz="2400"/>
        </a:p>
      </dgm:t>
    </dgm:pt>
    <dgm:pt modelId="{2EDF9F9F-C52F-4ECA-9AF1-5AC00C56AFE4}" type="parTrans" cxnId="{47E5E237-687A-4A9C-AB20-FD84BA3ECB9C}">
      <dgm:prSet/>
      <dgm:spPr/>
      <dgm:t>
        <a:bodyPr/>
        <a:lstStyle/>
        <a:p>
          <a:endParaRPr lang="en-AU"/>
        </a:p>
      </dgm:t>
    </dgm:pt>
    <dgm:pt modelId="{C69021F0-1A6C-4A89-B7D1-286156B00D91}" type="sibTrans" cxnId="{47E5E237-687A-4A9C-AB20-FD84BA3ECB9C}">
      <dgm:prSet/>
      <dgm:spPr/>
      <dgm:t>
        <a:bodyPr/>
        <a:lstStyle/>
        <a:p>
          <a:endParaRPr lang="en-AU"/>
        </a:p>
      </dgm:t>
    </dgm:pt>
    <dgm:pt modelId="{6128EA25-1077-41D9-98D1-FD7B3B98D941}">
      <dgm:prSet phldrT="[Text]" phldr="0" custT="1"/>
      <dgm:spPr/>
      <dgm:t>
        <a:bodyPr/>
        <a:lstStyle/>
        <a:p>
          <a:r>
            <a:rPr lang="en-US" sz="2400"/>
            <a:t>Now includes a “Checklist”</a:t>
          </a:r>
          <a:endParaRPr lang="en-AU" sz="2400"/>
        </a:p>
      </dgm:t>
    </dgm:pt>
    <dgm:pt modelId="{2A56B802-9C9A-4DDC-B06C-538ECB2F8274}" type="parTrans" cxnId="{AA61C6FF-7253-4FEE-9874-F6C857852186}">
      <dgm:prSet/>
      <dgm:spPr/>
      <dgm:t>
        <a:bodyPr/>
        <a:lstStyle/>
        <a:p>
          <a:endParaRPr lang="en-AU"/>
        </a:p>
      </dgm:t>
    </dgm:pt>
    <dgm:pt modelId="{B56BD8F9-DCA6-4C2F-A0F2-706F855AD723}" type="sibTrans" cxnId="{AA61C6FF-7253-4FEE-9874-F6C857852186}">
      <dgm:prSet/>
      <dgm:spPr/>
      <dgm:t>
        <a:bodyPr/>
        <a:lstStyle/>
        <a:p>
          <a:endParaRPr lang="en-AU"/>
        </a:p>
      </dgm:t>
    </dgm:pt>
    <dgm:pt modelId="{D09782DF-9316-4EC6-9FFF-3BD548288866}" type="pres">
      <dgm:prSet presAssocID="{A683149C-ABF7-4312-BABA-02D695C951CE}" presName="Name0" presStyleCnt="0">
        <dgm:presLayoutVars>
          <dgm:dir/>
          <dgm:resizeHandles val="exact"/>
        </dgm:presLayoutVars>
      </dgm:prSet>
      <dgm:spPr/>
    </dgm:pt>
    <dgm:pt modelId="{D1C56638-2640-4AC6-8CB0-E524B981AFDD}" type="pres">
      <dgm:prSet presAssocID="{67E1820E-3DC0-440C-9EC1-769D419B7A92}" presName="node" presStyleLbl="node1" presStyleIdx="0" presStyleCnt="2">
        <dgm:presLayoutVars>
          <dgm:bulletEnabled val="1"/>
        </dgm:presLayoutVars>
      </dgm:prSet>
      <dgm:spPr/>
    </dgm:pt>
    <dgm:pt modelId="{9363E370-7B04-4D86-B402-E0E569A5706A}" type="pres">
      <dgm:prSet presAssocID="{C69021F0-1A6C-4A89-B7D1-286156B00D91}" presName="sibTrans" presStyleLbl="sibTrans2D1" presStyleIdx="0" presStyleCnt="1"/>
      <dgm:spPr/>
    </dgm:pt>
    <dgm:pt modelId="{44E8A0B1-9277-47BB-B969-0425C75A3BA3}" type="pres">
      <dgm:prSet presAssocID="{C69021F0-1A6C-4A89-B7D1-286156B00D91}" presName="connectorText" presStyleLbl="sibTrans2D1" presStyleIdx="0" presStyleCnt="1"/>
      <dgm:spPr/>
    </dgm:pt>
    <dgm:pt modelId="{6670BFA2-1F17-41B2-BBD6-6CDE9AEF7693}" type="pres">
      <dgm:prSet presAssocID="{6128EA25-1077-41D9-98D1-FD7B3B98D941}" presName="node" presStyleLbl="node1" presStyleIdx="1" presStyleCnt="2">
        <dgm:presLayoutVars>
          <dgm:bulletEnabled val="1"/>
        </dgm:presLayoutVars>
      </dgm:prSet>
      <dgm:spPr/>
    </dgm:pt>
  </dgm:ptLst>
  <dgm:cxnLst>
    <dgm:cxn modelId="{71E82B17-9E6B-4E2D-A859-858D50790C2F}" type="presOf" srcId="{C69021F0-1A6C-4A89-B7D1-286156B00D91}" destId="{9363E370-7B04-4D86-B402-E0E569A5706A}" srcOrd="0" destOrd="0" presId="urn:microsoft.com/office/officeart/2005/8/layout/process1"/>
    <dgm:cxn modelId="{734FD225-F81B-4796-A935-68D5BC27B95A}" type="presOf" srcId="{C69021F0-1A6C-4A89-B7D1-286156B00D91}" destId="{44E8A0B1-9277-47BB-B969-0425C75A3BA3}" srcOrd="1" destOrd="0" presId="urn:microsoft.com/office/officeart/2005/8/layout/process1"/>
    <dgm:cxn modelId="{47E5E237-687A-4A9C-AB20-FD84BA3ECB9C}" srcId="{A683149C-ABF7-4312-BABA-02D695C951CE}" destId="{67E1820E-3DC0-440C-9EC1-769D419B7A92}" srcOrd="0" destOrd="0" parTransId="{2EDF9F9F-C52F-4ECA-9AF1-5AC00C56AFE4}" sibTransId="{C69021F0-1A6C-4A89-B7D1-286156B00D91}"/>
    <dgm:cxn modelId="{598ED63F-2406-424D-95BA-32BFF7FB030C}" type="presOf" srcId="{A683149C-ABF7-4312-BABA-02D695C951CE}" destId="{D09782DF-9316-4EC6-9FFF-3BD548288866}" srcOrd="0" destOrd="0" presId="urn:microsoft.com/office/officeart/2005/8/layout/process1"/>
    <dgm:cxn modelId="{ABC693CF-5006-4F8D-88C9-A0013AB514C8}" type="presOf" srcId="{67E1820E-3DC0-440C-9EC1-769D419B7A92}" destId="{D1C56638-2640-4AC6-8CB0-E524B981AFDD}" srcOrd="0" destOrd="0" presId="urn:microsoft.com/office/officeart/2005/8/layout/process1"/>
    <dgm:cxn modelId="{7D9B02DE-4964-4A72-BCD0-AE92298D8995}" type="presOf" srcId="{6128EA25-1077-41D9-98D1-FD7B3B98D941}" destId="{6670BFA2-1F17-41B2-BBD6-6CDE9AEF7693}" srcOrd="0" destOrd="0" presId="urn:microsoft.com/office/officeart/2005/8/layout/process1"/>
    <dgm:cxn modelId="{AA61C6FF-7253-4FEE-9874-F6C857852186}" srcId="{A683149C-ABF7-4312-BABA-02D695C951CE}" destId="{6128EA25-1077-41D9-98D1-FD7B3B98D941}" srcOrd="1" destOrd="0" parTransId="{2A56B802-9C9A-4DDC-B06C-538ECB2F8274}" sibTransId="{B56BD8F9-DCA6-4C2F-A0F2-706F855AD723}"/>
    <dgm:cxn modelId="{2BA40687-1731-4AF6-932B-6130AB426F22}" type="presParOf" srcId="{D09782DF-9316-4EC6-9FFF-3BD548288866}" destId="{D1C56638-2640-4AC6-8CB0-E524B981AFDD}" srcOrd="0" destOrd="0" presId="urn:microsoft.com/office/officeart/2005/8/layout/process1"/>
    <dgm:cxn modelId="{C29B1134-D5CF-4744-9816-7F3FB6D49947}" type="presParOf" srcId="{D09782DF-9316-4EC6-9FFF-3BD548288866}" destId="{9363E370-7B04-4D86-B402-E0E569A5706A}" srcOrd="1" destOrd="0" presId="urn:microsoft.com/office/officeart/2005/8/layout/process1"/>
    <dgm:cxn modelId="{D31CE9B0-733F-4C70-8115-1681A4F14F86}" type="presParOf" srcId="{9363E370-7B04-4D86-B402-E0E569A5706A}" destId="{44E8A0B1-9277-47BB-B969-0425C75A3BA3}" srcOrd="0" destOrd="0" presId="urn:microsoft.com/office/officeart/2005/8/layout/process1"/>
    <dgm:cxn modelId="{2362110B-31A9-4423-9E59-6BE0BBE32E90}" type="presParOf" srcId="{D09782DF-9316-4EC6-9FFF-3BD548288866}" destId="{6670BFA2-1F17-41B2-BBD6-6CDE9AEF769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3149C-ABF7-4312-BABA-02D695C951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67E1820E-3DC0-440C-9EC1-769D419B7A92}">
      <dgm:prSet phldrT="[Text]" phldr="0" custT="1"/>
      <dgm:spPr/>
      <dgm:t>
        <a:bodyPr/>
        <a:lstStyle/>
        <a:p>
          <a:r>
            <a:rPr lang="en-US" sz="2400"/>
            <a:t>Consumers will need more help than ever </a:t>
          </a:r>
          <a:endParaRPr lang="en-AU" sz="2400"/>
        </a:p>
      </dgm:t>
    </dgm:pt>
    <dgm:pt modelId="{2EDF9F9F-C52F-4ECA-9AF1-5AC00C56AFE4}" type="parTrans" cxnId="{47E5E237-687A-4A9C-AB20-FD84BA3ECB9C}">
      <dgm:prSet/>
      <dgm:spPr/>
      <dgm:t>
        <a:bodyPr/>
        <a:lstStyle/>
        <a:p>
          <a:endParaRPr lang="en-AU"/>
        </a:p>
      </dgm:t>
    </dgm:pt>
    <dgm:pt modelId="{C69021F0-1A6C-4A89-B7D1-286156B00D91}" type="sibTrans" cxnId="{47E5E237-687A-4A9C-AB20-FD84BA3ECB9C}">
      <dgm:prSet/>
      <dgm:spPr/>
      <dgm:t>
        <a:bodyPr/>
        <a:lstStyle/>
        <a:p>
          <a:endParaRPr lang="en-AU"/>
        </a:p>
      </dgm:t>
    </dgm:pt>
    <dgm:pt modelId="{6128EA25-1077-41D9-98D1-FD7B3B98D941}">
      <dgm:prSet phldrT="[Text]" phldr="0" custT="1"/>
      <dgm:spPr/>
      <dgm:t>
        <a:bodyPr/>
        <a:lstStyle/>
        <a:p>
          <a:r>
            <a:rPr lang="en-US" sz="2400"/>
            <a:t>Most will not access personal financial advice</a:t>
          </a:r>
          <a:endParaRPr lang="en-AU" sz="2400"/>
        </a:p>
      </dgm:t>
    </dgm:pt>
    <dgm:pt modelId="{2A56B802-9C9A-4DDC-B06C-538ECB2F8274}" type="parTrans" cxnId="{AA61C6FF-7253-4FEE-9874-F6C857852186}">
      <dgm:prSet/>
      <dgm:spPr/>
      <dgm:t>
        <a:bodyPr/>
        <a:lstStyle/>
        <a:p>
          <a:endParaRPr lang="en-AU"/>
        </a:p>
      </dgm:t>
    </dgm:pt>
    <dgm:pt modelId="{B56BD8F9-DCA6-4C2F-A0F2-706F855AD723}" type="sibTrans" cxnId="{AA61C6FF-7253-4FEE-9874-F6C857852186}">
      <dgm:prSet/>
      <dgm:spPr/>
      <dgm:t>
        <a:bodyPr/>
        <a:lstStyle/>
        <a:p>
          <a:endParaRPr lang="en-AU"/>
        </a:p>
      </dgm:t>
    </dgm:pt>
    <dgm:pt modelId="{D09782DF-9316-4EC6-9FFF-3BD548288866}" type="pres">
      <dgm:prSet presAssocID="{A683149C-ABF7-4312-BABA-02D695C951CE}" presName="Name0" presStyleCnt="0">
        <dgm:presLayoutVars>
          <dgm:dir/>
          <dgm:resizeHandles val="exact"/>
        </dgm:presLayoutVars>
      </dgm:prSet>
      <dgm:spPr/>
    </dgm:pt>
    <dgm:pt modelId="{D1C56638-2640-4AC6-8CB0-E524B981AFDD}" type="pres">
      <dgm:prSet presAssocID="{67E1820E-3DC0-440C-9EC1-769D419B7A92}" presName="node" presStyleLbl="node1" presStyleIdx="0" presStyleCnt="2">
        <dgm:presLayoutVars>
          <dgm:bulletEnabled val="1"/>
        </dgm:presLayoutVars>
      </dgm:prSet>
      <dgm:spPr/>
    </dgm:pt>
    <dgm:pt modelId="{9363E370-7B04-4D86-B402-E0E569A5706A}" type="pres">
      <dgm:prSet presAssocID="{C69021F0-1A6C-4A89-B7D1-286156B00D91}" presName="sibTrans" presStyleLbl="sibTrans2D1" presStyleIdx="0" presStyleCnt="1"/>
      <dgm:spPr/>
    </dgm:pt>
    <dgm:pt modelId="{44E8A0B1-9277-47BB-B969-0425C75A3BA3}" type="pres">
      <dgm:prSet presAssocID="{C69021F0-1A6C-4A89-B7D1-286156B00D91}" presName="connectorText" presStyleLbl="sibTrans2D1" presStyleIdx="0" presStyleCnt="1"/>
      <dgm:spPr/>
    </dgm:pt>
    <dgm:pt modelId="{6670BFA2-1F17-41B2-BBD6-6CDE9AEF7693}" type="pres">
      <dgm:prSet presAssocID="{6128EA25-1077-41D9-98D1-FD7B3B98D941}" presName="node" presStyleLbl="node1" presStyleIdx="1" presStyleCnt="2">
        <dgm:presLayoutVars>
          <dgm:bulletEnabled val="1"/>
        </dgm:presLayoutVars>
      </dgm:prSet>
      <dgm:spPr/>
    </dgm:pt>
  </dgm:ptLst>
  <dgm:cxnLst>
    <dgm:cxn modelId="{71E82B17-9E6B-4E2D-A859-858D50790C2F}" type="presOf" srcId="{C69021F0-1A6C-4A89-B7D1-286156B00D91}" destId="{9363E370-7B04-4D86-B402-E0E569A5706A}" srcOrd="0" destOrd="0" presId="urn:microsoft.com/office/officeart/2005/8/layout/process1"/>
    <dgm:cxn modelId="{734FD225-F81B-4796-A935-68D5BC27B95A}" type="presOf" srcId="{C69021F0-1A6C-4A89-B7D1-286156B00D91}" destId="{44E8A0B1-9277-47BB-B969-0425C75A3BA3}" srcOrd="1" destOrd="0" presId="urn:microsoft.com/office/officeart/2005/8/layout/process1"/>
    <dgm:cxn modelId="{47E5E237-687A-4A9C-AB20-FD84BA3ECB9C}" srcId="{A683149C-ABF7-4312-BABA-02D695C951CE}" destId="{67E1820E-3DC0-440C-9EC1-769D419B7A92}" srcOrd="0" destOrd="0" parTransId="{2EDF9F9F-C52F-4ECA-9AF1-5AC00C56AFE4}" sibTransId="{C69021F0-1A6C-4A89-B7D1-286156B00D91}"/>
    <dgm:cxn modelId="{598ED63F-2406-424D-95BA-32BFF7FB030C}" type="presOf" srcId="{A683149C-ABF7-4312-BABA-02D695C951CE}" destId="{D09782DF-9316-4EC6-9FFF-3BD548288866}" srcOrd="0" destOrd="0" presId="urn:microsoft.com/office/officeart/2005/8/layout/process1"/>
    <dgm:cxn modelId="{ABC693CF-5006-4F8D-88C9-A0013AB514C8}" type="presOf" srcId="{67E1820E-3DC0-440C-9EC1-769D419B7A92}" destId="{D1C56638-2640-4AC6-8CB0-E524B981AFDD}" srcOrd="0" destOrd="0" presId="urn:microsoft.com/office/officeart/2005/8/layout/process1"/>
    <dgm:cxn modelId="{7D9B02DE-4964-4A72-BCD0-AE92298D8995}" type="presOf" srcId="{6128EA25-1077-41D9-98D1-FD7B3B98D941}" destId="{6670BFA2-1F17-41B2-BBD6-6CDE9AEF7693}" srcOrd="0" destOrd="0" presId="urn:microsoft.com/office/officeart/2005/8/layout/process1"/>
    <dgm:cxn modelId="{AA61C6FF-7253-4FEE-9874-F6C857852186}" srcId="{A683149C-ABF7-4312-BABA-02D695C951CE}" destId="{6128EA25-1077-41D9-98D1-FD7B3B98D941}" srcOrd="1" destOrd="0" parTransId="{2A56B802-9C9A-4DDC-B06C-538ECB2F8274}" sibTransId="{B56BD8F9-DCA6-4C2F-A0F2-706F855AD723}"/>
    <dgm:cxn modelId="{2BA40687-1731-4AF6-932B-6130AB426F22}" type="presParOf" srcId="{D09782DF-9316-4EC6-9FFF-3BD548288866}" destId="{D1C56638-2640-4AC6-8CB0-E524B981AFDD}" srcOrd="0" destOrd="0" presId="urn:microsoft.com/office/officeart/2005/8/layout/process1"/>
    <dgm:cxn modelId="{C29B1134-D5CF-4744-9816-7F3FB6D49947}" type="presParOf" srcId="{D09782DF-9316-4EC6-9FFF-3BD548288866}" destId="{9363E370-7B04-4D86-B402-E0E569A5706A}" srcOrd="1" destOrd="0" presId="urn:microsoft.com/office/officeart/2005/8/layout/process1"/>
    <dgm:cxn modelId="{D31CE9B0-733F-4C70-8115-1681A4F14F86}" type="presParOf" srcId="{9363E370-7B04-4D86-B402-E0E569A5706A}" destId="{44E8A0B1-9277-47BB-B969-0425C75A3BA3}" srcOrd="0" destOrd="0" presId="urn:microsoft.com/office/officeart/2005/8/layout/process1"/>
    <dgm:cxn modelId="{2362110B-31A9-4423-9E59-6BE0BBE32E90}" type="presParOf" srcId="{D09782DF-9316-4EC6-9FFF-3BD548288866}" destId="{6670BFA2-1F17-41B2-BBD6-6CDE9AEF7693}"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83149C-ABF7-4312-BABA-02D695C951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67E1820E-3DC0-440C-9EC1-769D419B7A92}">
      <dgm:prSet phldrT="[Text]" phldr="0" custT="1"/>
      <dgm:spPr/>
      <dgm:t>
        <a:bodyPr/>
        <a:lstStyle/>
        <a:p>
          <a:r>
            <a:rPr lang="en-US" sz="2400"/>
            <a:t>Actuaries increasingly involved in models</a:t>
          </a:r>
          <a:endParaRPr lang="en-AU" sz="2400"/>
        </a:p>
      </dgm:t>
    </dgm:pt>
    <dgm:pt modelId="{2EDF9F9F-C52F-4ECA-9AF1-5AC00C56AFE4}" type="parTrans" cxnId="{47E5E237-687A-4A9C-AB20-FD84BA3ECB9C}">
      <dgm:prSet/>
      <dgm:spPr/>
      <dgm:t>
        <a:bodyPr/>
        <a:lstStyle/>
        <a:p>
          <a:endParaRPr lang="en-AU"/>
        </a:p>
      </dgm:t>
    </dgm:pt>
    <dgm:pt modelId="{C69021F0-1A6C-4A89-B7D1-286156B00D91}" type="sibTrans" cxnId="{47E5E237-687A-4A9C-AB20-FD84BA3ECB9C}">
      <dgm:prSet/>
      <dgm:spPr/>
      <dgm:t>
        <a:bodyPr/>
        <a:lstStyle/>
        <a:p>
          <a:endParaRPr lang="en-AU"/>
        </a:p>
      </dgm:t>
    </dgm:pt>
    <dgm:pt modelId="{6128EA25-1077-41D9-98D1-FD7B3B98D941}">
      <dgm:prSet phldrT="[Text]" phldr="0" custT="1"/>
      <dgm:spPr/>
      <dgm:t>
        <a:bodyPr/>
        <a:lstStyle/>
        <a:p>
          <a:r>
            <a:rPr lang="en-US" sz="2400"/>
            <a:t>GPP has been designed to assist actuaries </a:t>
          </a:r>
          <a:endParaRPr lang="en-AU" sz="2400"/>
        </a:p>
      </dgm:t>
    </dgm:pt>
    <dgm:pt modelId="{2A56B802-9C9A-4DDC-B06C-538ECB2F8274}" type="parTrans" cxnId="{AA61C6FF-7253-4FEE-9874-F6C857852186}">
      <dgm:prSet/>
      <dgm:spPr/>
      <dgm:t>
        <a:bodyPr/>
        <a:lstStyle/>
        <a:p>
          <a:endParaRPr lang="en-AU"/>
        </a:p>
      </dgm:t>
    </dgm:pt>
    <dgm:pt modelId="{B56BD8F9-DCA6-4C2F-A0F2-706F855AD723}" type="sibTrans" cxnId="{AA61C6FF-7253-4FEE-9874-F6C857852186}">
      <dgm:prSet/>
      <dgm:spPr/>
      <dgm:t>
        <a:bodyPr/>
        <a:lstStyle/>
        <a:p>
          <a:endParaRPr lang="en-AU"/>
        </a:p>
      </dgm:t>
    </dgm:pt>
    <dgm:pt modelId="{D09782DF-9316-4EC6-9FFF-3BD548288866}" type="pres">
      <dgm:prSet presAssocID="{A683149C-ABF7-4312-BABA-02D695C951CE}" presName="Name0" presStyleCnt="0">
        <dgm:presLayoutVars>
          <dgm:dir/>
          <dgm:resizeHandles val="exact"/>
        </dgm:presLayoutVars>
      </dgm:prSet>
      <dgm:spPr/>
    </dgm:pt>
    <dgm:pt modelId="{D1C56638-2640-4AC6-8CB0-E524B981AFDD}" type="pres">
      <dgm:prSet presAssocID="{67E1820E-3DC0-440C-9EC1-769D419B7A92}" presName="node" presStyleLbl="node1" presStyleIdx="0" presStyleCnt="2">
        <dgm:presLayoutVars>
          <dgm:bulletEnabled val="1"/>
        </dgm:presLayoutVars>
      </dgm:prSet>
      <dgm:spPr/>
    </dgm:pt>
    <dgm:pt modelId="{9363E370-7B04-4D86-B402-E0E569A5706A}" type="pres">
      <dgm:prSet presAssocID="{C69021F0-1A6C-4A89-B7D1-286156B00D91}" presName="sibTrans" presStyleLbl="sibTrans2D1" presStyleIdx="0" presStyleCnt="1"/>
      <dgm:spPr/>
    </dgm:pt>
    <dgm:pt modelId="{44E8A0B1-9277-47BB-B969-0425C75A3BA3}" type="pres">
      <dgm:prSet presAssocID="{C69021F0-1A6C-4A89-B7D1-286156B00D91}" presName="connectorText" presStyleLbl="sibTrans2D1" presStyleIdx="0" presStyleCnt="1"/>
      <dgm:spPr/>
    </dgm:pt>
    <dgm:pt modelId="{6670BFA2-1F17-41B2-BBD6-6CDE9AEF7693}" type="pres">
      <dgm:prSet presAssocID="{6128EA25-1077-41D9-98D1-FD7B3B98D941}" presName="node" presStyleLbl="node1" presStyleIdx="1" presStyleCnt="2">
        <dgm:presLayoutVars>
          <dgm:bulletEnabled val="1"/>
        </dgm:presLayoutVars>
      </dgm:prSet>
      <dgm:spPr/>
    </dgm:pt>
  </dgm:ptLst>
  <dgm:cxnLst>
    <dgm:cxn modelId="{71E82B17-9E6B-4E2D-A859-858D50790C2F}" type="presOf" srcId="{C69021F0-1A6C-4A89-B7D1-286156B00D91}" destId="{9363E370-7B04-4D86-B402-E0E569A5706A}" srcOrd="0" destOrd="0" presId="urn:microsoft.com/office/officeart/2005/8/layout/process1"/>
    <dgm:cxn modelId="{734FD225-F81B-4796-A935-68D5BC27B95A}" type="presOf" srcId="{C69021F0-1A6C-4A89-B7D1-286156B00D91}" destId="{44E8A0B1-9277-47BB-B969-0425C75A3BA3}" srcOrd="1" destOrd="0" presId="urn:microsoft.com/office/officeart/2005/8/layout/process1"/>
    <dgm:cxn modelId="{47E5E237-687A-4A9C-AB20-FD84BA3ECB9C}" srcId="{A683149C-ABF7-4312-BABA-02D695C951CE}" destId="{67E1820E-3DC0-440C-9EC1-769D419B7A92}" srcOrd="0" destOrd="0" parTransId="{2EDF9F9F-C52F-4ECA-9AF1-5AC00C56AFE4}" sibTransId="{C69021F0-1A6C-4A89-B7D1-286156B00D91}"/>
    <dgm:cxn modelId="{598ED63F-2406-424D-95BA-32BFF7FB030C}" type="presOf" srcId="{A683149C-ABF7-4312-BABA-02D695C951CE}" destId="{D09782DF-9316-4EC6-9FFF-3BD548288866}" srcOrd="0" destOrd="0" presId="urn:microsoft.com/office/officeart/2005/8/layout/process1"/>
    <dgm:cxn modelId="{ABC693CF-5006-4F8D-88C9-A0013AB514C8}" type="presOf" srcId="{67E1820E-3DC0-440C-9EC1-769D419B7A92}" destId="{D1C56638-2640-4AC6-8CB0-E524B981AFDD}" srcOrd="0" destOrd="0" presId="urn:microsoft.com/office/officeart/2005/8/layout/process1"/>
    <dgm:cxn modelId="{7D9B02DE-4964-4A72-BCD0-AE92298D8995}" type="presOf" srcId="{6128EA25-1077-41D9-98D1-FD7B3B98D941}" destId="{6670BFA2-1F17-41B2-BBD6-6CDE9AEF7693}" srcOrd="0" destOrd="0" presId="urn:microsoft.com/office/officeart/2005/8/layout/process1"/>
    <dgm:cxn modelId="{AA61C6FF-7253-4FEE-9874-F6C857852186}" srcId="{A683149C-ABF7-4312-BABA-02D695C951CE}" destId="{6128EA25-1077-41D9-98D1-FD7B3B98D941}" srcOrd="1" destOrd="0" parTransId="{2A56B802-9C9A-4DDC-B06C-538ECB2F8274}" sibTransId="{B56BD8F9-DCA6-4C2F-A0F2-706F855AD723}"/>
    <dgm:cxn modelId="{2BA40687-1731-4AF6-932B-6130AB426F22}" type="presParOf" srcId="{D09782DF-9316-4EC6-9FFF-3BD548288866}" destId="{D1C56638-2640-4AC6-8CB0-E524B981AFDD}" srcOrd="0" destOrd="0" presId="urn:microsoft.com/office/officeart/2005/8/layout/process1"/>
    <dgm:cxn modelId="{C29B1134-D5CF-4744-9816-7F3FB6D49947}" type="presParOf" srcId="{D09782DF-9316-4EC6-9FFF-3BD548288866}" destId="{9363E370-7B04-4D86-B402-E0E569A5706A}" srcOrd="1" destOrd="0" presId="urn:microsoft.com/office/officeart/2005/8/layout/process1"/>
    <dgm:cxn modelId="{D31CE9B0-733F-4C70-8115-1681A4F14F86}" type="presParOf" srcId="{9363E370-7B04-4D86-B402-E0E569A5706A}" destId="{44E8A0B1-9277-47BB-B969-0425C75A3BA3}" srcOrd="0" destOrd="0" presId="urn:microsoft.com/office/officeart/2005/8/layout/process1"/>
    <dgm:cxn modelId="{2362110B-31A9-4423-9E59-6BE0BBE32E90}" type="presParOf" srcId="{D09782DF-9316-4EC6-9FFF-3BD548288866}" destId="{6670BFA2-1F17-41B2-BBD6-6CDE9AEF7693}"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FAC06-45C3-417A-9CB0-73A4008EE6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AU"/>
        </a:p>
      </dgm:t>
    </dgm:pt>
    <dgm:pt modelId="{DD49A7F7-10AD-4617-A011-EC0AB1EB7855}">
      <dgm:prSet phldrT="[Text]" phldr="0"/>
      <dgm:spPr/>
      <dgm:t>
        <a:bodyPr/>
        <a:lstStyle/>
        <a:p>
          <a:r>
            <a:rPr lang="en-US"/>
            <a:t>Be goal-based</a:t>
          </a:r>
          <a:endParaRPr lang="en-AU"/>
        </a:p>
      </dgm:t>
    </dgm:pt>
    <dgm:pt modelId="{E84B515B-62EA-47E1-9DED-1736E803C5DE}" type="parTrans" cxnId="{A655CEDF-894B-4223-86DA-F6009E78E338}">
      <dgm:prSet/>
      <dgm:spPr/>
      <dgm:t>
        <a:bodyPr/>
        <a:lstStyle/>
        <a:p>
          <a:endParaRPr lang="en-AU"/>
        </a:p>
      </dgm:t>
    </dgm:pt>
    <dgm:pt modelId="{5717E9DF-B1B9-498F-BD54-1C74A95972FE}" type="sibTrans" cxnId="{A655CEDF-894B-4223-86DA-F6009E78E338}">
      <dgm:prSet/>
      <dgm:spPr/>
      <dgm:t>
        <a:bodyPr/>
        <a:lstStyle/>
        <a:p>
          <a:endParaRPr lang="en-AU"/>
        </a:p>
      </dgm:t>
    </dgm:pt>
    <dgm:pt modelId="{BFDFFA4D-8694-4B10-A68B-057C0A0F7890}">
      <dgm:prSet phldrT="[Text]" phldr="0"/>
      <dgm:spPr/>
      <dgm:t>
        <a:bodyPr/>
        <a:lstStyle/>
        <a:p>
          <a:r>
            <a:rPr lang="en-US"/>
            <a:t>Illustrate and quantify risk</a:t>
          </a:r>
          <a:endParaRPr lang="en-AU"/>
        </a:p>
      </dgm:t>
    </dgm:pt>
    <dgm:pt modelId="{61B4CA93-E12D-456D-8C10-9DD17E19C772}" type="parTrans" cxnId="{5442D967-851C-4FD5-9A7B-33AB5C8A0E1A}">
      <dgm:prSet/>
      <dgm:spPr/>
      <dgm:t>
        <a:bodyPr/>
        <a:lstStyle/>
        <a:p>
          <a:endParaRPr lang="en-AU"/>
        </a:p>
      </dgm:t>
    </dgm:pt>
    <dgm:pt modelId="{76217F6F-00D0-4B94-9EB4-DFD7D1D5A0FE}" type="sibTrans" cxnId="{5442D967-851C-4FD5-9A7B-33AB5C8A0E1A}">
      <dgm:prSet/>
      <dgm:spPr/>
      <dgm:t>
        <a:bodyPr/>
        <a:lstStyle/>
        <a:p>
          <a:endParaRPr lang="en-AU"/>
        </a:p>
      </dgm:t>
    </dgm:pt>
    <dgm:pt modelId="{D86981AF-BBA3-44C3-9D6D-742867F79241}">
      <dgm:prSet phldrT="[Text]" phldr="0"/>
      <dgm:spPr/>
      <dgm:t>
        <a:bodyPr/>
        <a:lstStyle/>
        <a:p>
          <a:r>
            <a:rPr lang="en-US"/>
            <a:t>Include all resources</a:t>
          </a:r>
          <a:endParaRPr lang="en-AU"/>
        </a:p>
      </dgm:t>
    </dgm:pt>
    <dgm:pt modelId="{FA1DEF58-6817-448D-9DFF-BD643629F15C}" type="parTrans" cxnId="{929F7020-72C1-4044-99AA-C1D575FC9C1B}">
      <dgm:prSet/>
      <dgm:spPr/>
      <dgm:t>
        <a:bodyPr/>
        <a:lstStyle/>
        <a:p>
          <a:endParaRPr lang="en-AU"/>
        </a:p>
      </dgm:t>
    </dgm:pt>
    <dgm:pt modelId="{81F49959-23E6-489F-8864-D991301AC96C}" type="sibTrans" cxnId="{929F7020-72C1-4044-99AA-C1D575FC9C1B}">
      <dgm:prSet/>
      <dgm:spPr/>
      <dgm:t>
        <a:bodyPr/>
        <a:lstStyle/>
        <a:p>
          <a:endParaRPr lang="en-AU"/>
        </a:p>
      </dgm:t>
    </dgm:pt>
    <dgm:pt modelId="{639914D3-E291-40FA-92A0-E44EA5707E31}">
      <dgm:prSet/>
      <dgm:spPr/>
      <dgm:t>
        <a:bodyPr/>
        <a:lstStyle/>
        <a:p>
          <a:r>
            <a:rPr lang="en-US"/>
            <a:t>Incorporate all income drivers</a:t>
          </a:r>
          <a:endParaRPr lang="en-AU"/>
        </a:p>
      </dgm:t>
    </dgm:pt>
    <dgm:pt modelId="{D56D7CA0-ABE1-402F-818A-5857C2C7D404}" type="parTrans" cxnId="{62B22DA2-14B6-4B10-9E14-4C5793FBD07F}">
      <dgm:prSet/>
      <dgm:spPr/>
      <dgm:t>
        <a:bodyPr/>
        <a:lstStyle/>
        <a:p>
          <a:endParaRPr lang="en-AU"/>
        </a:p>
      </dgm:t>
    </dgm:pt>
    <dgm:pt modelId="{15DFC213-2EC7-49E4-ADC7-B2CD6A942EB4}" type="sibTrans" cxnId="{62B22DA2-14B6-4B10-9E14-4C5793FBD07F}">
      <dgm:prSet/>
      <dgm:spPr/>
      <dgm:t>
        <a:bodyPr/>
        <a:lstStyle/>
        <a:p>
          <a:endParaRPr lang="en-AU"/>
        </a:p>
      </dgm:t>
    </dgm:pt>
    <dgm:pt modelId="{033E27F4-7A9F-45AB-BF74-B2E4A44E89ED}">
      <dgm:prSet/>
      <dgm:spPr/>
      <dgm:t>
        <a:bodyPr/>
        <a:lstStyle/>
        <a:p>
          <a:r>
            <a:rPr lang="en-US"/>
            <a:t>Model accumulation phase drivers</a:t>
          </a:r>
          <a:endParaRPr lang="en-AU"/>
        </a:p>
      </dgm:t>
    </dgm:pt>
    <dgm:pt modelId="{2150E718-17E6-47C9-9475-996C14BD4233}" type="parTrans" cxnId="{2A686136-4CAA-44D5-A5F2-CD1F5D1ED99B}">
      <dgm:prSet/>
      <dgm:spPr/>
      <dgm:t>
        <a:bodyPr/>
        <a:lstStyle/>
        <a:p>
          <a:endParaRPr lang="en-AU"/>
        </a:p>
      </dgm:t>
    </dgm:pt>
    <dgm:pt modelId="{F7924E7D-6951-4540-B1DF-71B630F71E4C}" type="sibTrans" cxnId="{2A686136-4CAA-44D5-A5F2-CD1F5D1ED99B}">
      <dgm:prSet/>
      <dgm:spPr/>
      <dgm:t>
        <a:bodyPr/>
        <a:lstStyle/>
        <a:p>
          <a:endParaRPr lang="en-AU"/>
        </a:p>
      </dgm:t>
    </dgm:pt>
    <dgm:pt modelId="{443DA3DA-0F4F-486B-AE63-DCAB94044E32}">
      <dgm:prSet/>
      <dgm:spPr/>
      <dgm:t>
        <a:bodyPr/>
        <a:lstStyle/>
        <a:p>
          <a:r>
            <a:rPr lang="en-US"/>
            <a:t>Allow for year-by-year inputs</a:t>
          </a:r>
          <a:endParaRPr lang="en-AU"/>
        </a:p>
      </dgm:t>
    </dgm:pt>
    <dgm:pt modelId="{967601C9-802E-463F-B0EC-4D7CA1AA5A4A}" type="parTrans" cxnId="{E4A63F16-E4D2-4702-BC26-1204CED262D6}">
      <dgm:prSet/>
      <dgm:spPr/>
      <dgm:t>
        <a:bodyPr/>
        <a:lstStyle/>
        <a:p>
          <a:endParaRPr lang="en-AU"/>
        </a:p>
      </dgm:t>
    </dgm:pt>
    <dgm:pt modelId="{35CBBB17-5FC1-4B9F-AB4D-DDFB19932FF2}" type="sibTrans" cxnId="{E4A63F16-E4D2-4702-BC26-1204CED262D6}">
      <dgm:prSet/>
      <dgm:spPr/>
      <dgm:t>
        <a:bodyPr/>
        <a:lstStyle/>
        <a:p>
          <a:endParaRPr lang="en-AU"/>
        </a:p>
      </dgm:t>
    </dgm:pt>
    <dgm:pt modelId="{9D2073A2-8EE1-4F34-A063-CA0A395C92B0}">
      <dgm:prSet/>
      <dgm:spPr/>
      <dgm:t>
        <a:bodyPr/>
        <a:lstStyle/>
        <a:p>
          <a:r>
            <a:rPr lang="en-US"/>
            <a:t>Set defaults as central estimates</a:t>
          </a:r>
          <a:endParaRPr lang="en-AU"/>
        </a:p>
      </dgm:t>
    </dgm:pt>
    <dgm:pt modelId="{DD04A41A-D9D2-46F6-AF08-0BCE7C854835}" type="parTrans" cxnId="{224EF0BD-EF03-4EF2-BC8F-9B16FA8044C1}">
      <dgm:prSet/>
      <dgm:spPr/>
      <dgm:t>
        <a:bodyPr/>
        <a:lstStyle/>
        <a:p>
          <a:endParaRPr lang="en-AU"/>
        </a:p>
      </dgm:t>
    </dgm:pt>
    <dgm:pt modelId="{B44E5315-9049-4CFB-A9B9-A4046A0547EC}" type="sibTrans" cxnId="{224EF0BD-EF03-4EF2-BC8F-9B16FA8044C1}">
      <dgm:prSet/>
      <dgm:spPr/>
      <dgm:t>
        <a:bodyPr/>
        <a:lstStyle/>
        <a:p>
          <a:endParaRPr lang="en-AU"/>
        </a:p>
      </dgm:t>
    </dgm:pt>
    <dgm:pt modelId="{074EB434-AC21-4E8E-A2E6-9E9E635F0D44}">
      <dgm:prSet/>
      <dgm:spPr/>
      <dgm:t>
        <a:bodyPr/>
        <a:lstStyle/>
        <a:p>
          <a:r>
            <a:rPr lang="en-US"/>
            <a:t>Consider uncertain mortality</a:t>
          </a:r>
          <a:endParaRPr lang="en-AU"/>
        </a:p>
      </dgm:t>
    </dgm:pt>
    <dgm:pt modelId="{B0140832-6236-4398-A87A-82520B6FD3F2}" type="parTrans" cxnId="{62367F25-3D88-4D6A-BC03-3830A7D6D21F}">
      <dgm:prSet/>
      <dgm:spPr/>
      <dgm:t>
        <a:bodyPr/>
        <a:lstStyle/>
        <a:p>
          <a:endParaRPr lang="en-AU"/>
        </a:p>
      </dgm:t>
    </dgm:pt>
    <dgm:pt modelId="{D3ADF9EC-3FDF-4353-975A-A3407120951A}" type="sibTrans" cxnId="{62367F25-3D88-4D6A-BC03-3830A7D6D21F}">
      <dgm:prSet/>
      <dgm:spPr/>
      <dgm:t>
        <a:bodyPr/>
        <a:lstStyle/>
        <a:p>
          <a:endParaRPr lang="en-AU"/>
        </a:p>
      </dgm:t>
    </dgm:pt>
    <dgm:pt modelId="{112858AE-0307-4C25-B4A7-8699DCB228D4}">
      <dgm:prSet/>
      <dgm:spPr/>
      <dgm:t>
        <a:bodyPr/>
        <a:lstStyle/>
        <a:p>
          <a:r>
            <a:rPr lang="en-US"/>
            <a:t>Facilitate annual reviews</a:t>
          </a:r>
          <a:endParaRPr lang="en-AU"/>
        </a:p>
      </dgm:t>
    </dgm:pt>
    <dgm:pt modelId="{8E0FED49-C1A4-4045-8690-807E748C5F96}" type="parTrans" cxnId="{8836C932-B7A8-48EF-B36B-586E9354EF49}">
      <dgm:prSet/>
      <dgm:spPr/>
      <dgm:t>
        <a:bodyPr/>
        <a:lstStyle/>
        <a:p>
          <a:endParaRPr lang="en-AU"/>
        </a:p>
      </dgm:t>
    </dgm:pt>
    <dgm:pt modelId="{0C83DCCB-C281-479F-B5F6-22AB7F90A456}" type="sibTrans" cxnId="{8836C932-B7A8-48EF-B36B-586E9354EF49}">
      <dgm:prSet/>
      <dgm:spPr/>
      <dgm:t>
        <a:bodyPr/>
        <a:lstStyle/>
        <a:p>
          <a:endParaRPr lang="en-AU"/>
        </a:p>
      </dgm:t>
    </dgm:pt>
    <dgm:pt modelId="{7809275F-922A-4496-89D8-79A387DCEB51}">
      <dgm:prSet/>
      <dgm:spPr/>
      <dgm:t>
        <a:bodyPr/>
        <a:lstStyle/>
        <a:p>
          <a:r>
            <a:rPr lang="en-US"/>
            <a:t>List standard scope and assumptions</a:t>
          </a:r>
          <a:endParaRPr lang="en-AU"/>
        </a:p>
      </dgm:t>
    </dgm:pt>
    <dgm:pt modelId="{92E7DCC7-7B77-4649-8610-A23569340C2D}" type="parTrans" cxnId="{4B1F3766-B130-45A9-83E2-FBEE18306C8F}">
      <dgm:prSet/>
      <dgm:spPr/>
      <dgm:t>
        <a:bodyPr/>
        <a:lstStyle/>
        <a:p>
          <a:endParaRPr lang="en-AU"/>
        </a:p>
      </dgm:t>
    </dgm:pt>
    <dgm:pt modelId="{4D71657F-6D31-40B0-993F-E2485503A86A}" type="sibTrans" cxnId="{4B1F3766-B130-45A9-83E2-FBEE18306C8F}">
      <dgm:prSet/>
      <dgm:spPr/>
      <dgm:t>
        <a:bodyPr/>
        <a:lstStyle/>
        <a:p>
          <a:endParaRPr lang="en-AU"/>
        </a:p>
      </dgm:t>
    </dgm:pt>
    <dgm:pt modelId="{C5F260B9-21A2-43C8-9759-846472F2A9CF}">
      <dgm:prSet/>
      <dgm:spPr/>
      <dgm:t>
        <a:bodyPr/>
        <a:lstStyle/>
        <a:p>
          <a:r>
            <a:rPr lang="en-US"/>
            <a:t>Be easily updated</a:t>
          </a:r>
          <a:endParaRPr lang="en-AU"/>
        </a:p>
      </dgm:t>
    </dgm:pt>
    <dgm:pt modelId="{CA505FA7-23E5-4676-B489-7C9BD2A7172D}" type="parTrans" cxnId="{4F71D2D1-9B55-4BE0-A3A0-B8BCF58B742B}">
      <dgm:prSet/>
      <dgm:spPr/>
      <dgm:t>
        <a:bodyPr/>
        <a:lstStyle/>
        <a:p>
          <a:endParaRPr lang="en-AU"/>
        </a:p>
      </dgm:t>
    </dgm:pt>
    <dgm:pt modelId="{17844015-ACCD-4B8D-9B88-7367BE1620B2}" type="sibTrans" cxnId="{4F71D2D1-9B55-4BE0-A3A0-B8BCF58B742B}">
      <dgm:prSet/>
      <dgm:spPr/>
      <dgm:t>
        <a:bodyPr/>
        <a:lstStyle/>
        <a:p>
          <a:endParaRPr lang="en-AU"/>
        </a:p>
      </dgm:t>
    </dgm:pt>
    <dgm:pt modelId="{12FA25B0-269C-4A88-863B-53AD39760E8C}" type="pres">
      <dgm:prSet presAssocID="{00BFAC06-45C3-417A-9CB0-73A4008EE62C}" presName="linearFlow" presStyleCnt="0">
        <dgm:presLayoutVars>
          <dgm:dir/>
          <dgm:resizeHandles val="exact"/>
        </dgm:presLayoutVars>
      </dgm:prSet>
      <dgm:spPr/>
    </dgm:pt>
    <dgm:pt modelId="{AC572410-4E16-4D0D-82E7-DD141275AAAA}" type="pres">
      <dgm:prSet presAssocID="{DD49A7F7-10AD-4617-A011-EC0AB1EB7855}" presName="composite" presStyleCnt="0"/>
      <dgm:spPr/>
    </dgm:pt>
    <dgm:pt modelId="{F306D49A-5399-4F4F-8146-D339FDB8EC2A}" type="pres">
      <dgm:prSet presAssocID="{DD49A7F7-10AD-4617-A011-EC0AB1EB7855}" presName="imgShp" presStyleLbl="fgImgPlace1" presStyleIdx="0" presStyleCnt="1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5193C28C-7897-42EE-8D3C-BEB4B290BB2B}" type="pres">
      <dgm:prSet presAssocID="{DD49A7F7-10AD-4617-A011-EC0AB1EB7855}" presName="txShp" presStyleLbl="node1" presStyleIdx="0" presStyleCnt="11">
        <dgm:presLayoutVars>
          <dgm:bulletEnabled val="1"/>
        </dgm:presLayoutVars>
      </dgm:prSet>
      <dgm:spPr/>
    </dgm:pt>
    <dgm:pt modelId="{55F15CF2-22AF-4A42-B681-4B99EE54B1B3}" type="pres">
      <dgm:prSet presAssocID="{5717E9DF-B1B9-498F-BD54-1C74A95972FE}" presName="spacing" presStyleCnt="0"/>
      <dgm:spPr/>
    </dgm:pt>
    <dgm:pt modelId="{E2A33498-A36B-4D31-B06C-50064E68F239}" type="pres">
      <dgm:prSet presAssocID="{BFDFFA4D-8694-4B10-A68B-057C0A0F7890}" presName="composite" presStyleCnt="0"/>
      <dgm:spPr/>
    </dgm:pt>
    <dgm:pt modelId="{C9214D45-096D-4EA1-953C-766EEE2E0497}" type="pres">
      <dgm:prSet presAssocID="{BFDFFA4D-8694-4B10-A68B-057C0A0F7890}" presName="imgShp" presStyleLbl="fgImgPlace1" presStyleIdx="1" presStyleCnt="1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5C7E2294-59EF-44FE-8FBF-3427C78C1CDC}" type="pres">
      <dgm:prSet presAssocID="{BFDFFA4D-8694-4B10-A68B-057C0A0F7890}" presName="txShp" presStyleLbl="node1" presStyleIdx="1" presStyleCnt="11">
        <dgm:presLayoutVars>
          <dgm:bulletEnabled val="1"/>
        </dgm:presLayoutVars>
      </dgm:prSet>
      <dgm:spPr/>
    </dgm:pt>
    <dgm:pt modelId="{FA27C1D4-9700-456F-9123-8F9BEE3A6325}" type="pres">
      <dgm:prSet presAssocID="{76217F6F-00D0-4B94-9EB4-DFD7D1D5A0FE}" presName="spacing" presStyleCnt="0"/>
      <dgm:spPr/>
    </dgm:pt>
    <dgm:pt modelId="{1D4D02E1-2E0D-48E9-8218-D43D3452422E}" type="pres">
      <dgm:prSet presAssocID="{D86981AF-BBA3-44C3-9D6D-742867F79241}" presName="composite" presStyleCnt="0"/>
      <dgm:spPr/>
    </dgm:pt>
    <dgm:pt modelId="{288AC49C-40BA-4194-A22D-743C33669B49}" type="pres">
      <dgm:prSet presAssocID="{D86981AF-BBA3-44C3-9D6D-742867F79241}" presName="imgShp" presStyleLbl="fgImgPlace1" presStyleIdx="2" presStyleCnt="1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4946A229-051A-4E3A-9786-352E62FD20FF}" type="pres">
      <dgm:prSet presAssocID="{D86981AF-BBA3-44C3-9D6D-742867F79241}" presName="txShp" presStyleLbl="node1" presStyleIdx="2" presStyleCnt="11">
        <dgm:presLayoutVars>
          <dgm:bulletEnabled val="1"/>
        </dgm:presLayoutVars>
      </dgm:prSet>
      <dgm:spPr/>
    </dgm:pt>
    <dgm:pt modelId="{3B29FAFD-DAFB-45D4-B031-FFB0B4ABFC3F}" type="pres">
      <dgm:prSet presAssocID="{81F49959-23E6-489F-8864-D991301AC96C}" presName="spacing" presStyleCnt="0"/>
      <dgm:spPr/>
    </dgm:pt>
    <dgm:pt modelId="{A17594E3-7387-4DEA-863A-9ACD159FFD7B}" type="pres">
      <dgm:prSet presAssocID="{639914D3-E291-40FA-92A0-E44EA5707E31}" presName="composite" presStyleCnt="0"/>
      <dgm:spPr/>
    </dgm:pt>
    <dgm:pt modelId="{D1CA46D2-1229-45D0-BE3F-FD76093EED88}" type="pres">
      <dgm:prSet presAssocID="{639914D3-E291-40FA-92A0-E44EA5707E31}" presName="imgShp" presStyleLbl="fgImgPlace1" presStyleIdx="3" presStyleCnt="11"/>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69D34425-32D3-4B17-B0C3-840409C93C06}" type="pres">
      <dgm:prSet presAssocID="{639914D3-E291-40FA-92A0-E44EA5707E31}" presName="txShp" presStyleLbl="node1" presStyleIdx="3" presStyleCnt="11">
        <dgm:presLayoutVars>
          <dgm:bulletEnabled val="1"/>
        </dgm:presLayoutVars>
      </dgm:prSet>
      <dgm:spPr/>
    </dgm:pt>
    <dgm:pt modelId="{C1DF4AE5-673F-40D9-BA15-5A5B3E9A6D42}" type="pres">
      <dgm:prSet presAssocID="{15DFC213-2EC7-49E4-ADC7-B2CD6A942EB4}" presName="spacing" presStyleCnt="0"/>
      <dgm:spPr/>
    </dgm:pt>
    <dgm:pt modelId="{5D1C8A0C-6787-494A-BEB4-09502C0883A3}" type="pres">
      <dgm:prSet presAssocID="{033E27F4-7A9F-45AB-BF74-B2E4A44E89ED}" presName="composite" presStyleCnt="0"/>
      <dgm:spPr/>
    </dgm:pt>
    <dgm:pt modelId="{94AA526F-B2EB-4A7B-B7EB-5051BCE01072}" type="pres">
      <dgm:prSet presAssocID="{033E27F4-7A9F-45AB-BF74-B2E4A44E89ED}" presName="imgShp" presStyleLbl="fgImgPlace1" presStyleIdx="4" presStyleCnt="11"/>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51D5C0DC-6825-4952-ACEB-0FBE227A356C}" type="pres">
      <dgm:prSet presAssocID="{033E27F4-7A9F-45AB-BF74-B2E4A44E89ED}" presName="txShp" presStyleLbl="node1" presStyleIdx="4" presStyleCnt="11">
        <dgm:presLayoutVars>
          <dgm:bulletEnabled val="1"/>
        </dgm:presLayoutVars>
      </dgm:prSet>
      <dgm:spPr/>
    </dgm:pt>
    <dgm:pt modelId="{401C29F0-E8B7-429A-886E-692361192634}" type="pres">
      <dgm:prSet presAssocID="{F7924E7D-6951-4540-B1DF-71B630F71E4C}" presName="spacing" presStyleCnt="0"/>
      <dgm:spPr/>
    </dgm:pt>
    <dgm:pt modelId="{6E4C253D-4C34-494C-A5C1-63B2038B9F1F}" type="pres">
      <dgm:prSet presAssocID="{443DA3DA-0F4F-486B-AE63-DCAB94044E32}" presName="composite" presStyleCnt="0"/>
      <dgm:spPr/>
    </dgm:pt>
    <dgm:pt modelId="{E92552FF-5CD9-46E7-A22C-61453F62C2DB}" type="pres">
      <dgm:prSet presAssocID="{443DA3DA-0F4F-486B-AE63-DCAB94044E32}" presName="imgShp" presStyleLbl="fgImgPlace1" presStyleIdx="5" presStyleCnt="11"/>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with solid fill"/>
        </a:ext>
      </dgm:extLst>
    </dgm:pt>
    <dgm:pt modelId="{49814541-1454-4C13-A555-751BA1A24FA5}" type="pres">
      <dgm:prSet presAssocID="{443DA3DA-0F4F-486B-AE63-DCAB94044E32}" presName="txShp" presStyleLbl="node1" presStyleIdx="5" presStyleCnt="11">
        <dgm:presLayoutVars>
          <dgm:bulletEnabled val="1"/>
        </dgm:presLayoutVars>
      </dgm:prSet>
      <dgm:spPr/>
    </dgm:pt>
    <dgm:pt modelId="{87F8ACD8-A18E-4BF1-BAD1-C61CAE7D38C7}" type="pres">
      <dgm:prSet presAssocID="{35CBBB17-5FC1-4B9F-AB4D-DDFB19932FF2}" presName="spacing" presStyleCnt="0"/>
      <dgm:spPr/>
    </dgm:pt>
    <dgm:pt modelId="{784828D1-8FE9-4163-AFE3-9A75A023E9EE}" type="pres">
      <dgm:prSet presAssocID="{9D2073A2-8EE1-4F34-A063-CA0A395C92B0}" presName="composite" presStyleCnt="0"/>
      <dgm:spPr/>
    </dgm:pt>
    <dgm:pt modelId="{E47C781B-7417-43F0-B753-00E4777096BE}" type="pres">
      <dgm:prSet presAssocID="{9D2073A2-8EE1-4F34-A063-CA0A395C92B0}" presName="imgShp" presStyleLbl="fgImgPlace1" presStyleIdx="6" presStyleCnt="11"/>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dge 7 with solid fill"/>
        </a:ext>
      </dgm:extLst>
    </dgm:pt>
    <dgm:pt modelId="{8133AFDB-A1C7-4161-99D7-481611335BDC}" type="pres">
      <dgm:prSet presAssocID="{9D2073A2-8EE1-4F34-A063-CA0A395C92B0}" presName="txShp" presStyleLbl="node1" presStyleIdx="6" presStyleCnt="11">
        <dgm:presLayoutVars>
          <dgm:bulletEnabled val="1"/>
        </dgm:presLayoutVars>
      </dgm:prSet>
      <dgm:spPr/>
    </dgm:pt>
    <dgm:pt modelId="{A3264F72-6363-4607-AB3C-34DE0D1BEC7B}" type="pres">
      <dgm:prSet presAssocID="{B44E5315-9049-4CFB-A9B9-A4046A0547EC}" presName="spacing" presStyleCnt="0"/>
      <dgm:spPr/>
    </dgm:pt>
    <dgm:pt modelId="{D593EE96-428D-40AD-BA40-91BCB301FF0B}" type="pres">
      <dgm:prSet presAssocID="{074EB434-AC21-4E8E-A2E6-9E9E635F0D44}" presName="composite" presStyleCnt="0"/>
      <dgm:spPr/>
    </dgm:pt>
    <dgm:pt modelId="{77BD2D1B-DA3C-4C61-B28B-8030595D64A0}" type="pres">
      <dgm:prSet presAssocID="{074EB434-AC21-4E8E-A2E6-9E9E635F0D44}" presName="imgShp" presStyleLbl="fgImgPlace1" presStyleIdx="7" presStyleCnt="11"/>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Badge 8 with solid fill"/>
        </a:ext>
      </dgm:extLst>
    </dgm:pt>
    <dgm:pt modelId="{81715299-C2AC-4897-936C-45C765E933CB}" type="pres">
      <dgm:prSet presAssocID="{074EB434-AC21-4E8E-A2E6-9E9E635F0D44}" presName="txShp" presStyleLbl="node1" presStyleIdx="7" presStyleCnt="11">
        <dgm:presLayoutVars>
          <dgm:bulletEnabled val="1"/>
        </dgm:presLayoutVars>
      </dgm:prSet>
      <dgm:spPr/>
    </dgm:pt>
    <dgm:pt modelId="{13E98728-563A-48B5-9D61-34519F7A9299}" type="pres">
      <dgm:prSet presAssocID="{D3ADF9EC-3FDF-4353-975A-A3407120951A}" presName="spacing" presStyleCnt="0"/>
      <dgm:spPr/>
    </dgm:pt>
    <dgm:pt modelId="{C22791D6-4F17-472C-9884-4995C1AF289C}" type="pres">
      <dgm:prSet presAssocID="{112858AE-0307-4C25-B4A7-8699DCB228D4}" presName="composite" presStyleCnt="0"/>
      <dgm:spPr/>
    </dgm:pt>
    <dgm:pt modelId="{A3201BCD-0C56-40B5-AFCD-4753BE4C867C}" type="pres">
      <dgm:prSet presAssocID="{112858AE-0307-4C25-B4A7-8699DCB228D4}" presName="imgShp" presStyleLbl="fgImgPlace1" presStyleIdx="8" presStyleCnt="11"/>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Badge 9 with solid fill"/>
        </a:ext>
      </dgm:extLst>
    </dgm:pt>
    <dgm:pt modelId="{E4A515E7-C28D-46C9-8567-102CCDDFE173}" type="pres">
      <dgm:prSet presAssocID="{112858AE-0307-4C25-B4A7-8699DCB228D4}" presName="txShp" presStyleLbl="node1" presStyleIdx="8" presStyleCnt="11">
        <dgm:presLayoutVars>
          <dgm:bulletEnabled val="1"/>
        </dgm:presLayoutVars>
      </dgm:prSet>
      <dgm:spPr/>
    </dgm:pt>
    <dgm:pt modelId="{F6DE4B87-3126-4415-907A-93AA68313A74}" type="pres">
      <dgm:prSet presAssocID="{0C83DCCB-C281-479F-B5F6-22AB7F90A456}" presName="spacing" presStyleCnt="0"/>
      <dgm:spPr/>
    </dgm:pt>
    <dgm:pt modelId="{3F440110-C8EF-45EF-A545-A3CE950ADFA2}" type="pres">
      <dgm:prSet presAssocID="{7809275F-922A-4496-89D8-79A387DCEB51}" presName="composite" presStyleCnt="0"/>
      <dgm:spPr/>
    </dgm:pt>
    <dgm:pt modelId="{C5AE0AB4-AC4E-4484-9899-EF34029A178E}" type="pres">
      <dgm:prSet presAssocID="{7809275F-922A-4496-89D8-79A387DCEB51}" presName="imgShp" presStyleLbl="fgImgPlace1" presStyleIdx="9" presStyleCnt="11"/>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Badge 10 with solid fill"/>
        </a:ext>
      </dgm:extLst>
    </dgm:pt>
    <dgm:pt modelId="{08E4ECE8-2155-4F30-9ADC-CE11B224EB55}" type="pres">
      <dgm:prSet presAssocID="{7809275F-922A-4496-89D8-79A387DCEB51}" presName="txShp" presStyleLbl="node1" presStyleIdx="9" presStyleCnt="11">
        <dgm:presLayoutVars>
          <dgm:bulletEnabled val="1"/>
        </dgm:presLayoutVars>
      </dgm:prSet>
      <dgm:spPr/>
    </dgm:pt>
    <dgm:pt modelId="{E61A51B3-F634-4D27-99D1-8E6097A055EE}" type="pres">
      <dgm:prSet presAssocID="{4D71657F-6D31-40B0-993F-E2485503A86A}" presName="spacing" presStyleCnt="0"/>
      <dgm:spPr/>
    </dgm:pt>
    <dgm:pt modelId="{ABCF0760-8FEF-4ABE-AC2F-F2EC51CBD43A}" type="pres">
      <dgm:prSet presAssocID="{C5F260B9-21A2-43C8-9759-846472F2A9CF}" presName="composite" presStyleCnt="0"/>
      <dgm:spPr/>
    </dgm:pt>
    <dgm:pt modelId="{8986D775-A12F-48F9-B54D-274292346C9B}" type="pres">
      <dgm:prSet presAssocID="{C5F260B9-21A2-43C8-9759-846472F2A9CF}" presName="imgShp" presStyleLbl="fgImgPlace1" presStyleIdx="10" presStyleCnt="11"/>
      <dgm:spPr>
        <a:blipFill>
          <a:blip xmlns:r="http://schemas.openxmlformats.org/officeDocument/2006/relationships" r:embed="rId21">
            <a:extLs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Harvey Balls 100% with solid fill"/>
        </a:ext>
      </dgm:extLst>
    </dgm:pt>
    <dgm:pt modelId="{E3100010-C1D5-4CD5-9CDD-A904AE466111}" type="pres">
      <dgm:prSet presAssocID="{C5F260B9-21A2-43C8-9759-846472F2A9CF}" presName="txShp" presStyleLbl="node1" presStyleIdx="10" presStyleCnt="11">
        <dgm:presLayoutVars>
          <dgm:bulletEnabled val="1"/>
        </dgm:presLayoutVars>
      </dgm:prSet>
      <dgm:spPr/>
    </dgm:pt>
  </dgm:ptLst>
  <dgm:cxnLst>
    <dgm:cxn modelId="{4C4DCF0B-EA1F-4E5A-9120-B34A5875D557}" type="presOf" srcId="{D86981AF-BBA3-44C3-9D6D-742867F79241}" destId="{4946A229-051A-4E3A-9786-352E62FD20FF}" srcOrd="0" destOrd="0" presId="urn:microsoft.com/office/officeart/2005/8/layout/vList3"/>
    <dgm:cxn modelId="{E4A63F16-E4D2-4702-BC26-1204CED262D6}" srcId="{00BFAC06-45C3-417A-9CB0-73A4008EE62C}" destId="{443DA3DA-0F4F-486B-AE63-DCAB94044E32}" srcOrd="5" destOrd="0" parTransId="{967601C9-802E-463F-B0EC-4D7CA1AA5A4A}" sibTransId="{35CBBB17-5FC1-4B9F-AB4D-DDFB19932FF2}"/>
    <dgm:cxn modelId="{929F7020-72C1-4044-99AA-C1D575FC9C1B}" srcId="{00BFAC06-45C3-417A-9CB0-73A4008EE62C}" destId="{D86981AF-BBA3-44C3-9D6D-742867F79241}" srcOrd="2" destOrd="0" parTransId="{FA1DEF58-6817-448D-9DFF-BD643629F15C}" sibTransId="{81F49959-23E6-489F-8864-D991301AC96C}"/>
    <dgm:cxn modelId="{424A4D23-1F43-4210-BACC-C94FB4E3CAB8}" type="presOf" srcId="{074EB434-AC21-4E8E-A2E6-9E9E635F0D44}" destId="{81715299-C2AC-4897-936C-45C765E933CB}" srcOrd="0" destOrd="0" presId="urn:microsoft.com/office/officeart/2005/8/layout/vList3"/>
    <dgm:cxn modelId="{62367F25-3D88-4D6A-BC03-3830A7D6D21F}" srcId="{00BFAC06-45C3-417A-9CB0-73A4008EE62C}" destId="{074EB434-AC21-4E8E-A2E6-9E9E635F0D44}" srcOrd="7" destOrd="0" parTransId="{B0140832-6236-4398-A87A-82520B6FD3F2}" sibTransId="{D3ADF9EC-3FDF-4353-975A-A3407120951A}"/>
    <dgm:cxn modelId="{3A6FF625-0FC6-4C34-BCC3-802377B9467A}" type="presOf" srcId="{7809275F-922A-4496-89D8-79A387DCEB51}" destId="{08E4ECE8-2155-4F30-9ADC-CE11B224EB55}" srcOrd="0" destOrd="0" presId="urn:microsoft.com/office/officeart/2005/8/layout/vList3"/>
    <dgm:cxn modelId="{8836C932-B7A8-48EF-B36B-586E9354EF49}" srcId="{00BFAC06-45C3-417A-9CB0-73A4008EE62C}" destId="{112858AE-0307-4C25-B4A7-8699DCB228D4}" srcOrd="8" destOrd="0" parTransId="{8E0FED49-C1A4-4045-8690-807E748C5F96}" sibTransId="{0C83DCCB-C281-479F-B5F6-22AB7F90A456}"/>
    <dgm:cxn modelId="{2A686136-4CAA-44D5-A5F2-CD1F5D1ED99B}" srcId="{00BFAC06-45C3-417A-9CB0-73A4008EE62C}" destId="{033E27F4-7A9F-45AB-BF74-B2E4A44E89ED}" srcOrd="4" destOrd="0" parTransId="{2150E718-17E6-47C9-9475-996C14BD4233}" sibTransId="{F7924E7D-6951-4540-B1DF-71B630F71E4C}"/>
    <dgm:cxn modelId="{6963495B-00FF-45FB-AB1B-A1A0D06806D4}" type="presOf" srcId="{C5F260B9-21A2-43C8-9759-846472F2A9CF}" destId="{E3100010-C1D5-4CD5-9CDD-A904AE466111}" srcOrd="0" destOrd="0" presId="urn:microsoft.com/office/officeart/2005/8/layout/vList3"/>
    <dgm:cxn modelId="{F93EE75E-0D00-4023-8149-2FB6E12829F2}" type="presOf" srcId="{443DA3DA-0F4F-486B-AE63-DCAB94044E32}" destId="{49814541-1454-4C13-A555-751BA1A24FA5}" srcOrd="0" destOrd="0" presId="urn:microsoft.com/office/officeart/2005/8/layout/vList3"/>
    <dgm:cxn modelId="{29D65863-D325-4125-AC27-1B2D570C994F}" type="presOf" srcId="{033E27F4-7A9F-45AB-BF74-B2E4A44E89ED}" destId="{51D5C0DC-6825-4952-ACEB-0FBE227A356C}" srcOrd="0" destOrd="0" presId="urn:microsoft.com/office/officeart/2005/8/layout/vList3"/>
    <dgm:cxn modelId="{2D7C6565-F817-4506-90C4-81096069DC70}" type="presOf" srcId="{112858AE-0307-4C25-B4A7-8699DCB228D4}" destId="{E4A515E7-C28D-46C9-8567-102CCDDFE173}" srcOrd="0" destOrd="0" presId="urn:microsoft.com/office/officeart/2005/8/layout/vList3"/>
    <dgm:cxn modelId="{4B1F3766-B130-45A9-83E2-FBEE18306C8F}" srcId="{00BFAC06-45C3-417A-9CB0-73A4008EE62C}" destId="{7809275F-922A-4496-89D8-79A387DCEB51}" srcOrd="9" destOrd="0" parTransId="{92E7DCC7-7B77-4649-8610-A23569340C2D}" sibTransId="{4D71657F-6D31-40B0-993F-E2485503A86A}"/>
    <dgm:cxn modelId="{5442D967-851C-4FD5-9A7B-33AB5C8A0E1A}" srcId="{00BFAC06-45C3-417A-9CB0-73A4008EE62C}" destId="{BFDFFA4D-8694-4B10-A68B-057C0A0F7890}" srcOrd="1" destOrd="0" parTransId="{61B4CA93-E12D-456D-8C10-9DD17E19C772}" sibTransId="{76217F6F-00D0-4B94-9EB4-DFD7D1D5A0FE}"/>
    <dgm:cxn modelId="{17E0D459-6F68-4F4F-A8E3-F037FD888401}" type="presOf" srcId="{DD49A7F7-10AD-4617-A011-EC0AB1EB7855}" destId="{5193C28C-7897-42EE-8D3C-BEB4B290BB2B}" srcOrd="0" destOrd="0" presId="urn:microsoft.com/office/officeart/2005/8/layout/vList3"/>
    <dgm:cxn modelId="{62B22DA2-14B6-4B10-9E14-4C5793FBD07F}" srcId="{00BFAC06-45C3-417A-9CB0-73A4008EE62C}" destId="{639914D3-E291-40FA-92A0-E44EA5707E31}" srcOrd="3" destOrd="0" parTransId="{D56D7CA0-ABE1-402F-818A-5857C2C7D404}" sibTransId="{15DFC213-2EC7-49E4-ADC7-B2CD6A942EB4}"/>
    <dgm:cxn modelId="{224EF0BD-EF03-4EF2-BC8F-9B16FA8044C1}" srcId="{00BFAC06-45C3-417A-9CB0-73A4008EE62C}" destId="{9D2073A2-8EE1-4F34-A063-CA0A395C92B0}" srcOrd="6" destOrd="0" parTransId="{DD04A41A-D9D2-46F6-AF08-0BCE7C854835}" sibTransId="{B44E5315-9049-4CFB-A9B9-A4046A0547EC}"/>
    <dgm:cxn modelId="{4F71D2D1-9B55-4BE0-A3A0-B8BCF58B742B}" srcId="{00BFAC06-45C3-417A-9CB0-73A4008EE62C}" destId="{C5F260B9-21A2-43C8-9759-846472F2A9CF}" srcOrd="10" destOrd="0" parTransId="{CA505FA7-23E5-4676-B489-7C9BD2A7172D}" sibTransId="{17844015-ACCD-4B8D-9B88-7367BE1620B2}"/>
    <dgm:cxn modelId="{A655CEDF-894B-4223-86DA-F6009E78E338}" srcId="{00BFAC06-45C3-417A-9CB0-73A4008EE62C}" destId="{DD49A7F7-10AD-4617-A011-EC0AB1EB7855}" srcOrd="0" destOrd="0" parTransId="{E84B515B-62EA-47E1-9DED-1736E803C5DE}" sibTransId="{5717E9DF-B1B9-498F-BD54-1C74A95972FE}"/>
    <dgm:cxn modelId="{49832AE8-BCD0-4E1A-B9E4-2132BB6A7ECE}" type="presOf" srcId="{639914D3-E291-40FA-92A0-E44EA5707E31}" destId="{69D34425-32D3-4B17-B0C3-840409C93C06}" srcOrd="0" destOrd="0" presId="urn:microsoft.com/office/officeart/2005/8/layout/vList3"/>
    <dgm:cxn modelId="{B4C232E8-70FA-43A6-90B3-C8B559D07C6A}" type="presOf" srcId="{BFDFFA4D-8694-4B10-A68B-057C0A0F7890}" destId="{5C7E2294-59EF-44FE-8FBF-3427C78C1CDC}" srcOrd="0" destOrd="0" presId="urn:microsoft.com/office/officeart/2005/8/layout/vList3"/>
    <dgm:cxn modelId="{5EA45FEC-017E-4FD6-B958-B2D180F7B8C4}" type="presOf" srcId="{9D2073A2-8EE1-4F34-A063-CA0A395C92B0}" destId="{8133AFDB-A1C7-4161-99D7-481611335BDC}" srcOrd="0" destOrd="0" presId="urn:microsoft.com/office/officeart/2005/8/layout/vList3"/>
    <dgm:cxn modelId="{7FDB30F9-CF61-4D6C-BCEC-8F65A4F83A09}" type="presOf" srcId="{00BFAC06-45C3-417A-9CB0-73A4008EE62C}" destId="{12FA25B0-269C-4A88-863B-53AD39760E8C}" srcOrd="0" destOrd="0" presId="urn:microsoft.com/office/officeart/2005/8/layout/vList3"/>
    <dgm:cxn modelId="{C1FF1B63-BA9A-4C25-BF59-B88B9BEA71A9}" type="presParOf" srcId="{12FA25B0-269C-4A88-863B-53AD39760E8C}" destId="{AC572410-4E16-4D0D-82E7-DD141275AAAA}" srcOrd="0" destOrd="0" presId="urn:microsoft.com/office/officeart/2005/8/layout/vList3"/>
    <dgm:cxn modelId="{8FC63DE6-7AC1-4641-B04E-34DE8A25288E}" type="presParOf" srcId="{AC572410-4E16-4D0D-82E7-DD141275AAAA}" destId="{F306D49A-5399-4F4F-8146-D339FDB8EC2A}" srcOrd="0" destOrd="0" presId="urn:microsoft.com/office/officeart/2005/8/layout/vList3"/>
    <dgm:cxn modelId="{7FE882DE-4C4D-450A-B8AA-16EDC420070F}" type="presParOf" srcId="{AC572410-4E16-4D0D-82E7-DD141275AAAA}" destId="{5193C28C-7897-42EE-8D3C-BEB4B290BB2B}" srcOrd="1" destOrd="0" presId="urn:microsoft.com/office/officeart/2005/8/layout/vList3"/>
    <dgm:cxn modelId="{C4968172-A86B-4E9D-B37F-868134DC214B}" type="presParOf" srcId="{12FA25B0-269C-4A88-863B-53AD39760E8C}" destId="{55F15CF2-22AF-4A42-B681-4B99EE54B1B3}" srcOrd="1" destOrd="0" presId="urn:microsoft.com/office/officeart/2005/8/layout/vList3"/>
    <dgm:cxn modelId="{05E1D50E-C93A-46F9-AF1E-FD4CAD038F0F}" type="presParOf" srcId="{12FA25B0-269C-4A88-863B-53AD39760E8C}" destId="{E2A33498-A36B-4D31-B06C-50064E68F239}" srcOrd="2" destOrd="0" presId="urn:microsoft.com/office/officeart/2005/8/layout/vList3"/>
    <dgm:cxn modelId="{24559841-141B-4C2E-B951-8FFB0A94FE96}" type="presParOf" srcId="{E2A33498-A36B-4D31-B06C-50064E68F239}" destId="{C9214D45-096D-4EA1-953C-766EEE2E0497}" srcOrd="0" destOrd="0" presId="urn:microsoft.com/office/officeart/2005/8/layout/vList3"/>
    <dgm:cxn modelId="{97FF47FF-1F6A-4802-99AF-1D1ED4677839}" type="presParOf" srcId="{E2A33498-A36B-4D31-B06C-50064E68F239}" destId="{5C7E2294-59EF-44FE-8FBF-3427C78C1CDC}" srcOrd="1" destOrd="0" presId="urn:microsoft.com/office/officeart/2005/8/layout/vList3"/>
    <dgm:cxn modelId="{6ACC5564-1005-43BF-BE3A-5D1F26EF1FCD}" type="presParOf" srcId="{12FA25B0-269C-4A88-863B-53AD39760E8C}" destId="{FA27C1D4-9700-456F-9123-8F9BEE3A6325}" srcOrd="3" destOrd="0" presId="urn:microsoft.com/office/officeart/2005/8/layout/vList3"/>
    <dgm:cxn modelId="{DD89F845-FAF4-43F5-AC10-F02474311DAF}" type="presParOf" srcId="{12FA25B0-269C-4A88-863B-53AD39760E8C}" destId="{1D4D02E1-2E0D-48E9-8218-D43D3452422E}" srcOrd="4" destOrd="0" presId="urn:microsoft.com/office/officeart/2005/8/layout/vList3"/>
    <dgm:cxn modelId="{E9133271-708B-4E71-ADBF-125C8896F9C9}" type="presParOf" srcId="{1D4D02E1-2E0D-48E9-8218-D43D3452422E}" destId="{288AC49C-40BA-4194-A22D-743C33669B49}" srcOrd="0" destOrd="0" presId="urn:microsoft.com/office/officeart/2005/8/layout/vList3"/>
    <dgm:cxn modelId="{39BB607E-870A-4449-91C1-755A2FBA7181}" type="presParOf" srcId="{1D4D02E1-2E0D-48E9-8218-D43D3452422E}" destId="{4946A229-051A-4E3A-9786-352E62FD20FF}" srcOrd="1" destOrd="0" presId="urn:microsoft.com/office/officeart/2005/8/layout/vList3"/>
    <dgm:cxn modelId="{21F7BC36-7E89-4C51-B37C-7211DF9A83CF}" type="presParOf" srcId="{12FA25B0-269C-4A88-863B-53AD39760E8C}" destId="{3B29FAFD-DAFB-45D4-B031-FFB0B4ABFC3F}" srcOrd="5" destOrd="0" presId="urn:microsoft.com/office/officeart/2005/8/layout/vList3"/>
    <dgm:cxn modelId="{E189FC60-06C8-4AE6-8DE6-457270121931}" type="presParOf" srcId="{12FA25B0-269C-4A88-863B-53AD39760E8C}" destId="{A17594E3-7387-4DEA-863A-9ACD159FFD7B}" srcOrd="6" destOrd="0" presId="urn:microsoft.com/office/officeart/2005/8/layout/vList3"/>
    <dgm:cxn modelId="{C49A65D0-F57D-49EB-AF04-9352EB4372EA}" type="presParOf" srcId="{A17594E3-7387-4DEA-863A-9ACD159FFD7B}" destId="{D1CA46D2-1229-45D0-BE3F-FD76093EED88}" srcOrd="0" destOrd="0" presId="urn:microsoft.com/office/officeart/2005/8/layout/vList3"/>
    <dgm:cxn modelId="{B0850261-DF19-4E03-99FD-2C7CC2E9E2D7}" type="presParOf" srcId="{A17594E3-7387-4DEA-863A-9ACD159FFD7B}" destId="{69D34425-32D3-4B17-B0C3-840409C93C06}" srcOrd="1" destOrd="0" presId="urn:microsoft.com/office/officeart/2005/8/layout/vList3"/>
    <dgm:cxn modelId="{962455CD-9060-49B4-BF3D-71C45B92B9C2}" type="presParOf" srcId="{12FA25B0-269C-4A88-863B-53AD39760E8C}" destId="{C1DF4AE5-673F-40D9-BA15-5A5B3E9A6D42}" srcOrd="7" destOrd="0" presId="urn:microsoft.com/office/officeart/2005/8/layout/vList3"/>
    <dgm:cxn modelId="{E1A8BCD7-48B3-4E7A-9661-41946898EF80}" type="presParOf" srcId="{12FA25B0-269C-4A88-863B-53AD39760E8C}" destId="{5D1C8A0C-6787-494A-BEB4-09502C0883A3}" srcOrd="8" destOrd="0" presId="urn:microsoft.com/office/officeart/2005/8/layout/vList3"/>
    <dgm:cxn modelId="{B0913306-89D6-4D35-A7D2-57A3A3ACED85}" type="presParOf" srcId="{5D1C8A0C-6787-494A-BEB4-09502C0883A3}" destId="{94AA526F-B2EB-4A7B-B7EB-5051BCE01072}" srcOrd="0" destOrd="0" presId="urn:microsoft.com/office/officeart/2005/8/layout/vList3"/>
    <dgm:cxn modelId="{756C2691-482E-4BD0-AE44-F72F3420795F}" type="presParOf" srcId="{5D1C8A0C-6787-494A-BEB4-09502C0883A3}" destId="{51D5C0DC-6825-4952-ACEB-0FBE227A356C}" srcOrd="1" destOrd="0" presId="urn:microsoft.com/office/officeart/2005/8/layout/vList3"/>
    <dgm:cxn modelId="{B87F4AF9-F824-42DC-ABE2-46A4DEA3C9E5}" type="presParOf" srcId="{12FA25B0-269C-4A88-863B-53AD39760E8C}" destId="{401C29F0-E8B7-429A-886E-692361192634}" srcOrd="9" destOrd="0" presId="urn:microsoft.com/office/officeart/2005/8/layout/vList3"/>
    <dgm:cxn modelId="{5C4134A1-1A1B-44F1-9F71-0D4E2E2A562B}" type="presParOf" srcId="{12FA25B0-269C-4A88-863B-53AD39760E8C}" destId="{6E4C253D-4C34-494C-A5C1-63B2038B9F1F}" srcOrd="10" destOrd="0" presId="urn:microsoft.com/office/officeart/2005/8/layout/vList3"/>
    <dgm:cxn modelId="{B2D66584-13F4-4054-B468-7763D295F243}" type="presParOf" srcId="{6E4C253D-4C34-494C-A5C1-63B2038B9F1F}" destId="{E92552FF-5CD9-46E7-A22C-61453F62C2DB}" srcOrd="0" destOrd="0" presId="urn:microsoft.com/office/officeart/2005/8/layout/vList3"/>
    <dgm:cxn modelId="{BF0B94C9-71E0-45FB-B985-9EE2FD20A975}" type="presParOf" srcId="{6E4C253D-4C34-494C-A5C1-63B2038B9F1F}" destId="{49814541-1454-4C13-A555-751BA1A24FA5}" srcOrd="1" destOrd="0" presId="urn:microsoft.com/office/officeart/2005/8/layout/vList3"/>
    <dgm:cxn modelId="{1CD39A24-2F1B-48A9-8437-5EC61598FAD6}" type="presParOf" srcId="{12FA25B0-269C-4A88-863B-53AD39760E8C}" destId="{87F8ACD8-A18E-4BF1-BAD1-C61CAE7D38C7}" srcOrd="11" destOrd="0" presId="urn:microsoft.com/office/officeart/2005/8/layout/vList3"/>
    <dgm:cxn modelId="{A40E4AC5-6BE1-4AE0-950D-7523370A5223}" type="presParOf" srcId="{12FA25B0-269C-4A88-863B-53AD39760E8C}" destId="{784828D1-8FE9-4163-AFE3-9A75A023E9EE}" srcOrd="12" destOrd="0" presId="urn:microsoft.com/office/officeart/2005/8/layout/vList3"/>
    <dgm:cxn modelId="{C8EFB06F-7235-4CE1-9BD1-0602D637C61D}" type="presParOf" srcId="{784828D1-8FE9-4163-AFE3-9A75A023E9EE}" destId="{E47C781B-7417-43F0-B753-00E4777096BE}" srcOrd="0" destOrd="0" presId="urn:microsoft.com/office/officeart/2005/8/layout/vList3"/>
    <dgm:cxn modelId="{052988BE-5CBD-4E40-9B36-4CFB36535440}" type="presParOf" srcId="{784828D1-8FE9-4163-AFE3-9A75A023E9EE}" destId="{8133AFDB-A1C7-4161-99D7-481611335BDC}" srcOrd="1" destOrd="0" presId="urn:microsoft.com/office/officeart/2005/8/layout/vList3"/>
    <dgm:cxn modelId="{3F29BC74-034C-4B53-A47E-DBB073CBF24C}" type="presParOf" srcId="{12FA25B0-269C-4A88-863B-53AD39760E8C}" destId="{A3264F72-6363-4607-AB3C-34DE0D1BEC7B}" srcOrd="13" destOrd="0" presId="urn:microsoft.com/office/officeart/2005/8/layout/vList3"/>
    <dgm:cxn modelId="{05C60EA4-7A7A-496C-9574-8135B720F259}" type="presParOf" srcId="{12FA25B0-269C-4A88-863B-53AD39760E8C}" destId="{D593EE96-428D-40AD-BA40-91BCB301FF0B}" srcOrd="14" destOrd="0" presId="urn:microsoft.com/office/officeart/2005/8/layout/vList3"/>
    <dgm:cxn modelId="{4C676EBA-4177-43B1-8FE4-C2AC27F28AEA}" type="presParOf" srcId="{D593EE96-428D-40AD-BA40-91BCB301FF0B}" destId="{77BD2D1B-DA3C-4C61-B28B-8030595D64A0}" srcOrd="0" destOrd="0" presId="urn:microsoft.com/office/officeart/2005/8/layout/vList3"/>
    <dgm:cxn modelId="{AD2FB869-304B-46B5-9848-A212C6F0BCE2}" type="presParOf" srcId="{D593EE96-428D-40AD-BA40-91BCB301FF0B}" destId="{81715299-C2AC-4897-936C-45C765E933CB}" srcOrd="1" destOrd="0" presId="urn:microsoft.com/office/officeart/2005/8/layout/vList3"/>
    <dgm:cxn modelId="{AA32341E-6DC6-4F17-B7DF-2C829118281D}" type="presParOf" srcId="{12FA25B0-269C-4A88-863B-53AD39760E8C}" destId="{13E98728-563A-48B5-9D61-34519F7A9299}" srcOrd="15" destOrd="0" presId="urn:microsoft.com/office/officeart/2005/8/layout/vList3"/>
    <dgm:cxn modelId="{B00F03C0-5C45-4340-93D3-16DEFEEBD0EF}" type="presParOf" srcId="{12FA25B0-269C-4A88-863B-53AD39760E8C}" destId="{C22791D6-4F17-472C-9884-4995C1AF289C}" srcOrd="16" destOrd="0" presId="urn:microsoft.com/office/officeart/2005/8/layout/vList3"/>
    <dgm:cxn modelId="{F0EBB692-8937-4554-9880-ACA6647A5A89}" type="presParOf" srcId="{C22791D6-4F17-472C-9884-4995C1AF289C}" destId="{A3201BCD-0C56-40B5-AFCD-4753BE4C867C}" srcOrd="0" destOrd="0" presId="urn:microsoft.com/office/officeart/2005/8/layout/vList3"/>
    <dgm:cxn modelId="{DB89EFEE-7C5A-4BBD-A4F9-CCC29EF46CFE}" type="presParOf" srcId="{C22791D6-4F17-472C-9884-4995C1AF289C}" destId="{E4A515E7-C28D-46C9-8567-102CCDDFE173}" srcOrd="1" destOrd="0" presId="urn:microsoft.com/office/officeart/2005/8/layout/vList3"/>
    <dgm:cxn modelId="{6D3DDA2D-F368-4930-8250-63E8B1FB17C5}" type="presParOf" srcId="{12FA25B0-269C-4A88-863B-53AD39760E8C}" destId="{F6DE4B87-3126-4415-907A-93AA68313A74}" srcOrd="17" destOrd="0" presId="urn:microsoft.com/office/officeart/2005/8/layout/vList3"/>
    <dgm:cxn modelId="{455A59E1-D159-466B-A6B3-AD6FDE7CE056}" type="presParOf" srcId="{12FA25B0-269C-4A88-863B-53AD39760E8C}" destId="{3F440110-C8EF-45EF-A545-A3CE950ADFA2}" srcOrd="18" destOrd="0" presId="urn:microsoft.com/office/officeart/2005/8/layout/vList3"/>
    <dgm:cxn modelId="{48F4B710-4298-4C95-A830-5C9E97544342}" type="presParOf" srcId="{3F440110-C8EF-45EF-A545-A3CE950ADFA2}" destId="{C5AE0AB4-AC4E-4484-9899-EF34029A178E}" srcOrd="0" destOrd="0" presId="urn:microsoft.com/office/officeart/2005/8/layout/vList3"/>
    <dgm:cxn modelId="{6DE1424D-AB41-4598-A398-35881D3D01A7}" type="presParOf" srcId="{3F440110-C8EF-45EF-A545-A3CE950ADFA2}" destId="{08E4ECE8-2155-4F30-9ADC-CE11B224EB55}" srcOrd="1" destOrd="0" presId="urn:microsoft.com/office/officeart/2005/8/layout/vList3"/>
    <dgm:cxn modelId="{FA0F9B7E-8826-4C79-A317-C06A222C3BEE}" type="presParOf" srcId="{12FA25B0-269C-4A88-863B-53AD39760E8C}" destId="{E61A51B3-F634-4D27-99D1-8E6097A055EE}" srcOrd="19" destOrd="0" presId="urn:microsoft.com/office/officeart/2005/8/layout/vList3"/>
    <dgm:cxn modelId="{7058CC33-5A70-4F13-84F0-D3C05E1BBCF8}" type="presParOf" srcId="{12FA25B0-269C-4A88-863B-53AD39760E8C}" destId="{ABCF0760-8FEF-4ABE-AC2F-F2EC51CBD43A}" srcOrd="20" destOrd="0" presId="urn:microsoft.com/office/officeart/2005/8/layout/vList3"/>
    <dgm:cxn modelId="{58EB838D-20E3-47B6-9DC5-0F975FD966BF}" type="presParOf" srcId="{ABCF0760-8FEF-4ABE-AC2F-F2EC51CBD43A}" destId="{8986D775-A12F-48F9-B54D-274292346C9B}" srcOrd="0" destOrd="0" presId="urn:microsoft.com/office/officeart/2005/8/layout/vList3"/>
    <dgm:cxn modelId="{15A93EEB-3EE7-48CA-9462-DC5FBF46702B}" type="presParOf" srcId="{ABCF0760-8FEF-4ABE-AC2F-F2EC51CBD43A}" destId="{E3100010-C1D5-4CD5-9CDD-A904AE46611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BFAC06-45C3-417A-9CB0-73A4008EE6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AU"/>
        </a:p>
      </dgm:t>
    </dgm:pt>
    <dgm:pt modelId="{DD49A7F7-10AD-4617-A011-EC0AB1EB7855}">
      <dgm:prSet phldrT="[Text]" phldr="0"/>
      <dgm:spPr>
        <a:solidFill>
          <a:schemeClr val="bg2"/>
        </a:solidFill>
      </dgm:spPr>
      <dgm:t>
        <a:bodyPr/>
        <a:lstStyle/>
        <a:p>
          <a:r>
            <a:rPr lang="en-US">
              <a:solidFill>
                <a:schemeClr val="tx1"/>
              </a:solidFill>
            </a:rPr>
            <a:t>Goals</a:t>
          </a:r>
          <a:endParaRPr lang="en-AU">
            <a:solidFill>
              <a:schemeClr val="tx1"/>
            </a:solidFill>
          </a:endParaRPr>
        </a:p>
      </dgm:t>
    </dgm:pt>
    <dgm:pt modelId="{E84B515B-62EA-47E1-9DED-1736E803C5DE}" type="parTrans" cxnId="{A655CEDF-894B-4223-86DA-F6009E78E338}">
      <dgm:prSet/>
      <dgm:spPr/>
      <dgm:t>
        <a:bodyPr/>
        <a:lstStyle/>
        <a:p>
          <a:endParaRPr lang="en-AU"/>
        </a:p>
      </dgm:t>
    </dgm:pt>
    <dgm:pt modelId="{5717E9DF-B1B9-498F-BD54-1C74A95972FE}" type="sibTrans" cxnId="{A655CEDF-894B-4223-86DA-F6009E78E338}">
      <dgm:prSet/>
      <dgm:spPr/>
      <dgm:t>
        <a:bodyPr/>
        <a:lstStyle/>
        <a:p>
          <a:endParaRPr lang="en-AU"/>
        </a:p>
      </dgm:t>
    </dgm:pt>
    <dgm:pt modelId="{BFDFFA4D-8694-4B10-A68B-057C0A0F7890}">
      <dgm:prSet phldrT="[Text]" phldr="0"/>
      <dgm:spPr>
        <a:solidFill>
          <a:schemeClr val="bg2"/>
        </a:solidFill>
      </dgm:spPr>
      <dgm:t>
        <a:bodyPr/>
        <a:lstStyle/>
        <a:p>
          <a:r>
            <a:rPr lang="en-US">
              <a:solidFill>
                <a:schemeClr val="tx1"/>
              </a:solidFill>
            </a:rPr>
            <a:t>People</a:t>
          </a:r>
          <a:endParaRPr lang="en-AU">
            <a:solidFill>
              <a:schemeClr val="tx1"/>
            </a:solidFill>
          </a:endParaRPr>
        </a:p>
      </dgm:t>
    </dgm:pt>
    <dgm:pt modelId="{61B4CA93-E12D-456D-8C10-9DD17E19C772}" type="parTrans" cxnId="{5442D967-851C-4FD5-9A7B-33AB5C8A0E1A}">
      <dgm:prSet/>
      <dgm:spPr/>
      <dgm:t>
        <a:bodyPr/>
        <a:lstStyle/>
        <a:p>
          <a:endParaRPr lang="en-AU"/>
        </a:p>
      </dgm:t>
    </dgm:pt>
    <dgm:pt modelId="{76217F6F-00D0-4B94-9EB4-DFD7D1D5A0FE}" type="sibTrans" cxnId="{5442D967-851C-4FD5-9A7B-33AB5C8A0E1A}">
      <dgm:prSet/>
      <dgm:spPr/>
      <dgm:t>
        <a:bodyPr/>
        <a:lstStyle/>
        <a:p>
          <a:endParaRPr lang="en-AU"/>
        </a:p>
      </dgm:t>
    </dgm:pt>
    <dgm:pt modelId="{D86981AF-BBA3-44C3-9D6D-742867F79241}">
      <dgm:prSet phldrT="[Text]" phldr="0"/>
      <dgm:spPr>
        <a:solidFill>
          <a:schemeClr val="bg2"/>
        </a:solidFill>
      </dgm:spPr>
      <dgm:t>
        <a:bodyPr/>
        <a:lstStyle/>
        <a:p>
          <a:r>
            <a:rPr lang="en-US">
              <a:solidFill>
                <a:schemeClr val="tx1"/>
              </a:solidFill>
            </a:rPr>
            <a:t>Resources</a:t>
          </a:r>
          <a:endParaRPr lang="en-AU">
            <a:solidFill>
              <a:schemeClr val="tx1"/>
            </a:solidFill>
          </a:endParaRPr>
        </a:p>
      </dgm:t>
    </dgm:pt>
    <dgm:pt modelId="{FA1DEF58-6817-448D-9DFF-BD643629F15C}" type="parTrans" cxnId="{929F7020-72C1-4044-99AA-C1D575FC9C1B}">
      <dgm:prSet/>
      <dgm:spPr/>
      <dgm:t>
        <a:bodyPr/>
        <a:lstStyle/>
        <a:p>
          <a:endParaRPr lang="en-AU"/>
        </a:p>
      </dgm:t>
    </dgm:pt>
    <dgm:pt modelId="{81F49959-23E6-489F-8864-D991301AC96C}" type="sibTrans" cxnId="{929F7020-72C1-4044-99AA-C1D575FC9C1B}">
      <dgm:prSet/>
      <dgm:spPr/>
      <dgm:t>
        <a:bodyPr/>
        <a:lstStyle/>
        <a:p>
          <a:endParaRPr lang="en-AU"/>
        </a:p>
      </dgm:t>
    </dgm:pt>
    <dgm:pt modelId="{639914D3-E291-40FA-92A0-E44EA5707E31}">
      <dgm:prSet/>
      <dgm:spPr>
        <a:solidFill>
          <a:schemeClr val="bg2"/>
        </a:solidFill>
      </dgm:spPr>
      <dgm:t>
        <a:bodyPr/>
        <a:lstStyle/>
        <a:p>
          <a:r>
            <a:rPr lang="en-US">
              <a:solidFill>
                <a:schemeClr val="tx1"/>
              </a:solidFill>
            </a:rPr>
            <a:t>Presentation</a:t>
          </a:r>
          <a:endParaRPr lang="en-AU">
            <a:solidFill>
              <a:schemeClr val="tx1"/>
            </a:solidFill>
          </a:endParaRPr>
        </a:p>
      </dgm:t>
    </dgm:pt>
    <dgm:pt modelId="{D56D7CA0-ABE1-402F-818A-5857C2C7D404}" type="parTrans" cxnId="{62B22DA2-14B6-4B10-9E14-4C5793FBD07F}">
      <dgm:prSet/>
      <dgm:spPr/>
      <dgm:t>
        <a:bodyPr/>
        <a:lstStyle/>
        <a:p>
          <a:endParaRPr lang="en-AU"/>
        </a:p>
      </dgm:t>
    </dgm:pt>
    <dgm:pt modelId="{15DFC213-2EC7-49E4-ADC7-B2CD6A942EB4}" type="sibTrans" cxnId="{62B22DA2-14B6-4B10-9E14-4C5793FBD07F}">
      <dgm:prSet/>
      <dgm:spPr/>
      <dgm:t>
        <a:bodyPr/>
        <a:lstStyle/>
        <a:p>
          <a:endParaRPr lang="en-AU"/>
        </a:p>
      </dgm:t>
    </dgm:pt>
    <dgm:pt modelId="{033E27F4-7A9F-45AB-BF74-B2E4A44E89ED}">
      <dgm:prSet/>
      <dgm:spPr>
        <a:solidFill>
          <a:schemeClr val="bg2"/>
        </a:solidFill>
      </dgm:spPr>
      <dgm:t>
        <a:bodyPr/>
        <a:lstStyle/>
        <a:p>
          <a:r>
            <a:rPr lang="en-US">
              <a:solidFill>
                <a:schemeClr val="tx1"/>
              </a:solidFill>
            </a:rPr>
            <a:t>Risks</a:t>
          </a:r>
          <a:endParaRPr lang="en-AU">
            <a:solidFill>
              <a:schemeClr val="tx1"/>
            </a:solidFill>
          </a:endParaRPr>
        </a:p>
      </dgm:t>
    </dgm:pt>
    <dgm:pt modelId="{2150E718-17E6-47C9-9475-996C14BD4233}" type="parTrans" cxnId="{2A686136-4CAA-44D5-A5F2-CD1F5D1ED99B}">
      <dgm:prSet/>
      <dgm:spPr/>
      <dgm:t>
        <a:bodyPr/>
        <a:lstStyle/>
        <a:p>
          <a:endParaRPr lang="en-AU"/>
        </a:p>
      </dgm:t>
    </dgm:pt>
    <dgm:pt modelId="{F7924E7D-6951-4540-B1DF-71B630F71E4C}" type="sibTrans" cxnId="{2A686136-4CAA-44D5-A5F2-CD1F5D1ED99B}">
      <dgm:prSet/>
      <dgm:spPr/>
      <dgm:t>
        <a:bodyPr/>
        <a:lstStyle/>
        <a:p>
          <a:endParaRPr lang="en-AU"/>
        </a:p>
      </dgm:t>
    </dgm:pt>
    <dgm:pt modelId="{443DA3DA-0F4F-486B-AE63-DCAB94044E32}">
      <dgm:prSet/>
      <dgm:spPr>
        <a:solidFill>
          <a:schemeClr val="bg2"/>
        </a:solidFill>
      </dgm:spPr>
      <dgm:t>
        <a:bodyPr/>
        <a:lstStyle/>
        <a:p>
          <a:r>
            <a:rPr lang="en-US">
              <a:solidFill>
                <a:schemeClr val="tx1"/>
              </a:solidFill>
            </a:rPr>
            <a:t>Assumptions</a:t>
          </a:r>
          <a:endParaRPr lang="en-AU">
            <a:solidFill>
              <a:schemeClr val="tx1"/>
            </a:solidFill>
          </a:endParaRPr>
        </a:p>
      </dgm:t>
    </dgm:pt>
    <dgm:pt modelId="{967601C9-802E-463F-B0EC-4D7CA1AA5A4A}" type="parTrans" cxnId="{E4A63F16-E4D2-4702-BC26-1204CED262D6}">
      <dgm:prSet/>
      <dgm:spPr/>
      <dgm:t>
        <a:bodyPr/>
        <a:lstStyle/>
        <a:p>
          <a:endParaRPr lang="en-AU"/>
        </a:p>
      </dgm:t>
    </dgm:pt>
    <dgm:pt modelId="{35CBBB17-5FC1-4B9F-AB4D-DDFB19932FF2}" type="sibTrans" cxnId="{E4A63F16-E4D2-4702-BC26-1204CED262D6}">
      <dgm:prSet/>
      <dgm:spPr/>
      <dgm:t>
        <a:bodyPr/>
        <a:lstStyle/>
        <a:p>
          <a:endParaRPr lang="en-AU"/>
        </a:p>
      </dgm:t>
    </dgm:pt>
    <dgm:pt modelId="{9D2073A2-8EE1-4F34-A063-CA0A395C92B0}">
      <dgm:prSet/>
      <dgm:spPr>
        <a:solidFill>
          <a:schemeClr val="bg2"/>
        </a:solidFill>
      </dgm:spPr>
      <dgm:t>
        <a:bodyPr/>
        <a:lstStyle/>
        <a:p>
          <a:r>
            <a:rPr lang="en-US">
              <a:solidFill>
                <a:schemeClr val="tx1"/>
              </a:solidFill>
            </a:rPr>
            <a:t>Methodology</a:t>
          </a:r>
          <a:endParaRPr lang="en-AU">
            <a:solidFill>
              <a:schemeClr val="tx1"/>
            </a:solidFill>
          </a:endParaRPr>
        </a:p>
      </dgm:t>
    </dgm:pt>
    <dgm:pt modelId="{DD04A41A-D9D2-46F6-AF08-0BCE7C854835}" type="parTrans" cxnId="{224EF0BD-EF03-4EF2-BC8F-9B16FA8044C1}">
      <dgm:prSet/>
      <dgm:spPr/>
      <dgm:t>
        <a:bodyPr/>
        <a:lstStyle/>
        <a:p>
          <a:endParaRPr lang="en-AU"/>
        </a:p>
      </dgm:t>
    </dgm:pt>
    <dgm:pt modelId="{B44E5315-9049-4CFB-A9B9-A4046A0547EC}" type="sibTrans" cxnId="{224EF0BD-EF03-4EF2-BC8F-9B16FA8044C1}">
      <dgm:prSet/>
      <dgm:spPr/>
      <dgm:t>
        <a:bodyPr/>
        <a:lstStyle/>
        <a:p>
          <a:endParaRPr lang="en-AU"/>
        </a:p>
      </dgm:t>
    </dgm:pt>
    <dgm:pt modelId="{12FA25B0-269C-4A88-863B-53AD39760E8C}" type="pres">
      <dgm:prSet presAssocID="{00BFAC06-45C3-417A-9CB0-73A4008EE62C}" presName="linearFlow" presStyleCnt="0">
        <dgm:presLayoutVars>
          <dgm:dir/>
          <dgm:resizeHandles val="exact"/>
        </dgm:presLayoutVars>
      </dgm:prSet>
      <dgm:spPr/>
    </dgm:pt>
    <dgm:pt modelId="{AC572410-4E16-4D0D-82E7-DD141275AAAA}" type="pres">
      <dgm:prSet presAssocID="{DD49A7F7-10AD-4617-A011-EC0AB1EB7855}" presName="composite" presStyleCnt="0"/>
      <dgm:spPr/>
    </dgm:pt>
    <dgm:pt modelId="{F306D49A-5399-4F4F-8146-D339FDB8EC2A}" type="pres">
      <dgm:prSet presAssocID="{DD49A7F7-10AD-4617-A011-EC0AB1EB7855}" presName="imgShp"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5193C28C-7897-42EE-8D3C-BEB4B290BB2B}" type="pres">
      <dgm:prSet presAssocID="{DD49A7F7-10AD-4617-A011-EC0AB1EB7855}" presName="txShp" presStyleLbl="node1" presStyleIdx="0" presStyleCnt="7">
        <dgm:presLayoutVars>
          <dgm:bulletEnabled val="1"/>
        </dgm:presLayoutVars>
      </dgm:prSet>
      <dgm:spPr/>
    </dgm:pt>
    <dgm:pt modelId="{55F15CF2-22AF-4A42-B681-4B99EE54B1B3}" type="pres">
      <dgm:prSet presAssocID="{5717E9DF-B1B9-498F-BD54-1C74A95972FE}" presName="spacing" presStyleCnt="0"/>
      <dgm:spPr/>
    </dgm:pt>
    <dgm:pt modelId="{E2A33498-A36B-4D31-B06C-50064E68F239}" type="pres">
      <dgm:prSet presAssocID="{BFDFFA4D-8694-4B10-A68B-057C0A0F7890}" presName="composite" presStyleCnt="0"/>
      <dgm:spPr/>
    </dgm:pt>
    <dgm:pt modelId="{C9214D45-096D-4EA1-953C-766EEE2E0497}" type="pres">
      <dgm:prSet presAssocID="{BFDFFA4D-8694-4B10-A68B-057C0A0F7890}"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5C7E2294-59EF-44FE-8FBF-3427C78C1CDC}" type="pres">
      <dgm:prSet presAssocID="{BFDFFA4D-8694-4B10-A68B-057C0A0F7890}" presName="txShp" presStyleLbl="node1" presStyleIdx="1" presStyleCnt="7">
        <dgm:presLayoutVars>
          <dgm:bulletEnabled val="1"/>
        </dgm:presLayoutVars>
      </dgm:prSet>
      <dgm:spPr/>
    </dgm:pt>
    <dgm:pt modelId="{FA27C1D4-9700-456F-9123-8F9BEE3A6325}" type="pres">
      <dgm:prSet presAssocID="{76217F6F-00D0-4B94-9EB4-DFD7D1D5A0FE}" presName="spacing" presStyleCnt="0"/>
      <dgm:spPr/>
    </dgm:pt>
    <dgm:pt modelId="{1D4D02E1-2E0D-48E9-8218-D43D3452422E}" type="pres">
      <dgm:prSet presAssocID="{D86981AF-BBA3-44C3-9D6D-742867F79241}" presName="composite" presStyleCnt="0"/>
      <dgm:spPr/>
    </dgm:pt>
    <dgm:pt modelId="{288AC49C-40BA-4194-A22D-743C33669B49}" type="pres">
      <dgm:prSet presAssocID="{D86981AF-BBA3-44C3-9D6D-742867F79241}"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4946A229-051A-4E3A-9786-352E62FD20FF}" type="pres">
      <dgm:prSet presAssocID="{D86981AF-BBA3-44C3-9D6D-742867F79241}" presName="txShp" presStyleLbl="node1" presStyleIdx="2" presStyleCnt="7">
        <dgm:presLayoutVars>
          <dgm:bulletEnabled val="1"/>
        </dgm:presLayoutVars>
      </dgm:prSet>
      <dgm:spPr/>
    </dgm:pt>
    <dgm:pt modelId="{3B29FAFD-DAFB-45D4-B031-FFB0B4ABFC3F}" type="pres">
      <dgm:prSet presAssocID="{81F49959-23E6-489F-8864-D991301AC96C}" presName="spacing" presStyleCnt="0"/>
      <dgm:spPr/>
    </dgm:pt>
    <dgm:pt modelId="{A17594E3-7387-4DEA-863A-9ACD159FFD7B}" type="pres">
      <dgm:prSet presAssocID="{639914D3-E291-40FA-92A0-E44EA5707E31}" presName="composite" presStyleCnt="0"/>
      <dgm:spPr/>
    </dgm:pt>
    <dgm:pt modelId="{D1CA46D2-1229-45D0-BE3F-FD76093EED88}" type="pres">
      <dgm:prSet presAssocID="{639914D3-E291-40FA-92A0-E44EA5707E31}"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69D34425-32D3-4B17-B0C3-840409C93C06}" type="pres">
      <dgm:prSet presAssocID="{639914D3-E291-40FA-92A0-E44EA5707E31}" presName="txShp" presStyleLbl="node1" presStyleIdx="3" presStyleCnt="7">
        <dgm:presLayoutVars>
          <dgm:bulletEnabled val="1"/>
        </dgm:presLayoutVars>
      </dgm:prSet>
      <dgm:spPr/>
    </dgm:pt>
    <dgm:pt modelId="{C1DF4AE5-673F-40D9-BA15-5A5B3E9A6D42}" type="pres">
      <dgm:prSet presAssocID="{15DFC213-2EC7-49E4-ADC7-B2CD6A942EB4}" presName="spacing" presStyleCnt="0"/>
      <dgm:spPr/>
    </dgm:pt>
    <dgm:pt modelId="{5D1C8A0C-6787-494A-BEB4-09502C0883A3}" type="pres">
      <dgm:prSet presAssocID="{033E27F4-7A9F-45AB-BF74-B2E4A44E89ED}" presName="composite" presStyleCnt="0"/>
      <dgm:spPr/>
    </dgm:pt>
    <dgm:pt modelId="{94AA526F-B2EB-4A7B-B7EB-5051BCE01072}" type="pres">
      <dgm:prSet presAssocID="{033E27F4-7A9F-45AB-BF74-B2E4A44E89ED}"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51D5C0DC-6825-4952-ACEB-0FBE227A356C}" type="pres">
      <dgm:prSet presAssocID="{033E27F4-7A9F-45AB-BF74-B2E4A44E89ED}" presName="txShp" presStyleLbl="node1" presStyleIdx="4" presStyleCnt="7">
        <dgm:presLayoutVars>
          <dgm:bulletEnabled val="1"/>
        </dgm:presLayoutVars>
      </dgm:prSet>
      <dgm:spPr/>
    </dgm:pt>
    <dgm:pt modelId="{401C29F0-E8B7-429A-886E-692361192634}" type="pres">
      <dgm:prSet presAssocID="{F7924E7D-6951-4540-B1DF-71B630F71E4C}" presName="spacing" presStyleCnt="0"/>
      <dgm:spPr/>
    </dgm:pt>
    <dgm:pt modelId="{6E4C253D-4C34-494C-A5C1-63B2038B9F1F}" type="pres">
      <dgm:prSet presAssocID="{443DA3DA-0F4F-486B-AE63-DCAB94044E32}" presName="composite" presStyleCnt="0"/>
      <dgm:spPr/>
    </dgm:pt>
    <dgm:pt modelId="{E92552FF-5CD9-46E7-A22C-61453F62C2DB}" type="pres">
      <dgm:prSet presAssocID="{443DA3DA-0F4F-486B-AE63-DCAB94044E32}"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with solid fill"/>
        </a:ext>
      </dgm:extLst>
    </dgm:pt>
    <dgm:pt modelId="{49814541-1454-4C13-A555-751BA1A24FA5}" type="pres">
      <dgm:prSet presAssocID="{443DA3DA-0F4F-486B-AE63-DCAB94044E32}" presName="txShp" presStyleLbl="node1" presStyleIdx="5" presStyleCnt="7">
        <dgm:presLayoutVars>
          <dgm:bulletEnabled val="1"/>
        </dgm:presLayoutVars>
      </dgm:prSet>
      <dgm:spPr/>
    </dgm:pt>
    <dgm:pt modelId="{87F8ACD8-A18E-4BF1-BAD1-C61CAE7D38C7}" type="pres">
      <dgm:prSet presAssocID="{35CBBB17-5FC1-4B9F-AB4D-DDFB19932FF2}" presName="spacing" presStyleCnt="0"/>
      <dgm:spPr/>
    </dgm:pt>
    <dgm:pt modelId="{784828D1-8FE9-4163-AFE3-9A75A023E9EE}" type="pres">
      <dgm:prSet presAssocID="{9D2073A2-8EE1-4F34-A063-CA0A395C92B0}" presName="composite" presStyleCnt="0"/>
      <dgm:spPr/>
    </dgm:pt>
    <dgm:pt modelId="{E47C781B-7417-43F0-B753-00E4777096BE}" type="pres">
      <dgm:prSet presAssocID="{9D2073A2-8EE1-4F34-A063-CA0A395C92B0}"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dge 7 with solid fill"/>
        </a:ext>
      </dgm:extLst>
    </dgm:pt>
    <dgm:pt modelId="{8133AFDB-A1C7-4161-99D7-481611335BDC}" type="pres">
      <dgm:prSet presAssocID="{9D2073A2-8EE1-4F34-A063-CA0A395C92B0}" presName="txShp" presStyleLbl="node1" presStyleIdx="6" presStyleCnt="7">
        <dgm:presLayoutVars>
          <dgm:bulletEnabled val="1"/>
        </dgm:presLayoutVars>
      </dgm:prSet>
      <dgm:spPr/>
    </dgm:pt>
  </dgm:ptLst>
  <dgm:cxnLst>
    <dgm:cxn modelId="{4C4DCF0B-EA1F-4E5A-9120-B34A5875D557}" type="presOf" srcId="{D86981AF-BBA3-44C3-9D6D-742867F79241}" destId="{4946A229-051A-4E3A-9786-352E62FD20FF}" srcOrd="0" destOrd="0" presId="urn:microsoft.com/office/officeart/2005/8/layout/vList3"/>
    <dgm:cxn modelId="{E4A63F16-E4D2-4702-BC26-1204CED262D6}" srcId="{00BFAC06-45C3-417A-9CB0-73A4008EE62C}" destId="{443DA3DA-0F4F-486B-AE63-DCAB94044E32}" srcOrd="5" destOrd="0" parTransId="{967601C9-802E-463F-B0EC-4D7CA1AA5A4A}" sibTransId="{35CBBB17-5FC1-4B9F-AB4D-DDFB19932FF2}"/>
    <dgm:cxn modelId="{929F7020-72C1-4044-99AA-C1D575FC9C1B}" srcId="{00BFAC06-45C3-417A-9CB0-73A4008EE62C}" destId="{D86981AF-BBA3-44C3-9D6D-742867F79241}" srcOrd="2" destOrd="0" parTransId="{FA1DEF58-6817-448D-9DFF-BD643629F15C}" sibTransId="{81F49959-23E6-489F-8864-D991301AC96C}"/>
    <dgm:cxn modelId="{2A686136-4CAA-44D5-A5F2-CD1F5D1ED99B}" srcId="{00BFAC06-45C3-417A-9CB0-73A4008EE62C}" destId="{033E27F4-7A9F-45AB-BF74-B2E4A44E89ED}" srcOrd="4" destOrd="0" parTransId="{2150E718-17E6-47C9-9475-996C14BD4233}" sibTransId="{F7924E7D-6951-4540-B1DF-71B630F71E4C}"/>
    <dgm:cxn modelId="{F93EE75E-0D00-4023-8149-2FB6E12829F2}" type="presOf" srcId="{443DA3DA-0F4F-486B-AE63-DCAB94044E32}" destId="{49814541-1454-4C13-A555-751BA1A24FA5}" srcOrd="0" destOrd="0" presId="urn:microsoft.com/office/officeart/2005/8/layout/vList3"/>
    <dgm:cxn modelId="{29D65863-D325-4125-AC27-1B2D570C994F}" type="presOf" srcId="{033E27F4-7A9F-45AB-BF74-B2E4A44E89ED}" destId="{51D5C0DC-6825-4952-ACEB-0FBE227A356C}" srcOrd="0" destOrd="0" presId="urn:microsoft.com/office/officeart/2005/8/layout/vList3"/>
    <dgm:cxn modelId="{5442D967-851C-4FD5-9A7B-33AB5C8A0E1A}" srcId="{00BFAC06-45C3-417A-9CB0-73A4008EE62C}" destId="{BFDFFA4D-8694-4B10-A68B-057C0A0F7890}" srcOrd="1" destOrd="0" parTransId="{61B4CA93-E12D-456D-8C10-9DD17E19C772}" sibTransId="{76217F6F-00D0-4B94-9EB4-DFD7D1D5A0FE}"/>
    <dgm:cxn modelId="{17E0D459-6F68-4F4F-A8E3-F037FD888401}" type="presOf" srcId="{DD49A7F7-10AD-4617-A011-EC0AB1EB7855}" destId="{5193C28C-7897-42EE-8D3C-BEB4B290BB2B}" srcOrd="0" destOrd="0" presId="urn:microsoft.com/office/officeart/2005/8/layout/vList3"/>
    <dgm:cxn modelId="{62B22DA2-14B6-4B10-9E14-4C5793FBD07F}" srcId="{00BFAC06-45C3-417A-9CB0-73A4008EE62C}" destId="{639914D3-E291-40FA-92A0-E44EA5707E31}" srcOrd="3" destOrd="0" parTransId="{D56D7CA0-ABE1-402F-818A-5857C2C7D404}" sibTransId="{15DFC213-2EC7-49E4-ADC7-B2CD6A942EB4}"/>
    <dgm:cxn modelId="{224EF0BD-EF03-4EF2-BC8F-9B16FA8044C1}" srcId="{00BFAC06-45C3-417A-9CB0-73A4008EE62C}" destId="{9D2073A2-8EE1-4F34-A063-CA0A395C92B0}" srcOrd="6" destOrd="0" parTransId="{DD04A41A-D9D2-46F6-AF08-0BCE7C854835}" sibTransId="{B44E5315-9049-4CFB-A9B9-A4046A0547EC}"/>
    <dgm:cxn modelId="{A655CEDF-894B-4223-86DA-F6009E78E338}" srcId="{00BFAC06-45C3-417A-9CB0-73A4008EE62C}" destId="{DD49A7F7-10AD-4617-A011-EC0AB1EB7855}" srcOrd="0" destOrd="0" parTransId="{E84B515B-62EA-47E1-9DED-1736E803C5DE}" sibTransId="{5717E9DF-B1B9-498F-BD54-1C74A95972FE}"/>
    <dgm:cxn modelId="{49832AE8-BCD0-4E1A-B9E4-2132BB6A7ECE}" type="presOf" srcId="{639914D3-E291-40FA-92A0-E44EA5707E31}" destId="{69D34425-32D3-4B17-B0C3-840409C93C06}" srcOrd="0" destOrd="0" presId="urn:microsoft.com/office/officeart/2005/8/layout/vList3"/>
    <dgm:cxn modelId="{B4C232E8-70FA-43A6-90B3-C8B559D07C6A}" type="presOf" srcId="{BFDFFA4D-8694-4B10-A68B-057C0A0F7890}" destId="{5C7E2294-59EF-44FE-8FBF-3427C78C1CDC}" srcOrd="0" destOrd="0" presId="urn:microsoft.com/office/officeart/2005/8/layout/vList3"/>
    <dgm:cxn modelId="{5EA45FEC-017E-4FD6-B958-B2D180F7B8C4}" type="presOf" srcId="{9D2073A2-8EE1-4F34-A063-CA0A395C92B0}" destId="{8133AFDB-A1C7-4161-99D7-481611335BDC}" srcOrd="0" destOrd="0" presId="urn:microsoft.com/office/officeart/2005/8/layout/vList3"/>
    <dgm:cxn modelId="{7FDB30F9-CF61-4D6C-BCEC-8F65A4F83A09}" type="presOf" srcId="{00BFAC06-45C3-417A-9CB0-73A4008EE62C}" destId="{12FA25B0-269C-4A88-863B-53AD39760E8C}" srcOrd="0" destOrd="0" presId="urn:microsoft.com/office/officeart/2005/8/layout/vList3"/>
    <dgm:cxn modelId="{C1FF1B63-BA9A-4C25-BF59-B88B9BEA71A9}" type="presParOf" srcId="{12FA25B0-269C-4A88-863B-53AD39760E8C}" destId="{AC572410-4E16-4D0D-82E7-DD141275AAAA}" srcOrd="0" destOrd="0" presId="urn:microsoft.com/office/officeart/2005/8/layout/vList3"/>
    <dgm:cxn modelId="{8FC63DE6-7AC1-4641-B04E-34DE8A25288E}" type="presParOf" srcId="{AC572410-4E16-4D0D-82E7-DD141275AAAA}" destId="{F306D49A-5399-4F4F-8146-D339FDB8EC2A}" srcOrd="0" destOrd="0" presId="urn:microsoft.com/office/officeart/2005/8/layout/vList3"/>
    <dgm:cxn modelId="{7FE882DE-4C4D-450A-B8AA-16EDC420070F}" type="presParOf" srcId="{AC572410-4E16-4D0D-82E7-DD141275AAAA}" destId="{5193C28C-7897-42EE-8D3C-BEB4B290BB2B}" srcOrd="1" destOrd="0" presId="urn:microsoft.com/office/officeart/2005/8/layout/vList3"/>
    <dgm:cxn modelId="{C4968172-A86B-4E9D-B37F-868134DC214B}" type="presParOf" srcId="{12FA25B0-269C-4A88-863B-53AD39760E8C}" destId="{55F15CF2-22AF-4A42-B681-4B99EE54B1B3}" srcOrd="1" destOrd="0" presId="urn:microsoft.com/office/officeart/2005/8/layout/vList3"/>
    <dgm:cxn modelId="{05E1D50E-C93A-46F9-AF1E-FD4CAD038F0F}" type="presParOf" srcId="{12FA25B0-269C-4A88-863B-53AD39760E8C}" destId="{E2A33498-A36B-4D31-B06C-50064E68F239}" srcOrd="2" destOrd="0" presId="urn:microsoft.com/office/officeart/2005/8/layout/vList3"/>
    <dgm:cxn modelId="{24559841-141B-4C2E-B951-8FFB0A94FE96}" type="presParOf" srcId="{E2A33498-A36B-4D31-B06C-50064E68F239}" destId="{C9214D45-096D-4EA1-953C-766EEE2E0497}" srcOrd="0" destOrd="0" presId="urn:microsoft.com/office/officeart/2005/8/layout/vList3"/>
    <dgm:cxn modelId="{97FF47FF-1F6A-4802-99AF-1D1ED4677839}" type="presParOf" srcId="{E2A33498-A36B-4D31-B06C-50064E68F239}" destId="{5C7E2294-59EF-44FE-8FBF-3427C78C1CDC}" srcOrd="1" destOrd="0" presId="urn:microsoft.com/office/officeart/2005/8/layout/vList3"/>
    <dgm:cxn modelId="{6ACC5564-1005-43BF-BE3A-5D1F26EF1FCD}" type="presParOf" srcId="{12FA25B0-269C-4A88-863B-53AD39760E8C}" destId="{FA27C1D4-9700-456F-9123-8F9BEE3A6325}" srcOrd="3" destOrd="0" presId="urn:microsoft.com/office/officeart/2005/8/layout/vList3"/>
    <dgm:cxn modelId="{DD89F845-FAF4-43F5-AC10-F02474311DAF}" type="presParOf" srcId="{12FA25B0-269C-4A88-863B-53AD39760E8C}" destId="{1D4D02E1-2E0D-48E9-8218-D43D3452422E}" srcOrd="4" destOrd="0" presId="urn:microsoft.com/office/officeart/2005/8/layout/vList3"/>
    <dgm:cxn modelId="{E9133271-708B-4E71-ADBF-125C8896F9C9}" type="presParOf" srcId="{1D4D02E1-2E0D-48E9-8218-D43D3452422E}" destId="{288AC49C-40BA-4194-A22D-743C33669B49}" srcOrd="0" destOrd="0" presId="urn:microsoft.com/office/officeart/2005/8/layout/vList3"/>
    <dgm:cxn modelId="{39BB607E-870A-4449-91C1-755A2FBA7181}" type="presParOf" srcId="{1D4D02E1-2E0D-48E9-8218-D43D3452422E}" destId="{4946A229-051A-4E3A-9786-352E62FD20FF}" srcOrd="1" destOrd="0" presId="urn:microsoft.com/office/officeart/2005/8/layout/vList3"/>
    <dgm:cxn modelId="{21F7BC36-7E89-4C51-B37C-7211DF9A83CF}" type="presParOf" srcId="{12FA25B0-269C-4A88-863B-53AD39760E8C}" destId="{3B29FAFD-DAFB-45D4-B031-FFB0B4ABFC3F}" srcOrd="5" destOrd="0" presId="urn:microsoft.com/office/officeart/2005/8/layout/vList3"/>
    <dgm:cxn modelId="{E189FC60-06C8-4AE6-8DE6-457270121931}" type="presParOf" srcId="{12FA25B0-269C-4A88-863B-53AD39760E8C}" destId="{A17594E3-7387-4DEA-863A-9ACD159FFD7B}" srcOrd="6" destOrd="0" presId="urn:microsoft.com/office/officeart/2005/8/layout/vList3"/>
    <dgm:cxn modelId="{C49A65D0-F57D-49EB-AF04-9352EB4372EA}" type="presParOf" srcId="{A17594E3-7387-4DEA-863A-9ACD159FFD7B}" destId="{D1CA46D2-1229-45D0-BE3F-FD76093EED88}" srcOrd="0" destOrd="0" presId="urn:microsoft.com/office/officeart/2005/8/layout/vList3"/>
    <dgm:cxn modelId="{B0850261-DF19-4E03-99FD-2C7CC2E9E2D7}" type="presParOf" srcId="{A17594E3-7387-4DEA-863A-9ACD159FFD7B}" destId="{69D34425-32D3-4B17-B0C3-840409C93C06}" srcOrd="1" destOrd="0" presId="urn:microsoft.com/office/officeart/2005/8/layout/vList3"/>
    <dgm:cxn modelId="{962455CD-9060-49B4-BF3D-71C45B92B9C2}" type="presParOf" srcId="{12FA25B0-269C-4A88-863B-53AD39760E8C}" destId="{C1DF4AE5-673F-40D9-BA15-5A5B3E9A6D42}" srcOrd="7" destOrd="0" presId="urn:microsoft.com/office/officeart/2005/8/layout/vList3"/>
    <dgm:cxn modelId="{E1A8BCD7-48B3-4E7A-9661-41946898EF80}" type="presParOf" srcId="{12FA25B0-269C-4A88-863B-53AD39760E8C}" destId="{5D1C8A0C-6787-494A-BEB4-09502C0883A3}" srcOrd="8" destOrd="0" presId="urn:microsoft.com/office/officeart/2005/8/layout/vList3"/>
    <dgm:cxn modelId="{B0913306-89D6-4D35-A7D2-57A3A3ACED85}" type="presParOf" srcId="{5D1C8A0C-6787-494A-BEB4-09502C0883A3}" destId="{94AA526F-B2EB-4A7B-B7EB-5051BCE01072}" srcOrd="0" destOrd="0" presId="urn:microsoft.com/office/officeart/2005/8/layout/vList3"/>
    <dgm:cxn modelId="{756C2691-482E-4BD0-AE44-F72F3420795F}" type="presParOf" srcId="{5D1C8A0C-6787-494A-BEB4-09502C0883A3}" destId="{51D5C0DC-6825-4952-ACEB-0FBE227A356C}" srcOrd="1" destOrd="0" presId="urn:microsoft.com/office/officeart/2005/8/layout/vList3"/>
    <dgm:cxn modelId="{B87F4AF9-F824-42DC-ABE2-46A4DEA3C9E5}" type="presParOf" srcId="{12FA25B0-269C-4A88-863B-53AD39760E8C}" destId="{401C29F0-E8B7-429A-886E-692361192634}" srcOrd="9" destOrd="0" presId="urn:microsoft.com/office/officeart/2005/8/layout/vList3"/>
    <dgm:cxn modelId="{5C4134A1-1A1B-44F1-9F71-0D4E2E2A562B}" type="presParOf" srcId="{12FA25B0-269C-4A88-863B-53AD39760E8C}" destId="{6E4C253D-4C34-494C-A5C1-63B2038B9F1F}" srcOrd="10" destOrd="0" presId="urn:microsoft.com/office/officeart/2005/8/layout/vList3"/>
    <dgm:cxn modelId="{B2D66584-13F4-4054-B468-7763D295F243}" type="presParOf" srcId="{6E4C253D-4C34-494C-A5C1-63B2038B9F1F}" destId="{E92552FF-5CD9-46E7-A22C-61453F62C2DB}" srcOrd="0" destOrd="0" presId="urn:microsoft.com/office/officeart/2005/8/layout/vList3"/>
    <dgm:cxn modelId="{BF0B94C9-71E0-45FB-B985-9EE2FD20A975}" type="presParOf" srcId="{6E4C253D-4C34-494C-A5C1-63B2038B9F1F}" destId="{49814541-1454-4C13-A555-751BA1A24FA5}" srcOrd="1" destOrd="0" presId="urn:microsoft.com/office/officeart/2005/8/layout/vList3"/>
    <dgm:cxn modelId="{1CD39A24-2F1B-48A9-8437-5EC61598FAD6}" type="presParOf" srcId="{12FA25B0-269C-4A88-863B-53AD39760E8C}" destId="{87F8ACD8-A18E-4BF1-BAD1-C61CAE7D38C7}" srcOrd="11" destOrd="0" presId="urn:microsoft.com/office/officeart/2005/8/layout/vList3"/>
    <dgm:cxn modelId="{A40E4AC5-6BE1-4AE0-950D-7523370A5223}" type="presParOf" srcId="{12FA25B0-269C-4A88-863B-53AD39760E8C}" destId="{784828D1-8FE9-4163-AFE3-9A75A023E9EE}" srcOrd="12" destOrd="0" presId="urn:microsoft.com/office/officeart/2005/8/layout/vList3"/>
    <dgm:cxn modelId="{C8EFB06F-7235-4CE1-9BD1-0602D637C61D}" type="presParOf" srcId="{784828D1-8FE9-4163-AFE3-9A75A023E9EE}" destId="{E47C781B-7417-43F0-B753-00E4777096BE}" srcOrd="0" destOrd="0" presId="urn:microsoft.com/office/officeart/2005/8/layout/vList3"/>
    <dgm:cxn modelId="{052988BE-5CBD-4E40-9B36-4CFB36535440}" type="presParOf" srcId="{784828D1-8FE9-4163-AFE3-9A75A023E9EE}" destId="{8133AFDB-A1C7-4161-99D7-481611335BD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093FF0-7A16-441D-8E54-6916DB11289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0ECF867-9694-4756-9E88-B1927CB21938}">
      <dgm:prSet phldr="0"/>
      <dgm:spPr/>
      <dgm:t>
        <a:bodyPr/>
        <a:lstStyle/>
        <a:p>
          <a:pPr rtl="0">
            <a:lnSpc>
              <a:spcPct val="100000"/>
            </a:lnSpc>
          </a:pPr>
          <a:r>
            <a:rPr lang="en-US">
              <a:latin typeface="ABC Oracle"/>
            </a:rPr>
            <a:t>What input do you need to capture from the user?</a:t>
          </a:r>
          <a:endParaRPr lang="en-US"/>
        </a:p>
      </dgm:t>
    </dgm:pt>
    <dgm:pt modelId="{4470BA97-370D-4EA3-81B7-888AF2D0CFE6}" type="parTrans" cxnId="{9439D991-3566-4F96-8450-538DBDCEA370}">
      <dgm:prSet/>
      <dgm:spPr/>
      <dgm:t>
        <a:bodyPr/>
        <a:lstStyle/>
        <a:p>
          <a:endParaRPr lang="en-US"/>
        </a:p>
      </dgm:t>
    </dgm:pt>
    <dgm:pt modelId="{06419893-B241-4BA3-8165-6CFE21F93F78}" type="sibTrans" cxnId="{9439D991-3566-4F96-8450-538DBDCEA370}">
      <dgm:prSet/>
      <dgm:spPr/>
      <dgm:t>
        <a:bodyPr/>
        <a:lstStyle/>
        <a:p>
          <a:endParaRPr lang="en-US"/>
        </a:p>
      </dgm:t>
    </dgm:pt>
    <dgm:pt modelId="{96ED64DC-28DC-4807-8E21-23EC2AE673CA}">
      <dgm:prSet/>
      <dgm:spPr/>
      <dgm:t>
        <a:bodyPr/>
        <a:lstStyle/>
        <a:p>
          <a:pPr>
            <a:lnSpc>
              <a:spcPct val="100000"/>
            </a:lnSpc>
          </a:pPr>
          <a:r>
            <a:rPr lang="en-US"/>
            <a:t>What do you need to inform the user?</a:t>
          </a:r>
        </a:p>
      </dgm:t>
    </dgm:pt>
    <dgm:pt modelId="{CB1C3199-4421-48A7-939F-C31FF49F7BC7}" type="parTrans" cxnId="{904E6920-846B-4101-9033-0A2D264CD569}">
      <dgm:prSet/>
      <dgm:spPr/>
      <dgm:t>
        <a:bodyPr/>
        <a:lstStyle/>
        <a:p>
          <a:endParaRPr lang="en-AU"/>
        </a:p>
      </dgm:t>
    </dgm:pt>
    <dgm:pt modelId="{DD3CB223-CCB5-4C12-B38D-D15807841440}" type="sibTrans" cxnId="{904E6920-846B-4101-9033-0A2D264CD569}">
      <dgm:prSet/>
      <dgm:spPr/>
      <dgm:t>
        <a:bodyPr/>
        <a:lstStyle/>
        <a:p>
          <a:endParaRPr lang="en-AU"/>
        </a:p>
      </dgm:t>
    </dgm:pt>
    <dgm:pt modelId="{7B17C966-E0CE-4887-A867-70695AF070E1}">
      <dgm:prSet phldr="0"/>
      <dgm:spPr/>
      <dgm:t>
        <a:bodyPr/>
        <a:lstStyle/>
        <a:p>
          <a:pPr rtl="0">
            <a:lnSpc>
              <a:spcPct val="100000"/>
            </a:lnSpc>
          </a:pPr>
          <a:r>
            <a:rPr lang="en-US">
              <a:latin typeface="ABC Oracle"/>
            </a:rPr>
            <a:t>What are you trying to help the user achieve?</a:t>
          </a:r>
          <a:r>
            <a:rPr lang="en-AU">
              <a:latin typeface="ABC Oracle"/>
            </a:rPr>
            <a:t> </a:t>
          </a:r>
        </a:p>
      </dgm:t>
    </dgm:pt>
    <dgm:pt modelId="{699C778B-1C80-4241-B714-BD29265CA77C}" type="parTrans" cxnId="{92796061-987A-40FF-91D6-E5ED500788E4}">
      <dgm:prSet/>
      <dgm:spPr/>
      <dgm:t>
        <a:bodyPr/>
        <a:lstStyle/>
        <a:p>
          <a:endParaRPr lang="en-AU"/>
        </a:p>
      </dgm:t>
    </dgm:pt>
    <dgm:pt modelId="{7F5C5CB0-044B-47A6-96BC-0762C9E3EF9D}" type="sibTrans" cxnId="{92796061-987A-40FF-91D6-E5ED500788E4}">
      <dgm:prSet/>
      <dgm:spPr/>
      <dgm:t>
        <a:bodyPr/>
        <a:lstStyle/>
        <a:p>
          <a:endParaRPr lang="en-AU"/>
        </a:p>
      </dgm:t>
    </dgm:pt>
    <dgm:pt modelId="{40B39D8B-357C-418C-83CC-EEBA5BCB6A12}" type="pres">
      <dgm:prSet presAssocID="{52093FF0-7A16-441D-8E54-6916DB11289C}" presName="root" presStyleCnt="0">
        <dgm:presLayoutVars>
          <dgm:dir/>
          <dgm:resizeHandles val="exact"/>
        </dgm:presLayoutVars>
      </dgm:prSet>
      <dgm:spPr/>
    </dgm:pt>
    <dgm:pt modelId="{6B3D22F3-CE30-41D5-8C89-8363EB441091}" type="pres">
      <dgm:prSet presAssocID="{7B17C966-E0CE-4887-A867-70695AF070E1}" presName="compNode" presStyleCnt="0"/>
      <dgm:spPr/>
    </dgm:pt>
    <dgm:pt modelId="{C56B4103-00A1-4BBF-A6DD-BE170BC271FF}" type="pres">
      <dgm:prSet presAssocID="{7B17C966-E0CE-4887-A867-70695AF070E1}" presName="bgRect" presStyleLbl="bgShp" presStyleIdx="0" presStyleCnt="3"/>
      <dgm:spPr/>
    </dgm:pt>
    <dgm:pt modelId="{F0329AE4-47E1-44E8-9D4E-33D7CE5AE199}" type="pres">
      <dgm:prSet presAssocID="{7B17C966-E0CE-4887-A867-70695AF070E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with solid fill"/>
        </a:ext>
      </dgm:extLst>
    </dgm:pt>
    <dgm:pt modelId="{CB81980C-4378-423F-980F-B0821A91DFEF}" type="pres">
      <dgm:prSet presAssocID="{7B17C966-E0CE-4887-A867-70695AF070E1}" presName="spaceRect" presStyleCnt="0"/>
      <dgm:spPr/>
    </dgm:pt>
    <dgm:pt modelId="{0CA3B008-C723-4EBF-9610-0D41679D3C7F}" type="pres">
      <dgm:prSet presAssocID="{7B17C966-E0CE-4887-A867-70695AF070E1}" presName="parTx" presStyleLbl="revTx" presStyleIdx="0" presStyleCnt="3">
        <dgm:presLayoutVars>
          <dgm:chMax val="0"/>
          <dgm:chPref val="0"/>
        </dgm:presLayoutVars>
      </dgm:prSet>
      <dgm:spPr/>
    </dgm:pt>
    <dgm:pt modelId="{9AD5AD81-BE04-4E60-96D4-83F6FA782AEF}" type="pres">
      <dgm:prSet presAssocID="{7F5C5CB0-044B-47A6-96BC-0762C9E3EF9D}" presName="sibTrans" presStyleCnt="0"/>
      <dgm:spPr/>
    </dgm:pt>
    <dgm:pt modelId="{184DF124-B5F0-42E8-AF68-D7B68D199267}" type="pres">
      <dgm:prSet presAssocID="{20ECF867-9694-4756-9E88-B1927CB21938}" presName="compNode" presStyleCnt="0"/>
      <dgm:spPr/>
    </dgm:pt>
    <dgm:pt modelId="{6810D978-2B16-4555-9E48-511FF6E06FBE}" type="pres">
      <dgm:prSet presAssocID="{20ECF867-9694-4756-9E88-B1927CB21938}" presName="bgRect" presStyleLbl="bgShp" presStyleIdx="1" presStyleCnt="3"/>
      <dgm:spPr/>
    </dgm:pt>
    <dgm:pt modelId="{88C4CD76-430A-4D43-B8F2-BE3ED8E2272E}" type="pres">
      <dgm:prSet presAssocID="{20ECF867-9694-4756-9E88-B1927CB219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44019376-E10E-4A90-8DA1-D42097CBD219}" type="pres">
      <dgm:prSet presAssocID="{20ECF867-9694-4756-9E88-B1927CB21938}" presName="spaceRect" presStyleCnt="0"/>
      <dgm:spPr/>
    </dgm:pt>
    <dgm:pt modelId="{2DB2084F-32EB-4D6D-80D2-99AFD288DE66}" type="pres">
      <dgm:prSet presAssocID="{20ECF867-9694-4756-9E88-B1927CB21938}" presName="parTx" presStyleLbl="revTx" presStyleIdx="1" presStyleCnt="3">
        <dgm:presLayoutVars>
          <dgm:chMax val="0"/>
          <dgm:chPref val="0"/>
        </dgm:presLayoutVars>
      </dgm:prSet>
      <dgm:spPr/>
    </dgm:pt>
    <dgm:pt modelId="{579F4B3B-040D-4F55-89EE-C273FAFC22BC}" type="pres">
      <dgm:prSet presAssocID="{06419893-B241-4BA3-8165-6CFE21F93F78}" presName="sibTrans" presStyleCnt="0"/>
      <dgm:spPr/>
    </dgm:pt>
    <dgm:pt modelId="{4FBC467D-ACC0-42FE-A063-0A6DC6246F5E}" type="pres">
      <dgm:prSet presAssocID="{96ED64DC-28DC-4807-8E21-23EC2AE673CA}" presName="compNode" presStyleCnt="0"/>
      <dgm:spPr/>
    </dgm:pt>
    <dgm:pt modelId="{EF431FDC-45C0-48CF-8A21-3EA0B1730EE4}" type="pres">
      <dgm:prSet presAssocID="{96ED64DC-28DC-4807-8E21-23EC2AE673CA}" presName="bgRect" presStyleLbl="bgShp" presStyleIdx="2" presStyleCnt="3"/>
      <dgm:spPr/>
    </dgm:pt>
    <dgm:pt modelId="{E4EEAC9E-02E1-4035-B8AB-AA8CDAE6859C}" type="pres">
      <dgm:prSet presAssocID="{96ED64DC-28DC-4807-8E21-23EC2AE673C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brainstorm with solid fill"/>
        </a:ext>
      </dgm:extLst>
    </dgm:pt>
    <dgm:pt modelId="{67DEAA39-132E-4B6F-982C-45889AEB7297}" type="pres">
      <dgm:prSet presAssocID="{96ED64DC-28DC-4807-8E21-23EC2AE673CA}" presName="spaceRect" presStyleCnt="0"/>
      <dgm:spPr/>
    </dgm:pt>
    <dgm:pt modelId="{12A7A491-6EFC-4AC5-9504-27D8464418CD}" type="pres">
      <dgm:prSet presAssocID="{96ED64DC-28DC-4807-8E21-23EC2AE673CA}" presName="parTx" presStyleLbl="revTx" presStyleIdx="2" presStyleCnt="3">
        <dgm:presLayoutVars>
          <dgm:chMax val="0"/>
          <dgm:chPref val="0"/>
        </dgm:presLayoutVars>
      </dgm:prSet>
      <dgm:spPr/>
    </dgm:pt>
  </dgm:ptLst>
  <dgm:cxnLst>
    <dgm:cxn modelId="{904E6920-846B-4101-9033-0A2D264CD569}" srcId="{52093FF0-7A16-441D-8E54-6916DB11289C}" destId="{96ED64DC-28DC-4807-8E21-23EC2AE673CA}" srcOrd="2" destOrd="0" parTransId="{CB1C3199-4421-48A7-939F-C31FF49F7BC7}" sibTransId="{DD3CB223-CCB5-4C12-B38D-D15807841440}"/>
    <dgm:cxn modelId="{CC5D3F22-6AC6-4194-B251-781CE98EB3FD}" type="presOf" srcId="{20ECF867-9694-4756-9E88-B1927CB21938}" destId="{2DB2084F-32EB-4D6D-80D2-99AFD288DE66}" srcOrd="0" destOrd="0" presId="urn:microsoft.com/office/officeart/2018/2/layout/IconVerticalSolidList"/>
    <dgm:cxn modelId="{92796061-987A-40FF-91D6-E5ED500788E4}" srcId="{52093FF0-7A16-441D-8E54-6916DB11289C}" destId="{7B17C966-E0CE-4887-A867-70695AF070E1}" srcOrd="0" destOrd="0" parTransId="{699C778B-1C80-4241-B714-BD29265CA77C}" sibTransId="{7F5C5CB0-044B-47A6-96BC-0762C9E3EF9D}"/>
    <dgm:cxn modelId="{9439D991-3566-4F96-8450-538DBDCEA370}" srcId="{52093FF0-7A16-441D-8E54-6916DB11289C}" destId="{20ECF867-9694-4756-9E88-B1927CB21938}" srcOrd="1" destOrd="0" parTransId="{4470BA97-370D-4EA3-81B7-888AF2D0CFE6}" sibTransId="{06419893-B241-4BA3-8165-6CFE21F93F78}"/>
    <dgm:cxn modelId="{E9079A9D-1F4C-4FAD-B980-BD569EC00DAB}" type="presOf" srcId="{96ED64DC-28DC-4807-8E21-23EC2AE673CA}" destId="{12A7A491-6EFC-4AC5-9504-27D8464418CD}" srcOrd="0" destOrd="0" presId="urn:microsoft.com/office/officeart/2018/2/layout/IconVerticalSolidList"/>
    <dgm:cxn modelId="{E31808B4-428E-4662-981D-E9E62D578E78}" type="presOf" srcId="{52093FF0-7A16-441D-8E54-6916DB11289C}" destId="{40B39D8B-357C-418C-83CC-EEBA5BCB6A12}" srcOrd="0" destOrd="0" presId="urn:microsoft.com/office/officeart/2018/2/layout/IconVerticalSolidList"/>
    <dgm:cxn modelId="{0A1F0FBC-6EF8-4F69-A060-DF3C0B09A876}" type="presOf" srcId="{7B17C966-E0CE-4887-A867-70695AF070E1}" destId="{0CA3B008-C723-4EBF-9610-0D41679D3C7F}" srcOrd="0" destOrd="0" presId="urn:microsoft.com/office/officeart/2018/2/layout/IconVerticalSolidList"/>
    <dgm:cxn modelId="{518538B6-28F2-40A9-A451-65D2CB6B5806}" type="presParOf" srcId="{40B39D8B-357C-418C-83CC-EEBA5BCB6A12}" destId="{6B3D22F3-CE30-41D5-8C89-8363EB441091}" srcOrd="0" destOrd="0" presId="urn:microsoft.com/office/officeart/2018/2/layout/IconVerticalSolidList"/>
    <dgm:cxn modelId="{D979444E-7CE5-472B-8879-027791B08905}" type="presParOf" srcId="{6B3D22F3-CE30-41D5-8C89-8363EB441091}" destId="{C56B4103-00A1-4BBF-A6DD-BE170BC271FF}" srcOrd="0" destOrd="0" presId="urn:microsoft.com/office/officeart/2018/2/layout/IconVerticalSolidList"/>
    <dgm:cxn modelId="{A7F1EA3E-8403-4681-B9A4-4427A455609B}" type="presParOf" srcId="{6B3D22F3-CE30-41D5-8C89-8363EB441091}" destId="{F0329AE4-47E1-44E8-9D4E-33D7CE5AE199}" srcOrd="1" destOrd="0" presId="urn:microsoft.com/office/officeart/2018/2/layout/IconVerticalSolidList"/>
    <dgm:cxn modelId="{5320BDB3-A056-49BC-B3B9-5A81152C9150}" type="presParOf" srcId="{6B3D22F3-CE30-41D5-8C89-8363EB441091}" destId="{CB81980C-4378-423F-980F-B0821A91DFEF}" srcOrd="2" destOrd="0" presId="urn:microsoft.com/office/officeart/2018/2/layout/IconVerticalSolidList"/>
    <dgm:cxn modelId="{E3A0EE87-E0E9-4638-A04F-D7775C3F5FEE}" type="presParOf" srcId="{6B3D22F3-CE30-41D5-8C89-8363EB441091}" destId="{0CA3B008-C723-4EBF-9610-0D41679D3C7F}" srcOrd="3" destOrd="0" presId="urn:microsoft.com/office/officeart/2018/2/layout/IconVerticalSolidList"/>
    <dgm:cxn modelId="{8A540546-922A-45B6-ABB5-E6181F05C9A3}" type="presParOf" srcId="{40B39D8B-357C-418C-83CC-EEBA5BCB6A12}" destId="{9AD5AD81-BE04-4E60-96D4-83F6FA782AEF}" srcOrd="1" destOrd="0" presId="urn:microsoft.com/office/officeart/2018/2/layout/IconVerticalSolidList"/>
    <dgm:cxn modelId="{49CA9BFC-0324-473B-A78A-D0E410ABDB72}" type="presParOf" srcId="{40B39D8B-357C-418C-83CC-EEBA5BCB6A12}" destId="{184DF124-B5F0-42E8-AF68-D7B68D199267}" srcOrd="2" destOrd="0" presId="urn:microsoft.com/office/officeart/2018/2/layout/IconVerticalSolidList"/>
    <dgm:cxn modelId="{3725A981-F155-4E20-BAD0-11A5983D3811}" type="presParOf" srcId="{184DF124-B5F0-42E8-AF68-D7B68D199267}" destId="{6810D978-2B16-4555-9E48-511FF6E06FBE}" srcOrd="0" destOrd="0" presId="urn:microsoft.com/office/officeart/2018/2/layout/IconVerticalSolidList"/>
    <dgm:cxn modelId="{D26664B5-F6DF-4956-9A05-C9DEE79BA510}" type="presParOf" srcId="{184DF124-B5F0-42E8-AF68-D7B68D199267}" destId="{88C4CD76-430A-4D43-B8F2-BE3ED8E2272E}" srcOrd="1" destOrd="0" presId="urn:microsoft.com/office/officeart/2018/2/layout/IconVerticalSolidList"/>
    <dgm:cxn modelId="{69A9D7EE-8370-43BC-8B95-17DCF571890F}" type="presParOf" srcId="{184DF124-B5F0-42E8-AF68-D7B68D199267}" destId="{44019376-E10E-4A90-8DA1-D42097CBD219}" srcOrd="2" destOrd="0" presId="urn:microsoft.com/office/officeart/2018/2/layout/IconVerticalSolidList"/>
    <dgm:cxn modelId="{8B1A0DC5-6B6D-45FB-8A18-8D7233910E49}" type="presParOf" srcId="{184DF124-B5F0-42E8-AF68-D7B68D199267}" destId="{2DB2084F-32EB-4D6D-80D2-99AFD288DE66}" srcOrd="3" destOrd="0" presId="urn:microsoft.com/office/officeart/2018/2/layout/IconVerticalSolidList"/>
    <dgm:cxn modelId="{3C5351C2-0DA7-49F5-9006-D73ACA2EACBF}" type="presParOf" srcId="{40B39D8B-357C-418C-83CC-EEBA5BCB6A12}" destId="{579F4B3B-040D-4F55-89EE-C273FAFC22BC}" srcOrd="3" destOrd="0" presId="urn:microsoft.com/office/officeart/2018/2/layout/IconVerticalSolidList"/>
    <dgm:cxn modelId="{846CC3D6-DE4C-408A-B55B-7507BF95B80D}" type="presParOf" srcId="{40B39D8B-357C-418C-83CC-EEBA5BCB6A12}" destId="{4FBC467D-ACC0-42FE-A063-0A6DC6246F5E}" srcOrd="4" destOrd="0" presId="urn:microsoft.com/office/officeart/2018/2/layout/IconVerticalSolidList"/>
    <dgm:cxn modelId="{7D4BA920-F18B-49A6-9E5F-77EABF11F2EF}" type="presParOf" srcId="{4FBC467D-ACC0-42FE-A063-0A6DC6246F5E}" destId="{EF431FDC-45C0-48CF-8A21-3EA0B1730EE4}" srcOrd="0" destOrd="0" presId="urn:microsoft.com/office/officeart/2018/2/layout/IconVerticalSolidList"/>
    <dgm:cxn modelId="{E68BCF7F-B4C2-4BFE-A99E-9344EE37F7FD}" type="presParOf" srcId="{4FBC467D-ACC0-42FE-A063-0A6DC6246F5E}" destId="{E4EEAC9E-02E1-4035-B8AB-AA8CDAE6859C}" srcOrd="1" destOrd="0" presId="urn:microsoft.com/office/officeart/2018/2/layout/IconVerticalSolidList"/>
    <dgm:cxn modelId="{B261F872-ED4E-4975-9C2A-3DE29E71B414}" type="presParOf" srcId="{4FBC467D-ACC0-42FE-A063-0A6DC6246F5E}" destId="{67DEAA39-132E-4B6F-982C-45889AEB7297}" srcOrd="2" destOrd="0" presId="urn:microsoft.com/office/officeart/2018/2/layout/IconVerticalSolidList"/>
    <dgm:cxn modelId="{2C530F1C-95C4-4161-8AB4-DAC3ADEA1527}" type="presParOf" srcId="{4FBC467D-ACC0-42FE-A063-0A6DC6246F5E}" destId="{12A7A491-6EFC-4AC5-9504-27D8464418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56638-2640-4AC6-8CB0-E524B981AFDD}">
      <dsp:nvSpPr>
        <dsp:cNvPr id="0" name=""/>
        <dsp:cNvSpPr/>
      </dsp:nvSpPr>
      <dsp:spPr>
        <a:xfrm>
          <a:off x="1574" y="0"/>
          <a:ext cx="3356800" cy="130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First Edition 10 years ago</a:t>
          </a:r>
          <a:endParaRPr lang="en-AU" sz="2400" kern="1200"/>
        </a:p>
      </dsp:txBody>
      <dsp:txXfrm>
        <a:off x="39837" y="38263"/>
        <a:ext cx="3280274" cy="1229867"/>
      </dsp:txXfrm>
    </dsp:sp>
    <dsp:sp modelId="{9363E370-7B04-4D86-B402-E0E569A5706A}">
      <dsp:nvSpPr>
        <dsp:cNvPr id="0" name=""/>
        <dsp:cNvSpPr/>
      </dsp:nvSpPr>
      <dsp:spPr>
        <a:xfrm>
          <a:off x="3694054" y="236953"/>
          <a:ext cx="711641" cy="83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3694054" y="403450"/>
        <a:ext cx="498149" cy="499492"/>
      </dsp:txXfrm>
    </dsp:sp>
    <dsp:sp modelId="{6670BFA2-1F17-41B2-BBD6-6CDE9AEF7693}">
      <dsp:nvSpPr>
        <dsp:cNvPr id="0" name=""/>
        <dsp:cNvSpPr/>
      </dsp:nvSpPr>
      <dsp:spPr>
        <a:xfrm>
          <a:off x="4701095" y="0"/>
          <a:ext cx="3356800" cy="130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Now includes a “Checklist”</a:t>
          </a:r>
          <a:endParaRPr lang="en-AU" sz="2400" kern="1200"/>
        </a:p>
      </dsp:txBody>
      <dsp:txXfrm>
        <a:off x="4739358" y="38263"/>
        <a:ext cx="3280274" cy="1229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56638-2640-4AC6-8CB0-E524B981AFDD}">
      <dsp:nvSpPr>
        <dsp:cNvPr id="0" name=""/>
        <dsp:cNvSpPr/>
      </dsp:nvSpPr>
      <dsp:spPr>
        <a:xfrm>
          <a:off x="1574" y="0"/>
          <a:ext cx="3356800" cy="130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Consumers will need more help than ever </a:t>
          </a:r>
          <a:endParaRPr lang="en-AU" sz="2400" kern="1200"/>
        </a:p>
      </dsp:txBody>
      <dsp:txXfrm>
        <a:off x="39837" y="38263"/>
        <a:ext cx="3280274" cy="1229867"/>
      </dsp:txXfrm>
    </dsp:sp>
    <dsp:sp modelId="{9363E370-7B04-4D86-B402-E0E569A5706A}">
      <dsp:nvSpPr>
        <dsp:cNvPr id="0" name=""/>
        <dsp:cNvSpPr/>
      </dsp:nvSpPr>
      <dsp:spPr>
        <a:xfrm>
          <a:off x="3694054" y="236953"/>
          <a:ext cx="711641" cy="83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3694054" y="403450"/>
        <a:ext cx="498149" cy="499492"/>
      </dsp:txXfrm>
    </dsp:sp>
    <dsp:sp modelId="{6670BFA2-1F17-41B2-BBD6-6CDE9AEF7693}">
      <dsp:nvSpPr>
        <dsp:cNvPr id="0" name=""/>
        <dsp:cNvSpPr/>
      </dsp:nvSpPr>
      <dsp:spPr>
        <a:xfrm>
          <a:off x="4701095" y="0"/>
          <a:ext cx="3356800" cy="130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Most will not access personal financial advice</a:t>
          </a:r>
          <a:endParaRPr lang="en-AU" sz="2400" kern="1200"/>
        </a:p>
      </dsp:txBody>
      <dsp:txXfrm>
        <a:off x="4739358" y="38263"/>
        <a:ext cx="3280274" cy="1229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56638-2640-4AC6-8CB0-E524B981AFDD}">
      <dsp:nvSpPr>
        <dsp:cNvPr id="0" name=""/>
        <dsp:cNvSpPr/>
      </dsp:nvSpPr>
      <dsp:spPr>
        <a:xfrm>
          <a:off x="1574" y="0"/>
          <a:ext cx="3356800" cy="130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Actuaries increasingly involved in models</a:t>
          </a:r>
          <a:endParaRPr lang="en-AU" sz="2400" kern="1200"/>
        </a:p>
      </dsp:txBody>
      <dsp:txXfrm>
        <a:off x="39837" y="38263"/>
        <a:ext cx="3280274" cy="1229867"/>
      </dsp:txXfrm>
    </dsp:sp>
    <dsp:sp modelId="{9363E370-7B04-4D86-B402-E0E569A5706A}">
      <dsp:nvSpPr>
        <dsp:cNvPr id="0" name=""/>
        <dsp:cNvSpPr/>
      </dsp:nvSpPr>
      <dsp:spPr>
        <a:xfrm>
          <a:off x="3694054" y="236953"/>
          <a:ext cx="711641" cy="832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3694054" y="403450"/>
        <a:ext cx="498149" cy="499492"/>
      </dsp:txXfrm>
    </dsp:sp>
    <dsp:sp modelId="{6670BFA2-1F17-41B2-BBD6-6CDE9AEF7693}">
      <dsp:nvSpPr>
        <dsp:cNvPr id="0" name=""/>
        <dsp:cNvSpPr/>
      </dsp:nvSpPr>
      <dsp:spPr>
        <a:xfrm>
          <a:off x="4701095" y="0"/>
          <a:ext cx="3356800" cy="1306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GPP has been designed to assist actuaries </a:t>
          </a:r>
          <a:endParaRPr lang="en-AU" sz="2400" kern="1200"/>
        </a:p>
      </dsp:txBody>
      <dsp:txXfrm>
        <a:off x="4739358" y="38263"/>
        <a:ext cx="3280274" cy="1229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3C28C-7897-42EE-8D3C-BEB4B290BB2B}">
      <dsp:nvSpPr>
        <dsp:cNvPr id="0" name=""/>
        <dsp:cNvSpPr/>
      </dsp:nvSpPr>
      <dsp:spPr>
        <a:xfrm rot="10800000">
          <a:off x="1250787" y="399"/>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Be goal-based</a:t>
          </a:r>
          <a:endParaRPr lang="en-AU" sz="1500" kern="1200"/>
        </a:p>
      </dsp:txBody>
      <dsp:txXfrm rot="10800000">
        <a:off x="1331755" y="399"/>
        <a:ext cx="4563392" cy="323871"/>
      </dsp:txXfrm>
    </dsp:sp>
    <dsp:sp modelId="{F306D49A-5399-4F4F-8146-D339FDB8EC2A}">
      <dsp:nvSpPr>
        <dsp:cNvPr id="0" name=""/>
        <dsp:cNvSpPr/>
      </dsp:nvSpPr>
      <dsp:spPr>
        <a:xfrm>
          <a:off x="1088852" y="399"/>
          <a:ext cx="323871" cy="32387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E2294-59EF-44FE-8FBF-3427C78C1CDC}">
      <dsp:nvSpPr>
        <dsp:cNvPr id="0" name=""/>
        <dsp:cNvSpPr/>
      </dsp:nvSpPr>
      <dsp:spPr>
        <a:xfrm rot="10800000">
          <a:off x="1250787" y="420948"/>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Illustrate and quantify risk</a:t>
          </a:r>
          <a:endParaRPr lang="en-AU" sz="1500" kern="1200"/>
        </a:p>
      </dsp:txBody>
      <dsp:txXfrm rot="10800000">
        <a:off x="1331755" y="420948"/>
        <a:ext cx="4563392" cy="323871"/>
      </dsp:txXfrm>
    </dsp:sp>
    <dsp:sp modelId="{C9214D45-096D-4EA1-953C-766EEE2E0497}">
      <dsp:nvSpPr>
        <dsp:cNvPr id="0" name=""/>
        <dsp:cNvSpPr/>
      </dsp:nvSpPr>
      <dsp:spPr>
        <a:xfrm>
          <a:off x="1088852" y="420948"/>
          <a:ext cx="323871" cy="32387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6A229-051A-4E3A-9786-352E62FD20FF}">
      <dsp:nvSpPr>
        <dsp:cNvPr id="0" name=""/>
        <dsp:cNvSpPr/>
      </dsp:nvSpPr>
      <dsp:spPr>
        <a:xfrm rot="10800000">
          <a:off x="1250787" y="841497"/>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Include all resources</a:t>
          </a:r>
          <a:endParaRPr lang="en-AU" sz="1500" kern="1200"/>
        </a:p>
      </dsp:txBody>
      <dsp:txXfrm rot="10800000">
        <a:off x="1331755" y="841497"/>
        <a:ext cx="4563392" cy="323871"/>
      </dsp:txXfrm>
    </dsp:sp>
    <dsp:sp modelId="{288AC49C-40BA-4194-A22D-743C33669B49}">
      <dsp:nvSpPr>
        <dsp:cNvPr id="0" name=""/>
        <dsp:cNvSpPr/>
      </dsp:nvSpPr>
      <dsp:spPr>
        <a:xfrm>
          <a:off x="1088852" y="841497"/>
          <a:ext cx="323871" cy="32387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34425-32D3-4B17-B0C3-840409C93C06}">
      <dsp:nvSpPr>
        <dsp:cNvPr id="0" name=""/>
        <dsp:cNvSpPr/>
      </dsp:nvSpPr>
      <dsp:spPr>
        <a:xfrm rot="10800000">
          <a:off x="1250787" y="1262046"/>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Incorporate all income drivers</a:t>
          </a:r>
          <a:endParaRPr lang="en-AU" sz="1500" kern="1200"/>
        </a:p>
      </dsp:txBody>
      <dsp:txXfrm rot="10800000">
        <a:off x="1331755" y="1262046"/>
        <a:ext cx="4563392" cy="323871"/>
      </dsp:txXfrm>
    </dsp:sp>
    <dsp:sp modelId="{D1CA46D2-1229-45D0-BE3F-FD76093EED88}">
      <dsp:nvSpPr>
        <dsp:cNvPr id="0" name=""/>
        <dsp:cNvSpPr/>
      </dsp:nvSpPr>
      <dsp:spPr>
        <a:xfrm>
          <a:off x="1088852" y="1262046"/>
          <a:ext cx="323871" cy="323871"/>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5C0DC-6825-4952-ACEB-0FBE227A356C}">
      <dsp:nvSpPr>
        <dsp:cNvPr id="0" name=""/>
        <dsp:cNvSpPr/>
      </dsp:nvSpPr>
      <dsp:spPr>
        <a:xfrm rot="10800000">
          <a:off x="1250787" y="1682595"/>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Model accumulation phase drivers</a:t>
          </a:r>
          <a:endParaRPr lang="en-AU" sz="1500" kern="1200"/>
        </a:p>
      </dsp:txBody>
      <dsp:txXfrm rot="10800000">
        <a:off x="1331755" y="1682595"/>
        <a:ext cx="4563392" cy="323871"/>
      </dsp:txXfrm>
    </dsp:sp>
    <dsp:sp modelId="{94AA526F-B2EB-4A7B-B7EB-5051BCE01072}">
      <dsp:nvSpPr>
        <dsp:cNvPr id="0" name=""/>
        <dsp:cNvSpPr/>
      </dsp:nvSpPr>
      <dsp:spPr>
        <a:xfrm>
          <a:off x="1088852" y="1682595"/>
          <a:ext cx="323871" cy="323871"/>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14541-1454-4C13-A555-751BA1A24FA5}">
      <dsp:nvSpPr>
        <dsp:cNvPr id="0" name=""/>
        <dsp:cNvSpPr/>
      </dsp:nvSpPr>
      <dsp:spPr>
        <a:xfrm rot="10800000">
          <a:off x="1250787" y="2103144"/>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Allow for year-by-year inputs</a:t>
          </a:r>
          <a:endParaRPr lang="en-AU" sz="1500" kern="1200"/>
        </a:p>
      </dsp:txBody>
      <dsp:txXfrm rot="10800000">
        <a:off x="1331755" y="2103144"/>
        <a:ext cx="4563392" cy="323871"/>
      </dsp:txXfrm>
    </dsp:sp>
    <dsp:sp modelId="{E92552FF-5CD9-46E7-A22C-61453F62C2DB}">
      <dsp:nvSpPr>
        <dsp:cNvPr id="0" name=""/>
        <dsp:cNvSpPr/>
      </dsp:nvSpPr>
      <dsp:spPr>
        <a:xfrm>
          <a:off x="1088852" y="2103144"/>
          <a:ext cx="323871" cy="323871"/>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33AFDB-A1C7-4161-99D7-481611335BDC}">
      <dsp:nvSpPr>
        <dsp:cNvPr id="0" name=""/>
        <dsp:cNvSpPr/>
      </dsp:nvSpPr>
      <dsp:spPr>
        <a:xfrm rot="10800000">
          <a:off x="1250787" y="2523693"/>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Set defaults as central estimates</a:t>
          </a:r>
          <a:endParaRPr lang="en-AU" sz="1500" kern="1200"/>
        </a:p>
      </dsp:txBody>
      <dsp:txXfrm rot="10800000">
        <a:off x="1331755" y="2523693"/>
        <a:ext cx="4563392" cy="323871"/>
      </dsp:txXfrm>
    </dsp:sp>
    <dsp:sp modelId="{E47C781B-7417-43F0-B753-00E4777096BE}">
      <dsp:nvSpPr>
        <dsp:cNvPr id="0" name=""/>
        <dsp:cNvSpPr/>
      </dsp:nvSpPr>
      <dsp:spPr>
        <a:xfrm>
          <a:off x="1088852" y="2523693"/>
          <a:ext cx="323871" cy="323871"/>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15299-C2AC-4897-936C-45C765E933CB}">
      <dsp:nvSpPr>
        <dsp:cNvPr id="0" name=""/>
        <dsp:cNvSpPr/>
      </dsp:nvSpPr>
      <dsp:spPr>
        <a:xfrm rot="10800000">
          <a:off x="1250787" y="2944242"/>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Consider uncertain mortality</a:t>
          </a:r>
          <a:endParaRPr lang="en-AU" sz="1500" kern="1200"/>
        </a:p>
      </dsp:txBody>
      <dsp:txXfrm rot="10800000">
        <a:off x="1331755" y="2944242"/>
        <a:ext cx="4563392" cy="323871"/>
      </dsp:txXfrm>
    </dsp:sp>
    <dsp:sp modelId="{77BD2D1B-DA3C-4C61-B28B-8030595D64A0}">
      <dsp:nvSpPr>
        <dsp:cNvPr id="0" name=""/>
        <dsp:cNvSpPr/>
      </dsp:nvSpPr>
      <dsp:spPr>
        <a:xfrm>
          <a:off x="1088852" y="2944242"/>
          <a:ext cx="323871" cy="323871"/>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A515E7-C28D-46C9-8567-102CCDDFE173}">
      <dsp:nvSpPr>
        <dsp:cNvPr id="0" name=""/>
        <dsp:cNvSpPr/>
      </dsp:nvSpPr>
      <dsp:spPr>
        <a:xfrm rot="10800000">
          <a:off x="1250787" y="3364791"/>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Facilitate annual reviews</a:t>
          </a:r>
          <a:endParaRPr lang="en-AU" sz="1500" kern="1200"/>
        </a:p>
      </dsp:txBody>
      <dsp:txXfrm rot="10800000">
        <a:off x="1331755" y="3364791"/>
        <a:ext cx="4563392" cy="323871"/>
      </dsp:txXfrm>
    </dsp:sp>
    <dsp:sp modelId="{A3201BCD-0C56-40B5-AFCD-4753BE4C867C}">
      <dsp:nvSpPr>
        <dsp:cNvPr id="0" name=""/>
        <dsp:cNvSpPr/>
      </dsp:nvSpPr>
      <dsp:spPr>
        <a:xfrm>
          <a:off x="1088852" y="3364791"/>
          <a:ext cx="323871" cy="323871"/>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4ECE8-2155-4F30-9ADC-CE11B224EB55}">
      <dsp:nvSpPr>
        <dsp:cNvPr id="0" name=""/>
        <dsp:cNvSpPr/>
      </dsp:nvSpPr>
      <dsp:spPr>
        <a:xfrm rot="10800000">
          <a:off x="1250787" y="3785340"/>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List standard scope and assumptions</a:t>
          </a:r>
          <a:endParaRPr lang="en-AU" sz="1500" kern="1200"/>
        </a:p>
      </dsp:txBody>
      <dsp:txXfrm rot="10800000">
        <a:off x="1331755" y="3785340"/>
        <a:ext cx="4563392" cy="323871"/>
      </dsp:txXfrm>
    </dsp:sp>
    <dsp:sp modelId="{C5AE0AB4-AC4E-4484-9899-EF34029A178E}">
      <dsp:nvSpPr>
        <dsp:cNvPr id="0" name=""/>
        <dsp:cNvSpPr/>
      </dsp:nvSpPr>
      <dsp:spPr>
        <a:xfrm>
          <a:off x="1088852" y="3785340"/>
          <a:ext cx="323871" cy="323871"/>
        </a:xfrm>
        <a:prstGeom prst="ellipse">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00010-C1D5-4CD5-9CDD-A904AE466111}">
      <dsp:nvSpPr>
        <dsp:cNvPr id="0" name=""/>
        <dsp:cNvSpPr/>
      </dsp:nvSpPr>
      <dsp:spPr>
        <a:xfrm rot="10800000">
          <a:off x="1250787" y="4205889"/>
          <a:ext cx="4644360" cy="323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18"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Be easily updated</a:t>
          </a:r>
          <a:endParaRPr lang="en-AU" sz="1500" kern="1200"/>
        </a:p>
      </dsp:txBody>
      <dsp:txXfrm rot="10800000">
        <a:off x="1331755" y="4205889"/>
        <a:ext cx="4563392" cy="323871"/>
      </dsp:txXfrm>
    </dsp:sp>
    <dsp:sp modelId="{8986D775-A12F-48F9-B54D-274292346C9B}">
      <dsp:nvSpPr>
        <dsp:cNvPr id="0" name=""/>
        <dsp:cNvSpPr/>
      </dsp:nvSpPr>
      <dsp:spPr>
        <a:xfrm>
          <a:off x="1088852" y="4205889"/>
          <a:ext cx="323871" cy="323871"/>
        </a:xfrm>
        <a:prstGeom prst="ellipse">
          <a:avLst/>
        </a:prstGeom>
        <a:blipFill>
          <a:blip xmlns:r="http://schemas.openxmlformats.org/officeDocument/2006/relationships" r:embed="rId21">
            <a:extLs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3C28C-7897-42EE-8D3C-BEB4B290BB2B}">
      <dsp:nvSpPr>
        <dsp:cNvPr id="0" name=""/>
        <dsp:cNvSpPr/>
      </dsp:nvSpPr>
      <dsp:spPr>
        <a:xfrm rot="10800000">
          <a:off x="1293342" y="797"/>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Goals</a:t>
          </a:r>
          <a:endParaRPr lang="en-AU" sz="2200" kern="1200">
            <a:solidFill>
              <a:schemeClr val="tx1"/>
            </a:solidFill>
          </a:endParaRPr>
        </a:p>
      </dsp:txBody>
      <dsp:txXfrm rot="10800000">
        <a:off x="1416864" y="797"/>
        <a:ext cx="4520838" cy="494089"/>
      </dsp:txXfrm>
    </dsp:sp>
    <dsp:sp modelId="{F306D49A-5399-4F4F-8146-D339FDB8EC2A}">
      <dsp:nvSpPr>
        <dsp:cNvPr id="0" name=""/>
        <dsp:cNvSpPr/>
      </dsp:nvSpPr>
      <dsp:spPr>
        <a:xfrm>
          <a:off x="1046297" y="797"/>
          <a:ext cx="494089" cy="49408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E2294-59EF-44FE-8FBF-3427C78C1CDC}">
      <dsp:nvSpPr>
        <dsp:cNvPr id="0" name=""/>
        <dsp:cNvSpPr/>
      </dsp:nvSpPr>
      <dsp:spPr>
        <a:xfrm rot="10800000">
          <a:off x="1293342" y="642375"/>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People</a:t>
          </a:r>
          <a:endParaRPr lang="en-AU" sz="2200" kern="1200">
            <a:solidFill>
              <a:schemeClr val="tx1"/>
            </a:solidFill>
          </a:endParaRPr>
        </a:p>
      </dsp:txBody>
      <dsp:txXfrm rot="10800000">
        <a:off x="1416864" y="642375"/>
        <a:ext cx="4520838" cy="494089"/>
      </dsp:txXfrm>
    </dsp:sp>
    <dsp:sp modelId="{C9214D45-096D-4EA1-953C-766EEE2E0497}">
      <dsp:nvSpPr>
        <dsp:cNvPr id="0" name=""/>
        <dsp:cNvSpPr/>
      </dsp:nvSpPr>
      <dsp:spPr>
        <a:xfrm>
          <a:off x="1046297" y="642375"/>
          <a:ext cx="494089" cy="49408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6A229-051A-4E3A-9786-352E62FD20FF}">
      <dsp:nvSpPr>
        <dsp:cNvPr id="0" name=""/>
        <dsp:cNvSpPr/>
      </dsp:nvSpPr>
      <dsp:spPr>
        <a:xfrm rot="10800000">
          <a:off x="1293342" y="1283954"/>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Resources</a:t>
          </a:r>
          <a:endParaRPr lang="en-AU" sz="2200" kern="1200">
            <a:solidFill>
              <a:schemeClr val="tx1"/>
            </a:solidFill>
          </a:endParaRPr>
        </a:p>
      </dsp:txBody>
      <dsp:txXfrm rot="10800000">
        <a:off x="1416864" y="1283954"/>
        <a:ext cx="4520838" cy="494089"/>
      </dsp:txXfrm>
    </dsp:sp>
    <dsp:sp modelId="{288AC49C-40BA-4194-A22D-743C33669B49}">
      <dsp:nvSpPr>
        <dsp:cNvPr id="0" name=""/>
        <dsp:cNvSpPr/>
      </dsp:nvSpPr>
      <dsp:spPr>
        <a:xfrm>
          <a:off x="1046297" y="1283954"/>
          <a:ext cx="494089" cy="49408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34425-32D3-4B17-B0C3-840409C93C06}">
      <dsp:nvSpPr>
        <dsp:cNvPr id="0" name=""/>
        <dsp:cNvSpPr/>
      </dsp:nvSpPr>
      <dsp:spPr>
        <a:xfrm rot="10800000">
          <a:off x="1293342" y="1925532"/>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Presentation</a:t>
          </a:r>
          <a:endParaRPr lang="en-AU" sz="2200" kern="1200">
            <a:solidFill>
              <a:schemeClr val="tx1"/>
            </a:solidFill>
          </a:endParaRPr>
        </a:p>
      </dsp:txBody>
      <dsp:txXfrm rot="10800000">
        <a:off x="1416864" y="1925532"/>
        <a:ext cx="4520838" cy="494089"/>
      </dsp:txXfrm>
    </dsp:sp>
    <dsp:sp modelId="{D1CA46D2-1229-45D0-BE3F-FD76093EED88}">
      <dsp:nvSpPr>
        <dsp:cNvPr id="0" name=""/>
        <dsp:cNvSpPr/>
      </dsp:nvSpPr>
      <dsp:spPr>
        <a:xfrm>
          <a:off x="1046297" y="1925532"/>
          <a:ext cx="494089" cy="494089"/>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5C0DC-6825-4952-ACEB-0FBE227A356C}">
      <dsp:nvSpPr>
        <dsp:cNvPr id="0" name=""/>
        <dsp:cNvSpPr/>
      </dsp:nvSpPr>
      <dsp:spPr>
        <a:xfrm rot="10800000">
          <a:off x="1293342" y="2567110"/>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Risks</a:t>
          </a:r>
          <a:endParaRPr lang="en-AU" sz="2200" kern="1200">
            <a:solidFill>
              <a:schemeClr val="tx1"/>
            </a:solidFill>
          </a:endParaRPr>
        </a:p>
      </dsp:txBody>
      <dsp:txXfrm rot="10800000">
        <a:off x="1416864" y="2567110"/>
        <a:ext cx="4520838" cy="494089"/>
      </dsp:txXfrm>
    </dsp:sp>
    <dsp:sp modelId="{94AA526F-B2EB-4A7B-B7EB-5051BCE01072}">
      <dsp:nvSpPr>
        <dsp:cNvPr id="0" name=""/>
        <dsp:cNvSpPr/>
      </dsp:nvSpPr>
      <dsp:spPr>
        <a:xfrm>
          <a:off x="1046297" y="2567110"/>
          <a:ext cx="494089" cy="494089"/>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14541-1454-4C13-A555-751BA1A24FA5}">
      <dsp:nvSpPr>
        <dsp:cNvPr id="0" name=""/>
        <dsp:cNvSpPr/>
      </dsp:nvSpPr>
      <dsp:spPr>
        <a:xfrm rot="10800000">
          <a:off x="1293342" y="3208689"/>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Assumptions</a:t>
          </a:r>
          <a:endParaRPr lang="en-AU" sz="2200" kern="1200">
            <a:solidFill>
              <a:schemeClr val="tx1"/>
            </a:solidFill>
          </a:endParaRPr>
        </a:p>
      </dsp:txBody>
      <dsp:txXfrm rot="10800000">
        <a:off x="1416864" y="3208689"/>
        <a:ext cx="4520838" cy="494089"/>
      </dsp:txXfrm>
    </dsp:sp>
    <dsp:sp modelId="{E92552FF-5CD9-46E7-A22C-61453F62C2DB}">
      <dsp:nvSpPr>
        <dsp:cNvPr id="0" name=""/>
        <dsp:cNvSpPr/>
      </dsp:nvSpPr>
      <dsp:spPr>
        <a:xfrm>
          <a:off x="1046297" y="3208689"/>
          <a:ext cx="494089" cy="494089"/>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33AFDB-A1C7-4161-99D7-481611335BDC}">
      <dsp:nvSpPr>
        <dsp:cNvPr id="0" name=""/>
        <dsp:cNvSpPr/>
      </dsp:nvSpPr>
      <dsp:spPr>
        <a:xfrm rot="10800000">
          <a:off x="1293342" y="3850267"/>
          <a:ext cx="4644360" cy="49408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88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Methodology</a:t>
          </a:r>
          <a:endParaRPr lang="en-AU" sz="2200" kern="1200">
            <a:solidFill>
              <a:schemeClr val="tx1"/>
            </a:solidFill>
          </a:endParaRPr>
        </a:p>
      </dsp:txBody>
      <dsp:txXfrm rot="10800000">
        <a:off x="1416864" y="3850267"/>
        <a:ext cx="4520838" cy="494089"/>
      </dsp:txXfrm>
    </dsp:sp>
    <dsp:sp modelId="{E47C781B-7417-43F0-B753-00E4777096BE}">
      <dsp:nvSpPr>
        <dsp:cNvPr id="0" name=""/>
        <dsp:cNvSpPr/>
      </dsp:nvSpPr>
      <dsp:spPr>
        <a:xfrm>
          <a:off x="1046297" y="3850267"/>
          <a:ext cx="494089" cy="494089"/>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B4103-00A1-4BBF-A6DD-BE170BC271FF}">
      <dsp:nvSpPr>
        <dsp:cNvPr id="0" name=""/>
        <dsp:cNvSpPr/>
      </dsp:nvSpPr>
      <dsp:spPr>
        <a:xfrm>
          <a:off x="0" y="613"/>
          <a:ext cx="11528425" cy="14361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29AE4-47E1-44E8-9D4E-33D7CE5AE199}">
      <dsp:nvSpPr>
        <dsp:cNvPr id="0" name=""/>
        <dsp:cNvSpPr/>
      </dsp:nvSpPr>
      <dsp:spPr>
        <a:xfrm>
          <a:off x="434423" y="323738"/>
          <a:ext cx="789860" cy="7898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3B008-C723-4EBF-9610-0D41679D3C7F}">
      <dsp:nvSpPr>
        <dsp:cNvPr id="0" name=""/>
        <dsp:cNvSpPr/>
      </dsp:nvSpPr>
      <dsp:spPr>
        <a:xfrm>
          <a:off x="1658707" y="613"/>
          <a:ext cx="9869717" cy="143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88" tIns="151988" rIns="151988" bIns="151988" numCol="1" spcCol="1270" anchor="ctr" anchorCtr="0">
          <a:noAutofit/>
        </a:bodyPr>
        <a:lstStyle/>
        <a:p>
          <a:pPr marL="0" lvl="0" indent="0" algn="l" defTabSz="1111250" rtl="0">
            <a:lnSpc>
              <a:spcPct val="100000"/>
            </a:lnSpc>
            <a:spcBef>
              <a:spcPct val="0"/>
            </a:spcBef>
            <a:spcAft>
              <a:spcPct val="35000"/>
            </a:spcAft>
            <a:buNone/>
          </a:pPr>
          <a:r>
            <a:rPr lang="en-US" sz="2500" kern="1200">
              <a:latin typeface="ABC Oracle"/>
            </a:rPr>
            <a:t>What are you trying to help the user achieve?</a:t>
          </a:r>
          <a:r>
            <a:rPr lang="en-AU" sz="2500" kern="1200">
              <a:latin typeface="ABC Oracle"/>
            </a:rPr>
            <a:t> </a:t>
          </a:r>
        </a:p>
      </dsp:txBody>
      <dsp:txXfrm>
        <a:off x="1658707" y="613"/>
        <a:ext cx="9869717" cy="1436110"/>
      </dsp:txXfrm>
    </dsp:sp>
    <dsp:sp modelId="{6810D978-2B16-4555-9E48-511FF6E06FBE}">
      <dsp:nvSpPr>
        <dsp:cNvPr id="0" name=""/>
        <dsp:cNvSpPr/>
      </dsp:nvSpPr>
      <dsp:spPr>
        <a:xfrm>
          <a:off x="0" y="1795751"/>
          <a:ext cx="11528425" cy="14361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4CD76-430A-4D43-B8F2-BE3ED8E2272E}">
      <dsp:nvSpPr>
        <dsp:cNvPr id="0" name=""/>
        <dsp:cNvSpPr/>
      </dsp:nvSpPr>
      <dsp:spPr>
        <a:xfrm>
          <a:off x="434423" y="2118876"/>
          <a:ext cx="789860" cy="7898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2084F-32EB-4D6D-80D2-99AFD288DE66}">
      <dsp:nvSpPr>
        <dsp:cNvPr id="0" name=""/>
        <dsp:cNvSpPr/>
      </dsp:nvSpPr>
      <dsp:spPr>
        <a:xfrm>
          <a:off x="1658707" y="1795751"/>
          <a:ext cx="9869717" cy="143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88" tIns="151988" rIns="151988" bIns="151988" numCol="1" spcCol="1270" anchor="ctr" anchorCtr="0">
          <a:noAutofit/>
        </a:bodyPr>
        <a:lstStyle/>
        <a:p>
          <a:pPr marL="0" lvl="0" indent="0" algn="l" defTabSz="1111250" rtl="0">
            <a:lnSpc>
              <a:spcPct val="100000"/>
            </a:lnSpc>
            <a:spcBef>
              <a:spcPct val="0"/>
            </a:spcBef>
            <a:spcAft>
              <a:spcPct val="35000"/>
            </a:spcAft>
            <a:buNone/>
          </a:pPr>
          <a:r>
            <a:rPr lang="en-US" sz="2500" kern="1200">
              <a:latin typeface="ABC Oracle"/>
            </a:rPr>
            <a:t>What input do you need to capture from the user?</a:t>
          </a:r>
          <a:endParaRPr lang="en-US" sz="2500" kern="1200"/>
        </a:p>
      </dsp:txBody>
      <dsp:txXfrm>
        <a:off x="1658707" y="1795751"/>
        <a:ext cx="9869717" cy="1436110"/>
      </dsp:txXfrm>
    </dsp:sp>
    <dsp:sp modelId="{EF431FDC-45C0-48CF-8A21-3EA0B1730EE4}">
      <dsp:nvSpPr>
        <dsp:cNvPr id="0" name=""/>
        <dsp:cNvSpPr/>
      </dsp:nvSpPr>
      <dsp:spPr>
        <a:xfrm>
          <a:off x="0" y="3590889"/>
          <a:ext cx="11528425" cy="14361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EAC9E-02E1-4035-B8AB-AA8CDAE6859C}">
      <dsp:nvSpPr>
        <dsp:cNvPr id="0" name=""/>
        <dsp:cNvSpPr/>
      </dsp:nvSpPr>
      <dsp:spPr>
        <a:xfrm>
          <a:off x="434423" y="3914013"/>
          <a:ext cx="789860" cy="78986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7A491-6EFC-4AC5-9504-27D8464418CD}">
      <dsp:nvSpPr>
        <dsp:cNvPr id="0" name=""/>
        <dsp:cNvSpPr/>
      </dsp:nvSpPr>
      <dsp:spPr>
        <a:xfrm>
          <a:off x="1658707" y="3590889"/>
          <a:ext cx="9869717" cy="143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988" tIns="151988" rIns="151988" bIns="151988" numCol="1" spcCol="1270" anchor="ctr" anchorCtr="0">
          <a:noAutofit/>
        </a:bodyPr>
        <a:lstStyle/>
        <a:p>
          <a:pPr marL="0" lvl="0" indent="0" algn="l" defTabSz="1111250">
            <a:lnSpc>
              <a:spcPct val="100000"/>
            </a:lnSpc>
            <a:spcBef>
              <a:spcPct val="0"/>
            </a:spcBef>
            <a:spcAft>
              <a:spcPct val="35000"/>
            </a:spcAft>
            <a:buNone/>
          </a:pPr>
          <a:r>
            <a:rPr lang="en-US" sz="2500" kern="1200"/>
            <a:t>What do you need to inform the user?</a:t>
          </a:r>
        </a:p>
      </dsp:txBody>
      <dsp:txXfrm>
        <a:off x="1658707" y="3590889"/>
        <a:ext cx="9869717" cy="1436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63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7.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17.xml"/><Relationship Id="rId7" Type="http://schemas.openxmlformats.org/officeDocument/2006/relationships/image" Target="../media/image51.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7.xml"/><Relationship Id="rId7" Type="http://schemas.openxmlformats.org/officeDocument/2006/relationships/image" Target="../media/image31.sv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7.xml"/><Relationship Id="rId7" Type="http://schemas.openxmlformats.org/officeDocument/2006/relationships/image" Target="../media/image38.svg"/><Relationship Id="rId12" Type="http://schemas.openxmlformats.org/officeDocument/2006/relationships/image" Target="../media/image43.svg"/><Relationship Id="rId2" Type="http://schemas.microsoft.com/office/2007/relationships/media" Target="../media/media3.mp4"/><Relationship Id="rId1" Type="http://schemas.openxmlformats.org/officeDocument/2006/relationships/video" Target="NULL" TargetMode="Externa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838911" y="1917191"/>
            <a:ext cx="7836309" cy="886673"/>
          </a:xfrm>
        </p:spPr>
        <p:txBody>
          <a:bodyPr/>
          <a:lstStyle/>
          <a:p>
            <a:r>
              <a:rPr lang="en-US"/>
              <a:t>Good Practice Principles for Retirement Modelling</a:t>
            </a:r>
            <a:br>
              <a:rPr lang="en-US"/>
            </a:br>
            <a:r>
              <a:rPr lang="en-US"/>
              <a:t>Checklist </a:t>
            </a:r>
            <a:endParaRPr lang="en-US" sz="2800"/>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838911" y="4129701"/>
            <a:ext cx="6435193" cy="1598604"/>
          </a:xfrm>
        </p:spPr>
        <p:txBody>
          <a:bodyPr/>
          <a:lstStyle/>
          <a:p>
            <a:r>
              <a:rPr lang="en-US"/>
              <a:t>Richard Starkey </a:t>
            </a:r>
          </a:p>
          <a:p>
            <a:r>
              <a:rPr lang="en-US" err="1"/>
              <a:t>Ruvinda</a:t>
            </a:r>
            <a:r>
              <a:rPr lang="en-US"/>
              <a:t> Nanayakkara </a:t>
            </a:r>
          </a:p>
          <a:p>
            <a:endParaRPr lang="en-US"/>
          </a:p>
          <a:p>
            <a:r>
              <a:rPr lang="en-US"/>
              <a:t>March 2026</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AC27-5221-22F2-FC88-BA3870C91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250B7-4FE5-903C-880A-E97175DA1159}"/>
              </a:ext>
            </a:extLst>
          </p:cNvPr>
          <p:cNvSpPr>
            <a:spLocks noGrp="1"/>
          </p:cNvSpPr>
          <p:nvPr>
            <p:ph type="title"/>
          </p:nvPr>
        </p:nvSpPr>
        <p:spPr>
          <a:xfrm>
            <a:off x="260820" y="846921"/>
            <a:ext cx="5403810" cy="1232435"/>
          </a:xfrm>
        </p:spPr>
        <p:txBody>
          <a:bodyPr/>
          <a:lstStyle/>
          <a:p>
            <a:r>
              <a:rPr lang="en-AU" sz="4000">
                <a:latin typeface="Calibri"/>
                <a:ea typeface="Calibri"/>
                <a:cs typeface="Calibri"/>
              </a:rPr>
              <a:t>What do you need to inform the user?</a:t>
            </a:r>
            <a:endParaRPr lang="en-AU" sz="4000">
              <a:solidFill>
                <a:srgbClr val="000000"/>
              </a:solidFill>
              <a:latin typeface="Calibri"/>
              <a:ea typeface="Calibri"/>
              <a:cs typeface="Calibri"/>
            </a:endParaRPr>
          </a:p>
          <a:p>
            <a:endParaRPr lang="en-AU" sz="4000">
              <a:latin typeface="Calibri"/>
              <a:ea typeface="Calibri"/>
              <a:cs typeface="Calibri"/>
            </a:endParaRPr>
          </a:p>
        </p:txBody>
      </p:sp>
      <p:sp>
        <p:nvSpPr>
          <p:cNvPr id="4" name="Slide Number Placeholder 3">
            <a:extLst>
              <a:ext uri="{FF2B5EF4-FFF2-40B4-BE49-F238E27FC236}">
                <a16:creationId xmlns:a16="http://schemas.microsoft.com/office/drawing/2014/main" id="{D57AF097-CD60-0DAA-406E-6AFCACBA3789}"/>
              </a:ext>
            </a:extLst>
          </p:cNvPr>
          <p:cNvSpPr>
            <a:spLocks noGrp="1"/>
          </p:cNvSpPr>
          <p:nvPr>
            <p:ph type="sldNum" sz="quarter" idx="12"/>
          </p:nvPr>
        </p:nvSpPr>
        <p:spPr/>
        <p:txBody>
          <a:bodyPr/>
          <a:lstStyle/>
          <a:p>
            <a:fld id="{741AFF56-1126-4107-9C02-BC0EFBF16431}" type="slidenum">
              <a:rPr lang="en-GB" smtClean="0"/>
              <a:pPr/>
              <a:t>10</a:t>
            </a:fld>
            <a:endParaRPr lang="en-GB"/>
          </a:p>
        </p:txBody>
      </p:sp>
      <p:sp>
        <p:nvSpPr>
          <p:cNvPr id="5" name="Content Placeholder 4">
            <a:extLst>
              <a:ext uri="{FF2B5EF4-FFF2-40B4-BE49-F238E27FC236}">
                <a16:creationId xmlns:a16="http://schemas.microsoft.com/office/drawing/2014/main" id="{908AC5A4-0C96-EC2B-393E-4C2E60BBCC27}"/>
              </a:ext>
            </a:extLst>
          </p:cNvPr>
          <p:cNvSpPr>
            <a:spLocks noGrp="1"/>
          </p:cNvSpPr>
          <p:nvPr>
            <p:ph sz="quarter" idx="13"/>
          </p:nvPr>
        </p:nvSpPr>
        <p:spPr/>
        <p:txBody>
          <a:bodyPr/>
          <a:lstStyle/>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p:txBody>
      </p:sp>
      <p:sp>
        <p:nvSpPr>
          <p:cNvPr id="17" name="Rectangle: Rounded Corners 16">
            <a:extLst>
              <a:ext uri="{FF2B5EF4-FFF2-40B4-BE49-F238E27FC236}">
                <a16:creationId xmlns:a16="http://schemas.microsoft.com/office/drawing/2014/main" id="{CE349010-7907-CFCB-8743-321AAE1DD42C}"/>
              </a:ext>
            </a:extLst>
          </p:cNvPr>
          <p:cNvSpPr/>
          <p:nvPr/>
        </p:nvSpPr>
        <p:spPr>
          <a:xfrm>
            <a:off x="7625565" y="989731"/>
            <a:ext cx="2105288" cy="820102"/>
          </a:xfrm>
          <a:prstGeom prst="roundRect">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libri"/>
                <a:ea typeface="Calibri"/>
                <a:cs typeface="Calibri"/>
              </a:rPr>
              <a:t>Presentation</a:t>
            </a:r>
          </a:p>
        </p:txBody>
      </p:sp>
      <p:sp>
        <p:nvSpPr>
          <p:cNvPr id="6" name="Lightning Bolt 5">
            <a:extLst>
              <a:ext uri="{FF2B5EF4-FFF2-40B4-BE49-F238E27FC236}">
                <a16:creationId xmlns:a16="http://schemas.microsoft.com/office/drawing/2014/main" id="{F486156D-DB00-17E9-B3EC-226971843F16}"/>
              </a:ext>
            </a:extLst>
          </p:cNvPr>
          <p:cNvSpPr/>
          <p:nvPr/>
        </p:nvSpPr>
        <p:spPr>
          <a:xfrm rot="1065921">
            <a:off x="7122816" y="805863"/>
            <a:ext cx="545047" cy="577421"/>
          </a:xfrm>
          <a:prstGeom prst="lightningBolt">
            <a:avLst/>
          </a:prstGeom>
          <a:solidFill>
            <a:srgbClr val="FFC000"/>
          </a:solidFill>
          <a:ln w="952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descr="3d Glasses with solid fill">
            <a:extLst>
              <a:ext uri="{FF2B5EF4-FFF2-40B4-BE49-F238E27FC236}">
                <a16:creationId xmlns:a16="http://schemas.microsoft.com/office/drawing/2014/main" id="{C4359145-9229-2F67-C646-7848D0804B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197717" y="1334808"/>
            <a:ext cx="914400" cy="914400"/>
          </a:xfrm>
          <a:prstGeom prst="rect">
            <a:avLst/>
          </a:prstGeom>
        </p:spPr>
      </p:pic>
      <p:sp>
        <p:nvSpPr>
          <p:cNvPr id="10" name="Lightning Bolt 9">
            <a:extLst>
              <a:ext uri="{FF2B5EF4-FFF2-40B4-BE49-F238E27FC236}">
                <a16:creationId xmlns:a16="http://schemas.microsoft.com/office/drawing/2014/main" id="{C817F644-DAE2-1655-005B-2D1750887DEC}"/>
              </a:ext>
            </a:extLst>
          </p:cNvPr>
          <p:cNvSpPr/>
          <p:nvPr/>
        </p:nvSpPr>
        <p:spPr>
          <a:xfrm rot="20534079" flipH="1">
            <a:off x="9688556" y="822892"/>
            <a:ext cx="545047" cy="577421"/>
          </a:xfrm>
          <a:prstGeom prst="lightningBolt">
            <a:avLst/>
          </a:prstGeom>
          <a:solidFill>
            <a:srgbClr val="FFC000"/>
          </a:solidFill>
          <a:ln w="9525"/>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5155BACE-A47F-4405-C930-0C5116F0E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 y="2880014"/>
            <a:ext cx="4865509" cy="2756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4C15E5-7F44-C4CD-0FC0-3AEAB8113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659" y="2864844"/>
            <a:ext cx="6317974" cy="3889567"/>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Chevron 14">
            <a:extLst>
              <a:ext uri="{FF2B5EF4-FFF2-40B4-BE49-F238E27FC236}">
                <a16:creationId xmlns:a16="http://schemas.microsoft.com/office/drawing/2014/main" id="{F8ACB775-414C-9CEE-4006-F7527B3EDAF4}"/>
              </a:ext>
            </a:extLst>
          </p:cNvPr>
          <p:cNvSpPr/>
          <p:nvPr/>
        </p:nvSpPr>
        <p:spPr>
          <a:xfrm>
            <a:off x="5299590" y="4054732"/>
            <a:ext cx="322136" cy="46061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 name="TextBox 19">
            <a:extLst>
              <a:ext uri="{FF2B5EF4-FFF2-40B4-BE49-F238E27FC236}">
                <a16:creationId xmlns:a16="http://schemas.microsoft.com/office/drawing/2014/main" id="{F655537D-C430-A657-42B9-85BE226AD5DB}"/>
              </a:ext>
            </a:extLst>
          </p:cNvPr>
          <p:cNvSpPr txBox="1"/>
          <p:nvPr/>
        </p:nvSpPr>
        <p:spPr>
          <a:xfrm>
            <a:off x="184642" y="2346253"/>
            <a:ext cx="8407020" cy="369332"/>
          </a:xfrm>
          <a:prstGeom prst="rect">
            <a:avLst/>
          </a:prstGeom>
          <a:noFill/>
        </p:spPr>
        <p:txBody>
          <a:bodyPr wrap="square">
            <a:spAutoFit/>
          </a:bodyPr>
          <a:lstStyle/>
          <a:p>
            <a:r>
              <a:rPr lang="en-US" sz="1800" b="0" i="0" u="none" strike="noStrike">
                <a:solidFill>
                  <a:srgbClr val="550059"/>
                </a:solidFill>
                <a:effectLst/>
                <a:latin typeface="Poppins" panose="00000500000000000000" pitchFamily="2" charset="0"/>
              </a:rPr>
              <a:t>We might think charts are king…</a:t>
            </a:r>
            <a:endParaRPr lang="en-AU"/>
          </a:p>
        </p:txBody>
      </p:sp>
      <p:sp>
        <p:nvSpPr>
          <p:cNvPr id="21" name="TextBox 20">
            <a:extLst>
              <a:ext uri="{FF2B5EF4-FFF2-40B4-BE49-F238E27FC236}">
                <a16:creationId xmlns:a16="http://schemas.microsoft.com/office/drawing/2014/main" id="{CE324E0A-7E7E-CCE0-1AA8-43B517FE5305}"/>
              </a:ext>
            </a:extLst>
          </p:cNvPr>
          <p:cNvSpPr txBox="1"/>
          <p:nvPr/>
        </p:nvSpPr>
        <p:spPr>
          <a:xfrm>
            <a:off x="5669978" y="2348116"/>
            <a:ext cx="8407020" cy="369332"/>
          </a:xfrm>
          <a:prstGeom prst="rect">
            <a:avLst/>
          </a:prstGeom>
          <a:noFill/>
        </p:spPr>
        <p:txBody>
          <a:bodyPr wrap="square">
            <a:spAutoFit/>
          </a:bodyPr>
          <a:lstStyle/>
          <a:p>
            <a:r>
              <a:rPr lang="en-US">
                <a:solidFill>
                  <a:srgbClr val="550059"/>
                </a:solidFill>
                <a:latin typeface="Poppins" panose="00000500000000000000" pitchFamily="2" charset="0"/>
              </a:rPr>
              <a:t>But members prefer simplicity! </a:t>
            </a:r>
            <a:endParaRPr lang="en-AU"/>
          </a:p>
        </p:txBody>
      </p:sp>
      <p:graphicFrame>
        <p:nvGraphicFramePr>
          <p:cNvPr id="7" name="Table 6">
            <a:extLst>
              <a:ext uri="{FF2B5EF4-FFF2-40B4-BE49-F238E27FC236}">
                <a16:creationId xmlns:a16="http://schemas.microsoft.com/office/drawing/2014/main" id="{CF89FC06-2AA5-44C3-4F10-D25259A10AFD}"/>
              </a:ext>
            </a:extLst>
          </p:cNvPr>
          <p:cNvGraphicFramePr>
            <a:graphicFrameLocks noGrp="1"/>
          </p:cNvGraphicFramePr>
          <p:nvPr>
            <p:extLst>
              <p:ext uri="{D42A27DB-BD31-4B8C-83A1-F6EECF244321}">
                <p14:modId xmlns:p14="http://schemas.microsoft.com/office/powerpoint/2010/main" val="2898518605"/>
              </p:ext>
            </p:extLst>
          </p:nvPr>
        </p:nvGraphicFramePr>
        <p:xfrm>
          <a:off x="0" y="0"/>
          <a:ext cx="12191998" cy="396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237878640"/>
                    </a:ext>
                  </a:extLst>
                </a:gridCol>
                <a:gridCol w="1741714">
                  <a:extLst>
                    <a:ext uri="{9D8B030D-6E8A-4147-A177-3AD203B41FA5}">
                      <a16:colId xmlns:a16="http://schemas.microsoft.com/office/drawing/2014/main" val="637208894"/>
                    </a:ext>
                  </a:extLst>
                </a:gridCol>
                <a:gridCol w="1741714">
                  <a:extLst>
                    <a:ext uri="{9D8B030D-6E8A-4147-A177-3AD203B41FA5}">
                      <a16:colId xmlns:a16="http://schemas.microsoft.com/office/drawing/2014/main" val="1033737908"/>
                    </a:ext>
                  </a:extLst>
                </a:gridCol>
                <a:gridCol w="1741714">
                  <a:extLst>
                    <a:ext uri="{9D8B030D-6E8A-4147-A177-3AD203B41FA5}">
                      <a16:colId xmlns:a16="http://schemas.microsoft.com/office/drawing/2014/main" val="2850796162"/>
                    </a:ext>
                  </a:extLst>
                </a:gridCol>
                <a:gridCol w="1741714">
                  <a:extLst>
                    <a:ext uri="{9D8B030D-6E8A-4147-A177-3AD203B41FA5}">
                      <a16:colId xmlns:a16="http://schemas.microsoft.com/office/drawing/2014/main" val="859221258"/>
                    </a:ext>
                  </a:extLst>
                </a:gridCol>
                <a:gridCol w="1741714">
                  <a:extLst>
                    <a:ext uri="{9D8B030D-6E8A-4147-A177-3AD203B41FA5}">
                      <a16:colId xmlns:a16="http://schemas.microsoft.com/office/drawing/2014/main" val="1352838955"/>
                    </a:ext>
                  </a:extLst>
                </a:gridCol>
                <a:gridCol w="1741714">
                  <a:extLst>
                    <a:ext uri="{9D8B030D-6E8A-4147-A177-3AD203B41FA5}">
                      <a16:colId xmlns:a16="http://schemas.microsoft.com/office/drawing/2014/main" val="758327950"/>
                    </a:ext>
                  </a:extLst>
                </a:gridCol>
              </a:tblGrid>
              <a:tr h="179316">
                <a:tc>
                  <a:txBody>
                    <a:bodyPr/>
                    <a:lstStyle/>
                    <a:p>
                      <a:pPr algn="ctr"/>
                      <a:r>
                        <a:rPr lang="en-US" sz="1800" b="1" kern="1200">
                          <a:solidFill>
                            <a:schemeClr val="lt1"/>
                          </a:solidFill>
                          <a:latin typeface="+mn-lt"/>
                          <a:ea typeface="+mn-ea"/>
                          <a:cs typeface="+mn-cs"/>
                        </a:rPr>
                        <a:t>Goals</a:t>
                      </a:r>
                      <a:endParaRPr lang="en-AU" sz="1800" b="1" kern="1200">
                        <a:solidFill>
                          <a:schemeClr val="lt1"/>
                        </a:solidFill>
                        <a:latin typeface="+mn-lt"/>
                        <a:ea typeface="+mn-ea"/>
                        <a:cs typeface="+mn-cs"/>
                      </a:endParaRPr>
                    </a:p>
                  </a:txBody>
                  <a:tcPr/>
                </a:tc>
                <a:tc>
                  <a:txBody>
                    <a:bodyPr/>
                    <a:lstStyle/>
                    <a:p>
                      <a:pPr algn="ctr"/>
                      <a:r>
                        <a:rPr lang="en-US" sz="1800" b="1" kern="1200">
                          <a:solidFill>
                            <a:schemeClr val="bg1"/>
                          </a:solidFill>
                          <a:latin typeface="+mn-lt"/>
                          <a:ea typeface="+mn-ea"/>
                          <a:cs typeface="+mn-cs"/>
                        </a:rPr>
                        <a:t>People</a:t>
                      </a:r>
                      <a:endParaRPr lang="en-AU" sz="1800" b="1" kern="1200">
                        <a:solidFill>
                          <a:schemeClr val="bg1"/>
                        </a:solidFill>
                        <a:latin typeface="+mn-lt"/>
                        <a:ea typeface="+mn-ea"/>
                        <a:cs typeface="+mn-cs"/>
                      </a:endParaRPr>
                    </a:p>
                  </a:txBody>
                  <a:tcPr/>
                </a:tc>
                <a:tc>
                  <a:txBody>
                    <a:bodyPr/>
                    <a:lstStyle/>
                    <a:p>
                      <a:pPr algn="ctr"/>
                      <a:r>
                        <a:rPr lang="en-US" sz="1800">
                          <a:solidFill>
                            <a:schemeClr val="bg1"/>
                          </a:solidFill>
                        </a:rPr>
                        <a:t>Resources</a:t>
                      </a:r>
                      <a:endParaRPr lang="en-AU" sz="1800">
                        <a:solidFill>
                          <a:schemeClr val="bg1"/>
                        </a:solidFill>
                      </a:endParaRPr>
                    </a:p>
                  </a:txBody>
                  <a:tcPr/>
                </a:tc>
                <a:tc>
                  <a:txBody>
                    <a:bodyPr/>
                    <a:lstStyle/>
                    <a:p>
                      <a:pPr algn="ctr"/>
                      <a:r>
                        <a:rPr lang="en-US" sz="2000">
                          <a:solidFill>
                            <a:schemeClr val="tx1"/>
                          </a:solidFill>
                        </a:rPr>
                        <a:t>Presentation</a:t>
                      </a:r>
                      <a:endParaRPr lang="en-AU" sz="2000">
                        <a:solidFill>
                          <a:schemeClr val="tx1"/>
                        </a:solidFill>
                      </a:endParaRPr>
                    </a:p>
                  </a:txBody>
                  <a:tcPr>
                    <a:cell3D prstMaterial="dkEdge">
                      <a:bevel/>
                      <a:lightRig rig="flood" dir="t"/>
                    </a:cell3D>
                  </a:tcPr>
                </a:tc>
                <a:tc>
                  <a:txBody>
                    <a:bodyPr/>
                    <a:lstStyle/>
                    <a:p>
                      <a:pPr algn="ctr"/>
                      <a:r>
                        <a:rPr lang="en-US"/>
                        <a:t>Risks</a:t>
                      </a:r>
                      <a:endParaRPr lang="en-AU"/>
                    </a:p>
                  </a:txBody>
                  <a:tcPr/>
                </a:tc>
                <a:tc>
                  <a:txBody>
                    <a:bodyPr/>
                    <a:lstStyle/>
                    <a:p>
                      <a:pPr algn="ctr"/>
                      <a:r>
                        <a:rPr lang="en-US"/>
                        <a:t>Assumptions</a:t>
                      </a:r>
                      <a:endParaRPr lang="en-AU"/>
                    </a:p>
                  </a:txBody>
                  <a:tcPr/>
                </a:tc>
                <a:tc>
                  <a:txBody>
                    <a:bodyPr/>
                    <a:lstStyle/>
                    <a:p>
                      <a:pPr algn="ctr"/>
                      <a:r>
                        <a:rPr lang="en-US"/>
                        <a:t>Methodology</a:t>
                      </a:r>
                      <a:endParaRPr lang="en-AU"/>
                    </a:p>
                  </a:txBody>
                  <a:tcPr/>
                </a:tc>
                <a:extLst>
                  <a:ext uri="{0D108BD9-81ED-4DB2-BD59-A6C34878D82A}">
                    <a16:rowId xmlns:a16="http://schemas.microsoft.com/office/drawing/2014/main" val="1393803631"/>
                  </a:ext>
                </a:extLst>
              </a:tr>
            </a:tbl>
          </a:graphicData>
        </a:graphic>
      </p:graphicFrame>
    </p:spTree>
    <p:extLst>
      <p:ext uri="{BB962C8B-B14F-4D97-AF65-F5344CB8AC3E}">
        <p14:creationId xmlns:p14="http://schemas.microsoft.com/office/powerpoint/2010/main" val="25088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10" grpId="0" animBg="1"/>
      <p:bldP spid="15"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BCE94-7A0C-391A-6DE4-164A16AF4484}"/>
            </a:ext>
          </a:extLst>
        </p:cNvPr>
        <p:cNvGrpSpPr/>
        <p:nvPr/>
      </p:nvGrpSpPr>
      <p:grpSpPr>
        <a:xfrm>
          <a:off x="0" y="0"/>
          <a:ext cx="0" cy="0"/>
          <a:chOff x="0" y="0"/>
          <a:chExt cx="0" cy="0"/>
        </a:xfrm>
      </p:grpSpPr>
      <p:pic>
        <p:nvPicPr>
          <p:cNvPr id="9" name="Video 7">
            <a:hlinkClick r:id="" action="ppaction://media"/>
            <a:extLst>
              <a:ext uri="{FF2B5EF4-FFF2-40B4-BE49-F238E27FC236}">
                <a16:creationId xmlns:a16="http://schemas.microsoft.com/office/drawing/2014/main" id="{B99609AD-8273-C229-7A4D-D4A97DA1A6B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1450" y="2169432"/>
            <a:ext cx="8100804" cy="4688568"/>
          </a:xfrm>
          <a:prstGeom prst="rect">
            <a:avLst/>
          </a:prstGeom>
        </p:spPr>
      </p:pic>
      <p:sp>
        <p:nvSpPr>
          <p:cNvPr id="2" name="Title 1">
            <a:extLst>
              <a:ext uri="{FF2B5EF4-FFF2-40B4-BE49-F238E27FC236}">
                <a16:creationId xmlns:a16="http://schemas.microsoft.com/office/drawing/2014/main" id="{FEE60EF4-8C34-A258-86A5-0A3193BFCFB3}"/>
              </a:ext>
            </a:extLst>
          </p:cNvPr>
          <p:cNvSpPr>
            <a:spLocks noGrp="1"/>
          </p:cNvSpPr>
          <p:nvPr>
            <p:ph type="title"/>
          </p:nvPr>
        </p:nvSpPr>
        <p:spPr>
          <a:xfrm>
            <a:off x="190612" y="792467"/>
            <a:ext cx="5403810" cy="1232435"/>
          </a:xfrm>
        </p:spPr>
        <p:txBody>
          <a:bodyPr/>
          <a:lstStyle/>
          <a:p>
            <a:r>
              <a:rPr lang="en-AU" sz="4000">
                <a:latin typeface="Calibri"/>
                <a:ea typeface="Calibri"/>
                <a:cs typeface="Calibri"/>
              </a:rPr>
              <a:t>What do you need to inform the user?</a:t>
            </a:r>
            <a:endParaRPr lang="en-AU" sz="4000">
              <a:solidFill>
                <a:srgbClr val="000000"/>
              </a:solidFill>
              <a:latin typeface="Calibri"/>
              <a:ea typeface="Calibri"/>
              <a:cs typeface="Calibri"/>
            </a:endParaRPr>
          </a:p>
          <a:p>
            <a:endParaRPr lang="en-AU" sz="4000">
              <a:latin typeface="Calibri"/>
              <a:ea typeface="Calibri"/>
              <a:cs typeface="Calibri"/>
            </a:endParaRPr>
          </a:p>
        </p:txBody>
      </p:sp>
      <p:sp>
        <p:nvSpPr>
          <p:cNvPr id="4" name="Slide Number Placeholder 3">
            <a:extLst>
              <a:ext uri="{FF2B5EF4-FFF2-40B4-BE49-F238E27FC236}">
                <a16:creationId xmlns:a16="http://schemas.microsoft.com/office/drawing/2014/main" id="{432C3008-D89B-C5A8-3A45-EE8E9863E5A6}"/>
              </a:ext>
            </a:extLst>
          </p:cNvPr>
          <p:cNvSpPr>
            <a:spLocks noGrp="1"/>
          </p:cNvSpPr>
          <p:nvPr>
            <p:ph type="sldNum" sz="quarter" idx="12"/>
          </p:nvPr>
        </p:nvSpPr>
        <p:spPr/>
        <p:txBody>
          <a:bodyPr/>
          <a:lstStyle/>
          <a:p>
            <a:fld id="{741AFF56-1126-4107-9C02-BC0EFBF16431}" type="slidenum">
              <a:rPr lang="en-GB" smtClean="0"/>
              <a:pPr/>
              <a:t>11</a:t>
            </a:fld>
            <a:endParaRPr lang="en-GB"/>
          </a:p>
        </p:txBody>
      </p:sp>
      <p:sp>
        <p:nvSpPr>
          <p:cNvPr id="5" name="Content Placeholder 4">
            <a:extLst>
              <a:ext uri="{FF2B5EF4-FFF2-40B4-BE49-F238E27FC236}">
                <a16:creationId xmlns:a16="http://schemas.microsoft.com/office/drawing/2014/main" id="{900B3F84-9C52-EF7C-14D7-9831A4770736}"/>
              </a:ext>
            </a:extLst>
          </p:cNvPr>
          <p:cNvSpPr>
            <a:spLocks noGrp="1"/>
          </p:cNvSpPr>
          <p:nvPr>
            <p:ph sz="quarter" idx="13"/>
          </p:nvPr>
        </p:nvSpPr>
        <p:spPr/>
        <p:txBody>
          <a:bodyPr/>
          <a:lstStyle/>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p:txBody>
      </p:sp>
      <p:sp>
        <p:nvSpPr>
          <p:cNvPr id="17" name="Rectangle: Rounded Corners 16">
            <a:extLst>
              <a:ext uri="{FF2B5EF4-FFF2-40B4-BE49-F238E27FC236}">
                <a16:creationId xmlns:a16="http://schemas.microsoft.com/office/drawing/2014/main" id="{AD2A7AAD-6D48-A01F-3540-0B79ED34D26A}"/>
              </a:ext>
            </a:extLst>
          </p:cNvPr>
          <p:cNvSpPr/>
          <p:nvPr/>
        </p:nvSpPr>
        <p:spPr>
          <a:xfrm>
            <a:off x="8019517" y="2035664"/>
            <a:ext cx="2004218" cy="820102"/>
          </a:xfrm>
          <a:prstGeom prst="roundRect">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libri"/>
                <a:ea typeface="Calibri"/>
                <a:cs typeface="Calibri"/>
              </a:rPr>
              <a:t>Risks</a:t>
            </a:r>
          </a:p>
        </p:txBody>
      </p:sp>
      <p:pic>
        <p:nvPicPr>
          <p:cNvPr id="8" name="Graphic 7" descr="Downward trend graph with solid fill">
            <a:extLst>
              <a:ext uri="{FF2B5EF4-FFF2-40B4-BE49-F238E27FC236}">
                <a16:creationId xmlns:a16="http://schemas.microsoft.com/office/drawing/2014/main" id="{6C6D23A8-9BC8-91C7-1342-0DB59D1C79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1141" y="974002"/>
            <a:ext cx="914400" cy="914400"/>
          </a:xfrm>
          <a:prstGeom prst="rect">
            <a:avLst/>
          </a:prstGeom>
        </p:spPr>
      </p:pic>
      <p:pic>
        <p:nvPicPr>
          <p:cNvPr id="10" name="Graphic 9" descr="Ambulance outline">
            <a:extLst>
              <a:ext uri="{FF2B5EF4-FFF2-40B4-BE49-F238E27FC236}">
                <a16:creationId xmlns:a16="http://schemas.microsoft.com/office/drawing/2014/main" id="{EE0706C8-B010-58CF-BCC5-4D1C269757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2254" y="580826"/>
            <a:ext cx="1077301" cy="1077301"/>
          </a:xfrm>
          <a:prstGeom prst="rect">
            <a:avLst/>
          </a:prstGeom>
        </p:spPr>
      </p:pic>
      <p:pic>
        <p:nvPicPr>
          <p:cNvPr id="15" name="Graphic 14" descr="Ecommerce with solid fill">
            <a:extLst>
              <a:ext uri="{FF2B5EF4-FFF2-40B4-BE49-F238E27FC236}">
                <a16:creationId xmlns:a16="http://schemas.microsoft.com/office/drawing/2014/main" id="{71A079A1-5302-8FFF-C2F0-4D31CD130A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23795" y="2870210"/>
            <a:ext cx="914400" cy="914400"/>
          </a:xfrm>
          <a:prstGeom prst="rect">
            <a:avLst/>
          </a:prstGeom>
        </p:spPr>
      </p:pic>
      <p:sp>
        <p:nvSpPr>
          <p:cNvPr id="16" name="TextBox 15">
            <a:extLst>
              <a:ext uri="{FF2B5EF4-FFF2-40B4-BE49-F238E27FC236}">
                <a16:creationId xmlns:a16="http://schemas.microsoft.com/office/drawing/2014/main" id="{560C7CB5-CBA1-F6FB-2A58-5919F5786CE4}"/>
              </a:ext>
            </a:extLst>
          </p:cNvPr>
          <p:cNvSpPr txBox="1"/>
          <p:nvPr/>
        </p:nvSpPr>
        <p:spPr>
          <a:xfrm>
            <a:off x="8272254" y="1368414"/>
            <a:ext cx="1263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Longevity</a:t>
            </a:r>
          </a:p>
        </p:txBody>
      </p:sp>
      <p:sp>
        <p:nvSpPr>
          <p:cNvPr id="19" name="TextBox 18">
            <a:extLst>
              <a:ext uri="{FF2B5EF4-FFF2-40B4-BE49-F238E27FC236}">
                <a16:creationId xmlns:a16="http://schemas.microsoft.com/office/drawing/2014/main" id="{1CF636C1-033B-074C-4F51-5C139BA7D024}"/>
              </a:ext>
            </a:extLst>
          </p:cNvPr>
          <p:cNvSpPr txBox="1"/>
          <p:nvPr/>
        </p:nvSpPr>
        <p:spPr>
          <a:xfrm>
            <a:off x="10211013" y="1771193"/>
            <a:ext cx="1328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Investments</a:t>
            </a:r>
          </a:p>
        </p:txBody>
      </p:sp>
      <p:sp>
        <p:nvSpPr>
          <p:cNvPr id="20" name="TextBox 19">
            <a:extLst>
              <a:ext uri="{FF2B5EF4-FFF2-40B4-BE49-F238E27FC236}">
                <a16:creationId xmlns:a16="http://schemas.microsoft.com/office/drawing/2014/main" id="{0F538796-D7D3-62CE-64D1-E808AFCA7D6C}"/>
              </a:ext>
            </a:extLst>
          </p:cNvPr>
          <p:cNvSpPr txBox="1"/>
          <p:nvPr/>
        </p:nvSpPr>
        <p:spPr>
          <a:xfrm>
            <a:off x="10096499" y="3814758"/>
            <a:ext cx="1328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Inflation</a:t>
            </a:r>
          </a:p>
        </p:txBody>
      </p:sp>
      <p:graphicFrame>
        <p:nvGraphicFramePr>
          <p:cNvPr id="3" name="Table 2">
            <a:extLst>
              <a:ext uri="{FF2B5EF4-FFF2-40B4-BE49-F238E27FC236}">
                <a16:creationId xmlns:a16="http://schemas.microsoft.com/office/drawing/2014/main" id="{E5EDF4F9-0686-D31E-475B-EC43BF2500F0}"/>
              </a:ext>
            </a:extLst>
          </p:cNvPr>
          <p:cNvGraphicFramePr>
            <a:graphicFrameLocks noGrp="1"/>
          </p:cNvGraphicFramePr>
          <p:nvPr>
            <p:extLst>
              <p:ext uri="{D42A27DB-BD31-4B8C-83A1-F6EECF244321}">
                <p14:modId xmlns:p14="http://schemas.microsoft.com/office/powerpoint/2010/main" val="3537929502"/>
              </p:ext>
            </p:extLst>
          </p:nvPr>
        </p:nvGraphicFramePr>
        <p:xfrm>
          <a:off x="0" y="0"/>
          <a:ext cx="12191998" cy="396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237878640"/>
                    </a:ext>
                  </a:extLst>
                </a:gridCol>
                <a:gridCol w="1741714">
                  <a:extLst>
                    <a:ext uri="{9D8B030D-6E8A-4147-A177-3AD203B41FA5}">
                      <a16:colId xmlns:a16="http://schemas.microsoft.com/office/drawing/2014/main" val="637208894"/>
                    </a:ext>
                  </a:extLst>
                </a:gridCol>
                <a:gridCol w="1741714">
                  <a:extLst>
                    <a:ext uri="{9D8B030D-6E8A-4147-A177-3AD203B41FA5}">
                      <a16:colId xmlns:a16="http://schemas.microsoft.com/office/drawing/2014/main" val="1033737908"/>
                    </a:ext>
                  </a:extLst>
                </a:gridCol>
                <a:gridCol w="1741714">
                  <a:extLst>
                    <a:ext uri="{9D8B030D-6E8A-4147-A177-3AD203B41FA5}">
                      <a16:colId xmlns:a16="http://schemas.microsoft.com/office/drawing/2014/main" val="2850796162"/>
                    </a:ext>
                  </a:extLst>
                </a:gridCol>
                <a:gridCol w="1741714">
                  <a:extLst>
                    <a:ext uri="{9D8B030D-6E8A-4147-A177-3AD203B41FA5}">
                      <a16:colId xmlns:a16="http://schemas.microsoft.com/office/drawing/2014/main" val="859221258"/>
                    </a:ext>
                  </a:extLst>
                </a:gridCol>
                <a:gridCol w="1741714">
                  <a:extLst>
                    <a:ext uri="{9D8B030D-6E8A-4147-A177-3AD203B41FA5}">
                      <a16:colId xmlns:a16="http://schemas.microsoft.com/office/drawing/2014/main" val="1352838955"/>
                    </a:ext>
                  </a:extLst>
                </a:gridCol>
                <a:gridCol w="1741714">
                  <a:extLst>
                    <a:ext uri="{9D8B030D-6E8A-4147-A177-3AD203B41FA5}">
                      <a16:colId xmlns:a16="http://schemas.microsoft.com/office/drawing/2014/main" val="758327950"/>
                    </a:ext>
                  </a:extLst>
                </a:gridCol>
              </a:tblGrid>
              <a:tr h="179316">
                <a:tc>
                  <a:txBody>
                    <a:bodyPr/>
                    <a:lstStyle/>
                    <a:p>
                      <a:pPr algn="ctr"/>
                      <a:r>
                        <a:rPr lang="en-US" sz="1800" b="1" kern="1200">
                          <a:solidFill>
                            <a:schemeClr val="lt1"/>
                          </a:solidFill>
                          <a:latin typeface="+mn-lt"/>
                          <a:ea typeface="+mn-ea"/>
                          <a:cs typeface="+mn-cs"/>
                        </a:rPr>
                        <a:t>Goals</a:t>
                      </a:r>
                      <a:endParaRPr lang="en-AU" sz="1800" b="1" kern="1200">
                        <a:solidFill>
                          <a:schemeClr val="lt1"/>
                        </a:solidFill>
                        <a:latin typeface="+mn-lt"/>
                        <a:ea typeface="+mn-ea"/>
                        <a:cs typeface="+mn-cs"/>
                      </a:endParaRPr>
                    </a:p>
                  </a:txBody>
                  <a:tcPr/>
                </a:tc>
                <a:tc>
                  <a:txBody>
                    <a:bodyPr/>
                    <a:lstStyle/>
                    <a:p>
                      <a:pPr algn="ctr"/>
                      <a:r>
                        <a:rPr lang="en-US" sz="1800" b="1" kern="1200">
                          <a:solidFill>
                            <a:schemeClr val="bg1"/>
                          </a:solidFill>
                          <a:latin typeface="+mn-lt"/>
                          <a:ea typeface="+mn-ea"/>
                          <a:cs typeface="+mn-cs"/>
                        </a:rPr>
                        <a:t>People</a:t>
                      </a:r>
                      <a:endParaRPr lang="en-AU" sz="1800" b="1" kern="1200">
                        <a:solidFill>
                          <a:schemeClr val="bg1"/>
                        </a:solidFill>
                        <a:latin typeface="+mn-lt"/>
                        <a:ea typeface="+mn-ea"/>
                        <a:cs typeface="+mn-cs"/>
                      </a:endParaRPr>
                    </a:p>
                  </a:txBody>
                  <a:tcPr/>
                </a:tc>
                <a:tc>
                  <a:txBody>
                    <a:bodyPr/>
                    <a:lstStyle/>
                    <a:p>
                      <a:pPr algn="ctr"/>
                      <a:r>
                        <a:rPr lang="en-US" sz="1800">
                          <a:solidFill>
                            <a:schemeClr val="bg1"/>
                          </a:solidFill>
                        </a:rPr>
                        <a:t>Resources</a:t>
                      </a:r>
                      <a:endParaRPr lang="en-AU" sz="1800">
                        <a:solidFill>
                          <a:schemeClr val="bg1"/>
                        </a:solidFill>
                      </a:endParaRPr>
                    </a:p>
                  </a:txBody>
                  <a:tcPr/>
                </a:tc>
                <a:tc>
                  <a:txBody>
                    <a:bodyPr/>
                    <a:lstStyle/>
                    <a:p>
                      <a:pPr algn="ctr"/>
                      <a:r>
                        <a:rPr lang="en-US" sz="1800">
                          <a:solidFill>
                            <a:schemeClr val="bg1"/>
                          </a:solidFill>
                        </a:rPr>
                        <a:t>Presentation</a:t>
                      </a:r>
                      <a:endParaRPr lang="en-AU" sz="1800">
                        <a:solidFill>
                          <a:schemeClr val="bg1"/>
                        </a:solidFill>
                      </a:endParaRPr>
                    </a:p>
                  </a:txBody>
                  <a:tcPr/>
                </a:tc>
                <a:tc>
                  <a:txBody>
                    <a:bodyPr/>
                    <a:lstStyle/>
                    <a:p>
                      <a:pPr algn="ctr"/>
                      <a:r>
                        <a:rPr lang="en-US" sz="2000">
                          <a:solidFill>
                            <a:schemeClr val="tx1"/>
                          </a:solidFill>
                        </a:rPr>
                        <a:t>Risks</a:t>
                      </a:r>
                      <a:endParaRPr lang="en-AU" sz="2000">
                        <a:solidFill>
                          <a:schemeClr val="tx1"/>
                        </a:solidFill>
                      </a:endParaRPr>
                    </a:p>
                  </a:txBody>
                  <a:tcPr>
                    <a:cell3D prstMaterial="dkEdge">
                      <a:bevel/>
                      <a:lightRig rig="flood" dir="t"/>
                    </a:cell3D>
                  </a:tcPr>
                </a:tc>
                <a:tc>
                  <a:txBody>
                    <a:bodyPr/>
                    <a:lstStyle/>
                    <a:p>
                      <a:pPr algn="ctr"/>
                      <a:r>
                        <a:rPr lang="en-US"/>
                        <a:t>Assumptions</a:t>
                      </a:r>
                      <a:endParaRPr lang="en-AU"/>
                    </a:p>
                  </a:txBody>
                  <a:tcPr/>
                </a:tc>
                <a:tc>
                  <a:txBody>
                    <a:bodyPr/>
                    <a:lstStyle/>
                    <a:p>
                      <a:pPr algn="ctr"/>
                      <a:r>
                        <a:rPr lang="en-US"/>
                        <a:t>Methodology</a:t>
                      </a:r>
                      <a:endParaRPr lang="en-AU"/>
                    </a:p>
                  </a:txBody>
                  <a:tcPr/>
                </a:tc>
                <a:extLst>
                  <a:ext uri="{0D108BD9-81ED-4DB2-BD59-A6C34878D82A}">
                    <a16:rowId xmlns:a16="http://schemas.microsoft.com/office/drawing/2014/main" val="1393803631"/>
                  </a:ext>
                </a:extLst>
              </a:tr>
            </a:tbl>
          </a:graphicData>
        </a:graphic>
      </p:graphicFrame>
    </p:spTree>
    <p:extLst>
      <p:ext uri="{BB962C8B-B14F-4D97-AF65-F5344CB8AC3E}">
        <p14:creationId xmlns:p14="http://schemas.microsoft.com/office/powerpoint/2010/main" val="25446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1650" fill="hold"/>
                                        <p:tgtEl>
                                          <p:spTgt spid="9"/>
                                        </p:tgtEl>
                                      </p:cBhvr>
                                    </p:cmd>
                                  </p:childTnLst>
                                </p:cTn>
                              </p:par>
                            </p:childTnLst>
                          </p:cTn>
                        </p:par>
                      </p:childTnLst>
                    </p:cTn>
                  </p:par>
                  <p:par>
                    <p:cTn id="42" fill="hold">
                      <p:stCondLst>
                        <p:cond delay="indefinite"/>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46" repeatCount="indefinite" fill="hold" display="0">
                  <p:stCondLst>
                    <p:cond delay="indefinite"/>
                  </p:stCondLst>
                </p:cTn>
                <p:tgtEl>
                  <p:spTgt spid="9"/>
                </p:tgtEl>
              </p:cMediaNode>
            </p:video>
          </p:childTnLst>
        </p:cTn>
      </p:par>
    </p:tnLst>
    <p:bldLst>
      <p:bldP spid="17" grpId="0" animBg="1"/>
      <p:bldP spid="16"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07EBA-F8B7-7EFC-7024-9B10F1E04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520F2-571A-EC28-71B6-14D4FACE87EC}"/>
              </a:ext>
            </a:extLst>
          </p:cNvPr>
          <p:cNvSpPr>
            <a:spLocks noGrp="1"/>
          </p:cNvSpPr>
          <p:nvPr>
            <p:ph type="title"/>
          </p:nvPr>
        </p:nvSpPr>
        <p:spPr>
          <a:xfrm>
            <a:off x="272082" y="923033"/>
            <a:ext cx="5403810" cy="1232435"/>
          </a:xfrm>
        </p:spPr>
        <p:txBody>
          <a:bodyPr/>
          <a:lstStyle/>
          <a:p>
            <a:r>
              <a:rPr lang="en-AU" sz="4000">
                <a:solidFill>
                  <a:srgbClr val="3C69FF"/>
                </a:solidFill>
                <a:latin typeface="Calibri"/>
                <a:ea typeface="Calibri"/>
                <a:cs typeface="Calibri"/>
              </a:rPr>
              <a:t>What do you need to inform the user?</a:t>
            </a:r>
            <a:endParaRPr lang="en-US"/>
          </a:p>
        </p:txBody>
      </p:sp>
      <p:sp>
        <p:nvSpPr>
          <p:cNvPr id="4" name="Slide Number Placeholder 3">
            <a:extLst>
              <a:ext uri="{FF2B5EF4-FFF2-40B4-BE49-F238E27FC236}">
                <a16:creationId xmlns:a16="http://schemas.microsoft.com/office/drawing/2014/main" id="{50B5EE02-7FE1-92F4-E71C-07FBDF5DF83C}"/>
              </a:ext>
            </a:extLst>
          </p:cNvPr>
          <p:cNvSpPr>
            <a:spLocks noGrp="1"/>
          </p:cNvSpPr>
          <p:nvPr>
            <p:ph type="sldNum" sz="quarter" idx="12"/>
          </p:nvPr>
        </p:nvSpPr>
        <p:spPr/>
        <p:txBody>
          <a:bodyPr/>
          <a:lstStyle/>
          <a:p>
            <a:fld id="{741AFF56-1126-4107-9C02-BC0EFBF16431}" type="slidenum">
              <a:rPr lang="en-GB" smtClean="0"/>
              <a:pPr/>
              <a:t>12</a:t>
            </a:fld>
            <a:endParaRPr lang="en-GB"/>
          </a:p>
        </p:txBody>
      </p:sp>
      <p:sp>
        <p:nvSpPr>
          <p:cNvPr id="3" name="Rectangle: Rounded Corners 2">
            <a:extLst>
              <a:ext uri="{FF2B5EF4-FFF2-40B4-BE49-F238E27FC236}">
                <a16:creationId xmlns:a16="http://schemas.microsoft.com/office/drawing/2014/main" id="{E596F8B0-E052-609F-FD50-7195A48B14B1}"/>
              </a:ext>
            </a:extLst>
          </p:cNvPr>
          <p:cNvSpPr/>
          <p:nvPr/>
        </p:nvSpPr>
        <p:spPr>
          <a:xfrm>
            <a:off x="3040693" y="4442836"/>
            <a:ext cx="2268289" cy="820102"/>
          </a:xfrm>
          <a:prstGeom prst="roundRect">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libri"/>
                <a:ea typeface="Calibri"/>
                <a:cs typeface="Calibri"/>
              </a:rPr>
              <a:t>Assumptions</a:t>
            </a:r>
          </a:p>
        </p:txBody>
      </p:sp>
      <p:sp>
        <p:nvSpPr>
          <p:cNvPr id="6" name="Rectangle: Rounded Corners 5">
            <a:extLst>
              <a:ext uri="{FF2B5EF4-FFF2-40B4-BE49-F238E27FC236}">
                <a16:creationId xmlns:a16="http://schemas.microsoft.com/office/drawing/2014/main" id="{619F9647-EF60-FB77-A194-1506836B1EC2}"/>
              </a:ext>
            </a:extLst>
          </p:cNvPr>
          <p:cNvSpPr/>
          <p:nvPr/>
        </p:nvSpPr>
        <p:spPr>
          <a:xfrm>
            <a:off x="6219840" y="3364654"/>
            <a:ext cx="2268288" cy="820102"/>
          </a:xfrm>
          <a:prstGeom prst="roundRect">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libri"/>
                <a:ea typeface="Calibri"/>
                <a:cs typeface="Calibri"/>
              </a:rPr>
              <a:t>Methodology</a:t>
            </a:r>
          </a:p>
        </p:txBody>
      </p:sp>
      <p:sp>
        <p:nvSpPr>
          <p:cNvPr id="7" name="Title 1">
            <a:extLst>
              <a:ext uri="{FF2B5EF4-FFF2-40B4-BE49-F238E27FC236}">
                <a16:creationId xmlns:a16="http://schemas.microsoft.com/office/drawing/2014/main" id="{39BF507F-880D-4108-A265-2E31971E12C1}"/>
              </a:ext>
            </a:extLst>
          </p:cNvPr>
          <p:cNvSpPr txBox="1">
            <a:spLocks/>
          </p:cNvSpPr>
          <p:nvPr/>
        </p:nvSpPr>
        <p:spPr>
          <a:xfrm>
            <a:off x="1019740" y="3620453"/>
            <a:ext cx="2392204" cy="820102"/>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AU" sz="4000" b="1">
                <a:solidFill>
                  <a:srgbClr val="3C69FF"/>
                </a:solidFill>
                <a:latin typeface="Berlin Sans FB Demi" panose="020F0502020204030204" pitchFamily="34" charset="0"/>
                <a:ea typeface="Calibri"/>
                <a:cs typeface="Calibri"/>
              </a:rPr>
              <a:t>Defaults</a:t>
            </a:r>
            <a:endParaRPr lang="en-US" b="1">
              <a:latin typeface="Berlin Sans FB Demi" panose="020F0502020204030204" pitchFamily="34" charset="0"/>
            </a:endParaRPr>
          </a:p>
        </p:txBody>
      </p:sp>
      <p:sp>
        <p:nvSpPr>
          <p:cNvPr id="10" name="Title 1">
            <a:extLst>
              <a:ext uri="{FF2B5EF4-FFF2-40B4-BE49-F238E27FC236}">
                <a16:creationId xmlns:a16="http://schemas.microsoft.com/office/drawing/2014/main" id="{EE02F7BE-0A13-09E9-2B6A-EA4F5E577E02}"/>
              </a:ext>
            </a:extLst>
          </p:cNvPr>
          <p:cNvSpPr txBox="1">
            <a:spLocks/>
          </p:cNvSpPr>
          <p:nvPr/>
        </p:nvSpPr>
        <p:spPr>
          <a:xfrm>
            <a:off x="1445095" y="5314157"/>
            <a:ext cx="2392204" cy="820102"/>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AU" sz="4000" b="1">
                <a:solidFill>
                  <a:srgbClr val="3C69FF"/>
                </a:solidFill>
                <a:latin typeface="Berlin Sans FB Demi" panose="020F0502020204030204" pitchFamily="34" charset="0"/>
                <a:ea typeface="Calibri"/>
                <a:cs typeface="Calibri"/>
              </a:rPr>
              <a:t>Fees</a:t>
            </a:r>
            <a:endParaRPr lang="en-US" b="1">
              <a:latin typeface="Berlin Sans FB Demi" panose="020F0502020204030204" pitchFamily="34" charset="0"/>
            </a:endParaRPr>
          </a:p>
        </p:txBody>
      </p:sp>
      <p:sp>
        <p:nvSpPr>
          <p:cNvPr id="11" name="Title 1">
            <a:extLst>
              <a:ext uri="{FF2B5EF4-FFF2-40B4-BE49-F238E27FC236}">
                <a16:creationId xmlns:a16="http://schemas.microsoft.com/office/drawing/2014/main" id="{1C1D3F60-EB4E-5AD1-6E8B-F4337BCC4EC7}"/>
              </a:ext>
            </a:extLst>
          </p:cNvPr>
          <p:cNvSpPr txBox="1">
            <a:spLocks/>
          </p:cNvSpPr>
          <p:nvPr/>
        </p:nvSpPr>
        <p:spPr>
          <a:xfrm>
            <a:off x="3479409" y="6027009"/>
            <a:ext cx="2392204" cy="820102"/>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AU" sz="4000" b="1">
                <a:solidFill>
                  <a:srgbClr val="3C69FF"/>
                </a:solidFill>
                <a:latin typeface="Berlin Sans FB Demi" panose="020F0502020204030204" pitchFamily="34" charset="0"/>
                <a:ea typeface="Calibri"/>
                <a:cs typeface="Calibri"/>
              </a:rPr>
              <a:t>Products</a:t>
            </a:r>
            <a:endParaRPr lang="en-US" b="1">
              <a:latin typeface="Berlin Sans FB Demi" panose="020F0502020204030204" pitchFamily="34" charset="0"/>
            </a:endParaRPr>
          </a:p>
        </p:txBody>
      </p:sp>
      <p:sp>
        <p:nvSpPr>
          <p:cNvPr id="12" name="Title 1">
            <a:extLst>
              <a:ext uri="{FF2B5EF4-FFF2-40B4-BE49-F238E27FC236}">
                <a16:creationId xmlns:a16="http://schemas.microsoft.com/office/drawing/2014/main" id="{65641417-D2E9-78CD-6141-9F6990811767}"/>
              </a:ext>
            </a:extLst>
          </p:cNvPr>
          <p:cNvSpPr txBox="1">
            <a:spLocks/>
          </p:cNvSpPr>
          <p:nvPr/>
        </p:nvSpPr>
        <p:spPr>
          <a:xfrm>
            <a:off x="5675892" y="1998635"/>
            <a:ext cx="2392204" cy="820102"/>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AU" sz="4000" b="1">
                <a:solidFill>
                  <a:schemeClr val="tx1"/>
                </a:solidFill>
                <a:latin typeface="Berlin Sans FB Demi" panose="020F0502020204030204" pitchFamily="34" charset="0"/>
                <a:ea typeface="Calibri"/>
                <a:cs typeface="Calibri"/>
              </a:rPr>
              <a:t>Logical</a:t>
            </a:r>
            <a:endParaRPr lang="en-US" b="1">
              <a:solidFill>
                <a:schemeClr val="tx1"/>
              </a:solidFill>
              <a:latin typeface="Berlin Sans FB Demi" panose="020F0502020204030204" pitchFamily="34" charset="0"/>
            </a:endParaRPr>
          </a:p>
        </p:txBody>
      </p:sp>
      <p:sp>
        <p:nvSpPr>
          <p:cNvPr id="13" name="Title 1">
            <a:extLst>
              <a:ext uri="{FF2B5EF4-FFF2-40B4-BE49-F238E27FC236}">
                <a16:creationId xmlns:a16="http://schemas.microsoft.com/office/drawing/2014/main" id="{7BDE323C-D619-C3EC-E838-8FD906851E33}"/>
              </a:ext>
            </a:extLst>
          </p:cNvPr>
          <p:cNvSpPr txBox="1">
            <a:spLocks/>
          </p:cNvSpPr>
          <p:nvPr/>
        </p:nvSpPr>
        <p:spPr>
          <a:xfrm>
            <a:off x="9055086" y="4128725"/>
            <a:ext cx="2392204" cy="820102"/>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AU" sz="4000" b="1">
                <a:solidFill>
                  <a:schemeClr val="tx1"/>
                </a:solidFill>
                <a:latin typeface="Berlin Sans FB Demi" panose="020F0502020204030204" pitchFamily="34" charset="0"/>
                <a:ea typeface="Calibri"/>
                <a:cs typeface="Calibri"/>
              </a:rPr>
              <a:t>Consistent</a:t>
            </a:r>
            <a:endParaRPr lang="en-US" b="1">
              <a:solidFill>
                <a:schemeClr val="tx1"/>
              </a:solidFill>
              <a:latin typeface="Berlin Sans FB Demi" panose="020F0502020204030204" pitchFamily="34" charset="0"/>
            </a:endParaRPr>
          </a:p>
        </p:txBody>
      </p:sp>
      <p:sp>
        <p:nvSpPr>
          <p:cNvPr id="14" name="Title 1">
            <a:extLst>
              <a:ext uri="{FF2B5EF4-FFF2-40B4-BE49-F238E27FC236}">
                <a16:creationId xmlns:a16="http://schemas.microsoft.com/office/drawing/2014/main" id="{9C467039-A73D-E864-82E4-2ECCEB2A4480}"/>
              </a:ext>
            </a:extLst>
          </p:cNvPr>
          <p:cNvSpPr txBox="1">
            <a:spLocks/>
          </p:cNvSpPr>
          <p:nvPr/>
        </p:nvSpPr>
        <p:spPr>
          <a:xfrm>
            <a:off x="8545099" y="2408686"/>
            <a:ext cx="2742298" cy="820102"/>
          </a:xfrm>
          <a:prstGeom prst="rect">
            <a:avLst/>
          </a:prstGeom>
          <a:effectLst>
            <a:outerShdw blurRad="50800" dist="38100" dir="2700000" algn="tl" rotWithShape="0">
              <a:prstClr val="black">
                <a:alpha val="40000"/>
              </a:prstClr>
            </a:outerShdw>
          </a:effectLst>
        </p:spPr>
        <p:txBody>
          <a:bodyPr vert="horz" lIns="0" tIns="0" rIns="0" bIns="0" rtlCol="0" anchor="t" anchorCtr="0">
            <a:noAutofit/>
          </a:bodyPr>
          <a:lstStyle>
            <a:lvl1pPr algn="l" defTabSz="914400" rtl="0" eaLnBrk="1" latinLnBrk="0" hangingPunct="1">
              <a:lnSpc>
                <a:spcPct val="90000"/>
              </a:lnSpc>
              <a:spcBef>
                <a:spcPct val="0"/>
              </a:spcBef>
              <a:buNone/>
              <a:defRPr sz="3000" b="0" i="0" kern="1200">
                <a:solidFill>
                  <a:schemeClr val="accent1"/>
                </a:solidFill>
                <a:latin typeface="ABC Oracle Medium" panose="020B0504040202060203" pitchFamily="34" charset="77"/>
                <a:ea typeface="+mj-ea"/>
                <a:cs typeface="+mj-cs"/>
              </a:defRPr>
            </a:lvl1pPr>
          </a:lstStyle>
          <a:p>
            <a:r>
              <a:rPr lang="en-AU" sz="4000" b="1">
                <a:solidFill>
                  <a:schemeClr val="tx1"/>
                </a:solidFill>
                <a:latin typeface="Berlin Sans FB Demi" panose="020F0502020204030204" pitchFamily="34" charset="0"/>
                <a:ea typeface="Calibri"/>
                <a:cs typeface="Calibri"/>
              </a:rPr>
              <a:t>Reasonable</a:t>
            </a:r>
            <a:endParaRPr lang="en-US" b="1">
              <a:solidFill>
                <a:schemeClr val="tx1"/>
              </a:solidFill>
              <a:latin typeface="Berlin Sans FB Demi" panose="020F0502020204030204" pitchFamily="34" charset="0"/>
            </a:endParaRPr>
          </a:p>
        </p:txBody>
      </p:sp>
      <p:graphicFrame>
        <p:nvGraphicFramePr>
          <p:cNvPr id="5" name="Table 4">
            <a:extLst>
              <a:ext uri="{FF2B5EF4-FFF2-40B4-BE49-F238E27FC236}">
                <a16:creationId xmlns:a16="http://schemas.microsoft.com/office/drawing/2014/main" id="{6EFA7455-C07C-8D77-6934-79852144589D}"/>
              </a:ext>
            </a:extLst>
          </p:cNvPr>
          <p:cNvGraphicFramePr>
            <a:graphicFrameLocks noGrp="1"/>
          </p:cNvGraphicFramePr>
          <p:nvPr>
            <p:extLst>
              <p:ext uri="{D42A27DB-BD31-4B8C-83A1-F6EECF244321}">
                <p14:modId xmlns:p14="http://schemas.microsoft.com/office/powerpoint/2010/main" val="1831356182"/>
              </p:ext>
            </p:extLst>
          </p:nvPr>
        </p:nvGraphicFramePr>
        <p:xfrm>
          <a:off x="0" y="0"/>
          <a:ext cx="12191998" cy="396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237878640"/>
                    </a:ext>
                  </a:extLst>
                </a:gridCol>
                <a:gridCol w="1741714">
                  <a:extLst>
                    <a:ext uri="{9D8B030D-6E8A-4147-A177-3AD203B41FA5}">
                      <a16:colId xmlns:a16="http://schemas.microsoft.com/office/drawing/2014/main" val="637208894"/>
                    </a:ext>
                  </a:extLst>
                </a:gridCol>
                <a:gridCol w="1741714">
                  <a:extLst>
                    <a:ext uri="{9D8B030D-6E8A-4147-A177-3AD203B41FA5}">
                      <a16:colId xmlns:a16="http://schemas.microsoft.com/office/drawing/2014/main" val="1033737908"/>
                    </a:ext>
                  </a:extLst>
                </a:gridCol>
                <a:gridCol w="1741714">
                  <a:extLst>
                    <a:ext uri="{9D8B030D-6E8A-4147-A177-3AD203B41FA5}">
                      <a16:colId xmlns:a16="http://schemas.microsoft.com/office/drawing/2014/main" val="2850796162"/>
                    </a:ext>
                  </a:extLst>
                </a:gridCol>
                <a:gridCol w="1741714">
                  <a:extLst>
                    <a:ext uri="{9D8B030D-6E8A-4147-A177-3AD203B41FA5}">
                      <a16:colId xmlns:a16="http://schemas.microsoft.com/office/drawing/2014/main" val="859221258"/>
                    </a:ext>
                  </a:extLst>
                </a:gridCol>
                <a:gridCol w="1741714">
                  <a:extLst>
                    <a:ext uri="{9D8B030D-6E8A-4147-A177-3AD203B41FA5}">
                      <a16:colId xmlns:a16="http://schemas.microsoft.com/office/drawing/2014/main" val="1352838955"/>
                    </a:ext>
                  </a:extLst>
                </a:gridCol>
                <a:gridCol w="1741714">
                  <a:extLst>
                    <a:ext uri="{9D8B030D-6E8A-4147-A177-3AD203B41FA5}">
                      <a16:colId xmlns:a16="http://schemas.microsoft.com/office/drawing/2014/main" val="758327950"/>
                    </a:ext>
                  </a:extLst>
                </a:gridCol>
              </a:tblGrid>
              <a:tr h="179316">
                <a:tc>
                  <a:txBody>
                    <a:bodyPr/>
                    <a:lstStyle/>
                    <a:p>
                      <a:pPr algn="ctr"/>
                      <a:r>
                        <a:rPr lang="en-US" sz="1800" b="1" kern="1200">
                          <a:solidFill>
                            <a:schemeClr val="lt1"/>
                          </a:solidFill>
                          <a:latin typeface="+mn-lt"/>
                          <a:ea typeface="+mn-ea"/>
                          <a:cs typeface="+mn-cs"/>
                        </a:rPr>
                        <a:t>Goals</a:t>
                      </a:r>
                      <a:endParaRPr lang="en-AU" sz="1800" b="1" kern="1200">
                        <a:solidFill>
                          <a:schemeClr val="lt1"/>
                        </a:solidFill>
                        <a:latin typeface="+mn-lt"/>
                        <a:ea typeface="+mn-ea"/>
                        <a:cs typeface="+mn-cs"/>
                      </a:endParaRPr>
                    </a:p>
                  </a:txBody>
                  <a:tcPr/>
                </a:tc>
                <a:tc>
                  <a:txBody>
                    <a:bodyPr/>
                    <a:lstStyle/>
                    <a:p>
                      <a:pPr algn="ctr"/>
                      <a:r>
                        <a:rPr lang="en-US" sz="1800" b="1" kern="1200">
                          <a:solidFill>
                            <a:schemeClr val="bg1"/>
                          </a:solidFill>
                          <a:latin typeface="+mn-lt"/>
                          <a:ea typeface="+mn-ea"/>
                          <a:cs typeface="+mn-cs"/>
                        </a:rPr>
                        <a:t>People</a:t>
                      </a:r>
                      <a:endParaRPr lang="en-AU" sz="1800" b="1" kern="1200">
                        <a:solidFill>
                          <a:schemeClr val="bg1"/>
                        </a:solidFill>
                        <a:latin typeface="+mn-lt"/>
                        <a:ea typeface="+mn-ea"/>
                        <a:cs typeface="+mn-cs"/>
                      </a:endParaRPr>
                    </a:p>
                  </a:txBody>
                  <a:tcPr/>
                </a:tc>
                <a:tc>
                  <a:txBody>
                    <a:bodyPr/>
                    <a:lstStyle/>
                    <a:p>
                      <a:pPr algn="ctr"/>
                      <a:r>
                        <a:rPr lang="en-US" sz="1800">
                          <a:solidFill>
                            <a:schemeClr val="bg1"/>
                          </a:solidFill>
                        </a:rPr>
                        <a:t>Resources</a:t>
                      </a:r>
                      <a:endParaRPr lang="en-AU" sz="1800">
                        <a:solidFill>
                          <a:schemeClr val="bg1"/>
                        </a:solidFill>
                      </a:endParaRPr>
                    </a:p>
                  </a:txBody>
                  <a:tcPr/>
                </a:tc>
                <a:tc>
                  <a:txBody>
                    <a:bodyPr/>
                    <a:lstStyle/>
                    <a:p>
                      <a:pPr algn="ctr"/>
                      <a:r>
                        <a:rPr lang="en-US" sz="1800">
                          <a:solidFill>
                            <a:schemeClr val="bg1"/>
                          </a:solidFill>
                        </a:rPr>
                        <a:t>Presentation</a:t>
                      </a:r>
                      <a:endParaRPr lang="en-AU" sz="1800">
                        <a:solidFill>
                          <a:schemeClr val="bg1"/>
                        </a:solidFill>
                      </a:endParaRPr>
                    </a:p>
                  </a:txBody>
                  <a:tcPr/>
                </a:tc>
                <a:tc>
                  <a:txBody>
                    <a:bodyPr/>
                    <a:lstStyle/>
                    <a:p>
                      <a:pPr algn="ctr"/>
                      <a:r>
                        <a:rPr lang="en-US"/>
                        <a:t>Risks</a:t>
                      </a:r>
                      <a:endParaRPr lang="en-AU"/>
                    </a:p>
                  </a:txBody>
                  <a:tcPr/>
                </a:tc>
                <a:tc>
                  <a:txBody>
                    <a:bodyPr/>
                    <a:lstStyle/>
                    <a:p>
                      <a:pPr algn="ctr"/>
                      <a:r>
                        <a:rPr lang="en-US" sz="2000" b="1" kern="1200">
                          <a:solidFill>
                            <a:schemeClr val="tx1"/>
                          </a:solidFill>
                          <a:latin typeface="+mn-lt"/>
                          <a:ea typeface="+mn-ea"/>
                          <a:cs typeface="+mn-cs"/>
                        </a:rPr>
                        <a:t>Assumptions</a:t>
                      </a:r>
                      <a:endParaRPr lang="en-AU" sz="2000" b="1" kern="1200">
                        <a:solidFill>
                          <a:schemeClr val="tx1"/>
                        </a:solidFill>
                        <a:latin typeface="+mn-lt"/>
                        <a:ea typeface="+mn-ea"/>
                        <a:cs typeface="+mn-cs"/>
                      </a:endParaRPr>
                    </a:p>
                  </a:txBody>
                  <a:tcPr>
                    <a:cell3D prstMaterial="dkEdge">
                      <a:bevel/>
                      <a:lightRig rig="flood" dir="t"/>
                    </a:cell3D>
                  </a:tcPr>
                </a:tc>
                <a:tc>
                  <a:txBody>
                    <a:bodyPr/>
                    <a:lstStyle/>
                    <a:p>
                      <a:pPr algn="ctr"/>
                      <a:r>
                        <a:rPr lang="en-US" sz="2000" b="1" kern="1200">
                          <a:solidFill>
                            <a:schemeClr val="tx1"/>
                          </a:solidFill>
                          <a:latin typeface="+mn-lt"/>
                          <a:ea typeface="+mn-ea"/>
                          <a:cs typeface="+mn-cs"/>
                        </a:rPr>
                        <a:t>Methodology</a:t>
                      </a:r>
                      <a:endParaRPr lang="en-AU" sz="2000" b="1" kern="1200">
                        <a:solidFill>
                          <a:schemeClr val="tx1"/>
                        </a:solidFill>
                        <a:latin typeface="+mn-lt"/>
                        <a:ea typeface="+mn-ea"/>
                        <a:cs typeface="+mn-cs"/>
                      </a:endParaRPr>
                    </a:p>
                  </a:txBody>
                  <a:tcPr>
                    <a:cell3D prstMaterial="dkEdge">
                      <a:bevel/>
                      <a:lightRig rig="flood" dir="t"/>
                    </a:cell3D>
                  </a:tcPr>
                </a:tc>
                <a:extLst>
                  <a:ext uri="{0D108BD9-81ED-4DB2-BD59-A6C34878D82A}">
                    <a16:rowId xmlns:a16="http://schemas.microsoft.com/office/drawing/2014/main" val="1393803631"/>
                  </a:ext>
                </a:extLst>
              </a:tr>
            </a:tbl>
          </a:graphicData>
        </a:graphic>
      </p:graphicFrame>
    </p:spTree>
    <p:extLst>
      <p:ext uri="{BB962C8B-B14F-4D97-AF65-F5344CB8AC3E}">
        <p14:creationId xmlns:p14="http://schemas.microsoft.com/office/powerpoint/2010/main" val="2108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9AE28-B181-3D2F-E17A-107073B47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FF22F-E642-DD0A-110A-C959EF959193}"/>
              </a:ext>
            </a:extLst>
          </p:cNvPr>
          <p:cNvSpPr>
            <a:spLocks noGrp="1"/>
          </p:cNvSpPr>
          <p:nvPr>
            <p:ph type="title"/>
          </p:nvPr>
        </p:nvSpPr>
        <p:spPr/>
        <p:txBody>
          <a:bodyPr/>
          <a:lstStyle/>
          <a:p>
            <a:r>
              <a:rPr lang="en-AU" sz="4000">
                <a:solidFill>
                  <a:srgbClr val="3C69FF"/>
                </a:solidFill>
                <a:latin typeface="Calibri"/>
                <a:ea typeface="Calibri"/>
                <a:cs typeface="Calibri"/>
              </a:rPr>
              <a:t>Conclusion</a:t>
            </a:r>
            <a:endParaRPr lang="en-US"/>
          </a:p>
        </p:txBody>
      </p:sp>
      <p:sp>
        <p:nvSpPr>
          <p:cNvPr id="4" name="Slide Number Placeholder 3">
            <a:extLst>
              <a:ext uri="{FF2B5EF4-FFF2-40B4-BE49-F238E27FC236}">
                <a16:creationId xmlns:a16="http://schemas.microsoft.com/office/drawing/2014/main" id="{6968B809-288B-F238-9AE7-FA9F290F1135}"/>
              </a:ext>
            </a:extLst>
          </p:cNvPr>
          <p:cNvSpPr>
            <a:spLocks noGrp="1"/>
          </p:cNvSpPr>
          <p:nvPr>
            <p:ph type="sldNum" sz="quarter" idx="12"/>
          </p:nvPr>
        </p:nvSpPr>
        <p:spPr/>
        <p:txBody>
          <a:bodyPr/>
          <a:lstStyle/>
          <a:p>
            <a:fld id="{741AFF56-1126-4107-9C02-BC0EFBF16431}" type="slidenum">
              <a:rPr lang="en-GB" smtClean="0"/>
              <a:pPr/>
              <a:t>13</a:t>
            </a:fld>
            <a:endParaRPr lang="en-GB"/>
          </a:p>
        </p:txBody>
      </p:sp>
      <p:graphicFrame>
        <p:nvGraphicFramePr>
          <p:cNvPr id="5" name="Content Placeholder 2">
            <a:extLst>
              <a:ext uri="{FF2B5EF4-FFF2-40B4-BE49-F238E27FC236}">
                <a16:creationId xmlns:a16="http://schemas.microsoft.com/office/drawing/2014/main" id="{90788A95-70C6-8B67-958D-84082247525E}"/>
              </a:ext>
            </a:extLst>
          </p:cNvPr>
          <p:cNvGraphicFramePr>
            <a:graphicFrameLocks/>
          </p:cNvGraphicFramePr>
          <p:nvPr>
            <p:extLst>
              <p:ext uri="{D42A27DB-BD31-4B8C-83A1-F6EECF244321}">
                <p14:modId xmlns:p14="http://schemas.microsoft.com/office/powerpoint/2010/main" val="4012853456"/>
              </p:ext>
            </p:extLst>
          </p:nvPr>
        </p:nvGraphicFramePr>
        <p:xfrm>
          <a:off x="352425" y="1520824"/>
          <a:ext cx="11528425" cy="502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3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a:xfrm>
            <a:off x="1238049" y="2300658"/>
            <a:ext cx="6571317" cy="780120"/>
          </a:xfrm>
        </p:spPr>
        <p:txBody>
          <a:bodyPr/>
          <a:lstStyle/>
          <a:p>
            <a:r>
              <a:rPr lang="en-US"/>
              <a:t>Special thank you to the members of the working group</a:t>
            </a:r>
            <a:br>
              <a:rPr lang="en-US"/>
            </a:br>
            <a:br>
              <a:rPr lang="en-US"/>
            </a:br>
            <a:endParaRPr lang="en-US"/>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a:xfrm>
            <a:off x="10085506" y="6058698"/>
            <a:ext cx="6566752" cy="1598604"/>
          </a:xfrm>
        </p:spPr>
        <p:txBody>
          <a:bodyPr/>
          <a:lstStyle/>
          <a:p>
            <a:r>
              <a:rPr lang="en-US"/>
              <a:t>Actuaries Institute</a:t>
            </a:r>
          </a:p>
          <a:p>
            <a:r>
              <a:rPr lang="en-US" err="1"/>
              <a:t>actuaries.asn.au</a:t>
            </a:r>
            <a:endParaRPr lang="en-US"/>
          </a:p>
        </p:txBody>
      </p:sp>
      <p:sp>
        <p:nvSpPr>
          <p:cNvPr id="5" name="TextBox 4">
            <a:extLst>
              <a:ext uri="{FF2B5EF4-FFF2-40B4-BE49-F238E27FC236}">
                <a16:creationId xmlns:a16="http://schemas.microsoft.com/office/drawing/2014/main" id="{760AD07A-5DB6-80C9-4F89-0C4F6FB53516}"/>
              </a:ext>
            </a:extLst>
          </p:cNvPr>
          <p:cNvSpPr txBox="1"/>
          <p:nvPr/>
        </p:nvSpPr>
        <p:spPr>
          <a:xfrm>
            <a:off x="1592891" y="3080778"/>
            <a:ext cx="8325134" cy="3139321"/>
          </a:xfrm>
          <a:prstGeom prst="rect">
            <a:avLst/>
          </a:prstGeom>
          <a:noFill/>
        </p:spPr>
        <p:txBody>
          <a:bodyPr wrap="square">
            <a:spAutoFit/>
          </a:bodyPr>
          <a:lstStyle/>
          <a:p>
            <a:pPr algn="l" rtl="0" fontAlgn="base">
              <a:buNone/>
            </a:pP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Ruvinda Nanayakkara (Chair)</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fontAlgn="base"/>
            <a:r>
              <a:rPr lang="en-US">
                <a:solidFill>
                  <a:schemeClr val="bg1"/>
                </a:solidFill>
                <a:latin typeface="Poppins SemiBold" panose="00000700000000000000" pitchFamily="2" charset="0"/>
              </a:rPr>
              <a:t>Richard Starkey​</a:t>
            </a:r>
            <a:endParaRPr lang="en-US">
              <a:solidFill>
                <a:schemeClr val="bg1"/>
              </a:solidFill>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Anthony Asher </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Jim Hennington</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Aidan Nguyen</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Estelle Liu</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Anita Woon</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Miing Pin Low</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Hailey Cai</a:t>
            </a:r>
            <a:r>
              <a:rPr lang="en-US" sz="1800" b="0" i="0">
                <a:solidFill>
                  <a:schemeClr val="bg1"/>
                </a:solidFill>
                <a:effectLst/>
                <a:latin typeface="Poppins SemiBold" panose="00000700000000000000" pitchFamily="2" charset="0"/>
              </a:rPr>
              <a:t>​</a:t>
            </a:r>
            <a:endParaRPr lang="en-US" b="0" i="0">
              <a:solidFill>
                <a:schemeClr val="bg1"/>
              </a:solidFill>
              <a:effectLst/>
              <a:latin typeface="Segoe UI" panose="020B0502040204020203" pitchFamily="34" charset="0"/>
            </a:endParaRPr>
          </a:p>
          <a:p>
            <a:pPr algn="l" rtl="0" fontAlgn="base">
              <a:buNone/>
            </a:pPr>
            <a:r>
              <a:rPr lang="en-US" sz="1800" b="0" i="0" u="none" strike="noStrike">
                <a:solidFill>
                  <a:schemeClr val="bg1"/>
                </a:solidFill>
                <a:effectLst/>
                <a:latin typeface="Poppins SemiBold" panose="00000700000000000000" pitchFamily="2" charset="0"/>
              </a:rPr>
              <a:t>Desmond Muzorewa</a:t>
            </a:r>
            <a:endParaRPr lang="en-US" b="0" i="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245190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175E0-BBB1-7E2F-8616-8315929866F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6E6F1BD-BE6B-3582-B4DC-035D31530396}"/>
              </a:ext>
            </a:extLst>
          </p:cNvPr>
          <p:cNvSpPr txBox="1">
            <a:spLocks/>
          </p:cNvSpPr>
          <p:nvPr/>
        </p:nvSpPr>
        <p:spPr>
          <a:xfrm>
            <a:off x="-308569" y="219781"/>
            <a:ext cx="6927685" cy="12001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a:rPr>
              <a:t>Feedback Poll</a:t>
            </a:r>
            <a:endParaRPr lang="en-US"/>
          </a:p>
        </p:txBody>
      </p:sp>
      <p:sp>
        <p:nvSpPr>
          <p:cNvPr id="5" name="Content Placeholder 2">
            <a:extLst>
              <a:ext uri="{FF2B5EF4-FFF2-40B4-BE49-F238E27FC236}">
                <a16:creationId xmlns:a16="http://schemas.microsoft.com/office/drawing/2014/main" id="{D6729174-8EC6-21B3-3C7D-1E16ABE1F9C9}"/>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a:solidFill>
                  <a:prstClr val="black"/>
                </a:solidFill>
                <a:latin typeface="ABC Oracle"/>
              </a:rPr>
              <a:t>Join at slido.com #</a:t>
            </a:r>
            <a:r>
              <a:rPr lang="en-US" sz="6000">
                <a:solidFill>
                  <a:prstClr val="black"/>
                </a:solidFill>
                <a:ea typeface="+mn-lt"/>
                <a:cs typeface="+mn-lt"/>
              </a:rPr>
              <a:t>1766129</a:t>
            </a:r>
            <a:endParaRPr lang="en-US">
              <a:solidFill>
                <a:prstClr val="black"/>
              </a:solidFill>
              <a:ea typeface="+mn-lt"/>
              <a:cs typeface="+mn-lt"/>
            </a:endParaRPr>
          </a:p>
        </p:txBody>
      </p:sp>
      <p:sp>
        <p:nvSpPr>
          <p:cNvPr id="2" name="Freeform 7">
            <a:extLst>
              <a:ext uri="{FF2B5EF4-FFF2-40B4-BE49-F238E27FC236}">
                <a16:creationId xmlns:a16="http://schemas.microsoft.com/office/drawing/2014/main" id="{501FA49E-5725-B794-6C4F-8A19BA3E9581}"/>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6" name="Picture 5" descr="A qr code with black squares&#10;&#10;AI-generated content may be incorrect.">
            <a:extLst>
              <a:ext uri="{FF2B5EF4-FFF2-40B4-BE49-F238E27FC236}">
                <a16:creationId xmlns:a16="http://schemas.microsoft.com/office/drawing/2014/main" id="{E39D9074-C030-4289-9CEC-968DEEED6BDC}"/>
              </a:ext>
            </a:extLst>
          </p:cNvPr>
          <p:cNvPicPr>
            <a:picLocks noChangeAspect="1"/>
          </p:cNvPicPr>
          <p:nvPr/>
        </p:nvPicPr>
        <p:blipFill>
          <a:blip r:embed="rId2"/>
          <a:stretch>
            <a:fillRect/>
          </a:stretch>
        </p:blipFill>
        <p:spPr>
          <a:xfrm>
            <a:off x="520043" y="1312697"/>
            <a:ext cx="5055914" cy="5047156"/>
          </a:xfrm>
          <a:prstGeom prst="rect">
            <a:avLst/>
          </a:prstGeom>
        </p:spPr>
      </p:pic>
    </p:spTree>
    <p:extLst>
      <p:ext uri="{BB962C8B-B14F-4D97-AF65-F5344CB8AC3E}">
        <p14:creationId xmlns:p14="http://schemas.microsoft.com/office/powerpoint/2010/main" val="116289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075068"/>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This Insights Session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indent="0">
              <a:buNone/>
            </a:pPr>
            <a:endParaRPr lang="en-AU"/>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412287"/>
            <a:ext cx="10515600" cy="609517"/>
          </a:xfrm>
        </p:spPr>
        <p:txBody>
          <a:bodyPr>
            <a:noAutofit/>
          </a:bodyPr>
          <a:lstStyle/>
          <a:p>
            <a:r>
              <a:rPr lang="en-US" b="1">
                <a:solidFill>
                  <a:srgbClr val="3C69FF"/>
                </a:solidFill>
              </a:rPr>
              <a:t>Important notice for all participants </a:t>
            </a:r>
          </a:p>
        </p:txBody>
      </p:sp>
    </p:spTree>
    <p:extLst>
      <p:ext uri="{BB962C8B-B14F-4D97-AF65-F5344CB8AC3E}">
        <p14:creationId xmlns:p14="http://schemas.microsoft.com/office/powerpoint/2010/main" val="243465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3CD0-B6DD-55E8-F2B6-F007482DC4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D65254-156A-86FF-A931-D1B96044C299}"/>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2F7B4547-411F-978F-E710-5E3C672CA80F}"/>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a:solidFill>
                  <a:prstClr val="black"/>
                </a:solidFill>
                <a:latin typeface="ABC Oracle"/>
              </a:rPr>
              <a:t>Join at slido.com #</a:t>
            </a:r>
            <a:r>
              <a:rPr lang="en-US" sz="6000">
                <a:solidFill>
                  <a:prstClr val="black"/>
                </a:solidFill>
                <a:ea typeface="+mn-lt"/>
                <a:cs typeface="+mn-lt"/>
              </a:rPr>
              <a:t>1766129</a:t>
            </a:r>
            <a:endParaRPr lang="en-US">
              <a:solidFill>
                <a:prstClr val="black"/>
              </a:solidFill>
              <a:ea typeface="+mn-lt"/>
              <a:cs typeface="+mn-lt"/>
            </a:endParaRPr>
          </a:p>
        </p:txBody>
      </p:sp>
      <p:sp>
        <p:nvSpPr>
          <p:cNvPr id="2" name="Freeform 7">
            <a:extLst>
              <a:ext uri="{FF2B5EF4-FFF2-40B4-BE49-F238E27FC236}">
                <a16:creationId xmlns:a16="http://schemas.microsoft.com/office/drawing/2014/main" id="{26C91AA4-5944-EA54-66B8-3202CC1585E6}"/>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6" name="Picture 5" descr="A qr code with black squares&#10;&#10;AI-generated content may be incorrect.">
            <a:extLst>
              <a:ext uri="{FF2B5EF4-FFF2-40B4-BE49-F238E27FC236}">
                <a16:creationId xmlns:a16="http://schemas.microsoft.com/office/drawing/2014/main" id="{5929AEAD-5320-A8A2-0663-BEE2E5E6E1A5}"/>
              </a:ext>
            </a:extLst>
          </p:cNvPr>
          <p:cNvPicPr>
            <a:picLocks noChangeAspect="1"/>
          </p:cNvPicPr>
          <p:nvPr/>
        </p:nvPicPr>
        <p:blipFill>
          <a:blip r:embed="rId2"/>
          <a:stretch>
            <a:fillRect/>
          </a:stretch>
        </p:blipFill>
        <p:spPr>
          <a:xfrm>
            <a:off x="520043" y="1312697"/>
            <a:ext cx="5055914" cy="5047156"/>
          </a:xfrm>
          <a:prstGeom prst="rect">
            <a:avLst/>
          </a:prstGeom>
        </p:spPr>
      </p:pic>
    </p:spTree>
    <p:extLst>
      <p:ext uri="{BB962C8B-B14F-4D97-AF65-F5344CB8AC3E}">
        <p14:creationId xmlns:p14="http://schemas.microsoft.com/office/powerpoint/2010/main" val="29242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E16A4-8AEC-C70C-A298-DBA98B66E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AEE7E-F27A-233C-9516-39283714F651}"/>
              </a:ext>
            </a:extLst>
          </p:cNvPr>
          <p:cNvSpPr>
            <a:spLocks noGrp="1"/>
          </p:cNvSpPr>
          <p:nvPr>
            <p:ph type="title"/>
          </p:nvPr>
        </p:nvSpPr>
        <p:spPr>
          <a:xfrm>
            <a:off x="326849" y="288389"/>
            <a:ext cx="6676624" cy="1232435"/>
          </a:xfrm>
        </p:spPr>
        <p:txBody>
          <a:bodyPr/>
          <a:lstStyle/>
          <a:p>
            <a:r>
              <a:rPr lang="en-AU" sz="4800"/>
              <a:t>Overview of GPP paper</a:t>
            </a:r>
          </a:p>
        </p:txBody>
      </p:sp>
      <p:sp>
        <p:nvSpPr>
          <p:cNvPr id="4" name="Slide Number Placeholder 3">
            <a:extLst>
              <a:ext uri="{FF2B5EF4-FFF2-40B4-BE49-F238E27FC236}">
                <a16:creationId xmlns:a16="http://schemas.microsoft.com/office/drawing/2014/main" id="{9D898502-00CA-417F-05CA-BAE5082C5C01}"/>
              </a:ext>
            </a:extLst>
          </p:cNvPr>
          <p:cNvSpPr>
            <a:spLocks noGrp="1"/>
          </p:cNvSpPr>
          <p:nvPr>
            <p:ph type="sldNum" sz="quarter" idx="12"/>
          </p:nvPr>
        </p:nvSpPr>
        <p:spPr/>
        <p:txBody>
          <a:bodyPr/>
          <a:lstStyle/>
          <a:p>
            <a:fld id="{741AFF56-1126-4107-9C02-BC0EFBF16431}" type="slidenum">
              <a:rPr lang="en-GB" smtClean="0"/>
              <a:pPr/>
              <a:t>4</a:t>
            </a:fld>
            <a:endParaRPr lang="en-GB"/>
          </a:p>
        </p:txBody>
      </p:sp>
      <p:sp>
        <p:nvSpPr>
          <p:cNvPr id="6" name="Content Placeholder 4">
            <a:extLst>
              <a:ext uri="{FF2B5EF4-FFF2-40B4-BE49-F238E27FC236}">
                <a16:creationId xmlns:a16="http://schemas.microsoft.com/office/drawing/2014/main" id="{D87CE9A4-DFEC-7381-B014-2EF5D3E9C6D4}"/>
              </a:ext>
            </a:extLst>
          </p:cNvPr>
          <p:cNvSpPr txBox="1">
            <a:spLocks/>
          </p:cNvSpPr>
          <p:nvPr/>
        </p:nvSpPr>
        <p:spPr>
          <a:xfrm>
            <a:off x="2632294" y="904606"/>
            <a:ext cx="5306430" cy="62600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AU" sz="1600"/>
          </a:p>
        </p:txBody>
      </p:sp>
      <p:graphicFrame>
        <p:nvGraphicFramePr>
          <p:cNvPr id="5" name="Diagram 4">
            <a:extLst>
              <a:ext uri="{FF2B5EF4-FFF2-40B4-BE49-F238E27FC236}">
                <a16:creationId xmlns:a16="http://schemas.microsoft.com/office/drawing/2014/main" id="{567A3786-3A61-0957-A860-DA87A4EAE28D}"/>
              </a:ext>
            </a:extLst>
          </p:cNvPr>
          <p:cNvGraphicFramePr/>
          <p:nvPr>
            <p:extLst>
              <p:ext uri="{D42A27DB-BD31-4B8C-83A1-F6EECF244321}">
                <p14:modId xmlns:p14="http://schemas.microsoft.com/office/powerpoint/2010/main" val="3602851967"/>
              </p:ext>
            </p:extLst>
          </p:nvPr>
        </p:nvGraphicFramePr>
        <p:xfrm>
          <a:off x="1868843" y="1377737"/>
          <a:ext cx="8059470" cy="1306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72A96334-50A0-795C-5C3B-08D01C3677AF}"/>
              </a:ext>
            </a:extLst>
          </p:cNvPr>
          <p:cNvGraphicFramePr/>
          <p:nvPr>
            <p:extLst>
              <p:ext uri="{D42A27DB-BD31-4B8C-83A1-F6EECF244321}">
                <p14:modId xmlns:p14="http://schemas.microsoft.com/office/powerpoint/2010/main" val="255448686"/>
              </p:ext>
            </p:extLst>
          </p:nvPr>
        </p:nvGraphicFramePr>
        <p:xfrm>
          <a:off x="1868843" y="3084939"/>
          <a:ext cx="8059470" cy="13063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DD5664D6-FAA4-E0C4-0E27-AEEA65DEDA46}"/>
              </a:ext>
            </a:extLst>
          </p:cNvPr>
          <p:cNvGraphicFramePr/>
          <p:nvPr>
            <p:extLst>
              <p:ext uri="{D42A27DB-BD31-4B8C-83A1-F6EECF244321}">
                <p14:modId xmlns:p14="http://schemas.microsoft.com/office/powerpoint/2010/main" val="1299246934"/>
              </p:ext>
            </p:extLst>
          </p:nvPr>
        </p:nvGraphicFramePr>
        <p:xfrm>
          <a:off x="1868843" y="4792141"/>
          <a:ext cx="8059470" cy="13063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2728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2D5D-8D30-4696-E68C-38C53382E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61500-4DAA-B65E-BE71-3A72B7527069}"/>
              </a:ext>
            </a:extLst>
          </p:cNvPr>
          <p:cNvSpPr>
            <a:spLocks noGrp="1"/>
          </p:cNvSpPr>
          <p:nvPr>
            <p:ph type="title"/>
          </p:nvPr>
        </p:nvSpPr>
        <p:spPr>
          <a:xfrm>
            <a:off x="326849" y="288389"/>
            <a:ext cx="6676624" cy="1232435"/>
          </a:xfrm>
        </p:spPr>
        <p:txBody>
          <a:bodyPr/>
          <a:lstStyle/>
          <a:p>
            <a:r>
              <a:rPr lang="en-AU" sz="4800"/>
              <a:t>Overview of GPP paper</a:t>
            </a:r>
          </a:p>
        </p:txBody>
      </p:sp>
      <p:sp>
        <p:nvSpPr>
          <p:cNvPr id="4" name="Slide Number Placeholder 3">
            <a:extLst>
              <a:ext uri="{FF2B5EF4-FFF2-40B4-BE49-F238E27FC236}">
                <a16:creationId xmlns:a16="http://schemas.microsoft.com/office/drawing/2014/main" id="{07314CE3-3D38-A29C-B13B-7E1CC2BB957A}"/>
              </a:ext>
            </a:extLst>
          </p:cNvPr>
          <p:cNvSpPr>
            <a:spLocks noGrp="1"/>
          </p:cNvSpPr>
          <p:nvPr>
            <p:ph type="sldNum" sz="quarter" idx="12"/>
          </p:nvPr>
        </p:nvSpPr>
        <p:spPr/>
        <p:txBody>
          <a:bodyPr/>
          <a:lstStyle/>
          <a:p>
            <a:fld id="{741AFF56-1126-4107-9C02-BC0EFBF16431}" type="slidenum">
              <a:rPr lang="en-GB" smtClean="0"/>
              <a:pPr/>
              <a:t>5</a:t>
            </a:fld>
            <a:endParaRPr lang="en-GB"/>
          </a:p>
        </p:txBody>
      </p:sp>
      <p:sp>
        <p:nvSpPr>
          <p:cNvPr id="6" name="Content Placeholder 4">
            <a:extLst>
              <a:ext uri="{FF2B5EF4-FFF2-40B4-BE49-F238E27FC236}">
                <a16:creationId xmlns:a16="http://schemas.microsoft.com/office/drawing/2014/main" id="{5BC898DA-0082-CC36-3470-9B25A7925910}"/>
              </a:ext>
            </a:extLst>
          </p:cNvPr>
          <p:cNvSpPr txBox="1">
            <a:spLocks/>
          </p:cNvSpPr>
          <p:nvPr/>
        </p:nvSpPr>
        <p:spPr>
          <a:xfrm>
            <a:off x="2632294" y="904606"/>
            <a:ext cx="5306430" cy="62600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AU" sz="1600"/>
          </a:p>
        </p:txBody>
      </p:sp>
      <p:sp>
        <p:nvSpPr>
          <p:cNvPr id="5" name="Rectangle: Rounded Corners 4">
            <a:extLst>
              <a:ext uri="{FF2B5EF4-FFF2-40B4-BE49-F238E27FC236}">
                <a16:creationId xmlns:a16="http://schemas.microsoft.com/office/drawing/2014/main" id="{22B75546-1262-398E-E180-2E99BAD4CEF5}"/>
              </a:ext>
            </a:extLst>
          </p:cNvPr>
          <p:cNvSpPr/>
          <p:nvPr/>
        </p:nvSpPr>
        <p:spPr>
          <a:xfrm>
            <a:off x="310735" y="1145797"/>
            <a:ext cx="5146413" cy="71856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11 Principles for Retirement models</a:t>
            </a:r>
            <a:endParaRPr lang="en-AU" sz="2400"/>
          </a:p>
        </p:txBody>
      </p:sp>
      <p:graphicFrame>
        <p:nvGraphicFramePr>
          <p:cNvPr id="9" name="Diagram 8">
            <a:extLst>
              <a:ext uri="{FF2B5EF4-FFF2-40B4-BE49-F238E27FC236}">
                <a16:creationId xmlns:a16="http://schemas.microsoft.com/office/drawing/2014/main" id="{97CA7154-13DD-C538-AA2A-BACCE68B8D09}"/>
              </a:ext>
            </a:extLst>
          </p:cNvPr>
          <p:cNvGraphicFramePr/>
          <p:nvPr>
            <p:extLst>
              <p:ext uri="{D42A27DB-BD31-4B8C-83A1-F6EECF244321}">
                <p14:modId xmlns:p14="http://schemas.microsoft.com/office/powerpoint/2010/main" val="21693174"/>
              </p:ext>
            </p:extLst>
          </p:nvPr>
        </p:nvGraphicFramePr>
        <p:xfrm>
          <a:off x="-629135" y="1963882"/>
          <a:ext cx="6984000" cy="453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ED708820-04E6-AE7D-E38D-F0FCCBAD4BE6}"/>
              </a:ext>
            </a:extLst>
          </p:cNvPr>
          <p:cNvSpPr txBox="1"/>
          <p:nvPr/>
        </p:nvSpPr>
        <p:spPr>
          <a:xfrm>
            <a:off x="473967" y="6209805"/>
            <a:ext cx="507139" cy="276999"/>
          </a:xfrm>
          <a:prstGeom prst="rect">
            <a:avLst/>
          </a:prstGeom>
          <a:noFill/>
        </p:spPr>
        <p:txBody>
          <a:bodyPr wrap="square" rtlCol="0">
            <a:spAutoFit/>
          </a:bodyPr>
          <a:lstStyle/>
          <a:p>
            <a:r>
              <a:rPr lang="en-US" sz="1200">
                <a:solidFill>
                  <a:schemeClr val="bg1"/>
                </a:solidFill>
              </a:rPr>
              <a:t>11</a:t>
            </a:r>
            <a:endParaRPr lang="en-AU" sz="1200">
              <a:solidFill>
                <a:schemeClr val="bg1"/>
              </a:solidFill>
            </a:endParaRPr>
          </a:p>
        </p:txBody>
      </p:sp>
      <p:sp>
        <p:nvSpPr>
          <p:cNvPr id="13" name="Rectangle: Rounded Corners 12">
            <a:extLst>
              <a:ext uri="{FF2B5EF4-FFF2-40B4-BE49-F238E27FC236}">
                <a16:creationId xmlns:a16="http://schemas.microsoft.com/office/drawing/2014/main" id="{8D53A467-F406-4BAD-1A6E-77453ECCC0DC}"/>
              </a:ext>
            </a:extLst>
          </p:cNvPr>
          <p:cNvSpPr/>
          <p:nvPr/>
        </p:nvSpPr>
        <p:spPr>
          <a:xfrm>
            <a:off x="6528879" y="1137562"/>
            <a:ext cx="5148000" cy="71856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rPr>
              <a:t>7 Key elements in Checklist</a:t>
            </a:r>
            <a:endParaRPr lang="en-AU" sz="2400">
              <a:solidFill>
                <a:sysClr val="windowText" lastClr="000000"/>
              </a:solidFill>
            </a:endParaRPr>
          </a:p>
        </p:txBody>
      </p:sp>
      <p:graphicFrame>
        <p:nvGraphicFramePr>
          <p:cNvPr id="14" name="Diagram 13">
            <a:extLst>
              <a:ext uri="{FF2B5EF4-FFF2-40B4-BE49-F238E27FC236}">
                <a16:creationId xmlns:a16="http://schemas.microsoft.com/office/drawing/2014/main" id="{729F63D3-7FE0-09D9-9B68-AFFB26AB53DF}"/>
              </a:ext>
            </a:extLst>
          </p:cNvPr>
          <p:cNvGraphicFramePr/>
          <p:nvPr>
            <p:extLst>
              <p:ext uri="{D42A27DB-BD31-4B8C-83A1-F6EECF244321}">
                <p14:modId xmlns:p14="http://schemas.microsoft.com/office/powerpoint/2010/main" val="2334078891"/>
              </p:ext>
            </p:extLst>
          </p:nvPr>
        </p:nvGraphicFramePr>
        <p:xfrm>
          <a:off x="5582873" y="2157123"/>
          <a:ext cx="6984000" cy="43451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258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DEAFE-4127-984B-8C9B-BAFD832A5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AB0B7-E2AA-BE6A-8397-5BF995A91B08}"/>
              </a:ext>
            </a:extLst>
          </p:cNvPr>
          <p:cNvSpPr>
            <a:spLocks noGrp="1"/>
          </p:cNvSpPr>
          <p:nvPr>
            <p:ph type="title"/>
          </p:nvPr>
        </p:nvSpPr>
        <p:spPr>
          <a:xfrm>
            <a:off x="326848" y="288389"/>
            <a:ext cx="8087389" cy="749103"/>
          </a:xfrm>
        </p:spPr>
        <p:txBody>
          <a:bodyPr/>
          <a:lstStyle/>
          <a:p>
            <a:pPr lvl="0">
              <a:lnSpc>
                <a:spcPct val="100000"/>
              </a:lnSpc>
            </a:pPr>
            <a:r>
              <a:rPr lang="en-AU" sz="3200">
                <a:latin typeface="ABC Oracle"/>
              </a:rPr>
              <a:t>Three questions for model builders</a:t>
            </a:r>
          </a:p>
        </p:txBody>
      </p:sp>
      <p:sp>
        <p:nvSpPr>
          <p:cNvPr id="4" name="Slide Number Placeholder 3">
            <a:extLst>
              <a:ext uri="{FF2B5EF4-FFF2-40B4-BE49-F238E27FC236}">
                <a16:creationId xmlns:a16="http://schemas.microsoft.com/office/drawing/2014/main" id="{F73B1C7A-4735-3446-0821-784BE0F9ABB0}"/>
              </a:ext>
            </a:extLst>
          </p:cNvPr>
          <p:cNvSpPr>
            <a:spLocks noGrp="1"/>
          </p:cNvSpPr>
          <p:nvPr>
            <p:ph type="sldNum" sz="quarter" idx="12"/>
          </p:nvPr>
        </p:nvSpPr>
        <p:spPr/>
        <p:txBody>
          <a:bodyPr/>
          <a:lstStyle/>
          <a:p>
            <a:fld id="{741AFF56-1126-4107-9C02-BC0EFBF16431}" type="slidenum">
              <a:rPr lang="en-GB" smtClean="0"/>
              <a:pPr/>
              <a:t>6</a:t>
            </a:fld>
            <a:endParaRPr lang="en-GB"/>
          </a:p>
        </p:txBody>
      </p:sp>
      <p:sp>
        <p:nvSpPr>
          <p:cNvPr id="3" name="Rectangle: Rounded Corners 2">
            <a:extLst>
              <a:ext uri="{FF2B5EF4-FFF2-40B4-BE49-F238E27FC236}">
                <a16:creationId xmlns:a16="http://schemas.microsoft.com/office/drawing/2014/main" id="{A21B3426-0504-86FD-A9E7-037C3E19E961}"/>
              </a:ext>
            </a:extLst>
          </p:cNvPr>
          <p:cNvSpPr/>
          <p:nvPr/>
        </p:nvSpPr>
        <p:spPr>
          <a:xfrm>
            <a:off x="231314" y="1522719"/>
            <a:ext cx="5864686" cy="749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a:t>What are you trying to help the user achieve?</a:t>
            </a:r>
          </a:p>
        </p:txBody>
      </p:sp>
      <p:sp>
        <p:nvSpPr>
          <p:cNvPr id="9" name="Rectangle: Rounded Corners 8">
            <a:extLst>
              <a:ext uri="{FF2B5EF4-FFF2-40B4-BE49-F238E27FC236}">
                <a16:creationId xmlns:a16="http://schemas.microsoft.com/office/drawing/2014/main" id="{4BB801F5-F273-A1CC-935C-7A4CCFE2F816}"/>
              </a:ext>
            </a:extLst>
          </p:cNvPr>
          <p:cNvSpPr/>
          <p:nvPr/>
        </p:nvSpPr>
        <p:spPr>
          <a:xfrm>
            <a:off x="231313" y="2979726"/>
            <a:ext cx="5864685" cy="749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en-AU" sz="2400"/>
              <a:t>What input do you need to capture from the user?</a:t>
            </a:r>
          </a:p>
        </p:txBody>
      </p:sp>
      <p:sp>
        <p:nvSpPr>
          <p:cNvPr id="10" name="Rectangle: Rounded Corners 9">
            <a:extLst>
              <a:ext uri="{FF2B5EF4-FFF2-40B4-BE49-F238E27FC236}">
                <a16:creationId xmlns:a16="http://schemas.microsoft.com/office/drawing/2014/main" id="{4AF7756F-1DA0-92BC-E45C-D1FC786DBA4C}"/>
              </a:ext>
            </a:extLst>
          </p:cNvPr>
          <p:cNvSpPr/>
          <p:nvPr/>
        </p:nvSpPr>
        <p:spPr>
          <a:xfrm>
            <a:off x="231314" y="4844643"/>
            <a:ext cx="5800295" cy="749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en-AU" sz="2400"/>
              <a:t>What do you need to inform the user?</a:t>
            </a:r>
          </a:p>
        </p:txBody>
      </p:sp>
      <p:pic>
        <p:nvPicPr>
          <p:cNvPr id="20" name="Picture 19">
            <a:extLst>
              <a:ext uri="{FF2B5EF4-FFF2-40B4-BE49-F238E27FC236}">
                <a16:creationId xmlns:a16="http://schemas.microsoft.com/office/drawing/2014/main" id="{CE70CE61-383B-2A00-A9E8-554E259A489B}"/>
              </a:ext>
            </a:extLst>
          </p:cNvPr>
          <p:cNvPicPr>
            <a:picLocks noChangeAspect="1"/>
          </p:cNvPicPr>
          <p:nvPr/>
        </p:nvPicPr>
        <p:blipFill>
          <a:blip r:embed="rId2"/>
          <a:stretch>
            <a:fillRect/>
          </a:stretch>
        </p:blipFill>
        <p:spPr>
          <a:xfrm>
            <a:off x="6492241" y="1581975"/>
            <a:ext cx="4596238" cy="576000"/>
          </a:xfrm>
          <a:prstGeom prst="rect">
            <a:avLst/>
          </a:prstGeom>
        </p:spPr>
      </p:pic>
      <p:pic>
        <p:nvPicPr>
          <p:cNvPr id="22" name="Picture 21">
            <a:extLst>
              <a:ext uri="{FF2B5EF4-FFF2-40B4-BE49-F238E27FC236}">
                <a16:creationId xmlns:a16="http://schemas.microsoft.com/office/drawing/2014/main" id="{E69AB3BA-F686-5089-448D-A9BB5CA03EE7}"/>
              </a:ext>
            </a:extLst>
          </p:cNvPr>
          <p:cNvPicPr>
            <a:picLocks noChangeAspect="1"/>
          </p:cNvPicPr>
          <p:nvPr/>
        </p:nvPicPr>
        <p:blipFill>
          <a:blip r:embed="rId3"/>
          <a:stretch>
            <a:fillRect/>
          </a:stretch>
        </p:blipFill>
        <p:spPr>
          <a:xfrm>
            <a:off x="6602127" y="2769498"/>
            <a:ext cx="4500000" cy="1125001"/>
          </a:xfrm>
          <a:prstGeom prst="rect">
            <a:avLst/>
          </a:prstGeom>
        </p:spPr>
      </p:pic>
      <p:pic>
        <p:nvPicPr>
          <p:cNvPr id="24" name="Picture 23">
            <a:extLst>
              <a:ext uri="{FF2B5EF4-FFF2-40B4-BE49-F238E27FC236}">
                <a16:creationId xmlns:a16="http://schemas.microsoft.com/office/drawing/2014/main" id="{4EEF3123-9A6D-682E-5D9E-37825FA93D3C}"/>
              </a:ext>
            </a:extLst>
          </p:cNvPr>
          <p:cNvPicPr>
            <a:picLocks noChangeAspect="1"/>
          </p:cNvPicPr>
          <p:nvPr/>
        </p:nvPicPr>
        <p:blipFill>
          <a:blip r:embed="rId4"/>
          <a:stretch>
            <a:fillRect/>
          </a:stretch>
        </p:blipFill>
        <p:spPr>
          <a:xfrm>
            <a:off x="6602127" y="4159402"/>
            <a:ext cx="4536000" cy="2328321"/>
          </a:xfrm>
          <a:prstGeom prst="rect">
            <a:avLst/>
          </a:prstGeom>
        </p:spPr>
      </p:pic>
      <p:sp>
        <p:nvSpPr>
          <p:cNvPr id="28" name="Left Brace 27">
            <a:extLst>
              <a:ext uri="{FF2B5EF4-FFF2-40B4-BE49-F238E27FC236}">
                <a16:creationId xmlns:a16="http://schemas.microsoft.com/office/drawing/2014/main" id="{D889682A-26FD-FD93-4770-3B425200AE2C}"/>
              </a:ext>
            </a:extLst>
          </p:cNvPr>
          <p:cNvSpPr/>
          <p:nvPr/>
        </p:nvSpPr>
        <p:spPr>
          <a:xfrm>
            <a:off x="6361059" y="4111123"/>
            <a:ext cx="310508" cy="219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 name="Left Brace 28">
            <a:extLst>
              <a:ext uri="{FF2B5EF4-FFF2-40B4-BE49-F238E27FC236}">
                <a16:creationId xmlns:a16="http://schemas.microsoft.com/office/drawing/2014/main" id="{0EB1324B-9C55-F124-A138-495727D4983D}"/>
              </a:ext>
            </a:extLst>
          </p:cNvPr>
          <p:cNvSpPr/>
          <p:nvPr/>
        </p:nvSpPr>
        <p:spPr>
          <a:xfrm>
            <a:off x="6373506" y="2965622"/>
            <a:ext cx="310508" cy="749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0" name="Left Brace 29">
            <a:extLst>
              <a:ext uri="{FF2B5EF4-FFF2-40B4-BE49-F238E27FC236}">
                <a16:creationId xmlns:a16="http://schemas.microsoft.com/office/drawing/2014/main" id="{D228660C-EA5B-6EDA-C8DE-F2BC7108A02A}"/>
              </a:ext>
            </a:extLst>
          </p:cNvPr>
          <p:cNvSpPr/>
          <p:nvPr/>
        </p:nvSpPr>
        <p:spPr>
          <a:xfrm>
            <a:off x="6373507" y="1628909"/>
            <a:ext cx="310508" cy="5636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5608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DEAFE-4127-984B-8C9B-BAFD832A5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AB0B7-E2AA-BE6A-8397-5BF995A91B08}"/>
              </a:ext>
            </a:extLst>
          </p:cNvPr>
          <p:cNvSpPr>
            <a:spLocks noGrp="1"/>
          </p:cNvSpPr>
          <p:nvPr>
            <p:ph type="title"/>
          </p:nvPr>
        </p:nvSpPr>
        <p:spPr>
          <a:xfrm>
            <a:off x="176723" y="756795"/>
            <a:ext cx="8087389" cy="749103"/>
          </a:xfrm>
        </p:spPr>
        <p:txBody>
          <a:bodyPr/>
          <a:lstStyle/>
          <a:p>
            <a:pPr lvl="0">
              <a:lnSpc>
                <a:spcPct val="100000"/>
              </a:lnSpc>
            </a:pPr>
            <a:r>
              <a:rPr lang="en-US" sz="3200">
                <a:latin typeface="ABC Oracle"/>
              </a:rPr>
              <a:t>What are you trying to help the user achieve?</a:t>
            </a:r>
            <a:r>
              <a:rPr lang="en-AU" sz="3200">
                <a:latin typeface="ABC Oracle"/>
              </a:rPr>
              <a:t> </a:t>
            </a:r>
          </a:p>
        </p:txBody>
      </p:sp>
      <p:sp>
        <p:nvSpPr>
          <p:cNvPr id="4" name="Slide Number Placeholder 3">
            <a:extLst>
              <a:ext uri="{FF2B5EF4-FFF2-40B4-BE49-F238E27FC236}">
                <a16:creationId xmlns:a16="http://schemas.microsoft.com/office/drawing/2014/main" id="{F73B1C7A-4735-3446-0821-784BE0F9ABB0}"/>
              </a:ext>
            </a:extLst>
          </p:cNvPr>
          <p:cNvSpPr>
            <a:spLocks noGrp="1"/>
          </p:cNvSpPr>
          <p:nvPr>
            <p:ph type="sldNum" sz="quarter" idx="12"/>
          </p:nvPr>
        </p:nvSpPr>
        <p:spPr/>
        <p:txBody>
          <a:bodyPr/>
          <a:lstStyle/>
          <a:p>
            <a:fld id="{741AFF56-1126-4107-9C02-BC0EFBF16431}" type="slidenum">
              <a:rPr lang="en-GB" smtClean="0"/>
              <a:pPr/>
              <a:t>7</a:t>
            </a:fld>
            <a:endParaRPr lang="en-GB"/>
          </a:p>
        </p:txBody>
      </p:sp>
      <p:sp>
        <p:nvSpPr>
          <p:cNvPr id="5" name="Content Placeholder 4">
            <a:extLst>
              <a:ext uri="{FF2B5EF4-FFF2-40B4-BE49-F238E27FC236}">
                <a16:creationId xmlns:a16="http://schemas.microsoft.com/office/drawing/2014/main" id="{3FDB07FC-A32D-3625-2A2C-7FCADCCEDE29}"/>
              </a:ext>
            </a:extLst>
          </p:cNvPr>
          <p:cNvSpPr>
            <a:spLocks noGrp="1"/>
          </p:cNvSpPr>
          <p:nvPr>
            <p:ph sz="quarter" idx="13"/>
          </p:nvPr>
        </p:nvSpPr>
        <p:spPr>
          <a:xfrm>
            <a:off x="417200" y="1623152"/>
            <a:ext cx="8484551" cy="4239491"/>
          </a:xfrm>
        </p:spPr>
        <p:txBody>
          <a:bodyPr/>
          <a:lstStyle/>
          <a:p>
            <a:pPr marL="285750" indent="-285750">
              <a:spcBef>
                <a:spcPts val="600"/>
              </a:spcBef>
              <a:buFont typeface="Arial" panose="020B0604020202020204" pitchFamily="34" charset="0"/>
              <a:buChar char="•"/>
            </a:pPr>
            <a:r>
              <a:rPr lang="en-AU" sz="2400"/>
              <a:t>User questions/needs &gt; purpose &gt; goals &gt; scope &gt; metrics</a:t>
            </a:r>
          </a:p>
          <a:p>
            <a:pPr marL="285750" indent="-285750">
              <a:spcBef>
                <a:spcPts val="600"/>
              </a:spcBef>
              <a:buFont typeface="Arial" panose="020B0604020202020204" pitchFamily="34" charset="0"/>
              <a:buChar char="•"/>
            </a:pPr>
            <a:r>
              <a:rPr lang="en-AU" sz="2400"/>
              <a:t>Retirement goals</a:t>
            </a:r>
          </a:p>
          <a:p>
            <a:pPr marL="285750" indent="-285750">
              <a:spcBef>
                <a:spcPts val="600"/>
              </a:spcBef>
              <a:buFont typeface="Arial" panose="020B0604020202020204" pitchFamily="34" charset="0"/>
              <a:buChar char="•"/>
            </a:pPr>
            <a:r>
              <a:rPr lang="en-AU" sz="2400"/>
              <a:t>Prioritising goals</a:t>
            </a:r>
          </a:p>
          <a:p>
            <a:pPr marL="285750" indent="-285750">
              <a:spcBef>
                <a:spcPts val="600"/>
              </a:spcBef>
              <a:buFont typeface="Arial" panose="020B0604020202020204" pitchFamily="34" charset="0"/>
              <a:buChar char="•"/>
            </a:pPr>
            <a:r>
              <a:rPr lang="en-AU" sz="2400"/>
              <a:t>Income and expenses</a:t>
            </a:r>
          </a:p>
          <a:p>
            <a:pPr marL="285750" indent="-285750">
              <a:spcBef>
                <a:spcPts val="600"/>
              </a:spcBef>
              <a:buFont typeface="Arial" panose="020B0604020202020204" pitchFamily="34" charset="0"/>
              <a:buChar char="•"/>
            </a:pPr>
            <a:r>
              <a:rPr lang="en-AU" sz="2400"/>
              <a:t>Lump sums</a:t>
            </a:r>
          </a:p>
          <a:p>
            <a:pPr marL="285750" indent="-285750">
              <a:spcBef>
                <a:spcPts val="600"/>
              </a:spcBef>
              <a:buFont typeface="Arial" panose="020B0604020202020204" pitchFamily="34" charset="0"/>
              <a:buChar char="•"/>
            </a:pPr>
            <a:r>
              <a:rPr lang="en-AU" sz="2400"/>
              <a:t>Retirement period</a:t>
            </a:r>
          </a:p>
          <a:p>
            <a:pPr marL="285750" indent="-285750">
              <a:spcBef>
                <a:spcPts val="600"/>
              </a:spcBef>
              <a:buFont typeface="Arial" panose="020B0604020202020204" pitchFamily="34" charset="0"/>
              <a:buChar char="•"/>
            </a:pPr>
            <a:r>
              <a:rPr lang="en-AU" sz="2400"/>
              <a:t>Bequest/contingency</a:t>
            </a:r>
          </a:p>
          <a:p>
            <a:pPr marL="285750" indent="-285750">
              <a:spcBef>
                <a:spcPts val="600"/>
              </a:spcBef>
              <a:buFont typeface="Arial" panose="020B0604020202020204" pitchFamily="34" charset="0"/>
              <a:buChar char="•"/>
            </a:pPr>
            <a:r>
              <a:rPr lang="en-AU" sz="2400"/>
              <a:t>Home ownership</a:t>
            </a:r>
            <a:endParaRPr lang="en-US"/>
          </a:p>
          <a:p>
            <a:pPr marL="285750" indent="-285750">
              <a:buFont typeface="Arial" panose="020B0604020202020204" pitchFamily="34" charset="0"/>
              <a:buChar char="•"/>
            </a:pPr>
            <a:endParaRPr lang="en-AU" sz="2400"/>
          </a:p>
        </p:txBody>
      </p:sp>
      <p:graphicFrame>
        <p:nvGraphicFramePr>
          <p:cNvPr id="3" name="Table 2">
            <a:extLst>
              <a:ext uri="{FF2B5EF4-FFF2-40B4-BE49-F238E27FC236}">
                <a16:creationId xmlns:a16="http://schemas.microsoft.com/office/drawing/2014/main" id="{69DEA090-F866-C804-BFD5-AD3CCF2F64D6}"/>
              </a:ext>
            </a:extLst>
          </p:cNvPr>
          <p:cNvGraphicFramePr>
            <a:graphicFrameLocks noGrp="1"/>
          </p:cNvGraphicFramePr>
          <p:nvPr>
            <p:extLst>
              <p:ext uri="{D42A27DB-BD31-4B8C-83A1-F6EECF244321}">
                <p14:modId xmlns:p14="http://schemas.microsoft.com/office/powerpoint/2010/main" val="3166111004"/>
              </p:ext>
            </p:extLst>
          </p:nvPr>
        </p:nvGraphicFramePr>
        <p:xfrm>
          <a:off x="0" y="0"/>
          <a:ext cx="12191998" cy="396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237878640"/>
                    </a:ext>
                  </a:extLst>
                </a:gridCol>
                <a:gridCol w="1741714">
                  <a:extLst>
                    <a:ext uri="{9D8B030D-6E8A-4147-A177-3AD203B41FA5}">
                      <a16:colId xmlns:a16="http://schemas.microsoft.com/office/drawing/2014/main" val="637208894"/>
                    </a:ext>
                  </a:extLst>
                </a:gridCol>
                <a:gridCol w="1741714">
                  <a:extLst>
                    <a:ext uri="{9D8B030D-6E8A-4147-A177-3AD203B41FA5}">
                      <a16:colId xmlns:a16="http://schemas.microsoft.com/office/drawing/2014/main" val="1033737908"/>
                    </a:ext>
                  </a:extLst>
                </a:gridCol>
                <a:gridCol w="1741714">
                  <a:extLst>
                    <a:ext uri="{9D8B030D-6E8A-4147-A177-3AD203B41FA5}">
                      <a16:colId xmlns:a16="http://schemas.microsoft.com/office/drawing/2014/main" val="2850796162"/>
                    </a:ext>
                  </a:extLst>
                </a:gridCol>
                <a:gridCol w="1741714">
                  <a:extLst>
                    <a:ext uri="{9D8B030D-6E8A-4147-A177-3AD203B41FA5}">
                      <a16:colId xmlns:a16="http://schemas.microsoft.com/office/drawing/2014/main" val="859221258"/>
                    </a:ext>
                  </a:extLst>
                </a:gridCol>
                <a:gridCol w="1741714">
                  <a:extLst>
                    <a:ext uri="{9D8B030D-6E8A-4147-A177-3AD203B41FA5}">
                      <a16:colId xmlns:a16="http://schemas.microsoft.com/office/drawing/2014/main" val="1352838955"/>
                    </a:ext>
                  </a:extLst>
                </a:gridCol>
                <a:gridCol w="1741714">
                  <a:extLst>
                    <a:ext uri="{9D8B030D-6E8A-4147-A177-3AD203B41FA5}">
                      <a16:colId xmlns:a16="http://schemas.microsoft.com/office/drawing/2014/main" val="758327950"/>
                    </a:ext>
                  </a:extLst>
                </a:gridCol>
              </a:tblGrid>
              <a:tr h="370840">
                <a:tc>
                  <a:txBody>
                    <a:bodyPr/>
                    <a:lstStyle/>
                    <a:p>
                      <a:pPr algn="ctr"/>
                      <a:r>
                        <a:rPr lang="en-US" sz="2000">
                          <a:solidFill>
                            <a:schemeClr val="tx1"/>
                          </a:solidFill>
                        </a:rPr>
                        <a:t>Goals</a:t>
                      </a:r>
                      <a:endParaRPr lang="en-AU" sz="2000">
                        <a:solidFill>
                          <a:schemeClr val="tx1"/>
                        </a:solidFill>
                      </a:endParaRPr>
                    </a:p>
                  </a:txBody>
                  <a:tcPr>
                    <a:cell3D prstMaterial="dkEdge">
                      <a:bevel/>
                      <a:lightRig rig="flood" dir="t"/>
                    </a:cell3D>
                  </a:tcPr>
                </a:tc>
                <a:tc>
                  <a:txBody>
                    <a:bodyPr/>
                    <a:lstStyle/>
                    <a:p>
                      <a:pPr algn="ctr"/>
                      <a:r>
                        <a:rPr lang="en-US"/>
                        <a:t>People</a:t>
                      </a:r>
                      <a:endParaRPr lang="en-AU"/>
                    </a:p>
                  </a:txBody>
                  <a:tcPr/>
                </a:tc>
                <a:tc>
                  <a:txBody>
                    <a:bodyPr/>
                    <a:lstStyle/>
                    <a:p>
                      <a:pPr algn="ctr"/>
                      <a:r>
                        <a:rPr lang="en-US"/>
                        <a:t>Resources</a:t>
                      </a:r>
                      <a:endParaRPr lang="en-AU"/>
                    </a:p>
                  </a:txBody>
                  <a:tcPr/>
                </a:tc>
                <a:tc>
                  <a:txBody>
                    <a:bodyPr/>
                    <a:lstStyle/>
                    <a:p>
                      <a:pPr algn="ctr"/>
                      <a:r>
                        <a:rPr lang="en-US"/>
                        <a:t>Presentation</a:t>
                      </a:r>
                      <a:endParaRPr lang="en-AU"/>
                    </a:p>
                  </a:txBody>
                  <a:tcPr/>
                </a:tc>
                <a:tc>
                  <a:txBody>
                    <a:bodyPr/>
                    <a:lstStyle/>
                    <a:p>
                      <a:pPr algn="ctr"/>
                      <a:r>
                        <a:rPr lang="en-US"/>
                        <a:t>Risks</a:t>
                      </a:r>
                      <a:endParaRPr lang="en-AU"/>
                    </a:p>
                  </a:txBody>
                  <a:tcPr/>
                </a:tc>
                <a:tc>
                  <a:txBody>
                    <a:bodyPr/>
                    <a:lstStyle/>
                    <a:p>
                      <a:pPr algn="ctr"/>
                      <a:r>
                        <a:rPr lang="en-US"/>
                        <a:t>Assumptions</a:t>
                      </a:r>
                      <a:endParaRPr lang="en-AU"/>
                    </a:p>
                  </a:txBody>
                  <a:tcPr/>
                </a:tc>
                <a:tc>
                  <a:txBody>
                    <a:bodyPr/>
                    <a:lstStyle/>
                    <a:p>
                      <a:pPr algn="ctr"/>
                      <a:r>
                        <a:rPr lang="en-US"/>
                        <a:t>Methodology</a:t>
                      </a:r>
                      <a:endParaRPr lang="en-AU"/>
                    </a:p>
                  </a:txBody>
                  <a:tcPr/>
                </a:tc>
                <a:extLst>
                  <a:ext uri="{0D108BD9-81ED-4DB2-BD59-A6C34878D82A}">
                    <a16:rowId xmlns:a16="http://schemas.microsoft.com/office/drawing/2014/main" val="1393803631"/>
                  </a:ext>
                </a:extLst>
              </a:tr>
            </a:tbl>
          </a:graphicData>
        </a:graphic>
      </p:graphicFrame>
      <p:pic>
        <p:nvPicPr>
          <p:cNvPr id="8" name="Video 7">
            <a:hlinkClick r:id="" action="ppaction://media"/>
            <a:extLst>
              <a:ext uri="{FF2B5EF4-FFF2-40B4-BE49-F238E27FC236}">
                <a16:creationId xmlns:a16="http://schemas.microsoft.com/office/drawing/2014/main" id="{FA151C25-85EA-0835-5B31-F3D3C072BD0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44298" y="2183642"/>
            <a:ext cx="8076252" cy="4674358"/>
          </a:xfrm>
          <a:prstGeom prst="rect">
            <a:avLst/>
          </a:prstGeom>
        </p:spPr>
      </p:pic>
    </p:spTree>
    <p:extLst>
      <p:ext uri="{BB962C8B-B14F-4D97-AF65-F5344CB8AC3E}">
        <p14:creationId xmlns:p14="http://schemas.microsoft.com/office/powerpoint/2010/main" val="414864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40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2" repeatCount="indefinite" fill="hold" display="0">
                  <p:stCondLst>
                    <p:cond delay="indefinite"/>
                  </p:stCondLst>
                </p:cTn>
                <p:tgtEl>
                  <p:spTgt spid="8"/>
                </p:tgtEl>
              </p:cMediaNode>
            </p:video>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07270-D828-62F4-BBC9-46A61DB9D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3C3AD-98D1-36DE-2326-A782A0A4DCCC}"/>
              </a:ext>
            </a:extLst>
          </p:cNvPr>
          <p:cNvSpPr>
            <a:spLocks noGrp="1"/>
          </p:cNvSpPr>
          <p:nvPr>
            <p:ph type="title"/>
          </p:nvPr>
        </p:nvSpPr>
        <p:spPr>
          <a:xfrm>
            <a:off x="135224" y="669880"/>
            <a:ext cx="10796076" cy="1232435"/>
          </a:xfrm>
        </p:spPr>
        <p:txBody>
          <a:bodyPr/>
          <a:lstStyle/>
          <a:p>
            <a:r>
              <a:rPr lang="en-AU" sz="4000">
                <a:latin typeface="Calibri"/>
                <a:ea typeface="Calibri"/>
                <a:cs typeface="Calibri"/>
              </a:rPr>
              <a:t>What input do you need to capture from the user?</a:t>
            </a:r>
            <a:endParaRPr lang="en-US" sz="4000">
              <a:latin typeface="Calibri"/>
              <a:ea typeface="Calibri"/>
              <a:cs typeface="Calibri"/>
            </a:endParaRPr>
          </a:p>
        </p:txBody>
      </p:sp>
      <p:pic>
        <p:nvPicPr>
          <p:cNvPr id="6" name="Content Placeholder 5" descr="Man with solid fill">
            <a:extLst>
              <a:ext uri="{FF2B5EF4-FFF2-40B4-BE49-F238E27FC236}">
                <a16:creationId xmlns:a16="http://schemas.microsoft.com/office/drawing/2014/main" id="{0F5BDAA0-0FDC-F66D-12F2-E731A6525108}"/>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2733267" y="1844834"/>
            <a:ext cx="1049495" cy="1025682"/>
          </a:xfrm>
          <a:prstGeom prst="rect">
            <a:avLst/>
          </a:prstGeom>
        </p:spPr>
      </p:pic>
      <p:sp>
        <p:nvSpPr>
          <p:cNvPr id="4" name="Slide Number Placeholder 3">
            <a:extLst>
              <a:ext uri="{FF2B5EF4-FFF2-40B4-BE49-F238E27FC236}">
                <a16:creationId xmlns:a16="http://schemas.microsoft.com/office/drawing/2014/main" id="{AAE3B6E0-515C-AEED-2086-94F1F7A4A926}"/>
              </a:ext>
            </a:extLst>
          </p:cNvPr>
          <p:cNvSpPr>
            <a:spLocks noGrp="1"/>
          </p:cNvSpPr>
          <p:nvPr>
            <p:ph type="sldNum" sz="quarter" idx="12"/>
          </p:nvPr>
        </p:nvSpPr>
        <p:spPr/>
        <p:txBody>
          <a:bodyPr/>
          <a:lstStyle/>
          <a:p>
            <a:fld id="{741AFF56-1126-4107-9C02-BC0EFBF16431}" type="slidenum">
              <a:rPr lang="en-GB" smtClean="0"/>
              <a:pPr/>
              <a:t>8</a:t>
            </a:fld>
            <a:endParaRPr lang="en-GB"/>
          </a:p>
        </p:txBody>
      </p:sp>
      <p:sp>
        <p:nvSpPr>
          <p:cNvPr id="5" name="Content Placeholder 4">
            <a:extLst>
              <a:ext uri="{FF2B5EF4-FFF2-40B4-BE49-F238E27FC236}">
                <a16:creationId xmlns:a16="http://schemas.microsoft.com/office/drawing/2014/main" id="{600930D2-F5D8-DDDD-C706-08560591576A}"/>
              </a:ext>
            </a:extLst>
          </p:cNvPr>
          <p:cNvSpPr>
            <a:spLocks noGrp="1"/>
          </p:cNvSpPr>
          <p:nvPr>
            <p:ph sz="quarter" idx="13"/>
          </p:nvPr>
        </p:nvSpPr>
        <p:spPr>
          <a:xfrm>
            <a:off x="352425" y="1651793"/>
            <a:ext cx="11528425" cy="5027613"/>
          </a:xfrm>
        </p:spPr>
        <p:txBody>
          <a:bodyPr/>
          <a:lstStyle/>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p:txBody>
      </p:sp>
      <p:pic>
        <p:nvPicPr>
          <p:cNvPr id="7" name="Graphic 6" descr="Man and woman with solid fill">
            <a:extLst>
              <a:ext uri="{FF2B5EF4-FFF2-40B4-BE49-F238E27FC236}">
                <a16:creationId xmlns:a16="http://schemas.microsoft.com/office/drawing/2014/main" id="{8D179305-1E15-402E-FDAC-3B9FD293F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7088" y="3226912"/>
            <a:ext cx="1223962" cy="1247774"/>
          </a:xfrm>
          <a:prstGeom prst="rect">
            <a:avLst/>
          </a:prstGeom>
        </p:spPr>
      </p:pic>
      <p:sp>
        <p:nvSpPr>
          <p:cNvPr id="16" name="Rectangle: Rounded Corners 15">
            <a:extLst>
              <a:ext uri="{FF2B5EF4-FFF2-40B4-BE49-F238E27FC236}">
                <a16:creationId xmlns:a16="http://schemas.microsoft.com/office/drawing/2014/main" id="{4894FB28-3DE8-7BA8-4C41-F11F9C6614E4}"/>
              </a:ext>
            </a:extLst>
          </p:cNvPr>
          <p:cNvSpPr/>
          <p:nvPr/>
        </p:nvSpPr>
        <p:spPr>
          <a:xfrm>
            <a:off x="337662" y="3440748"/>
            <a:ext cx="2008503" cy="820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libri"/>
                <a:ea typeface="Calibri"/>
                <a:cs typeface="Calibri"/>
              </a:rPr>
              <a:t>People</a:t>
            </a:r>
          </a:p>
        </p:txBody>
      </p:sp>
      <p:pic>
        <p:nvPicPr>
          <p:cNvPr id="9" name="Graphic 8" descr="Man and woman with solid fill">
            <a:extLst>
              <a:ext uri="{FF2B5EF4-FFF2-40B4-BE49-F238E27FC236}">
                <a16:creationId xmlns:a16="http://schemas.microsoft.com/office/drawing/2014/main" id="{EAB6D29E-B5BF-5916-99DA-47C7A0084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8936" y="4852354"/>
            <a:ext cx="1223962" cy="1247774"/>
          </a:xfrm>
          <a:prstGeom prst="rect">
            <a:avLst/>
          </a:prstGeom>
        </p:spPr>
      </p:pic>
      <p:pic>
        <p:nvPicPr>
          <p:cNvPr id="11" name="Content Placeholder 5" descr="Man with solid fill">
            <a:extLst>
              <a:ext uri="{FF2B5EF4-FFF2-40B4-BE49-F238E27FC236}">
                <a16:creationId xmlns:a16="http://schemas.microsoft.com/office/drawing/2014/main" id="{25715E8C-F552-118E-8D8D-2FD8BE5E3E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697" y="5435237"/>
            <a:ext cx="632776" cy="561338"/>
          </a:xfrm>
          <a:prstGeom prst="rect">
            <a:avLst/>
          </a:prstGeom>
        </p:spPr>
      </p:pic>
      <p:pic>
        <p:nvPicPr>
          <p:cNvPr id="12" name="Graphic 11" descr="Woman with solid fill">
            <a:extLst>
              <a:ext uri="{FF2B5EF4-FFF2-40B4-BE49-F238E27FC236}">
                <a16:creationId xmlns:a16="http://schemas.microsoft.com/office/drawing/2014/main" id="{E55904DD-6D2B-FCB4-9345-531AEE0B8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2237" y="5412582"/>
            <a:ext cx="521494" cy="604838"/>
          </a:xfrm>
          <a:prstGeom prst="rect">
            <a:avLst/>
          </a:prstGeom>
        </p:spPr>
      </p:pic>
      <p:sp>
        <p:nvSpPr>
          <p:cNvPr id="8" name="TextBox 7">
            <a:extLst>
              <a:ext uri="{FF2B5EF4-FFF2-40B4-BE49-F238E27FC236}">
                <a16:creationId xmlns:a16="http://schemas.microsoft.com/office/drawing/2014/main" id="{7103EC01-DB61-7473-C396-099531B69142}"/>
              </a:ext>
            </a:extLst>
          </p:cNvPr>
          <p:cNvSpPr txBox="1"/>
          <p:nvPr/>
        </p:nvSpPr>
        <p:spPr>
          <a:xfrm>
            <a:off x="2874079" y="2796793"/>
            <a:ext cx="1263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Single</a:t>
            </a:r>
          </a:p>
        </p:txBody>
      </p:sp>
      <p:sp>
        <p:nvSpPr>
          <p:cNvPr id="10" name="TextBox 9">
            <a:extLst>
              <a:ext uri="{FF2B5EF4-FFF2-40B4-BE49-F238E27FC236}">
                <a16:creationId xmlns:a16="http://schemas.microsoft.com/office/drawing/2014/main" id="{397E2879-ABDA-9DCA-01E4-7C1AE07BA3FD}"/>
              </a:ext>
            </a:extLst>
          </p:cNvPr>
          <p:cNvSpPr txBox="1"/>
          <p:nvPr/>
        </p:nvSpPr>
        <p:spPr>
          <a:xfrm>
            <a:off x="3584286" y="4383437"/>
            <a:ext cx="1263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Couple</a:t>
            </a:r>
          </a:p>
        </p:txBody>
      </p:sp>
      <p:sp>
        <p:nvSpPr>
          <p:cNvPr id="13" name="TextBox 12">
            <a:extLst>
              <a:ext uri="{FF2B5EF4-FFF2-40B4-BE49-F238E27FC236}">
                <a16:creationId xmlns:a16="http://schemas.microsoft.com/office/drawing/2014/main" id="{F2B5DF68-C06D-7EE4-D22F-209BF3861258}"/>
              </a:ext>
            </a:extLst>
          </p:cNvPr>
          <p:cNvSpPr txBox="1"/>
          <p:nvPr/>
        </p:nvSpPr>
        <p:spPr>
          <a:xfrm>
            <a:off x="2912504" y="6049805"/>
            <a:ext cx="1263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Household</a:t>
            </a:r>
          </a:p>
        </p:txBody>
      </p:sp>
      <p:graphicFrame>
        <p:nvGraphicFramePr>
          <p:cNvPr id="14" name="Table 13">
            <a:extLst>
              <a:ext uri="{FF2B5EF4-FFF2-40B4-BE49-F238E27FC236}">
                <a16:creationId xmlns:a16="http://schemas.microsoft.com/office/drawing/2014/main" id="{872E5E0E-B462-424D-ED67-04DFAEEA8AE3}"/>
              </a:ext>
            </a:extLst>
          </p:cNvPr>
          <p:cNvGraphicFramePr>
            <a:graphicFrameLocks noGrp="1"/>
          </p:cNvGraphicFramePr>
          <p:nvPr>
            <p:extLst>
              <p:ext uri="{D42A27DB-BD31-4B8C-83A1-F6EECF244321}">
                <p14:modId xmlns:p14="http://schemas.microsoft.com/office/powerpoint/2010/main" val="2100815763"/>
              </p:ext>
            </p:extLst>
          </p:nvPr>
        </p:nvGraphicFramePr>
        <p:xfrm>
          <a:off x="0" y="0"/>
          <a:ext cx="12191998" cy="396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237878640"/>
                    </a:ext>
                  </a:extLst>
                </a:gridCol>
                <a:gridCol w="1741714">
                  <a:extLst>
                    <a:ext uri="{9D8B030D-6E8A-4147-A177-3AD203B41FA5}">
                      <a16:colId xmlns:a16="http://schemas.microsoft.com/office/drawing/2014/main" val="637208894"/>
                    </a:ext>
                  </a:extLst>
                </a:gridCol>
                <a:gridCol w="1741714">
                  <a:extLst>
                    <a:ext uri="{9D8B030D-6E8A-4147-A177-3AD203B41FA5}">
                      <a16:colId xmlns:a16="http://schemas.microsoft.com/office/drawing/2014/main" val="1033737908"/>
                    </a:ext>
                  </a:extLst>
                </a:gridCol>
                <a:gridCol w="1741714">
                  <a:extLst>
                    <a:ext uri="{9D8B030D-6E8A-4147-A177-3AD203B41FA5}">
                      <a16:colId xmlns:a16="http://schemas.microsoft.com/office/drawing/2014/main" val="2850796162"/>
                    </a:ext>
                  </a:extLst>
                </a:gridCol>
                <a:gridCol w="1741714">
                  <a:extLst>
                    <a:ext uri="{9D8B030D-6E8A-4147-A177-3AD203B41FA5}">
                      <a16:colId xmlns:a16="http://schemas.microsoft.com/office/drawing/2014/main" val="859221258"/>
                    </a:ext>
                  </a:extLst>
                </a:gridCol>
                <a:gridCol w="1741714">
                  <a:extLst>
                    <a:ext uri="{9D8B030D-6E8A-4147-A177-3AD203B41FA5}">
                      <a16:colId xmlns:a16="http://schemas.microsoft.com/office/drawing/2014/main" val="1352838955"/>
                    </a:ext>
                  </a:extLst>
                </a:gridCol>
                <a:gridCol w="1741714">
                  <a:extLst>
                    <a:ext uri="{9D8B030D-6E8A-4147-A177-3AD203B41FA5}">
                      <a16:colId xmlns:a16="http://schemas.microsoft.com/office/drawing/2014/main" val="758327950"/>
                    </a:ext>
                  </a:extLst>
                </a:gridCol>
              </a:tblGrid>
              <a:tr h="179316">
                <a:tc>
                  <a:txBody>
                    <a:bodyPr/>
                    <a:lstStyle/>
                    <a:p>
                      <a:pPr algn="ctr"/>
                      <a:r>
                        <a:rPr lang="en-US" sz="1800" b="1" kern="1200">
                          <a:solidFill>
                            <a:schemeClr val="lt1"/>
                          </a:solidFill>
                          <a:latin typeface="+mn-lt"/>
                          <a:ea typeface="+mn-ea"/>
                          <a:cs typeface="+mn-cs"/>
                        </a:rPr>
                        <a:t>Goals</a:t>
                      </a:r>
                      <a:endParaRPr lang="en-AU" sz="1800" b="1" kern="1200">
                        <a:solidFill>
                          <a:schemeClr val="lt1"/>
                        </a:solidFill>
                        <a:latin typeface="+mn-lt"/>
                        <a:ea typeface="+mn-ea"/>
                        <a:cs typeface="+mn-cs"/>
                      </a:endParaRPr>
                    </a:p>
                  </a:txBody>
                  <a:tcPr/>
                </a:tc>
                <a:tc>
                  <a:txBody>
                    <a:bodyPr/>
                    <a:lstStyle/>
                    <a:p>
                      <a:pPr algn="ctr"/>
                      <a:r>
                        <a:rPr lang="en-US" sz="2000" b="1" kern="1200">
                          <a:solidFill>
                            <a:schemeClr val="tx1"/>
                          </a:solidFill>
                          <a:latin typeface="+mn-lt"/>
                          <a:ea typeface="+mn-ea"/>
                          <a:cs typeface="+mn-cs"/>
                        </a:rPr>
                        <a:t>People</a:t>
                      </a:r>
                      <a:endParaRPr lang="en-AU" sz="2000" b="1" kern="1200">
                        <a:solidFill>
                          <a:schemeClr val="tx1"/>
                        </a:solidFill>
                        <a:latin typeface="+mn-lt"/>
                        <a:ea typeface="+mn-ea"/>
                        <a:cs typeface="+mn-cs"/>
                      </a:endParaRPr>
                    </a:p>
                  </a:txBody>
                  <a:tcPr>
                    <a:cell3D prstMaterial="dkEdge">
                      <a:bevel/>
                      <a:lightRig rig="flood" dir="t"/>
                    </a:cell3D>
                  </a:tcPr>
                </a:tc>
                <a:tc>
                  <a:txBody>
                    <a:bodyPr/>
                    <a:lstStyle/>
                    <a:p>
                      <a:pPr algn="ctr"/>
                      <a:r>
                        <a:rPr lang="en-US"/>
                        <a:t>Resources</a:t>
                      </a:r>
                      <a:endParaRPr lang="en-AU"/>
                    </a:p>
                  </a:txBody>
                  <a:tcPr/>
                </a:tc>
                <a:tc>
                  <a:txBody>
                    <a:bodyPr/>
                    <a:lstStyle/>
                    <a:p>
                      <a:pPr algn="ctr"/>
                      <a:r>
                        <a:rPr lang="en-US"/>
                        <a:t>Presentation</a:t>
                      </a:r>
                      <a:endParaRPr lang="en-AU"/>
                    </a:p>
                  </a:txBody>
                  <a:tcPr/>
                </a:tc>
                <a:tc>
                  <a:txBody>
                    <a:bodyPr/>
                    <a:lstStyle/>
                    <a:p>
                      <a:pPr algn="ctr"/>
                      <a:r>
                        <a:rPr lang="en-US"/>
                        <a:t>Risks</a:t>
                      </a:r>
                      <a:endParaRPr lang="en-AU"/>
                    </a:p>
                  </a:txBody>
                  <a:tcPr/>
                </a:tc>
                <a:tc>
                  <a:txBody>
                    <a:bodyPr/>
                    <a:lstStyle/>
                    <a:p>
                      <a:pPr algn="ctr"/>
                      <a:r>
                        <a:rPr lang="en-US"/>
                        <a:t>Assumptions</a:t>
                      </a:r>
                      <a:endParaRPr lang="en-AU"/>
                    </a:p>
                  </a:txBody>
                  <a:tcPr/>
                </a:tc>
                <a:tc>
                  <a:txBody>
                    <a:bodyPr/>
                    <a:lstStyle/>
                    <a:p>
                      <a:pPr algn="ctr"/>
                      <a:r>
                        <a:rPr lang="en-US"/>
                        <a:t>Methodology</a:t>
                      </a:r>
                      <a:endParaRPr lang="en-AU"/>
                    </a:p>
                  </a:txBody>
                  <a:tcPr/>
                </a:tc>
                <a:extLst>
                  <a:ext uri="{0D108BD9-81ED-4DB2-BD59-A6C34878D82A}">
                    <a16:rowId xmlns:a16="http://schemas.microsoft.com/office/drawing/2014/main" val="1393803631"/>
                  </a:ext>
                </a:extLst>
              </a:tr>
            </a:tbl>
          </a:graphicData>
        </a:graphic>
      </p:graphicFrame>
      <p:pic>
        <p:nvPicPr>
          <p:cNvPr id="17" name="Video 15">
            <a:hlinkClick r:id="" action="ppaction://media"/>
            <a:extLst>
              <a:ext uri="{FF2B5EF4-FFF2-40B4-BE49-F238E27FC236}">
                <a16:creationId xmlns:a16="http://schemas.microsoft.com/office/drawing/2014/main" id="{553F4BE1-6DC9-5B49-D68A-32B8EB801418}"/>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592164" y="1844834"/>
            <a:ext cx="7634151" cy="4389637"/>
          </a:xfrm>
          <a:prstGeom prst="rect">
            <a:avLst/>
          </a:prstGeom>
        </p:spPr>
      </p:pic>
    </p:spTree>
    <p:extLst>
      <p:ext uri="{BB962C8B-B14F-4D97-AF65-F5344CB8AC3E}">
        <p14:creationId xmlns:p14="http://schemas.microsoft.com/office/powerpoint/2010/main" val="1259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2625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48" repeatCount="indefinite" fill="hold" display="0">
                  <p:stCondLst>
                    <p:cond delay="indefinite"/>
                  </p:stCondLst>
                </p:cTn>
                <p:tgtEl>
                  <p:spTgt spid="17"/>
                </p:tgtEl>
              </p:cMediaNode>
            </p:video>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7"/>
                                        </p:tgtEl>
                                      </p:cBhvr>
                                    </p:cmd>
                                  </p:childTnLst>
                                </p:cTn>
                              </p:par>
                            </p:childTnLst>
                          </p:cTn>
                        </p:par>
                      </p:childTnLst>
                    </p:cTn>
                  </p:par>
                </p:childTnLst>
              </p:cTn>
              <p:nextCondLst>
                <p:cond evt="onClick" delay="0">
                  <p:tgtEl>
                    <p:spTgt spid="17"/>
                  </p:tgtEl>
                </p:cond>
              </p:nextCondLst>
            </p:seq>
          </p:childTnLst>
        </p:cTn>
      </p:par>
    </p:tnLst>
    <p:bldLst>
      <p:bldP spid="16" grpId="0" animBg="1"/>
      <p:bldP spid="8"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DE77-8C92-7ABB-C65B-E0BBD1859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14821-BF2F-FAB3-28DA-C0726697DB00}"/>
              </a:ext>
            </a:extLst>
          </p:cNvPr>
          <p:cNvSpPr>
            <a:spLocks noGrp="1"/>
          </p:cNvSpPr>
          <p:nvPr>
            <p:ph type="title"/>
          </p:nvPr>
        </p:nvSpPr>
        <p:spPr>
          <a:xfrm>
            <a:off x="199143" y="695108"/>
            <a:ext cx="10605008" cy="1232435"/>
          </a:xfrm>
        </p:spPr>
        <p:txBody>
          <a:bodyPr/>
          <a:lstStyle/>
          <a:p>
            <a:r>
              <a:rPr lang="en-AU" sz="4000">
                <a:latin typeface="Calibri"/>
                <a:ea typeface="Calibri"/>
                <a:cs typeface="Calibri"/>
              </a:rPr>
              <a:t>What input do you need to capture from the user?</a:t>
            </a:r>
            <a:endParaRPr lang="en-US" sz="4000">
              <a:latin typeface="Calibri"/>
              <a:ea typeface="Calibri"/>
              <a:cs typeface="Calibri"/>
            </a:endParaRPr>
          </a:p>
        </p:txBody>
      </p:sp>
      <p:sp>
        <p:nvSpPr>
          <p:cNvPr id="4" name="Slide Number Placeholder 3">
            <a:extLst>
              <a:ext uri="{FF2B5EF4-FFF2-40B4-BE49-F238E27FC236}">
                <a16:creationId xmlns:a16="http://schemas.microsoft.com/office/drawing/2014/main" id="{389F5498-DF2E-56D7-9F92-DD2BCA5EF05B}"/>
              </a:ext>
            </a:extLst>
          </p:cNvPr>
          <p:cNvSpPr>
            <a:spLocks noGrp="1"/>
          </p:cNvSpPr>
          <p:nvPr>
            <p:ph type="sldNum" sz="quarter" idx="12"/>
          </p:nvPr>
        </p:nvSpPr>
        <p:spPr/>
        <p:txBody>
          <a:bodyPr/>
          <a:lstStyle/>
          <a:p>
            <a:fld id="{741AFF56-1126-4107-9C02-BC0EFBF16431}" type="slidenum">
              <a:rPr lang="en-GB" smtClean="0"/>
              <a:pPr/>
              <a:t>9</a:t>
            </a:fld>
            <a:endParaRPr lang="en-GB"/>
          </a:p>
        </p:txBody>
      </p:sp>
      <p:sp>
        <p:nvSpPr>
          <p:cNvPr id="5" name="Content Placeholder 4">
            <a:extLst>
              <a:ext uri="{FF2B5EF4-FFF2-40B4-BE49-F238E27FC236}">
                <a16:creationId xmlns:a16="http://schemas.microsoft.com/office/drawing/2014/main" id="{7534CF81-BE81-91D6-4485-792F98EBE226}"/>
              </a:ext>
            </a:extLst>
          </p:cNvPr>
          <p:cNvSpPr>
            <a:spLocks noGrp="1"/>
          </p:cNvSpPr>
          <p:nvPr>
            <p:ph sz="quarter" idx="13"/>
          </p:nvPr>
        </p:nvSpPr>
        <p:spPr/>
        <p:txBody>
          <a:bodyPr/>
          <a:lstStyle/>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a:p>
            <a:pPr marL="285750" indent="-285750">
              <a:buFont typeface="Arial" panose="020B0604020202020204" pitchFamily="34" charset="0"/>
              <a:buChar char="•"/>
            </a:pPr>
            <a:endParaRPr lang="en-AU" sz="2400"/>
          </a:p>
        </p:txBody>
      </p:sp>
      <p:pic>
        <p:nvPicPr>
          <p:cNvPr id="11" name="Graphic 10" descr="Money with solid fill">
            <a:extLst>
              <a:ext uri="{FF2B5EF4-FFF2-40B4-BE49-F238E27FC236}">
                <a16:creationId xmlns:a16="http://schemas.microsoft.com/office/drawing/2014/main" id="{6FB60582-8336-514C-BEB3-E960449222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8918" y="1792288"/>
            <a:ext cx="914400" cy="914400"/>
          </a:xfrm>
          <a:prstGeom prst="rect">
            <a:avLst/>
          </a:prstGeom>
        </p:spPr>
      </p:pic>
      <p:pic>
        <p:nvPicPr>
          <p:cNvPr id="12" name="Graphic 11" descr="Piggy Bank with solid fill">
            <a:extLst>
              <a:ext uri="{FF2B5EF4-FFF2-40B4-BE49-F238E27FC236}">
                <a16:creationId xmlns:a16="http://schemas.microsoft.com/office/drawing/2014/main" id="{7F87C266-74CB-0FA2-6C0F-FFC64ACABE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3834" y="2764464"/>
            <a:ext cx="914400" cy="914400"/>
          </a:xfrm>
          <a:prstGeom prst="rect">
            <a:avLst/>
          </a:prstGeom>
        </p:spPr>
      </p:pic>
      <p:pic>
        <p:nvPicPr>
          <p:cNvPr id="13" name="Graphic 12" descr="House with solid fill">
            <a:extLst>
              <a:ext uri="{FF2B5EF4-FFF2-40B4-BE49-F238E27FC236}">
                <a16:creationId xmlns:a16="http://schemas.microsoft.com/office/drawing/2014/main" id="{78B0E66D-FB0A-949E-95FA-399F325AB0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05060" y="4233298"/>
            <a:ext cx="914400" cy="914400"/>
          </a:xfrm>
          <a:prstGeom prst="rect">
            <a:avLst/>
          </a:prstGeom>
        </p:spPr>
      </p:pic>
      <p:sp>
        <p:nvSpPr>
          <p:cNvPr id="17" name="Rectangle: Rounded Corners 16">
            <a:extLst>
              <a:ext uri="{FF2B5EF4-FFF2-40B4-BE49-F238E27FC236}">
                <a16:creationId xmlns:a16="http://schemas.microsoft.com/office/drawing/2014/main" id="{1B53F36A-B1EC-65E2-14D4-E2CD9A127833}"/>
              </a:ext>
            </a:extLst>
          </p:cNvPr>
          <p:cNvSpPr/>
          <p:nvPr/>
        </p:nvSpPr>
        <p:spPr>
          <a:xfrm>
            <a:off x="764700" y="3624579"/>
            <a:ext cx="2004218" cy="820102"/>
          </a:xfrm>
          <a:prstGeom prst="roundRect">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libri"/>
                <a:ea typeface="Calibri"/>
                <a:cs typeface="Calibri"/>
              </a:rPr>
              <a:t>Resources</a:t>
            </a:r>
          </a:p>
        </p:txBody>
      </p:sp>
      <p:sp>
        <p:nvSpPr>
          <p:cNvPr id="3" name="TextBox 2">
            <a:extLst>
              <a:ext uri="{FF2B5EF4-FFF2-40B4-BE49-F238E27FC236}">
                <a16:creationId xmlns:a16="http://schemas.microsoft.com/office/drawing/2014/main" id="{DAAA2659-FFEA-29EC-5838-74FB6953D097}"/>
              </a:ext>
            </a:extLst>
          </p:cNvPr>
          <p:cNvSpPr txBox="1"/>
          <p:nvPr/>
        </p:nvSpPr>
        <p:spPr>
          <a:xfrm>
            <a:off x="2772878" y="2514517"/>
            <a:ext cx="1263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Income</a:t>
            </a:r>
          </a:p>
        </p:txBody>
      </p:sp>
      <p:sp>
        <p:nvSpPr>
          <p:cNvPr id="6" name="TextBox 5">
            <a:extLst>
              <a:ext uri="{FF2B5EF4-FFF2-40B4-BE49-F238E27FC236}">
                <a16:creationId xmlns:a16="http://schemas.microsoft.com/office/drawing/2014/main" id="{1D13C1E6-FB4F-2B04-CAD7-5D1A878E5F69}"/>
              </a:ext>
            </a:extLst>
          </p:cNvPr>
          <p:cNvSpPr txBox="1"/>
          <p:nvPr/>
        </p:nvSpPr>
        <p:spPr>
          <a:xfrm>
            <a:off x="4105060" y="3513384"/>
            <a:ext cx="15702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Savings</a:t>
            </a:r>
          </a:p>
        </p:txBody>
      </p:sp>
      <p:sp>
        <p:nvSpPr>
          <p:cNvPr id="7" name="TextBox 6">
            <a:extLst>
              <a:ext uri="{FF2B5EF4-FFF2-40B4-BE49-F238E27FC236}">
                <a16:creationId xmlns:a16="http://schemas.microsoft.com/office/drawing/2014/main" id="{E2EB1A94-C7D2-7209-519C-7BCCFC5CF5CD}"/>
              </a:ext>
            </a:extLst>
          </p:cNvPr>
          <p:cNvSpPr txBox="1"/>
          <p:nvPr/>
        </p:nvSpPr>
        <p:spPr>
          <a:xfrm>
            <a:off x="4167090" y="5069371"/>
            <a:ext cx="15702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Assets</a:t>
            </a:r>
          </a:p>
        </p:txBody>
      </p:sp>
      <p:graphicFrame>
        <p:nvGraphicFramePr>
          <p:cNvPr id="8" name="Table 7">
            <a:extLst>
              <a:ext uri="{FF2B5EF4-FFF2-40B4-BE49-F238E27FC236}">
                <a16:creationId xmlns:a16="http://schemas.microsoft.com/office/drawing/2014/main" id="{73D4A96B-72F9-0298-B101-489522E7E4E3}"/>
              </a:ext>
            </a:extLst>
          </p:cNvPr>
          <p:cNvGraphicFramePr>
            <a:graphicFrameLocks noGrp="1"/>
          </p:cNvGraphicFramePr>
          <p:nvPr>
            <p:extLst>
              <p:ext uri="{D42A27DB-BD31-4B8C-83A1-F6EECF244321}">
                <p14:modId xmlns:p14="http://schemas.microsoft.com/office/powerpoint/2010/main" val="1504493268"/>
              </p:ext>
            </p:extLst>
          </p:nvPr>
        </p:nvGraphicFramePr>
        <p:xfrm>
          <a:off x="0" y="0"/>
          <a:ext cx="12191998" cy="396240"/>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237878640"/>
                    </a:ext>
                  </a:extLst>
                </a:gridCol>
                <a:gridCol w="1741714">
                  <a:extLst>
                    <a:ext uri="{9D8B030D-6E8A-4147-A177-3AD203B41FA5}">
                      <a16:colId xmlns:a16="http://schemas.microsoft.com/office/drawing/2014/main" val="637208894"/>
                    </a:ext>
                  </a:extLst>
                </a:gridCol>
                <a:gridCol w="1741714">
                  <a:extLst>
                    <a:ext uri="{9D8B030D-6E8A-4147-A177-3AD203B41FA5}">
                      <a16:colId xmlns:a16="http://schemas.microsoft.com/office/drawing/2014/main" val="1033737908"/>
                    </a:ext>
                  </a:extLst>
                </a:gridCol>
                <a:gridCol w="1741714">
                  <a:extLst>
                    <a:ext uri="{9D8B030D-6E8A-4147-A177-3AD203B41FA5}">
                      <a16:colId xmlns:a16="http://schemas.microsoft.com/office/drawing/2014/main" val="2850796162"/>
                    </a:ext>
                  </a:extLst>
                </a:gridCol>
                <a:gridCol w="1741714">
                  <a:extLst>
                    <a:ext uri="{9D8B030D-6E8A-4147-A177-3AD203B41FA5}">
                      <a16:colId xmlns:a16="http://schemas.microsoft.com/office/drawing/2014/main" val="859221258"/>
                    </a:ext>
                  </a:extLst>
                </a:gridCol>
                <a:gridCol w="1741714">
                  <a:extLst>
                    <a:ext uri="{9D8B030D-6E8A-4147-A177-3AD203B41FA5}">
                      <a16:colId xmlns:a16="http://schemas.microsoft.com/office/drawing/2014/main" val="1352838955"/>
                    </a:ext>
                  </a:extLst>
                </a:gridCol>
                <a:gridCol w="1741714">
                  <a:extLst>
                    <a:ext uri="{9D8B030D-6E8A-4147-A177-3AD203B41FA5}">
                      <a16:colId xmlns:a16="http://schemas.microsoft.com/office/drawing/2014/main" val="758327950"/>
                    </a:ext>
                  </a:extLst>
                </a:gridCol>
              </a:tblGrid>
              <a:tr h="179316">
                <a:tc>
                  <a:txBody>
                    <a:bodyPr/>
                    <a:lstStyle/>
                    <a:p>
                      <a:pPr algn="ctr"/>
                      <a:r>
                        <a:rPr lang="en-US" sz="1800" b="1" kern="1200">
                          <a:solidFill>
                            <a:schemeClr val="lt1"/>
                          </a:solidFill>
                          <a:latin typeface="+mn-lt"/>
                          <a:ea typeface="+mn-ea"/>
                          <a:cs typeface="+mn-cs"/>
                        </a:rPr>
                        <a:t>Goals</a:t>
                      </a:r>
                      <a:endParaRPr lang="en-AU" sz="1800" b="1" kern="1200">
                        <a:solidFill>
                          <a:schemeClr val="lt1"/>
                        </a:solidFill>
                        <a:latin typeface="+mn-lt"/>
                        <a:ea typeface="+mn-ea"/>
                        <a:cs typeface="+mn-cs"/>
                      </a:endParaRPr>
                    </a:p>
                  </a:txBody>
                  <a:tcPr/>
                </a:tc>
                <a:tc>
                  <a:txBody>
                    <a:bodyPr/>
                    <a:lstStyle/>
                    <a:p>
                      <a:pPr algn="ctr"/>
                      <a:r>
                        <a:rPr lang="en-US" sz="1800" b="1" kern="1200">
                          <a:solidFill>
                            <a:schemeClr val="bg1"/>
                          </a:solidFill>
                          <a:latin typeface="+mn-lt"/>
                          <a:ea typeface="+mn-ea"/>
                          <a:cs typeface="+mn-cs"/>
                        </a:rPr>
                        <a:t>People</a:t>
                      </a:r>
                      <a:endParaRPr lang="en-AU" sz="1800" b="1" kern="1200">
                        <a:solidFill>
                          <a:schemeClr val="bg1"/>
                        </a:solidFill>
                        <a:latin typeface="+mn-lt"/>
                        <a:ea typeface="+mn-ea"/>
                        <a:cs typeface="+mn-cs"/>
                      </a:endParaRPr>
                    </a:p>
                  </a:txBody>
                  <a:tcPr/>
                </a:tc>
                <a:tc>
                  <a:txBody>
                    <a:bodyPr/>
                    <a:lstStyle/>
                    <a:p>
                      <a:pPr algn="ctr"/>
                      <a:r>
                        <a:rPr lang="en-US" sz="2000">
                          <a:solidFill>
                            <a:schemeClr val="tx1"/>
                          </a:solidFill>
                        </a:rPr>
                        <a:t>Resources</a:t>
                      </a:r>
                      <a:endParaRPr lang="en-AU" sz="2000">
                        <a:solidFill>
                          <a:schemeClr val="tx1"/>
                        </a:solidFill>
                      </a:endParaRPr>
                    </a:p>
                  </a:txBody>
                  <a:tcPr>
                    <a:cell3D prstMaterial="dkEdge">
                      <a:bevel/>
                      <a:lightRig rig="flood" dir="t"/>
                    </a:cell3D>
                  </a:tcPr>
                </a:tc>
                <a:tc>
                  <a:txBody>
                    <a:bodyPr/>
                    <a:lstStyle/>
                    <a:p>
                      <a:pPr algn="ctr"/>
                      <a:r>
                        <a:rPr lang="en-US"/>
                        <a:t>Presentation</a:t>
                      </a:r>
                      <a:endParaRPr lang="en-AU"/>
                    </a:p>
                  </a:txBody>
                  <a:tcPr/>
                </a:tc>
                <a:tc>
                  <a:txBody>
                    <a:bodyPr/>
                    <a:lstStyle/>
                    <a:p>
                      <a:pPr algn="ctr"/>
                      <a:r>
                        <a:rPr lang="en-US"/>
                        <a:t>Risks</a:t>
                      </a:r>
                      <a:endParaRPr lang="en-AU"/>
                    </a:p>
                  </a:txBody>
                  <a:tcPr/>
                </a:tc>
                <a:tc>
                  <a:txBody>
                    <a:bodyPr/>
                    <a:lstStyle/>
                    <a:p>
                      <a:pPr algn="ctr"/>
                      <a:r>
                        <a:rPr lang="en-US"/>
                        <a:t>Assumptions</a:t>
                      </a:r>
                      <a:endParaRPr lang="en-AU"/>
                    </a:p>
                  </a:txBody>
                  <a:tcPr/>
                </a:tc>
                <a:tc>
                  <a:txBody>
                    <a:bodyPr/>
                    <a:lstStyle/>
                    <a:p>
                      <a:pPr algn="ctr"/>
                      <a:r>
                        <a:rPr lang="en-US"/>
                        <a:t>Methodology</a:t>
                      </a:r>
                      <a:endParaRPr lang="en-AU"/>
                    </a:p>
                  </a:txBody>
                  <a:tcPr/>
                </a:tc>
                <a:extLst>
                  <a:ext uri="{0D108BD9-81ED-4DB2-BD59-A6C34878D82A}">
                    <a16:rowId xmlns:a16="http://schemas.microsoft.com/office/drawing/2014/main" val="1393803631"/>
                  </a:ext>
                </a:extLst>
              </a:tr>
            </a:tbl>
          </a:graphicData>
        </a:graphic>
      </p:graphicFrame>
      <p:pic>
        <p:nvPicPr>
          <p:cNvPr id="16" name="Video 15">
            <a:hlinkClick r:id="" action="ppaction://media"/>
            <a:extLst>
              <a:ext uri="{FF2B5EF4-FFF2-40B4-BE49-F238E27FC236}">
                <a16:creationId xmlns:a16="http://schemas.microsoft.com/office/drawing/2014/main" id="{FA414E8B-8C2D-E866-B187-D08207482216}"/>
              </a:ext>
            </a:extLst>
          </p:cNvPr>
          <p:cNvPicPr>
            <a:picLocks noChangeAspect="1"/>
          </p:cNvPicPr>
          <p:nvPr>
            <a:videoFile r:link="rId1"/>
            <p:extLst>
              <p:ext uri="{DAA4B4D4-6D71-4841-9C94-3DE7FCFB9230}">
                <p14:media xmlns:p14="http://schemas.microsoft.com/office/powerpoint/2010/main" r:embed="rId2">
                  <p14:trim end="5863"/>
                </p14:media>
              </p:ext>
            </p:extLst>
          </p:nvPr>
        </p:nvPicPr>
        <p:blipFill>
          <a:blip r:embed="rId10"/>
          <a:stretch>
            <a:fillRect/>
          </a:stretch>
        </p:blipFill>
        <p:spPr>
          <a:xfrm>
            <a:off x="7073155" y="1419321"/>
            <a:ext cx="3884278" cy="5337176"/>
          </a:xfrm>
          <a:prstGeom prst="rect">
            <a:avLst/>
          </a:prstGeom>
        </p:spPr>
      </p:pic>
      <p:pic>
        <p:nvPicPr>
          <p:cNvPr id="19" name="Graphic 18" descr="Bank outline">
            <a:extLst>
              <a:ext uri="{FF2B5EF4-FFF2-40B4-BE49-F238E27FC236}">
                <a16:creationId xmlns:a16="http://schemas.microsoft.com/office/drawing/2014/main" id="{095B5894-0875-200C-F1D8-323134FBBA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41970" y="5248492"/>
            <a:ext cx="914400" cy="914400"/>
          </a:xfrm>
          <a:prstGeom prst="rect">
            <a:avLst/>
          </a:prstGeom>
        </p:spPr>
      </p:pic>
      <p:sp>
        <p:nvSpPr>
          <p:cNvPr id="20" name="TextBox 19">
            <a:extLst>
              <a:ext uri="{FF2B5EF4-FFF2-40B4-BE49-F238E27FC236}">
                <a16:creationId xmlns:a16="http://schemas.microsoft.com/office/drawing/2014/main" id="{41874B8A-5854-26F1-CB96-9C189B1BE305}"/>
              </a:ext>
            </a:extLst>
          </p:cNvPr>
          <p:cNvSpPr txBox="1"/>
          <p:nvPr/>
        </p:nvSpPr>
        <p:spPr>
          <a:xfrm>
            <a:off x="3159426" y="6043507"/>
            <a:ext cx="15702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Debts</a:t>
            </a:r>
          </a:p>
        </p:txBody>
      </p:sp>
    </p:spTree>
    <p:extLst>
      <p:ext uri="{BB962C8B-B14F-4D97-AF65-F5344CB8AC3E}">
        <p14:creationId xmlns:p14="http://schemas.microsoft.com/office/powerpoint/2010/main" val="21980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9521" fill="hold"/>
                                        <p:tgtEl>
                                          <p:spTgt spid="16"/>
                                        </p:tgtEl>
                                      </p:cBhvr>
                                    </p:cmd>
                                  </p:childTnLst>
                                </p:cTn>
                              </p:par>
                            </p:childTnLst>
                          </p:cTn>
                        </p:par>
                      </p:childTnLst>
                    </p:cTn>
                  </p:par>
                  <p:par>
                    <p:cTn id="50" fill="hold">
                      <p:stCondLst>
                        <p:cond delay="indefinite"/>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54" repeatCount="indefinite" fill="hold" display="0">
                  <p:stCondLst>
                    <p:cond delay="indefinite"/>
                  </p:stCondLst>
                </p:cTn>
                <p:tgtEl>
                  <p:spTgt spid="16"/>
                </p:tgtEl>
              </p:cMediaNode>
            </p:video>
          </p:childTnLst>
        </p:cTn>
      </p:par>
    </p:tnLst>
    <p:bldLst>
      <p:bldP spid="17" grpId="0" animBg="1"/>
      <p:bldP spid="3" grpId="0"/>
      <p:bldP spid="6" grpId="0"/>
      <p:bldP spid="7" grpId="0"/>
      <p:bldP spid="20" grpId="0"/>
    </p:bldLst>
  </p:timing>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12</Value>
      <Value>40</Value>
      <Value>21</Value>
      <Value>153</Value>
    </TaxCatchAll>
    <_dlc_DocId xmlns="7c09f450-3099-4ab0-9797-308ed8a26daf">CE6YYQN64SX3-786882053-16641</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https://actuaries.sharepoint.com/sites/DMS/_layouts/15/DocIdRedir.aspx?ID=CE6YYQN64SX3-786882053-16641</Url>
      <Description>CE6YYQN64SX3-786882053-16641</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Retirement models is a significant method of providing financial guidance to Australians to help them make appropriate decisions when planning for retirement and living in retirement.  
It is important that these retirement models adhere to some standards and provide the necessary information to the end user to make an informed decision.  
In this session, we will discuss how the Good Practice Principles for Retirement Modelling and the newly developed Checklist can be used by practitioners to assist in developing retirement models to meet these objectives.  </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bc06a685-a718-5375-829b-92f4b1fca4df</CMS_x0020_Document_x0020_ID>
    <Created-Date xmlns="b9043e53-a078-4fe1-9a97-1dc890974721">2026-03-10T13:00:00+00:00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F4F4991-576A-47C8-86E4-50FD8FB44C59}"/>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A7F36D-13F6-4DF0-A1FA-99BF5BE8352E}">
  <ds:schemaRefs>
    <ds:schemaRef ds:uri="82deab7b-47ff-40dc-8bd4-652c52f4d2cc"/>
    <ds:schemaRef ds:uri="90afc07b-9279-47c3-a368-8f77a1751e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179F94C-56F5-4193-9288-5D416D9CDD64}"/>
</file>

<file path=customXml/itemProps5.xml><?xml version="1.0" encoding="utf-8"?>
<ds:datastoreItem xmlns:ds="http://schemas.openxmlformats.org/officeDocument/2006/customXml" ds:itemID="{FFE28CFB-3832-4B34-8116-6D338F115855}"/>
</file>

<file path=docMetadata/LabelInfo.xml><?xml version="1.0" encoding="utf-8"?>
<clbl:labelList xmlns:clbl="http://schemas.microsoft.com/office/2020/mipLabelMetadata">
  <clbl:label id="{f34583ae-50f5-4173-a209-c3f4cf536101}" enabled="1" method="Standard" siteId="{c64d49cd-d138-4cdb-a5d4-324a4040c74a}"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Good Practice Principles for Retirement Modelling Checklist </vt:lpstr>
      <vt:lpstr>Important notice for all participants </vt:lpstr>
      <vt:lpstr>PowerPoint Presentation</vt:lpstr>
      <vt:lpstr>Overview of GPP paper</vt:lpstr>
      <vt:lpstr>Overview of GPP paper</vt:lpstr>
      <vt:lpstr>Three questions for model builders</vt:lpstr>
      <vt:lpstr>What are you trying to help the user achieve? </vt:lpstr>
      <vt:lpstr>What input do you need to capture from the user?</vt:lpstr>
      <vt:lpstr>What input do you need to capture from the user?</vt:lpstr>
      <vt:lpstr>What do you need to inform the user? </vt:lpstr>
      <vt:lpstr>What do you need to inform the user? </vt:lpstr>
      <vt:lpstr>What do you need to inform the user?</vt:lpstr>
      <vt:lpstr>Conclusion</vt:lpstr>
      <vt:lpstr>Special thank you to the members of the working group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Checklist for Retirement Modelling</dc:title>
  <dc:creator>Ruvinda Nanayakkara and Richard Starkey</dc:creator>
  <cp:revision>1</cp:revision>
  <dcterms:created xsi:type="dcterms:W3CDTF">2023-05-24T00:01:03Z</dcterms:created>
  <dcterms:modified xsi:type="dcterms:W3CDTF">2026-03-10T22:52:06Z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38f1469a-2c2a-4aee-b92b-090d4c5468ff_Enabled">
    <vt:lpwstr>true</vt:lpwstr>
  </property>
  <property fmtid="{D5CDD505-2E9C-101B-9397-08002B2CF9AE}" pid="5" name="MSIP_Label_38f1469a-2c2a-4aee-b92b-090d4c5468ff_SetDate">
    <vt:lpwstr>2026-03-08T09:27:45Z</vt:lpwstr>
  </property>
  <property fmtid="{D5CDD505-2E9C-101B-9397-08002B2CF9AE}" pid="6" name="MSIP_Label_38f1469a-2c2a-4aee-b92b-090d4c5468ff_Method">
    <vt:lpwstr>Standard</vt:lpwstr>
  </property>
  <property fmtid="{D5CDD505-2E9C-101B-9397-08002B2CF9AE}" pid="7" name="MSIP_Label_38f1469a-2c2a-4aee-b92b-090d4c5468ff_Name">
    <vt:lpwstr>Confidential - Unmarked</vt:lpwstr>
  </property>
  <property fmtid="{D5CDD505-2E9C-101B-9397-08002B2CF9AE}" pid="8" name="MSIP_Label_38f1469a-2c2a-4aee-b92b-090d4c5468ff_SiteId">
    <vt:lpwstr>2a6e6092-73e4-4752-b1a5-477a17f5056d</vt:lpwstr>
  </property>
  <property fmtid="{D5CDD505-2E9C-101B-9397-08002B2CF9AE}" pid="9" name="MSIP_Label_38f1469a-2c2a-4aee-b92b-090d4c5468ff_ActionId">
    <vt:lpwstr>d8ec88f9-58b6-4ea2-938f-84a26b03d3bb</vt:lpwstr>
  </property>
  <property fmtid="{D5CDD505-2E9C-101B-9397-08002B2CF9AE}" pid="10" name="MSIP_Label_38f1469a-2c2a-4aee-b92b-090d4c5468ff_ContentBits">
    <vt:lpwstr>0</vt:lpwstr>
  </property>
  <property fmtid="{D5CDD505-2E9C-101B-9397-08002B2CF9AE}" pid="11" name="MSIP_Label_38f1469a-2c2a-4aee-b92b-090d4c5468ff_Tag">
    <vt:lpwstr>10, 3, 0, 1</vt:lpwstr>
  </property>
  <property fmtid="{D5CDD505-2E9C-101B-9397-08002B2CF9AE}" pid="12" name="_dlc_DocIdItemGuid">
    <vt:lpwstr>57c580a6-b847-4648-a316-e36c42a540fd</vt:lpwstr>
  </property>
  <property fmtid="{D5CDD505-2E9C-101B-9397-08002B2CF9AE}" pid="13" name="Prototype_Education_Programs">
    <vt:lpwstr/>
  </property>
  <property fmtid="{D5CDD505-2E9C-101B-9397-08002B2CF9AE}" pid="14" name="Prototype_CPD_Activity_Format">
    <vt:lpwstr>33;#Presentation Slides|d40094d7-41bb-4670-ae67-14554674b2a3</vt:lpwstr>
  </property>
  <property fmtid="{D5CDD505-2E9C-101B-9397-08002B2CF9AE}" pid="15" name="Prototype_Practice_Area">
    <vt:lpwstr>21;#Superannuation and Investments|c4023ceb-8694-42da-8304-ff16c412bbef</vt:lpwstr>
  </property>
  <property fmtid="{D5CDD505-2E9C-101B-9397-08002B2CF9AE}" pid="16" name="Prototype_Content_Types">
    <vt:lpwstr>29;#Presentation slides|82514a72-d478-4557-818e-561b0f30fbaf</vt:lpwstr>
  </property>
  <property fmtid="{D5CDD505-2E9C-101B-9397-08002B2CF9AE}" pid="17" name="Prototype_Tags">
    <vt:lpwstr>40;#Past Event|81820cd3-45f0-44e5-97c3-ef5505ffe26e;#153;#Insights and Other Events|f0c84e4b-d864-421b-8ef7-dc22b090c6d4</vt:lpwstr>
  </property>
  <property fmtid="{D5CDD505-2E9C-101B-9397-08002B2CF9AE}" pid="18" name="lcf76f155ced4ddcb4097134ff3c332f">
    <vt:lpwstr/>
  </property>
  <property fmtid="{D5CDD505-2E9C-101B-9397-08002B2CF9AE}" pid="19" name="Prototype_Event_Types">
    <vt:lpwstr>12;#Insights|ab485f83-9006-4bcf-ac6c-13f27c86f67c</vt:lpwstr>
  </property>
</Properties>
</file>