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Layouts/slideLayout96.xml" ContentType="application/vnd.openxmlformats-officedocument.presentationml.slideLayou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19.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authors.xml" ContentType="application/vnd.ms-powerpoint.authors+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theme/theme2.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10.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ppt/slides/slide30.xml" ContentType="application/vnd.openxmlformats-officedocument.presentationml.slide+xml"/>
  <Override PartName="/ppt/slideLayouts/slideLayout10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ustom.xml" ContentType="application/vnd.openxmlformats-officedocument.custom-properties+xml"/>
  <Override PartName="/docProps/core.xml" ContentType="application/vnd.openxmlformats-package.core-properties+xml"/>
  <Override PartName="/ppt/slides/slide31.xml" ContentType="application/vnd.openxmlformats-officedocument.presentationml.slide+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 id="2147483721" r:id="rId5"/>
    <p:sldMasterId id="2147484032" r:id="rId6"/>
    <p:sldMasterId id="2147484042" r:id="rId7"/>
    <p:sldMasterId id="2147484052" r:id="rId8"/>
    <p:sldMasterId id="2147484062" r:id="rId9"/>
    <p:sldMasterId id="2147484072" r:id="rId10"/>
    <p:sldMasterId id="2147483791" r:id="rId11"/>
  </p:sldMasterIdLst>
  <p:notesMasterIdLst>
    <p:notesMasterId r:id="rId43"/>
  </p:notesMasterIdLst>
  <p:handoutMasterIdLst>
    <p:handoutMasterId r:id="rId44"/>
  </p:handoutMasterIdLst>
  <p:sldIdLst>
    <p:sldId id="275" r:id="rId12"/>
    <p:sldId id="1099" r:id="rId13"/>
    <p:sldId id="2147483199" r:id="rId14"/>
    <p:sldId id="1052" r:id="rId15"/>
    <p:sldId id="1089" r:id="rId16"/>
    <p:sldId id="1092" r:id="rId17"/>
    <p:sldId id="1094" r:id="rId18"/>
    <p:sldId id="1090" r:id="rId19"/>
    <p:sldId id="1095" r:id="rId20"/>
    <p:sldId id="1096" r:id="rId21"/>
    <p:sldId id="966" r:id="rId22"/>
    <p:sldId id="977" r:id="rId23"/>
    <p:sldId id="978" r:id="rId24"/>
    <p:sldId id="976" r:id="rId25"/>
    <p:sldId id="980" r:id="rId26"/>
    <p:sldId id="971" r:id="rId27"/>
    <p:sldId id="979" r:id="rId28"/>
    <p:sldId id="969" r:id="rId29"/>
    <p:sldId id="972" r:id="rId30"/>
    <p:sldId id="968" r:id="rId31"/>
    <p:sldId id="259" r:id="rId32"/>
    <p:sldId id="1097" r:id="rId33"/>
    <p:sldId id="260" r:id="rId34"/>
    <p:sldId id="1091" r:id="rId35"/>
    <p:sldId id="970" r:id="rId36"/>
    <p:sldId id="984" r:id="rId37"/>
    <p:sldId id="983" r:id="rId38"/>
    <p:sldId id="1098" r:id="rId39"/>
    <p:sldId id="924" r:id="rId40"/>
    <p:sldId id="2147483200" r:id="rId41"/>
    <p:sldId id="1100" r:id="rId42"/>
  </p:sldIdLst>
  <p:sldSz cx="12192000" cy="6858000"/>
  <p:notesSz cx="6797675" cy="9926638"/>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3" orient="horz" pos="2160" userDrawn="1">
          <p15:clr>
            <a:srgbClr val="A4A3A4"/>
          </p15:clr>
        </p15:guide>
        <p15:guide id="4" pos="32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B58274-A45D-8554-56B7-07C646084A33}" name="Libby Finch" initials="LF" userId="S::Elizabeth_Finch@taylorfry.com.au::f6a88d52-c6ae-433c-8b5e-b5569165447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celyn Ruddy" initials="JR" lastIdx="6" clrIdx="0">
    <p:extLst>
      <p:ext uri="{19B8F6BF-5375-455C-9EA6-DF929625EA0E}">
        <p15:presenceInfo xmlns:p15="http://schemas.microsoft.com/office/powerpoint/2012/main" userId="S::Jocelyn_Ruddy@taylorfry.com.au::a00b3b4c-be10-4739-b21e-0ad078d825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F8FF"/>
    <a:srgbClr val="F2F2F2"/>
    <a:srgbClr val="006EC8"/>
    <a:srgbClr val="D9D9D9"/>
    <a:srgbClr val="000000"/>
    <a:srgbClr val="A6A6A6"/>
    <a:srgbClr val="EFF8FF"/>
    <a:srgbClr val="CE0036"/>
    <a:srgbClr val="EE003E"/>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DCFF3F-F098-07BC-9D4C-6CAD167344BA}" v="41" dt="2026-03-11T21:58:57.938"/>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6327" autoAdjust="0"/>
  </p:normalViewPr>
  <p:slideViewPr>
    <p:cSldViewPr snapToGrid="0">
      <p:cViewPr varScale="1">
        <p:scale>
          <a:sx n="64" d="100"/>
          <a:sy n="64" d="100"/>
        </p:scale>
        <p:origin x="90" y="3624"/>
      </p:cViewPr>
      <p:guideLst>
        <p:guide pos="3840"/>
        <p:guide orient="horz" pos="2160"/>
        <p:guide pos="325"/>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78" d="100"/>
          <a:sy n="78" d="100"/>
        </p:scale>
        <p:origin x="406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commentAuthors" Target="commentAuthors.xml"/><Relationship Id="rId53" Type="http://schemas.openxmlformats.org/officeDocument/2006/relationships/customXml" Target="../customXml/item4.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handoutMaster" Target="handoutMasters/handoutMaster1.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5.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presProps" Target="presProp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customXml" Target="../customXml/item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ana Woodward" userId="S::luanaw@actuaries.asn.au::e60ffc11-0670-4755-8ad7-e35efff17491" providerId="AD" clId="Web-{87DCFF3F-F098-07BC-9D4C-6CAD167344BA}"/>
    <pc:docChg chg="addSld modSld sldOrd">
      <pc:chgData name="Luana Woodward" userId="S::luanaw@actuaries.asn.au::e60ffc11-0670-4755-8ad7-e35efff17491" providerId="AD" clId="Web-{87DCFF3F-F098-07BC-9D4C-6CAD167344BA}" dt="2026-03-11T21:58:57.938" v="38" actId="20577"/>
      <pc:docMkLst>
        <pc:docMk/>
      </pc:docMkLst>
      <pc:sldChg chg="addSp modSp">
        <pc:chgData name="Luana Woodward" userId="S::luanaw@actuaries.asn.au::e60ffc11-0670-4755-8ad7-e35efff17491" providerId="AD" clId="Web-{87DCFF3F-F098-07BC-9D4C-6CAD167344BA}" dt="2026-03-11T21:58:29.797" v="26" actId="1076"/>
        <pc:sldMkLst>
          <pc:docMk/>
          <pc:sldMk cId="574223858" sldId="1098"/>
        </pc:sldMkLst>
        <pc:spChg chg="add mod">
          <ac:chgData name="Luana Woodward" userId="S::luanaw@actuaries.asn.au::e60ffc11-0670-4755-8ad7-e35efff17491" providerId="AD" clId="Web-{87DCFF3F-F098-07BC-9D4C-6CAD167344BA}" dt="2026-03-11T21:58:29.797" v="26" actId="1076"/>
          <ac:spMkLst>
            <pc:docMk/>
            <pc:sldMk cId="574223858" sldId="1098"/>
            <ac:spMk id="7" creationId="{6E0E9D3A-9960-A430-498C-E0A20DC21F07}"/>
          </ac:spMkLst>
        </pc:spChg>
        <pc:picChg chg="add mod">
          <ac:chgData name="Luana Woodward" userId="S::luanaw@actuaries.asn.au::e60ffc11-0670-4755-8ad7-e35efff17491" providerId="AD" clId="Web-{87DCFF3F-F098-07BC-9D4C-6CAD167344BA}" dt="2026-03-11T21:58:23.218" v="25" actId="1076"/>
          <ac:picMkLst>
            <pc:docMk/>
            <pc:sldMk cId="574223858" sldId="1098"/>
            <ac:picMk id="5" creationId="{F0DE103E-0CBE-8F17-000C-8F259F282BC5}"/>
          </ac:picMkLst>
        </pc:picChg>
      </pc:sldChg>
      <pc:sldChg chg="addSp delSp modSp add">
        <pc:chgData name="Luana Woodward" userId="S::luanaw@actuaries.asn.au::e60ffc11-0670-4755-8ad7-e35efff17491" providerId="AD" clId="Web-{87DCFF3F-F098-07BC-9D4C-6CAD167344BA}" dt="2026-03-11T21:57:14.904" v="13" actId="20577"/>
        <pc:sldMkLst>
          <pc:docMk/>
          <pc:sldMk cId="292425534" sldId="2147483199"/>
        </pc:sldMkLst>
        <pc:spChg chg="mod">
          <ac:chgData name="Luana Woodward" userId="S::luanaw@actuaries.asn.au::e60ffc11-0670-4755-8ad7-e35efff17491" providerId="AD" clId="Web-{87DCFF3F-F098-07BC-9D4C-6CAD167344BA}" dt="2026-03-11T21:57:14.904" v="13" actId="20577"/>
          <ac:spMkLst>
            <pc:docMk/>
            <pc:sldMk cId="292425534" sldId="2147483199"/>
            <ac:spMk id="5" creationId="{2F7B4547-411F-978F-E710-5E3C672CA80F}"/>
          </ac:spMkLst>
        </pc:spChg>
        <pc:picChg chg="add mod">
          <ac:chgData name="Luana Woodward" userId="S::luanaw@actuaries.asn.au::e60ffc11-0670-4755-8ad7-e35efff17491" providerId="AD" clId="Web-{87DCFF3F-F098-07BC-9D4C-6CAD167344BA}" dt="2026-03-11T21:56:51.685" v="7" actId="14100"/>
          <ac:picMkLst>
            <pc:docMk/>
            <pc:sldMk cId="292425534" sldId="2147483199"/>
            <ac:picMk id="3" creationId="{33AD2B08-6175-FB9C-41F4-BC146AB15064}"/>
          </ac:picMkLst>
        </pc:picChg>
        <pc:picChg chg="del">
          <ac:chgData name="Luana Woodward" userId="S::luanaw@actuaries.asn.au::e60ffc11-0670-4755-8ad7-e35efff17491" providerId="AD" clId="Web-{87DCFF3F-F098-07BC-9D4C-6CAD167344BA}" dt="2026-03-11T21:56:35.498" v="1"/>
          <ac:picMkLst>
            <pc:docMk/>
            <pc:sldMk cId="292425534" sldId="2147483199"/>
            <ac:picMk id="6" creationId="{5929AEAD-5320-A8A2-0663-BEE2E5E6E1A5}"/>
          </ac:picMkLst>
        </pc:picChg>
        <pc:picChg chg="add del mod">
          <ac:chgData name="Luana Woodward" userId="S::luanaw@actuaries.asn.au::e60ffc11-0670-4755-8ad7-e35efff17491" providerId="AD" clId="Web-{87DCFF3F-F098-07BC-9D4C-6CAD167344BA}" dt="2026-03-11T21:57:02.013" v="9"/>
          <ac:picMkLst>
            <pc:docMk/>
            <pc:sldMk cId="292425534" sldId="2147483199"/>
            <ac:picMk id="7" creationId="{102ECEA2-FEEE-D1E0-CA75-91475F308A25}"/>
          </ac:picMkLst>
        </pc:picChg>
      </pc:sldChg>
      <pc:sldChg chg="modSp add ord replId">
        <pc:chgData name="Luana Woodward" userId="S::luanaw@actuaries.asn.au::e60ffc11-0670-4755-8ad7-e35efff17491" providerId="AD" clId="Web-{87DCFF3F-F098-07BC-9D4C-6CAD167344BA}" dt="2026-03-11T21:58:57.938" v="38" actId="20577"/>
        <pc:sldMkLst>
          <pc:docMk/>
          <pc:sldMk cId="1218137482" sldId="2147483200"/>
        </pc:sldMkLst>
        <pc:spChg chg="mod">
          <ac:chgData name="Luana Woodward" userId="S::luanaw@actuaries.asn.au::e60ffc11-0670-4755-8ad7-e35efff17491" providerId="AD" clId="Web-{87DCFF3F-F098-07BC-9D4C-6CAD167344BA}" dt="2026-03-11T21:58:57.938" v="38" actId="20577"/>
          <ac:spMkLst>
            <pc:docMk/>
            <pc:sldMk cId="1218137482" sldId="2147483200"/>
            <ac:spMk id="4" creationId="{DC6CF1E1-B23A-2825-6721-E9393D2AEA65}"/>
          </ac:spMkLst>
        </pc:spChg>
      </pc:sldChg>
      <pc:sldMasterChg chg="addSldLayout">
        <pc:chgData name="Luana Woodward" userId="S::luanaw@actuaries.asn.au::e60ffc11-0670-4755-8ad7-e35efff17491" providerId="AD" clId="Web-{87DCFF3F-F098-07BC-9D4C-6CAD167344BA}" dt="2026-03-11T21:56:33.529" v="0"/>
        <pc:sldMasterMkLst>
          <pc:docMk/>
          <pc:sldMasterMk cId="956014806" sldId="2147483768"/>
        </pc:sldMasterMkLst>
        <pc:sldLayoutChg chg="add">
          <pc:chgData name="Luana Woodward" userId="S::luanaw@actuaries.asn.au::e60ffc11-0670-4755-8ad7-e35efff17491" providerId="AD" clId="Web-{87DCFF3F-F098-07BC-9D4C-6CAD167344BA}" dt="2026-03-11T21:56:33.529" v="0"/>
          <pc:sldLayoutMkLst>
            <pc:docMk/>
            <pc:sldMasterMk cId="956014806" sldId="2147483768"/>
            <pc:sldLayoutMk cId="3436765813" sldId="2147484168"/>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98635875069005985"/>
        </c:manualLayout>
      </c:layout>
      <c:barChart>
        <c:barDir val="col"/>
        <c:grouping val="clustered"/>
        <c:varyColors val="0"/>
        <c:ser>
          <c:idx val="0"/>
          <c:order val="0"/>
          <c:spPr>
            <a:solidFill>
              <a:schemeClr val="accent1"/>
            </a:solidFill>
            <a:ln>
              <a:noFill/>
            </a:ln>
            <a:effectLst/>
          </c:spPr>
          <c:invertIfNegative val="0"/>
          <c:dLbls>
            <c:dLbl>
              <c:idx val="3"/>
              <c:layout>
                <c:manualLayout>
                  <c:x val="0"/>
                  <c:y val="0.13748578847069665"/>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Black" panose="020B0A04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74B-4CA9-BC2D-1EE15A5A345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Black" panose="020B0A04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Sheet1!$C$7:$C$10</c:f>
              <c:strCache>
                <c:ptCount val="4"/>
                <c:pt idx="0">
                  <c:v>2020-21</c:v>
                </c:pt>
                <c:pt idx="1">
                  <c:v>2021-22</c:v>
                </c:pt>
                <c:pt idx="2">
                  <c:v>2022-23</c:v>
                </c:pt>
                <c:pt idx="3">
                  <c:v>2023-24</c:v>
                </c:pt>
              </c:strCache>
            </c:strRef>
          </c:cat>
          <c:val>
            <c:numRef>
              <c:f>Sheet1!$M$7:$M$10</c:f>
              <c:numCache>
                <c:formatCode>0.0%</c:formatCode>
                <c:ptCount val="4"/>
                <c:pt idx="0">
                  <c:v>5.0999999999999997E-2</c:v>
                </c:pt>
                <c:pt idx="1">
                  <c:v>2.1161222060573998E-2</c:v>
                </c:pt>
                <c:pt idx="2">
                  <c:v>1.2633006910000424E-2</c:v>
                </c:pt>
                <c:pt idx="3">
                  <c:v>-1.4091511936339522E-3</c:v>
                </c:pt>
              </c:numCache>
            </c:numRef>
          </c:val>
          <c:extLst>
            <c:ext xmlns:c16="http://schemas.microsoft.com/office/drawing/2014/chart" uri="{C3380CC4-5D6E-409C-BE32-E72D297353CC}">
              <c16:uniqueId val="{00000000-774B-4CA9-BC2D-1EE15A5A3457}"/>
            </c:ext>
          </c:extLst>
        </c:ser>
        <c:dLbls>
          <c:showLegendKey val="0"/>
          <c:showVal val="0"/>
          <c:showCatName val="0"/>
          <c:showSerName val="0"/>
          <c:showPercent val="0"/>
          <c:showBubbleSize val="0"/>
        </c:dLbls>
        <c:gapWidth val="50"/>
        <c:overlap val="-27"/>
        <c:axId val="1255803407"/>
        <c:axId val="1255813487"/>
      </c:barChart>
      <c:catAx>
        <c:axId val="1255803407"/>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55813487"/>
        <c:crosses val="autoZero"/>
        <c:auto val="1"/>
        <c:lblAlgn val="ctr"/>
        <c:lblOffset val="100"/>
        <c:noMultiLvlLbl val="0"/>
      </c:catAx>
      <c:valAx>
        <c:axId val="1255813487"/>
        <c:scaling>
          <c:orientation val="minMax"/>
        </c:scaling>
        <c:delete val="1"/>
        <c:axPos val="l"/>
        <c:numFmt formatCode="0.0%" sourceLinked="1"/>
        <c:majorTickMark val="none"/>
        <c:minorTickMark val="none"/>
        <c:tickLblPos val="nextTo"/>
        <c:crossAx val="125580340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dirty="0"/>
              <a:t>National Efficient Price over time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Sheet1!$R$8</c:f>
              <c:strCache>
                <c:ptCount val="1"/>
                <c:pt idx="0">
                  <c:v>NEP</c:v>
                </c:pt>
              </c:strCache>
            </c:strRef>
          </c:tx>
          <c:spPr>
            <a:ln w="28575" cap="rnd">
              <a:solidFill>
                <a:schemeClr val="accent1"/>
              </a:solidFill>
              <a:round/>
            </a:ln>
            <a:effectLst/>
          </c:spPr>
          <c:marker>
            <c:symbol val="none"/>
          </c:marker>
          <c:cat>
            <c:strRef>
              <c:f>Sheet1!$Q$9:$Q$22</c:f>
              <c:strCache>
                <c:ptCount val="14"/>
                <c:pt idx="0">
                  <c:v>2012/13</c:v>
                </c:pt>
                <c:pt idx="1">
                  <c:v>2013/14</c:v>
                </c:pt>
                <c:pt idx="2">
                  <c:v>2014/15</c:v>
                </c:pt>
                <c:pt idx="3">
                  <c:v>2015/16</c:v>
                </c:pt>
                <c:pt idx="4">
                  <c:v>2016/17</c:v>
                </c:pt>
                <c:pt idx="5">
                  <c:v>2017/18</c:v>
                </c:pt>
                <c:pt idx="6">
                  <c:v>2018/19</c:v>
                </c:pt>
                <c:pt idx="7">
                  <c:v>2019/20</c:v>
                </c:pt>
                <c:pt idx="8">
                  <c:v>2020/21</c:v>
                </c:pt>
                <c:pt idx="9">
                  <c:v>2021/22</c:v>
                </c:pt>
                <c:pt idx="10">
                  <c:v>2022/23</c:v>
                </c:pt>
                <c:pt idx="11">
                  <c:v>2023/24</c:v>
                </c:pt>
                <c:pt idx="12">
                  <c:v>2024/25</c:v>
                </c:pt>
                <c:pt idx="13">
                  <c:v>2025/26</c:v>
                </c:pt>
              </c:strCache>
            </c:strRef>
          </c:cat>
          <c:val>
            <c:numRef>
              <c:f>Sheet1!$R$9:$R$22</c:f>
              <c:numCache>
                <c:formatCode>"$"#,##0_);[Red]\("$"#,##0\)</c:formatCode>
                <c:ptCount val="14"/>
                <c:pt idx="0">
                  <c:v>4808</c:v>
                </c:pt>
                <c:pt idx="1">
                  <c:v>4993</c:v>
                </c:pt>
                <c:pt idx="2">
                  <c:v>5007</c:v>
                </c:pt>
                <c:pt idx="3">
                  <c:v>4971</c:v>
                </c:pt>
                <c:pt idx="4">
                  <c:v>4883</c:v>
                </c:pt>
                <c:pt idx="5">
                  <c:v>4910</c:v>
                </c:pt>
                <c:pt idx="6">
                  <c:v>5012</c:v>
                </c:pt>
                <c:pt idx="7">
                  <c:v>5134</c:v>
                </c:pt>
                <c:pt idx="8">
                  <c:v>5320</c:v>
                </c:pt>
                <c:pt idx="9">
                  <c:v>5597</c:v>
                </c:pt>
                <c:pt idx="10">
                  <c:v>5797</c:v>
                </c:pt>
                <c:pt idx="11">
                  <c:v>6032</c:v>
                </c:pt>
                <c:pt idx="12">
                  <c:v>6465</c:v>
                </c:pt>
                <c:pt idx="13">
                  <c:v>7258</c:v>
                </c:pt>
              </c:numCache>
            </c:numRef>
          </c:val>
          <c:smooth val="0"/>
          <c:extLst>
            <c:ext xmlns:c16="http://schemas.microsoft.com/office/drawing/2014/chart" uri="{C3380CC4-5D6E-409C-BE32-E72D297353CC}">
              <c16:uniqueId val="{00000000-9BCD-42C1-AFBA-559F97240D9A}"/>
            </c:ext>
          </c:extLst>
        </c:ser>
        <c:dLbls>
          <c:showLegendKey val="0"/>
          <c:showVal val="0"/>
          <c:showCatName val="0"/>
          <c:showSerName val="0"/>
          <c:showPercent val="0"/>
          <c:showBubbleSize val="0"/>
        </c:dLbls>
        <c:smooth val="0"/>
        <c:axId val="1890064688"/>
        <c:axId val="1890065648"/>
      </c:lineChart>
      <c:catAx>
        <c:axId val="1890064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890065648"/>
        <c:crosses val="autoZero"/>
        <c:auto val="1"/>
        <c:lblAlgn val="ctr"/>
        <c:lblOffset val="100"/>
        <c:noMultiLvlLbl val="0"/>
      </c:catAx>
      <c:valAx>
        <c:axId val="1890065648"/>
        <c:scaling>
          <c:orientation val="minMax"/>
        </c:scaling>
        <c:delete val="0"/>
        <c:axPos val="l"/>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89006468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7C48BD9-70F0-48F3-A5BC-6E02E41B5C23}"/>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1508EBD8-DC14-427D-A514-F41ADCB4AF22}"/>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07B6FB9-BAA9-4610-A89A-8C35D6B3D093}" type="slidenum">
              <a:rPr lang="en-AU" smtClean="0"/>
              <a:t>‹#›</a:t>
            </a:fld>
            <a:endParaRPr lang="en-AU"/>
          </a:p>
        </p:txBody>
      </p:sp>
    </p:spTree>
    <p:extLst>
      <p:ext uri="{BB962C8B-B14F-4D97-AF65-F5344CB8AC3E}">
        <p14:creationId xmlns:p14="http://schemas.microsoft.com/office/powerpoint/2010/main" val="428531432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F306079-7153-4A90-8B3D-87BBE9EC4025}" type="slidenum">
              <a:rPr lang="en-AU" smtClean="0"/>
              <a:t>‹#›</a:t>
            </a:fld>
            <a:endParaRPr lang="en-AU"/>
          </a:p>
        </p:txBody>
      </p:sp>
    </p:spTree>
    <p:extLst>
      <p:ext uri="{BB962C8B-B14F-4D97-AF65-F5344CB8AC3E}">
        <p14:creationId xmlns:p14="http://schemas.microsoft.com/office/powerpoint/2010/main" val="2100243045"/>
      </p:ext>
    </p:extLst>
  </p:cSld>
  <p:clrMap bg1="lt1" tx1="dk1" bg2="lt2" tx2="dk2" accent1="accent1" accent2="accent2" accent3="accent3" accent4="accent4" accent5="accent5" accent6="accent6" hlink="hlink" folHlink="folHlink"/>
  <p:hf sldNum="0" hdr="0" ftr="0" dt="0"/>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4221951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258139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10081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971701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445281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153575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713382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42313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142087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31905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739081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546789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40424977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8013973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8486469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616876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184258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71953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4111345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099617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124439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002368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1021122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_with image">
    <p:bg>
      <p:bgPr>
        <a:solidFill>
          <a:schemeClr val="bg1"/>
        </a:solidFill>
        <a:effectLst/>
      </p:bgPr>
    </p:bg>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216C79BF-752F-1ED3-493C-4CF401D93A7F}"/>
              </a:ext>
            </a:extLst>
          </p:cNvPr>
          <p:cNvSpPr>
            <a:spLocks noGrp="1"/>
          </p:cNvSpPr>
          <p:nvPr>
            <p:ph type="pic" sz="quarter" idx="13"/>
          </p:nvPr>
        </p:nvSpPr>
        <p:spPr>
          <a:xfrm>
            <a:off x="9571200" y="0"/>
            <a:ext cx="2620800" cy="6857997"/>
          </a:xfrm>
          <a:prstGeom prst="rect">
            <a:avLst/>
          </a:prstGeom>
          <a:solidFill>
            <a:schemeClr val="bg1">
              <a:lumMod val="95000"/>
            </a:schemeClr>
          </a:solidFill>
        </p:spPr>
        <p:txBody>
          <a:bodyPr anchor="ctr"/>
          <a:lstStyle>
            <a:lvl1pPr marL="0" indent="0" algn="ctr">
              <a:buNone/>
              <a:defRPr/>
            </a:lvl1pPr>
          </a:lstStyle>
          <a:p>
            <a:r>
              <a:rPr lang="en-GB"/>
              <a:t>Click icon to add picture</a:t>
            </a:r>
            <a:endParaRPr lang="en-AU" dirty="0"/>
          </a:p>
        </p:txBody>
      </p:sp>
      <p:sp>
        <p:nvSpPr>
          <p:cNvPr id="12" name="Rectangle 11">
            <a:extLst>
              <a:ext uri="{FF2B5EF4-FFF2-40B4-BE49-F238E27FC236}">
                <a16:creationId xmlns:a16="http://schemas.microsoft.com/office/drawing/2014/main" id="{A46CEF33-C28D-8F46-7ACC-390677AE67A1}"/>
              </a:ext>
            </a:extLst>
          </p:cNvPr>
          <p:cNvSpPr/>
          <p:nvPr userDrawn="1"/>
        </p:nvSpPr>
        <p:spPr>
          <a:xfrm>
            <a:off x="0" y="0"/>
            <a:ext cx="95790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600" dirty="0" err="1">
              <a:solidFill>
                <a:schemeClr val="bg1"/>
              </a:solidFill>
            </a:endParaRPr>
          </a:p>
        </p:txBody>
      </p:sp>
      <p:sp>
        <p:nvSpPr>
          <p:cNvPr id="2" name="Title 1">
            <a:extLst>
              <a:ext uri="{FF2B5EF4-FFF2-40B4-BE49-F238E27FC236}">
                <a16:creationId xmlns:a16="http://schemas.microsoft.com/office/drawing/2014/main" id="{BAB7B709-241E-43E0-BD30-51074A5B5DD4}"/>
              </a:ext>
            </a:extLst>
          </p:cNvPr>
          <p:cNvSpPr>
            <a:spLocks noGrp="1"/>
          </p:cNvSpPr>
          <p:nvPr>
            <p:ph type="ctrTitle" hasCustomPrompt="1"/>
          </p:nvPr>
        </p:nvSpPr>
        <p:spPr>
          <a:xfrm>
            <a:off x="341494" y="2639828"/>
            <a:ext cx="5401280" cy="1216800"/>
          </a:xfrm>
          <a:prstGeom prst="rect">
            <a:avLst/>
          </a:prstGeom>
        </p:spPr>
        <p:txBody>
          <a:bodyPr bIns="0" anchor="b">
            <a:normAutofit/>
          </a:bodyPr>
          <a:lstStyle>
            <a:lvl1pPr algn="l" defTabSz="914377" rtl="0" eaLnBrk="1" latinLnBrk="0" hangingPunct="1">
              <a:lnSpc>
                <a:spcPct val="90000"/>
              </a:lnSpc>
              <a:spcBef>
                <a:spcPct val="0"/>
              </a:spcBef>
              <a:buNone/>
              <a:defRPr lang="en-AU" sz="3200" b="1" kern="1200" spc="0" baseline="0" dirty="0">
                <a:solidFill>
                  <a:schemeClr val="bg1"/>
                </a:solidFill>
                <a:latin typeface="Arial Black" panose="020B0A04020102020204" pitchFamily="34" charset="0"/>
                <a:ea typeface="+mj-ea"/>
                <a:cs typeface="+mj-cs"/>
              </a:defRPr>
            </a:lvl1pPr>
          </a:lstStyle>
          <a:p>
            <a:r>
              <a:rPr lang="en-US" dirty="0"/>
              <a:t>Presentation title over two lines of text</a:t>
            </a:r>
            <a:endParaRPr lang="en-AU" dirty="0"/>
          </a:p>
        </p:txBody>
      </p:sp>
      <p:sp>
        <p:nvSpPr>
          <p:cNvPr id="3" name="Subtitle 2">
            <a:extLst>
              <a:ext uri="{FF2B5EF4-FFF2-40B4-BE49-F238E27FC236}">
                <a16:creationId xmlns:a16="http://schemas.microsoft.com/office/drawing/2014/main" id="{964FB75E-D70F-49E5-885F-92615DFC984E}"/>
              </a:ext>
            </a:extLst>
          </p:cNvPr>
          <p:cNvSpPr>
            <a:spLocks noGrp="1"/>
          </p:cNvSpPr>
          <p:nvPr>
            <p:ph type="subTitle" idx="1" hasCustomPrompt="1"/>
          </p:nvPr>
        </p:nvSpPr>
        <p:spPr>
          <a:xfrm>
            <a:off x="341494" y="3882266"/>
            <a:ext cx="5401280" cy="1079695"/>
          </a:xfrm>
          <a:prstGeom prst="rect">
            <a:avLst/>
          </a:prstGeom>
        </p:spPr>
        <p:txBody>
          <a:bodyPr tIns="0">
            <a:normAutofit/>
          </a:bodyPr>
          <a:lstStyle>
            <a:lvl1pPr marL="0" marR="0" indent="0" algn="l" defTabSz="685783" rtl="0" eaLnBrk="1" fontAlgn="auto" latinLnBrk="0" hangingPunct="1">
              <a:lnSpc>
                <a:spcPct val="100000"/>
              </a:lnSpc>
              <a:spcBef>
                <a:spcPts val="0"/>
              </a:spcBef>
              <a:spcAft>
                <a:spcPts val="0"/>
              </a:spcAft>
              <a:buClr>
                <a:schemeClr val="accent1"/>
              </a:buClr>
              <a:buSzPct val="85000"/>
              <a:buFont typeface="Wingdings" panose="05000000000000000000" pitchFamily="2" charset="2"/>
              <a:buNone/>
              <a:tabLst/>
              <a:defRPr lang="en-AU" sz="2800" b="0" i="0" kern="1200" spc="0" baseline="0" dirty="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 over two lines of text</a:t>
            </a:r>
            <a:endParaRPr lang="en-AU" dirty="0"/>
          </a:p>
        </p:txBody>
      </p:sp>
      <p:pic>
        <p:nvPicPr>
          <p:cNvPr id="4" name="Picture 3">
            <a:extLst>
              <a:ext uri="{FF2B5EF4-FFF2-40B4-BE49-F238E27FC236}">
                <a16:creationId xmlns:a16="http://schemas.microsoft.com/office/drawing/2014/main" id="{43E8D6AA-3374-4975-B871-637540EEC86E}"/>
              </a:ext>
            </a:extLst>
          </p:cNvPr>
          <p:cNvPicPr>
            <a:picLocks noChangeAspect="1"/>
          </p:cNvPicPr>
          <p:nvPr userDrawn="1"/>
        </p:nvPicPr>
        <p:blipFill>
          <a:blip r:embed="rId2"/>
          <a:stretch>
            <a:fillRect/>
          </a:stretch>
        </p:blipFill>
        <p:spPr>
          <a:xfrm>
            <a:off x="436475" y="567831"/>
            <a:ext cx="1525180" cy="912258"/>
          </a:xfrm>
          <a:prstGeom prst="rect">
            <a:avLst/>
          </a:prstGeom>
        </p:spPr>
      </p:pic>
      <p:sp>
        <p:nvSpPr>
          <p:cNvPr id="10" name="Text Placeholder 9">
            <a:extLst>
              <a:ext uri="{FF2B5EF4-FFF2-40B4-BE49-F238E27FC236}">
                <a16:creationId xmlns:a16="http://schemas.microsoft.com/office/drawing/2014/main" id="{6796225F-81B8-45D6-9EEA-DA2CED0389C5}"/>
              </a:ext>
            </a:extLst>
          </p:cNvPr>
          <p:cNvSpPr>
            <a:spLocks noGrp="1"/>
          </p:cNvSpPr>
          <p:nvPr>
            <p:ph type="body" sz="quarter" idx="10" hasCustomPrompt="1"/>
          </p:nvPr>
        </p:nvSpPr>
        <p:spPr>
          <a:xfrm>
            <a:off x="341494" y="5588969"/>
            <a:ext cx="6162675" cy="428400"/>
          </a:xfrm>
          <a:prstGeom prst="rect">
            <a:avLst/>
          </a:prstGeom>
        </p:spPr>
        <p:txBody>
          <a:bodyPr>
            <a:noAutofit/>
          </a:bodyPr>
          <a:lstStyle>
            <a:lvl1pPr marL="0" indent="0">
              <a:buNone/>
              <a:defRPr lang="en-AU" sz="1600" b="0" i="0" kern="1200" spc="0" baseline="0" dirty="0">
                <a:solidFill>
                  <a:schemeClr val="bg1"/>
                </a:solidFill>
                <a:latin typeface="Arial" panose="020B0604020202020204" pitchFamily="34" charset="0"/>
                <a:ea typeface="+mn-ea"/>
                <a:cs typeface="Arial" panose="020B0604020202020204" pitchFamily="34" charset="0"/>
              </a:defRPr>
            </a:lvl1pPr>
            <a:lvl2pPr>
              <a:defRPr/>
            </a:lvl2pPr>
            <a:lvl3pPr>
              <a:defRPr/>
            </a:lvl3pPr>
            <a:lvl4pPr>
              <a:defRPr/>
            </a:lvl4pPr>
            <a:lvl5pPr>
              <a:defRPr/>
            </a:lvl5pPr>
          </a:lstStyle>
          <a:p>
            <a:pPr marL="228600" lvl="0" indent="-228600" algn="l" defTabSz="914377" rtl="0" eaLnBrk="1" latinLnBrk="0" hangingPunct="1">
              <a:lnSpc>
                <a:spcPct val="100000"/>
              </a:lnSpc>
              <a:spcBef>
                <a:spcPts val="0"/>
              </a:spcBef>
              <a:spcAft>
                <a:spcPts val="0"/>
              </a:spcAft>
              <a:buClr>
                <a:srgbClr val="006EC8"/>
              </a:buClr>
              <a:buSzPct val="85000"/>
            </a:pPr>
            <a:r>
              <a:rPr lang="en-US" dirty="0"/>
              <a:t>Date</a:t>
            </a:r>
          </a:p>
        </p:txBody>
      </p:sp>
      <p:cxnSp>
        <p:nvCxnSpPr>
          <p:cNvPr id="6" name="Straight Connector 5">
            <a:extLst>
              <a:ext uri="{FF2B5EF4-FFF2-40B4-BE49-F238E27FC236}">
                <a16:creationId xmlns:a16="http://schemas.microsoft.com/office/drawing/2014/main" id="{E8933DC6-098F-BD1F-4F0C-07D284B037E3}"/>
              </a:ext>
            </a:extLst>
          </p:cNvPr>
          <p:cNvCxnSpPr>
            <a:cxnSpLocks/>
          </p:cNvCxnSpPr>
          <p:nvPr userDrawn="1"/>
        </p:nvCxnSpPr>
        <p:spPr>
          <a:xfrm>
            <a:off x="428625" y="5222859"/>
            <a:ext cx="100800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0B38329-CA36-C446-F802-0194AB6A1D59}"/>
              </a:ext>
            </a:extLst>
          </p:cNvPr>
          <p:cNvSpPr txBox="1"/>
          <p:nvPr userDrawn="1"/>
        </p:nvSpPr>
        <p:spPr>
          <a:xfrm rot="16200000">
            <a:off x="7694673" y="1930246"/>
            <a:ext cx="3174657" cy="307777"/>
          </a:xfrm>
          <a:prstGeom prst="rect">
            <a:avLst/>
          </a:prstGeom>
          <a:noFill/>
        </p:spPr>
        <p:txBody>
          <a:bodyPr wrap="square" rtlCol="0">
            <a:spAutoFit/>
          </a:bodyPr>
          <a:lstStyle/>
          <a:p>
            <a:pPr algn="r"/>
            <a:r>
              <a:rPr lang="en-US" sz="1400" dirty="0">
                <a:solidFill>
                  <a:schemeClr val="bg1"/>
                </a:solidFill>
              </a:rPr>
              <a:t>We find the patterns that matter</a:t>
            </a:r>
            <a:endParaRPr lang="en-AU" sz="1400" dirty="0">
              <a:solidFill>
                <a:schemeClr val="bg1"/>
              </a:solidFill>
            </a:endParaRPr>
          </a:p>
        </p:txBody>
      </p:sp>
    </p:spTree>
    <p:extLst>
      <p:ext uri="{BB962C8B-B14F-4D97-AF65-F5344CB8AC3E}">
        <p14:creationId xmlns:p14="http://schemas.microsoft.com/office/powerpoint/2010/main" val="1559258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Two Conten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77495-2D94-4334-B92B-48AF290328F3}"/>
              </a:ext>
            </a:extLst>
          </p:cNvPr>
          <p:cNvSpPr>
            <a:spLocks noGrp="1"/>
          </p:cNvSpPr>
          <p:nvPr>
            <p:ph type="title"/>
          </p:nvPr>
        </p:nvSpPr>
        <p:spPr>
          <a:xfrm>
            <a:off x="432000" y="428400"/>
            <a:ext cx="11328000" cy="460800"/>
          </a:xfrm>
          <a:prstGeom prst="rect">
            <a:avLst/>
          </a:prstGeom>
        </p:spPr>
        <p:txBody>
          <a:bodyPr bIns="0"/>
          <a:lstStyle>
            <a:lvl1pPr>
              <a:defRPr sz="2200" b="1" i="0">
                <a:latin typeface="Arial Black" panose="020B0A0402010202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A35E4EFC-E6CE-43D7-9E25-33345BD38917}"/>
              </a:ext>
            </a:extLst>
          </p:cNvPr>
          <p:cNvSpPr>
            <a:spLocks noGrp="1"/>
          </p:cNvSpPr>
          <p:nvPr>
            <p:ph idx="1"/>
          </p:nvPr>
        </p:nvSpPr>
        <p:spPr>
          <a:xfrm>
            <a:off x="432000" y="1213200"/>
            <a:ext cx="5472000"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Content Placeholder 2">
            <a:extLst>
              <a:ext uri="{FF2B5EF4-FFF2-40B4-BE49-F238E27FC236}">
                <a16:creationId xmlns:a16="http://schemas.microsoft.com/office/drawing/2014/main" id="{1DB1987C-B783-4D27-A681-9EA736E439F4}"/>
              </a:ext>
            </a:extLst>
          </p:cNvPr>
          <p:cNvSpPr>
            <a:spLocks noGrp="1"/>
          </p:cNvSpPr>
          <p:nvPr>
            <p:ph idx="12"/>
          </p:nvPr>
        </p:nvSpPr>
        <p:spPr>
          <a:xfrm>
            <a:off x="6288000" y="1213200"/>
            <a:ext cx="5472000"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Footer Placeholder 4">
            <a:extLst>
              <a:ext uri="{FF2B5EF4-FFF2-40B4-BE49-F238E27FC236}">
                <a16:creationId xmlns:a16="http://schemas.microsoft.com/office/drawing/2014/main" id="{7648AFB4-E9C4-4465-B623-4043FBE9507F}"/>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a:t>The National Efficient Price: An Introduction for Private Health Insurers</a:t>
            </a:r>
            <a:endParaRPr lang="en-US" dirty="0"/>
          </a:p>
        </p:txBody>
      </p:sp>
    </p:spTree>
    <p:extLst>
      <p:ext uri="{BB962C8B-B14F-4D97-AF65-F5344CB8AC3E}">
        <p14:creationId xmlns:p14="http://schemas.microsoft.com/office/powerpoint/2010/main" val="3859801978"/>
      </p:ext>
    </p:extLst>
  </p:cSld>
  <p:clrMapOvr>
    <a:masterClrMapping/>
  </p:clrMapOvr>
  <p:extLst>
    <p:ext uri="{DCECCB84-F9BA-43D5-87BE-67443E8EF086}">
      <p15:sldGuideLst xmlns:p15="http://schemas.microsoft.com/office/powerpoint/2012/main">
        <p15:guide id="1" pos="3720" userDrawn="1">
          <p15:clr>
            <a:srgbClr val="FBAE40"/>
          </p15:clr>
        </p15:guide>
        <p15:guide id="2" pos="3960" userDrawn="1">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Back page (White/Blue, 2 people, SY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985329-F52B-804A-BB91-1AE2446C68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38336" y="567831"/>
            <a:ext cx="1525180" cy="912257"/>
          </a:xfrm>
          <a:prstGeom prst="rect">
            <a:avLst/>
          </a:prstGeom>
        </p:spPr>
      </p:pic>
      <p:sp>
        <p:nvSpPr>
          <p:cNvPr id="6" name="Rectangle 5">
            <a:extLst>
              <a:ext uri="{FF2B5EF4-FFF2-40B4-BE49-F238E27FC236}">
                <a16:creationId xmlns:a16="http://schemas.microsoft.com/office/drawing/2014/main" id="{1F51ECF8-9FCB-457E-6594-6518D4AE29CB}"/>
              </a:ext>
            </a:extLst>
          </p:cNvPr>
          <p:cNvSpPr/>
          <p:nvPr userDrawn="1"/>
        </p:nvSpPr>
        <p:spPr>
          <a:xfrm>
            <a:off x="3616178" y="0"/>
            <a:ext cx="816529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600" dirty="0" err="1">
              <a:solidFill>
                <a:schemeClr val="bg1"/>
              </a:solidFill>
            </a:endParaRPr>
          </a:p>
        </p:txBody>
      </p:sp>
      <p:sp>
        <p:nvSpPr>
          <p:cNvPr id="3" name="Picture Placeholder 7">
            <a:extLst>
              <a:ext uri="{FF2B5EF4-FFF2-40B4-BE49-F238E27FC236}">
                <a16:creationId xmlns:a16="http://schemas.microsoft.com/office/drawing/2014/main" id="{D17E9028-F4F7-5BED-5C5F-BBD8E85FBC75}"/>
              </a:ext>
            </a:extLst>
          </p:cNvPr>
          <p:cNvSpPr>
            <a:spLocks noGrp="1"/>
          </p:cNvSpPr>
          <p:nvPr>
            <p:ph type="pic" sz="quarter" idx="13"/>
          </p:nvPr>
        </p:nvSpPr>
        <p:spPr>
          <a:xfrm>
            <a:off x="4218528" y="1545030"/>
            <a:ext cx="1706247" cy="1706247"/>
          </a:xfrm>
          <a:prstGeom prst="rect">
            <a:avLst/>
          </a:prstGeom>
          <a:noFill/>
        </p:spPr>
        <p:txBody>
          <a:bodyPr anchor="ctr" anchorCtr="1"/>
          <a:lstStyle>
            <a:lvl1pPr marL="0" indent="0" algn="ctr">
              <a:buNone/>
              <a:defRPr>
                <a:solidFill>
                  <a:schemeClr val="bg1"/>
                </a:solidFill>
              </a:defRPr>
            </a:lvl1pPr>
          </a:lstStyle>
          <a:p>
            <a:r>
              <a:rPr lang="en-US" dirty="0"/>
              <a:t>Click icon to add picture</a:t>
            </a:r>
            <a:endParaRPr lang="en-AU" dirty="0"/>
          </a:p>
        </p:txBody>
      </p:sp>
      <p:sp>
        <p:nvSpPr>
          <p:cNvPr id="12" name="Text Placeholder 11">
            <a:extLst>
              <a:ext uri="{FF2B5EF4-FFF2-40B4-BE49-F238E27FC236}">
                <a16:creationId xmlns:a16="http://schemas.microsoft.com/office/drawing/2014/main" id="{3F851E05-63A7-551D-77A7-D99D9E3EE42D}"/>
              </a:ext>
            </a:extLst>
          </p:cNvPr>
          <p:cNvSpPr>
            <a:spLocks noGrp="1"/>
          </p:cNvSpPr>
          <p:nvPr>
            <p:ph type="body" sz="quarter" idx="17" hasCustomPrompt="1"/>
          </p:nvPr>
        </p:nvSpPr>
        <p:spPr>
          <a:xfrm>
            <a:off x="6043611" y="1544638"/>
            <a:ext cx="5434013" cy="1706562"/>
          </a:xfrm>
          <a:prstGeom prst="rect">
            <a:avLst/>
          </a:prstGeom>
        </p:spPr>
        <p:txBody>
          <a:bodyPr tIns="0" anchor="ctr" anchorCtr="0"/>
          <a:lstStyle>
            <a:lvl1pPr marL="0" indent="0">
              <a:spcBef>
                <a:spcPts val="0"/>
              </a:spcBef>
              <a:spcAft>
                <a:spcPts val="0"/>
              </a:spcAft>
              <a:buNone/>
              <a:defRPr sz="1800" b="1">
                <a:solidFill>
                  <a:schemeClr val="bg1"/>
                </a:solidFill>
                <a:latin typeface="Arial Black" panose="020B0A04020102020204" pitchFamily="34" charset="0"/>
              </a:defRPr>
            </a:lvl1pPr>
            <a:lvl2pPr marL="0" indent="0">
              <a:spcBef>
                <a:spcPts val="0"/>
              </a:spcBef>
              <a:spcAft>
                <a:spcPts val="1200"/>
              </a:spcAft>
              <a:buNone/>
              <a:defRPr b="1">
                <a:solidFill>
                  <a:schemeClr val="bg1"/>
                </a:solidFill>
                <a:latin typeface="Arial" panose="020B0604020202020204" pitchFamily="34" charset="0"/>
                <a:cs typeface="Arial" panose="020B0604020202020204" pitchFamily="34" charset="0"/>
              </a:defRPr>
            </a:lvl2pPr>
            <a:lvl3pPr marL="0" indent="0">
              <a:spcBef>
                <a:spcPts val="600"/>
              </a:spcBef>
              <a:spcAft>
                <a:spcPts val="0"/>
              </a:spcAft>
              <a:buNone/>
              <a:defRPr>
                <a:solidFill>
                  <a:schemeClr val="bg1"/>
                </a:solidFill>
              </a:defRPr>
            </a:lvl3pPr>
            <a:lvl4pPr marL="0" indent="0">
              <a:spcBef>
                <a:spcPts val="600"/>
              </a:spcBef>
              <a:spcAft>
                <a:spcPts val="0"/>
              </a:spcAft>
              <a:buFont typeface="Arial" panose="020B0604020202020204" pitchFamily="34" charset="0"/>
              <a:buNone/>
              <a:defRPr>
                <a:solidFill>
                  <a:schemeClr val="bg1"/>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4" name="Picture Placeholder 7">
            <a:extLst>
              <a:ext uri="{FF2B5EF4-FFF2-40B4-BE49-F238E27FC236}">
                <a16:creationId xmlns:a16="http://schemas.microsoft.com/office/drawing/2014/main" id="{5F408F1B-3AB8-22CB-7B7F-9D5D4F311DA5}"/>
              </a:ext>
            </a:extLst>
          </p:cNvPr>
          <p:cNvSpPr>
            <a:spLocks noGrp="1"/>
          </p:cNvSpPr>
          <p:nvPr>
            <p:ph type="pic" sz="quarter" idx="16"/>
          </p:nvPr>
        </p:nvSpPr>
        <p:spPr>
          <a:xfrm>
            <a:off x="4218528" y="3738230"/>
            <a:ext cx="1706247" cy="1706247"/>
          </a:xfrm>
          <a:prstGeom prst="rect">
            <a:avLst/>
          </a:prstGeom>
          <a:noFill/>
        </p:spPr>
        <p:txBody>
          <a:bodyPr anchor="ctr" anchorCtr="1"/>
          <a:lstStyle>
            <a:lvl1pPr marL="0" indent="0" algn="ctr">
              <a:buNone/>
              <a:defRPr>
                <a:solidFill>
                  <a:schemeClr val="bg1"/>
                </a:solidFill>
              </a:defRPr>
            </a:lvl1pPr>
          </a:lstStyle>
          <a:p>
            <a:r>
              <a:rPr lang="en-US" dirty="0"/>
              <a:t>Click icon to add picture</a:t>
            </a:r>
            <a:endParaRPr lang="en-AU" dirty="0"/>
          </a:p>
        </p:txBody>
      </p:sp>
      <p:sp>
        <p:nvSpPr>
          <p:cNvPr id="13" name="Text Placeholder 11">
            <a:extLst>
              <a:ext uri="{FF2B5EF4-FFF2-40B4-BE49-F238E27FC236}">
                <a16:creationId xmlns:a16="http://schemas.microsoft.com/office/drawing/2014/main" id="{F794757E-475C-61CE-8872-66E6A64B3C5E}"/>
              </a:ext>
            </a:extLst>
          </p:cNvPr>
          <p:cNvSpPr>
            <a:spLocks noGrp="1"/>
          </p:cNvSpPr>
          <p:nvPr>
            <p:ph type="body" sz="quarter" idx="18" hasCustomPrompt="1"/>
          </p:nvPr>
        </p:nvSpPr>
        <p:spPr>
          <a:xfrm>
            <a:off x="6043611" y="3737915"/>
            <a:ext cx="5434013" cy="1706562"/>
          </a:xfrm>
          <a:prstGeom prst="rect">
            <a:avLst/>
          </a:prstGeom>
        </p:spPr>
        <p:txBody>
          <a:bodyPr tIns="0" anchor="ctr" anchorCtr="0"/>
          <a:lstStyle>
            <a:lvl1pPr marL="0" indent="0">
              <a:spcBef>
                <a:spcPts val="0"/>
              </a:spcBef>
              <a:spcAft>
                <a:spcPts val="0"/>
              </a:spcAft>
              <a:buNone/>
              <a:defRPr sz="1800" b="1">
                <a:solidFill>
                  <a:schemeClr val="bg1"/>
                </a:solidFill>
                <a:latin typeface="Arial Black" panose="020B0A04020102020204" pitchFamily="34" charset="0"/>
              </a:defRPr>
            </a:lvl1pPr>
            <a:lvl2pPr marL="0" indent="0">
              <a:spcBef>
                <a:spcPts val="0"/>
              </a:spcBef>
              <a:spcAft>
                <a:spcPts val="1200"/>
              </a:spcAft>
              <a:buNone/>
              <a:defRPr b="1">
                <a:solidFill>
                  <a:schemeClr val="bg1"/>
                </a:solidFill>
                <a:latin typeface="Arial" panose="020B0604020202020204" pitchFamily="34" charset="0"/>
                <a:cs typeface="Arial" panose="020B0604020202020204" pitchFamily="34" charset="0"/>
              </a:defRPr>
            </a:lvl2pPr>
            <a:lvl3pPr marL="0" indent="0">
              <a:spcBef>
                <a:spcPts val="600"/>
              </a:spcBef>
              <a:spcAft>
                <a:spcPts val="0"/>
              </a:spcAft>
              <a:buNone/>
              <a:defRPr>
                <a:solidFill>
                  <a:schemeClr val="bg1"/>
                </a:solidFill>
              </a:defRPr>
            </a:lvl3pPr>
            <a:lvl4pPr marL="0" indent="0">
              <a:spcBef>
                <a:spcPts val="600"/>
              </a:spcBef>
              <a:spcAft>
                <a:spcPts val="0"/>
              </a:spcAft>
              <a:buFont typeface="Arial" panose="020B0604020202020204" pitchFamily="34" charset="0"/>
              <a:buNone/>
              <a:defRPr>
                <a:solidFill>
                  <a:schemeClr val="bg1"/>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9" name="TextBox 8">
            <a:extLst>
              <a:ext uri="{FF2B5EF4-FFF2-40B4-BE49-F238E27FC236}">
                <a16:creationId xmlns:a16="http://schemas.microsoft.com/office/drawing/2014/main" id="{2CCC7AF2-D28F-E34A-BC9C-6C2FCA2FCCBA}"/>
              </a:ext>
            </a:extLst>
          </p:cNvPr>
          <p:cNvSpPr txBox="1"/>
          <p:nvPr userDrawn="1"/>
        </p:nvSpPr>
        <p:spPr>
          <a:xfrm>
            <a:off x="445348" y="6088187"/>
            <a:ext cx="3170830" cy="369332"/>
          </a:xfrm>
          <a:prstGeom prst="rect">
            <a:avLst/>
          </a:prstGeom>
          <a:noFill/>
        </p:spPr>
        <p:txBody>
          <a:bodyPr wrap="square" rtlCol="0">
            <a:spAutoFit/>
          </a:bodyPr>
          <a:lstStyle/>
          <a:p>
            <a:pPr marL="0" lv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pPr>
            <a:r>
              <a:rPr lang="en-GB" sz="1800" b="1" kern="1200" dirty="0">
                <a:solidFill>
                  <a:srgbClr val="006EC8"/>
                </a:solidFill>
                <a:latin typeface="Arial Black" panose="020B0A04020102020204" pitchFamily="34" charset="0"/>
                <a:ea typeface="+mn-ea"/>
                <a:cs typeface="+mn-cs"/>
              </a:rPr>
              <a:t>www.taylorfry.com</a:t>
            </a:r>
            <a:endParaRPr lang="en-AU" sz="1800" b="1" kern="1200" dirty="0">
              <a:solidFill>
                <a:srgbClr val="006EC8"/>
              </a:solidFill>
              <a:latin typeface="Arial Black" panose="020B0A04020102020204" pitchFamily="34" charset="0"/>
              <a:ea typeface="+mn-ea"/>
              <a:cs typeface="+mn-cs"/>
            </a:endParaRPr>
          </a:p>
        </p:txBody>
      </p:sp>
      <p:cxnSp>
        <p:nvCxnSpPr>
          <p:cNvPr id="2" name="Straight Connector 1">
            <a:extLst>
              <a:ext uri="{FF2B5EF4-FFF2-40B4-BE49-F238E27FC236}">
                <a16:creationId xmlns:a16="http://schemas.microsoft.com/office/drawing/2014/main" id="{9FA4B88C-6A99-17A0-2216-C75D7F207315}"/>
              </a:ext>
            </a:extLst>
          </p:cNvPr>
          <p:cNvCxnSpPr>
            <a:cxnSpLocks/>
          </p:cNvCxnSpPr>
          <p:nvPr userDrawn="1"/>
        </p:nvCxnSpPr>
        <p:spPr>
          <a:xfrm>
            <a:off x="526031" y="4458991"/>
            <a:ext cx="1008000" cy="0"/>
          </a:xfrm>
          <a:prstGeom prst="line">
            <a:avLst/>
          </a:prstGeom>
          <a:ln w="88900">
            <a:solidFill>
              <a:srgbClr val="006EC8"/>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661445EB-A771-204C-B402-1209780102D7}"/>
              </a:ext>
            </a:extLst>
          </p:cNvPr>
          <p:cNvSpPr>
            <a:spLocks noGrp="1"/>
          </p:cNvSpPr>
          <p:nvPr>
            <p:ph type="body" sz="quarter" idx="19" hasCustomPrompt="1"/>
          </p:nvPr>
        </p:nvSpPr>
        <p:spPr>
          <a:xfrm>
            <a:off x="445347" y="4889103"/>
            <a:ext cx="2993177" cy="914400"/>
          </a:xfrm>
          <a:prstGeom prst="rect">
            <a:avLst/>
          </a:prstGeom>
        </p:spPr>
        <p:txBody>
          <a:bodyPr/>
          <a:lstStyle>
            <a:lvl1pPr marL="0" indent="0">
              <a:spcBef>
                <a:spcPts val="0"/>
              </a:spcBef>
              <a:spcAft>
                <a:spcPts val="0"/>
              </a:spcAft>
              <a:buNone/>
              <a:defRPr sz="1400">
                <a:solidFill>
                  <a:schemeClr val="tx1"/>
                </a:solidFill>
                <a:latin typeface="Arial Black" panose="020B0A04020102020204" pitchFamily="34" charset="0"/>
              </a:defRPr>
            </a:lvl1pPr>
            <a:lvl2pPr marL="0" indent="0">
              <a:spcBef>
                <a:spcPts val="0"/>
              </a:spcBef>
              <a:spcAft>
                <a:spcPts val="0"/>
              </a:spcAft>
              <a:buNone/>
              <a:defRPr sz="1400" b="1">
                <a:solidFill>
                  <a:schemeClr val="tx1"/>
                </a:solidFill>
              </a:defRPr>
            </a:lvl2pPr>
            <a:lvl3pPr marL="0" indent="0">
              <a:spcBef>
                <a:spcPts val="0"/>
              </a:spcBef>
              <a:spcAft>
                <a:spcPts val="0"/>
              </a:spcAft>
              <a:buNone/>
              <a:defRPr sz="1400" b="1">
                <a:solidFill>
                  <a:schemeClr val="tx1"/>
                </a:solidFill>
              </a:defRPr>
            </a:lvl3pPr>
            <a:lvl4pPr marL="0" indent="0">
              <a:spcBef>
                <a:spcPts val="0"/>
              </a:spcBef>
              <a:spcAft>
                <a:spcPts val="0"/>
              </a:spcAft>
              <a:buFont typeface="Arial" panose="020B0604020202020204" pitchFamily="34" charset="0"/>
              <a:buNone/>
              <a:defRPr sz="1400" b="1">
                <a:solidFill>
                  <a:schemeClr val="tx1"/>
                </a:solidFill>
              </a:defRPr>
            </a:lvl4pPr>
            <a:lvl5pPr marL="0" indent="0">
              <a:spcBef>
                <a:spcPts val="0"/>
              </a:spcBef>
              <a:spcAft>
                <a:spcPts val="0"/>
              </a:spcAft>
              <a:buFont typeface="Arial" panose="020B0604020202020204" pitchFamily="34" charset="0"/>
              <a:buNone/>
              <a:defRPr sz="1400" b="1">
                <a:solidFill>
                  <a:schemeClr val="bg1"/>
                </a:solidFill>
              </a:defRPr>
            </a:lvl5pPr>
          </a:lstStyle>
          <a:p>
            <a:pPr lvl="0"/>
            <a:r>
              <a:rPr lang="en-GB" dirty="0"/>
              <a:t>Location</a:t>
            </a:r>
          </a:p>
          <a:p>
            <a:pPr lvl="1"/>
            <a:r>
              <a:rPr lang="en-GB" dirty="0"/>
              <a:t>Address line 1</a:t>
            </a:r>
          </a:p>
          <a:p>
            <a:pPr lvl="2"/>
            <a:r>
              <a:rPr lang="en-GB" dirty="0"/>
              <a:t>Address line 2</a:t>
            </a:r>
          </a:p>
          <a:p>
            <a:pPr lvl="3"/>
            <a:r>
              <a:rPr lang="en-GB" dirty="0"/>
              <a:t>Address line 3</a:t>
            </a:r>
          </a:p>
        </p:txBody>
      </p:sp>
    </p:spTree>
    <p:extLst>
      <p:ext uri="{BB962C8B-B14F-4D97-AF65-F5344CB8AC3E}">
        <p14:creationId xmlns:p14="http://schemas.microsoft.com/office/powerpoint/2010/main" val="975549863"/>
      </p:ext>
    </p:extLst>
  </p:cSld>
  <p:clrMapOvr>
    <a:masterClrMapping/>
  </p:clrMapOvr>
  <p:extLst>
    <p:ext uri="{DCECCB84-F9BA-43D5-87BE-67443E8EF086}">
      <p15:sldGuideLst xmlns:p15="http://schemas.microsoft.com/office/powerpoint/2012/main">
        <p15:guide id="1" pos="2655" userDrawn="1">
          <p15:clr>
            <a:srgbClr val="FBAE40"/>
          </p15:clr>
        </p15:guide>
        <p15:guide id="2" pos="7230" userDrawn="1">
          <p15:clr>
            <a:srgbClr val="FBAE40"/>
          </p15:clr>
        </p15:guide>
        <p15:guide id="4" pos="3738" userDrawn="1">
          <p15:clr>
            <a:srgbClr val="FBAE40"/>
          </p15:clr>
        </p15:guide>
        <p15:guide id="5" pos="3804" userDrawn="1">
          <p15:clr>
            <a:srgbClr val="FBAE40"/>
          </p15:clr>
        </p15:guide>
        <p15:guide id="6" orient="horz" pos="972" userDrawn="1">
          <p15:clr>
            <a:srgbClr val="FBAE40"/>
          </p15:clr>
        </p15:guide>
        <p15:guide id="7" orient="horz" pos="2052" userDrawn="1">
          <p15:clr>
            <a:srgbClr val="FBAE40"/>
          </p15:clr>
        </p15:guide>
        <p15:guide id="8" orient="horz" pos="2352" userDrawn="1">
          <p15:clr>
            <a:srgbClr val="FBAE40"/>
          </p15:clr>
        </p15:guide>
        <p15:guide id="9" orient="horz" pos="3432" userDrawn="1">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Back page (White/Blue, 3 people, SY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A811A4-C0F7-696E-8FA9-EA502444D38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38336" y="567831"/>
            <a:ext cx="1525180" cy="912257"/>
          </a:xfrm>
          <a:prstGeom prst="rect">
            <a:avLst/>
          </a:prstGeom>
        </p:spPr>
      </p:pic>
      <p:sp>
        <p:nvSpPr>
          <p:cNvPr id="6" name="Rectangle 5">
            <a:extLst>
              <a:ext uri="{FF2B5EF4-FFF2-40B4-BE49-F238E27FC236}">
                <a16:creationId xmlns:a16="http://schemas.microsoft.com/office/drawing/2014/main" id="{1F51ECF8-9FCB-457E-6594-6518D4AE29CB}"/>
              </a:ext>
            </a:extLst>
          </p:cNvPr>
          <p:cNvSpPr/>
          <p:nvPr userDrawn="1"/>
        </p:nvSpPr>
        <p:spPr>
          <a:xfrm>
            <a:off x="3616178" y="0"/>
            <a:ext cx="816529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600" dirty="0" err="1">
              <a:solidFill>
                <a:schemeClr val="bg1"/>
              </a:solidFill>
            </a:endParaRPr>
          </a:p>
        </p:txBody>
      </p:sp>
      <p:sp>
        <p:nvSpPr>
          <p:cNvPr id="3" name="Picture Placeholder 7">
            <a:extLst>
              <a:ext uri="{FF2B5EF4-FFF2-40B4-BE49-F238E27FC236}">
                <a16:creationId xmlns:a16="http://schemas.microsoft.com/office/drawing/2014/main" id="{D17E9028-F4F7-5BED-5C5F-BBD8E85FBC75}"/>
              </a:ext>
            </a:extLst>
          </p:cNvPr>
          <p:cNvSpPr>
            <a:spLocks noGrp="1"/>
          </p:cNvSpPr>
          <p:nvPr>
            <p:ph type="pic" sz="quarter" idx="13"/>
          </p:nvPr>
        </p:nvSpPr>
        <p:spPr>
          <a:xfrm>
            <a:off x="4218528" y="567831"/>
            <a:ext cx="1706247" cy="1706247"/>
          </a:xfrm>
          <a:prstGeom prst="rect">
            <a:avLst/>
          </a:prstGeom>
          <a:noFill/>
        </p:spPr>
        <p:txBody>
          <a:bodyPr anchor="ctr" anchorCtr="1"/>
          <a:lstStyle>
            <a:lvl1pPr marL="0" indent="0" algn="ctr">
              <a:buNone/>
              <a:defRPr>
                <a:solidFill>
                  <a:schemeClr val="bg1"/>
                </a:solidFill>
              </a:defRPr>
            </a:lvl1pPr>
          </a:lstStyle>
          <a:p>
            <a:r>
              <a:rPr lang="en-US" dirty="0"/>
              <a:t>Click icon to add picture</a:t>
            </a:r>
            <a:endParaRPr lang="en-AU" dirty="0"/>
          </a:p>
        </p:txBody>
      </p:sp>
      <p:sp>
        <p:nvSpPr>
          <p:cNvPr id="12" name="Text Placeholder 11">
            <a:extLst>
              <a:ext uri="{FF2B5EF4-FFF2-40B4-BE49-F238E27FC236}">
                <a16:creationId xmlns:a16="http://schemas.microsoft.com/office/drawing/2014/main" id="{3F851E05-63A7-551D-77A7-D99D9E3EE42D}"/>
              </a:ext>
            </a:extLst>
          </p:cNvPr>
          <p:cNvSpPr>
            <a:spLocks noGrp="1"/>
          </p:cNvSpPr>
          <p:nvPr>
            <p:ph type="body" sz="quarter" idx="17" hasCustomPrompt="1"/>
          </p:nvPr>
        </p:nvSpPr>
        <p:spPr>
          <a:xfrm>
            <a:off x="6038850" y="567831"/>
            <a:ext cx="5434013" cy="1706562"/>
          </a:xfrm>
          <a:prstGeom prst="rect">
            <a:avLst/>
          </a:prstGeom>
        </p:spPr>
        <p:txBody>
          <a:bodyPr tIns="0" anchor="ctr" anchorCtr="0"/>
          <a:lstStyle>
            <a:lvl1pPr marL="0" indent="0">
              <a:spcBef>
                <a:spcPts val="0"/>
              </a:spcBef>
              <a:spcAft>
                <a:spcPts val="0"/>
              </a:spcAft>
              <a:buNone/>
              <a:defRPr sz="1800" b="1">
                <a:solidFill>
                  <a:schemeClr val="bg1"/>
                </a:solidFill>
                <a:latin typeface="Arial Black" panose="020B0A04020102020204" pitchFamily="34" charset="0"/>
              </a:defRPr>
            </a:lvl1pPr>
            <a:lvl2pPr marL="0" indent="0">
              <a:spcBef>
                <a:spcPts val="0"/>
              </a:spcBef>
              <a:spcAft>
                <a:spcPts val="1200"/>
              </a:spcAft>
              <a:buNone/>
              <a:defRPr b="1">
                <a:solidFill>
                  <a:schemeClr val="bg1"/>
                </a:solidFill>
                <a:latin typeface="Arial" panose="020B0604020202020204" pitchFamily="34" charset="0"/>
                <a:cs typeface="Arial" panose="020B0604020202020204" pitchFamily="34" charset="0"/>
              </a:defRPr>
            </a:lvl2pPr>
            <a:lvl3pPr marL="0" indent="0">
              <a:spcBef>
                <a:spcPts val="600"/>
              </a:spcBef>
              <a:spcAft>
                <a:spcPts val="0"/>
              </a:spcAft>
              <a:buNone/>
              <a:defRPr>
                <a:solidFill>
                  <a:schemeClr val="bg1"/>
                </a:solidFill>
              </a:defRPr>
            </a:lvl3pPr>
            <a:lvl4pPr marL="0" indent="0">
              <a:spcBef>
                <a:spcPts val="600"/>
              </a:spcBef>
              <a:spcAft>
                <a:spcPts val="0"/>
              </a:spcAft>
              <a:buFont typeface="Arial" panose="020B0604020202020204" pitchFamily="34" charset="0"/>
              <a:buNone/>
              <a:defRPr>
                <a:solidFill>
                  <a:schemeClr val="bg1"/>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4" name="Picture Placeholder 7">
            <a:extLst>
              <a:ext uri="{FF2B5EF4-FFF2-40B4-BE49-F238E27FC236}">
                <a16:creationId xmlns:a16="http://schemas.microsoft.com/office/drawing/2014/main" id="{5F408F1B-3AB8-22CB-7B7F-9D5D4F311DA5}"/>
              </a:ext>
            </a:extLst>
          </p:cNvPr>
          <p:cNvSpPr>
            <a:spLocks noGrp="1"/>
          </p:cNvSpPr>
          <p:nvPr>
            <p:ph type="pic" sz="quarter" idx="16"/>
          </p:nvPr>
        </p:nvSpPr>
        <p:spPr>
          <a:xfrm>
            <a:off x="4218528" y="2607203"/>
            <a:ext cx="1706247" cy="1706247"/>
          </a:xfrm>
          <a:prstGeom prst="rect">
            <a:avLst/>
          </a:prstGeom>
          <a:noFill/>
        </p:spPr>
        <p:txBody>
          <a:bodyPr anchor="ctr" anchorCtr="1"/>
          <a:lstStyle>
            <a:lvl1pPr marL="0" indent="0" algn="ctr">
              <a:buNone/>
              <a:defRPr>
                <a:solidFill>
                  <a:schemeClr val="bg1"/>
                </a:solidFill>
              </a:defRPr>
            </a:lvl1pPr>
          </a:lstStyle>
          <a:p>
            <a:r>
              <a:rPr lang="en-US" dirty="0"/>
              <a:t>Click icon to add picture</a:t>
            </a:r>
            <a:endParaRPr lang="en-AU" dirty="0"/>
          </a:p>
        </p:txBody>
      </p:sp>
      <p:sp>
        <p:nvSpPr>
          <p:cNvPr id="13" name="Text Placeholder 11">
            <a:extLst>
              <a:ext uri="{FF2B5EF4-FFF2-40B4-BE49-F238E27FC236}">
                <a16:creationId xmlns:a16="http://schemas.microsoft.com/office/drawing/2014/main" id="{F794757E-475C-61CE-8872-66E6A64B3C5E}"/>
              </a:ext>
            </a:extLst>
          </p:cNvPr>
          <p:cNvSpPr>
            <a:spLocks noGrp="1"/>
          </p:cNvSpPr>
          <p:nvPr>
            <p:ph type="body" sz="quarter" idx="18" hasCustomPrompt="1"/>
          </p:nvPr>
        </p:nvSpPr>
        <p:spPr>
          <a:xfrm>
            <a:off x="6043611" y="2606888"/>
            <a:ext cx="5434013" cy="1706562"/>
          </a:xfrm>
          <a:prstGeom prst="rect">
            <a:avLst/>
          </a:prstGeom>
        </p:spPr>
        <p:txBody>
          <a:bodyPr tIns="0" anchor="ctr" anchorCtr="0"/>
          <a:lstStyle>
            <a:lvl1pPr marL="0" indent="0">
              <a:spcBef>
                <a:spcPts val="0"/>
              </a:spcBef>
              <a:spcAft>
                <a:spcPts val="0"/>
              </a:spcAft>
              <a:buNone/>
              <a:defRPr sz="1800" b="1">
                <a:solidFill>
                  <a:schemeClr val="bg1"/>
                </a:solidFill>
                <a:latin typeface="Arial Black" panose="020B0A04020102020204" pitchFamily="34" charset="0"/>
              </a:defRPr>
            </a:lvl1pPr>
            <a:lvl2pPr marL="0" indent="0">
              <a:spcBef>
                <a:spcPts val="0"/>
              </a:spcBef>
              <a:spcAft>
                <a:spcPts val="1200"/>
              </a:spcAft>
              <a:buNone/>
              <a:defRPr b="1">
                <a:solidFill>
                  <a:schemeClr val="bg1"/>
                </a:solidFill>
                <a:latin typeface="Arial" panose="020B0604020202020204" pitchFamily="34" charset="0"/>
                <a:cs typeface="Arial" panose="020B0604020202020204" pitchFamily="34" charset="0"/>
              </a:defRPr>
            </a:lvl2pPr>
            <a:lvl3pPr marL="0" indent="0">
              <a:spcBef>
                <a:spcPts val="600"/>
              </a:spcBef>
              <a:spcAft>
                <a:spcPts val="0"/>
              </a:spcAft>
              <a:buNone/>
              <a:defRPr>
                <a:solidFill>
                  <a:schemeClr val="bg1"/>
                </a:solidFill>
              </a:defRPr>
            </a:lvl3pPr>
            <a:lvl4pPr marL="0" indent="0">
              <a:spcBef>
                <a:spcPts val="600"/>
              </a:spcBef>
              <a:spcAft>
                <a:spcPts val="0"/>
              </a:spcAft>
              <a:buFont typeface="Arial" panose="020B0604020202020204" pitchFamily="34" charset="0"/>
              <a:buNone/>
              <a:defRPr>
                <a:solidFill>
                  <a:schemeClr val="bg1"/>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9" name="TextBox 8">
            <a:extLst>
              <a:ext uri="{FF2B5EF4-FFF2-40B4-BE49-F238E27FC236}">
                <a16:creationId xmlns:a16="http://schemas.microsoft.com/office/drawing/2014/main" id="{2CCC7AF2-D28F-E34A-BC9C-6C2FCA2FCCBA}"/>
              </a:ext>
            </a:extLst>
          </p:cNvPr>
          <p:cNvSpPr txBox="1"/>
          <p:nvPr userDrawn="1"/>
        </p:nvSpPr>
        <p:spPr>
          <a:xfrm>
            <a:off x="445348" y="6088187"/>
            <a:ext cx="3170830" cy="369332"/>
          </a:xfrm>
          <a:prstGeom prst="rect">
            <a:avLst/>
          </a:prstGeom>
          <a:noFill/>
        </p:spPr>
        <p:txBody>
          <a:bodyPr wrap="square" rtlCol="0">
            <a:spAutoFit/>
          </a:bodyPr>
          <a:lstStyle/>
          <a:p>
            <a:pPr marL="0" lv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pPr>
            <a:r>
              <a:rPr lang="en-GB" sz="1800" b="1" kern="1200" dirty="0">
                <a:solidFill>
                  <a:srgbClr val="006EC8"/>
                </a:solidFill>
                <a:latin typeface="Arial Black" panose="020B0A04020102020204" pitchFamily="34" charset="0"/>
                <a:ea typeface="+mn-ea"/>
                <a:cs typeface="+mn-cs"/>
              </a:rPr>
              <a:t>www.taylorfry.com</a:t>
            </a:r>
            <a:endParaRPr lang="en-AU" sz="1800" b="1" kern="1200" dirty="0">
              <a:solidFill>
                <a:srgbClr val="006EC8"/>
              </a:solidFill>
              <a:latin typeface="Arial Black" panose="020B0A04020102020204" pitchFamily="34" charset="0"/>
              <a:ea typeface="+mn-ea"/>
              <a:cs typeface="+mn-cs"/>
            </a:endParaRPr>
          </a:p>
        </p:txBody>
      </p:sp>
      <p:cxnSp>
        <p:nvCxnSpPr>
          <p:cNvPr id="2" name="Straight Connector 1">
            <a:extLst>
              <a:ext uri="{FF2B5EF4-FFF2-40B4-BE49-F238E27FC236}">
                <a16:creationId xmlns:a16="http://schemas.microsoft.com/office/drawing/2014/main" id="{9FA4B88C-6A99-17A0-2216-C75D7F207315}"/>
              </a:ext>
            </a:extLst>
          </p:cNvPr>
          <p:cNvCxnSpPr>
            <a:cxnSpLocks/>
          </p:cNvCxnSpPr>
          <p:nvPr userDrawn="1"/>
        </p:nvCxnSpPr>
        <p:spPr>
          <a:xfrm>
            <a:off x="526031" y="4458991"/>
            <a:ext cx="1008000" cy="0"/>
          </a:xfrm>
          <a:prstGeom prst="line">
            <a:avLst/>
          </a:prstGeom>
          <a:ln w="88900">
            <a:solidFill>
              <a:srgbClr val="006EC8"/>
            </a:solidFill>
          </a:ln>
        </p:spPr>
        <p:style>
          <a:lnRef idx="1">
            <a:schemeClr val="accent1"/>
          </a:lnRef>
          <a:fillRef idx="0">
            <a:schemeClr val="accent1"/>
          </a:fillRef>
          <a:effectRef idx="0">
            <a:schemeClr val="accent1"/>
          </a:effectRef>
          <a:fontRef idx="minor">
            <a:schemeClr val="tx1"/>
          </a:fontRef>
        </p:style>
      </p:cxnSp>
      <p:sp>
        <p:nvSpPr>
          <p:cNvPr id="5" name="Picture Placeholder 7">
            <a:extLst>
              <a:ext uri="{FF2B5EF4-FFF2-40B4-BE49-F238E27FC236}">
                <a16:creationId xmlns:a16="http://schemas.microsoft.com/office/drawing/2014/main" id="{9DF5A43D-1515-493F-B708-058CECE114E4}"/>
              </a:ext>
            </a:extLst>
          </p:cNvPr>
          <p:cNvSpPr>
            <a:spLocks noGrp="1"/>
          </p:cNvSpPr>
          <p:nvPr>
            <p:ph type="pic" sz="quarter" idx="19"/>
          </p:nvPr>
        </p:nvSpPr>
        <p:spPr>
          <a:xfrm>
            <a:off x="4218528" y="4646574"/>
            <a:ext cx="1706247" cy="1706247"/>
          </a:xfrm>
          <a:prstGeom prst="rect">
            <a:avLst/>
          </a:prstGeom>
          <a:noFill/>
        </p:spPr>
        <p:txBody>
          <a:bodyPr anchor="ctr" anchorCtr="1"/>
          <a:lstStyle>
            <a:lvl1pPr marL="0" indent="0" algn="ctr">
              <a:buNone/>
              <a:defRPr>
                <a:solidFill>
                  <a:schemeClr val="bg1"/>
                </a:solidFill>
              </a:defRPr>
            </a:lvl1pPr>
          </a:lstStyle>
          <a:p>
            <a:r>
              <a:rPr lang="en-US" dirty="0"/>
              <a:t>Click icon to add picture</a:t>
            </a:r>
            <a:endParaRPr lang="en-AU" dirty="0"/>
          </a:p>
        </p:txBody>
      </p:sp>
      <p:sp>
        <p:nvSpPr>
          <p:cNvPr id="7" name="Text Placeholder 11">
            <a:extLst>
              <a:ext uri="{FF2B5EF4-FFF2-40B4-BE49-F238E27FC236}">
                <a16:creationId xmlns:a16="http://schemas.microsoft.com/office/drawing/2014/main" id="{DB02BFAA-08C5-55A0-FD17-57DAA0AB3A3B}"/>
              </a:ext>
            </a:extLst>
          </p:cNvPr>
          <p:cNvSpPr>
            <a:spLocks noGrp="1"/>
          </p:cNvSpPr>
          <p:nvPr>
            <p:ph type="body" sz="quarter" idx="20" hasCustomPrompt="1"/>
          </p:nvPr>
        </p:nvSpPr>
        <p:spPr>
          <a:xfrm>
            <a:off x="6039896" y="4646259"/>
            <a:ext cx="5434013" cy="1706562"/>
          </a:xfrm>
          <a:prstGeom prst="rect">
            <a:avLst/>
          </a:prstGeom>
        </p:spPr>
        <p:txBody>
          <a:bodyPr tIns="0" anchor="ctr" anchorCtr="0"/>
          <a:lstStyle>
            <a:lvl1pPr marL="0" indent="0">
              <a:spcBef>
                <a:spcPts val="0"/>
              </a:spcBef>
              <a:spcAft>
                <a:spcPts val="0"/>
              </a:spcAft>
              <a:buNone/>
              <a:defRPr sz="1800" b="1">
                <a:solidFill>
                  <a:schemeClr val="bg1"/>
                </a:solidFill>
                <a:latin typeface="Arial Black" panose="020B0A04020102020204" pitchFamily="34" charset="0"/>
              </a:defRPr>
            </a:lvl1pPr>
            <a:lvl2pPr marL="0" indent="0">
              <a:spcBef>
                <a:spcPts val="0"/>
              </a:spcBef>
              <a:spcAft>
                <a:spcPts val="1200"/>
              </a:spcAft>
              <a:buNone/>
              <a:defRPr b="1">
                <a:solidFill>
                  <a:schemeClr val="bg1"/>
                </a:solidFill>
                <a:latin typeface="Arial" panose="020B0604020202020204" pitchFamily="34" charset="0"/>
                <a:cs typeface="Arial" panose="020B0604020202020204" pitchFamily="34" charset="0"/>
              </a:defRPr>
            </a:lvl2pPr>
            <a:lvl3pPr marL="0" indent="0">
              <a:spcBef>
                <a:spcPts val="600"/>
              </a:spcBef>
              <a:spcAft>
                <a:spcPts val="0"/>
              </a:spcAft>
              <a:buNone/>
              <a:defRPr>
                <a:solidFill>
                  <a:schemeClr val="bg1"/>
                </a:solidFill>
              </a:defRPr>
            </a:lvl3pPr>
            <a:lvl4pPr marL="0" indent="0">
              <a:spcBef>
                <a:spcPts val="600"/>
              </a:spcBef>
              <a:spcAft>
                <a:spcPts val="0"/>
              </a:spcAft>
              <a:buFont typeface="Arial" panose="020B0604020202020204" pitchFamily="34" charset="0"/>
              <a:buNone/>
              <a:defRPr>
                <a:solidFill>
                  <a:schemeClr val="bg1"/>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10" name="Text Placeholder 6">
            <a:extLst>
              <a:ext uri="{FF2B5EF4-FFF2-40B4-BE49-F238E27FC236}">
                <a16:creationId xmlns:a16="http://schemas.microsoft.com/office/drawing/2014/main" id="{03484CB3-4344-DCAF-D720-C1C320853728}"/>
              </a:ext>
            </a:extLst>
          </p:cNvPr>
          <p:cNvSpPr>
            <a:spLocks noGrp="1"/>
          </p:cNvSpPr>
          <p:nvPr>
            <p:ph type="body" sz="quarter" idx="21" hasCustomPrompt="1"/>
          </p:nvPr>
        </p:nvSpPr>
        <p:spPr>
          <a:xfrm>
            <a:off x="445347" y="4889103"/>
            <a:ext cx="2993177" cy="914400"/>
          </a:xfrm>
          <a:prstGeom prst="rect">
            <a:avLst/>
          </a:prstGeom>
        </p:spPr>
        <p:txBody>
          <a:bodyPr/>
          <a:lstStyle>
            <a:lvl1pPr marL="0" indent="0">
              <a:spcBef>
                <a:spcPts val="0"/>
              </a:spcBef>
              <a:spcAft>
                <a:spcPts val="0"/>
              </a:spcAft>
              <a:buNone/>
              <a:defRPr sz="1400">
                <a:solidFill>
                  <a:schemeClr val="tx1"/>
                </a:solidFill>
                <a:latin typeface="Arial Black" panose="020B0A04020102020204" pitchFamily="34" charset="0"/>
              </a:defRPr>
            </a:lvl1pPr>
            <a:lvl2pPr marL="0" indent="0">
              <a:spcBef>
                <a:spcPts val="0"/>
              </a:spcBef>
              <a:spcAft>
                <a:spcPts val="0"/>
              </a:spcAft>
              <a:buNone/>
              <a:defRPr sz="1400" b="1">
                <a:solidFill>
                  <a:schemeClr val="tx1"/>
                </a:solidFill>
              </a:defRPr>
            </a:lvl2pPr>
            <a:lvl3pPr marL="0" indent="0">
              <a:spcBef>
                <a:spcPts val="0"/>
              </a:spcBef>
              <a:spcAft>
                <a:spcPts val="0"/>
              </a:spcAft>
              <a:buNone/>
              <a:defRPr sz="1400" b="1">
                <a:solidFill>
                  <a:schemeClr val="tx1"/>
                </a:solidFill>
              </a:defRPr>
            </a:lvl3pPr>
            <a:lvl4pPr marL="0" indent="0">
              <a:spcBef>
                <a:spcPts val="0"/>
              </a:spcBef>
              <a:spcAft>
                <a:spcPts val="0"/>
              </a:spcAft>
              <a:buFont typeface="Arial" panose="020B0604020202020204" pitchFamily="34" charset="0"/>
              <a:buNone/>
              <a:defRPr sz="1400" b="1">
                <a:solidFill>
                  <a:schemeClr val="tx1"/>
                </a:solidFill>
              </a:defRPr>
            </a:lvl4pPr>
            <a:lvl5pPr marL="0" indent="0">
              <a:spcBef>
                <a:spcPts val="0"/>
              </a:spcBef>
              <a:spcAft>
                <a:spcPts val="0"/>
              </a:spcAft>
              <a:buFont typeface="Arial" panose="020B0604020202020204" pitchFamily="34" charset="0"/>
              <a:buNone/>
              <a:defRPr sz="1400" b="1">
                <a:solidFill>
                  <a:schemeClr val="bg1"/>
                </a:solidFill>
              </a:defRPr>
            </a:lvl5pPr>
          </a:lstStyle>
          <a:p>
            <a:pPr lvl="0"/>
            <a:r>
              <a:rPr lang="en-GB" dirty="0"/>
              <a:t>Location</a:t>
            </a:r>
          </a:p>
          <a:p>
            <a:pPr lvl="1"/>
            <a:r>
              <a:rPr lang="en-GB" dirty="0"/>
              <a:t>Address line 1</a:t>
            </a:r>
          </a:p>
          <a:p>
            <a:pPr lvl="2"/>
            <a:r>
              <a:rPr lang="en-GB" dirty="0"/>
              <a:t>Address line 2</a:t>
            </a:r>
          </a:p>
          <a:p>
            <a:pPr lvl="3"/>
            <a:r>
              <a:rPr lang="en-GB" dirty="0"/>
              <a:t>Address line 3</a:t>
            </a:r>
          </a:p>
        </p:txBody>
      </p:sp>
    </p:spTree>
    <p:extLst>
      <p:ext uri="{BB962C8B-B14F-4D97-AF65-F5344CB8AC3E}">
        <p14:creationId xmlns:p14="http://schemas.microsoft.com/office/powerpoint/2010/main" val="3267660456"/>
      </p:ext>
    </p:extLst>
  </p:cSld>
  <p:clrMapOvr>
    <a:masterClrMapping/>
  </p:clrMapOvr>
  <p:extLst>
    <p:ext uri="{DCECCB84-F9BA-43D5-87BE-67443E8EF086}">
      <p15:sldGuideLst xmlns:p15="http://schemas.microsoft.com/office/powerpoint/2012/main">
        <p15:guide id="1" pos="2655" userDrawn="1">
          <p15:clr>
            <a:srgbClr val="FBAE40"/>
          </p15:clr>
        </p15:guide>
        <p15:guide id="2" pos="7230" userDrawn="1">
          <p15:clr>
            <a:srgbClr val="FBAE40"/>
          </p15:clr>
        </p15:guide>
        <p15:guide id="4" pos="3738" userDrawn="1">
          <p15:clr>
            <a:srgbClr val="FBAE40"/>
          </p15:clr>
        </p15:guide>
        <p15:guide id="5" pos="3804" userDrawn="1">
          <p15:clr>
            <a:srgbClr val="FBAE40"/>
          </p15:clr>
        </p15:guide>
        <p15:guide id="6" orient="horz" pos="357" userDrawn="1">
          <p15:clr>
            <a:srgbClr val="FBAE40"/>
          </p15:clr>
        </p15:guide>
        <p15:guide id="7" orient="horz" pos="1641" userDrawn="1">
          <p15:clr>
            <a:srgbClr val="FBAE40"/>
          </p15:clr>
        </p15:guide>
        <p15:guide id="8" orient="horz" pos="2718" userDrawn="1">
          <p15:clr>
            <a:srgbClr val="FBAE40"/>
          </p15:clr>
        </p15:guide>
        <p15:guide id="9" orient="horz" pos="2925" userDrawn="1">
          <p15:clr>
            <a:srgbClr val="FBAE40"/>
          </p15:clr>
        </p15:guide>
        <p15:guide id="10" orient="horz" pos="1434" userDrawn="1">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Back page (White/Blue, 4 people, SY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A8F2769-9594-0E8F-5BAE-FEAD5126DFB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38336" y="567831"/>
            <a:ext cx="1525180" cy="912257"/>
          </a:xfrm>
          <a:prstGeom prst="rect">
            <a:avLst/>
          </a:prstGeom>
        </p:spPr>
      </p:pic>
      <p:sp>
        <p:nvSpPr>
          <p:cNvPr id="6" name="Rectangle 5">
            <a:extLst>
              <a:ext uri="{FF2B5EF4-FFF2-40B4-BE49-F238E27FC236}">
                <a16:creationId xmlns:a16="http://schemas.microsoft.com/office/drawing/2014/main" id="{1F51ECF8-9FCB-457E-6594-6518D4AE29CB}"/>
              </a:ext>
            </a:extLst>
          </p:cNvPr>
          <p:cNvSpPr/>
          <p:nvPr userDrawn="1"/>
        </p:nvSpPr>
        <p:spPr>
          <a:xfrm>
            <a:off x="3598081" y="0"/>
            <a:ext cx="816529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600" dirty="0" err="1">
              <a:solidFill>
                <a:schemeClr val="bg1"/>
              </a:solidFill>
            </a:endParaRPr>
          </a:p>
        </p:txBody>
      </p:sp>
      <p:sp>
        <p:nvSpPr>
          <p:cNvPr id="3" name="Picture Placeholder 7">
            <a:extLst>
              <a:ext uri="{FF2B5EF4-FFF2-40B4-BE49-F238E27FC236}">
                <a16:creationId xmlns:a16="http://schemas.microsoft.com/office/drawing/2014/main" id="{D17E9028-F4F7-5BED-5C5F-BBD8E85FBC75}"/>
              </a:ext>
            </a:extLst>
          </p:cNvPr>
          <p:cNvSpPr>
            <a:spLocks noGrp="1"/>
          </p:cNvSpPr>
          <p:nvPr>
            <p:ph type="pic" sz="quarter" idx="13"/>
          </p:nvPr>
        </p:nvSpPr>
        <p:spPr>
          <a:xfrm>
            <a:off x="4218529" y="567831"/>
            <a:ext cx="1368000" cy="1368000"/>
          </a:xfrm>
          <a:prstGeom prst="rect">
            <a:avLst/>
          </a:prstGeom>
          <a:noFill/>
        </p:spPr>
        <p:txBody>
          <a:bodyPr anchor="ctr" anchorCtr="1"/>
          <a:lstStyle>
            <a:lvl1pPr marL="0" indent="0" algn="ctr">
              <a:buNone/>
              <a:defRPr>
                <a:solidFill>
                  <a:schemeClr val="bg1"/>
                </a:solidFill>
              </a:defRPr>
            </a:lvl1pPr>
          </a:lstStyle>
          <a:p>
            <a:r>
              <a:rPr lang="en-US" dirty="0"/>
              <a:t>Click icon to add picture</a:t>
            </a:r>
            <a:endParaRPr lang="en-AU" dirty="0"/>
          </a:p>
        </p:txBody>
      </p:sp>
      <p:sp>
        <p:nvSpPr>
          <p:cNvPr id="12" name="Text Placeholder 11">
            <a:extLst>
              <a:ext uri="{FF2B5EF4-FFF2-40B4-BE49-F238E27FC236}">
                <a16:creationId xmlns:a16="http://schemas.microsoft.com/office/drawing/2014/main" id="{3F851E05-63A7-551D-77A7-D99D9E3EE42D}"/>
              </a:ext>
            </a:extLst>
          </p:cNvPr>
          <p:cNvSpPr>
            <a:spLocks noGrp="1"/>
          </p:cNvSpPr>
          <p:nvPr>
            <p:ph type="body" sz="quarter" idx="17" hasCustomPrompt="1"/>
          </p:nvPr>
        </p:nvSpPr>
        <p:spPr>
          <a:xfrm>
            <a:off x="5720918" y="567831"/>
            <a:ext cx="5755661" cy="1368000"/>
          </a:xfrm>
          <a:prstGeom prst="rect">
            <a:avLst/>
          </a:prstGeom>
        </p:spPr>
        <p:txBody>
          <a:bodyPr tIns="0" anchor="ctr" anchorCtr="0"/>
          <a:lstStyle>
            <a:lvl1pPr marL="0" indent="0">
              <a:spcBef>
                <a:spcPts val="0"/>
              </a:spcBef>
              <a:spcAft>
                <a:spcPts val="0"/>
              </a:spcAft>
              <a:buNone/>
              <a:defRPr sz="1600" b="1">
                <a:solidFill>
                  <a:schemeClr val="bg1"/>
                </a:solidFill>
                <a:latin typeface="Arial Black" panose="020B0A04020102020204" pitchFamily="34" charset="0"/>
              </a:defRPr>
            </a:lvl1pPr>
            <a:lvl2pPr marL="0" indent="0">
              <a:spcBef>
                <a:spcPts val="0"/>
              </a:spcBef>
              <a:spcAft>
                <a:spcPts val="800"/>
              </a:spcAft>
              <a:buNone/>
              <a:defRPr sz="1400" b="1">
                <a:solidFill>
                  <a:schemeClr val="bg1"/>
                </a:solidFill>
                <a:latin typeface="Arial" panose="020B0604020202020204" pitchFamily="34" charset="0"/>
                <a:cs typeface="Arial" panose="020B0604020202020204" pitchFamily="34" charset="0"/>
              </a:defRPr>
            </a:lvl2pPr>
            <a:lvl3pPr marL="0" indent="0">
              <a:spcBef>
                <a:spcPts val="400"/>
              </a:spcBef>
              <a:spcAft>
                <a:spcPts val="0"/>
              </a:spcAft>
              <a:buNone/>
              <a:defRPr sz="1400">
                <a:solidFill>
                  <a:schemeClr val="bg1"/>
                </a:solidFill>
              </a:defRPr>
            </a:lvl3pPr>
            <a:lvl4pPr marL="0" indent="0">
              <a:spcBef>
                <a:spcPts val="400"/>
              </a:spcBef>
              <a:spcAft>
                <a:spcPts val="0"/>
              </a:spcAft>
              <a:buFont typeface="Arial" panose="020B0604020202020204" pitchFamily="34" charset="0"/>
              <a:buNone/>
              <a:defRPr sz="1400">
                <a:solidFill>
                  <a:schemeClr val="bg1"/>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4" name="Picture Placeholder 7">
            <a:extLst>
              <a:ext uri="{FF2B5EF4-FFF2-40B4-BE49-F238E27FC236}">
                <a16:creationId xmlns:a16="http://schemas.microsoft.com/office/drawing/2014/main" id="{5F408F1B-3AB8-22CB-7B7F-9D5D4F311DA5}"/>
              </a:ext>
            </a:extLst>
          </p:cNvPr>
          <p:cNvSpPr>
            <a:spLocks noGrp="1"/>
          </p:cNvSpPr>
          <p:nvPr>
            <p:ph type="pic" sz="quarter" idx="16"/>
          </p:nvPr>
        </p:nvSpPr>
        <p:spPr>
          <a:xfrm>
            <a:off x="4218529" y="2040279"/>
            <a:ext cx="1368000" cy="1368000"/>
          </a:xfrm>
          <a:prstGeom prst="rect">
            <a:avLst/>
          </a:prstGeom>
          <a:noFill/>
        </p:spPr>
        <p:txBody>
          <a:bodyPr anchor="ctr" anchorCtr="1"/>
          <a:lstStyle>
            <a:lvl1pPr marL="0" indent="0" algn="ctr">
              <a:buNone/>
              <a:defRPr>
                <a:solidFill>
                  <a:schemeClr val="bg1"/>
                </a:solidFill>
              </a:defRPr>
            </a:lvl1pPr>
          </a:lstStyle>
          <a:p>
            <a:r>
              <a:rPr lang="en-US" dirty="0"/>
              <a:t>Click icon to add picture</a:t>
            </a:r>
            <a:endParaRPr lang="en-AU" dirty="0"/>
          </a:p>
        </p:txBody>
      </p:sp>
      <p:sp>
        <p:nvSpPr>
          <p:cNvPr id="13" name="Text Placeholder 11">
            <a:extLst>
              <a:ext uri="{FF2B5EF4-FFF2-40B4-BE49-F238E27FC236}">
                <a16:creationId xmlns:a16="http://schemas.microsoft.com/office/drawing/2014/main" id="{F794757E-475C-61CE-8872-66E6A64B3C5E}"/>
              </a:ext>
            </a:extLst>
          </p:cNvPr>
          <p:cNvSpPr>
            <a:spLocks noGrp="1"/>
          </p:cNvSpPr>
          <p:nvPr>
            <p:ph type="body" sz="quarter" idx="18" hasCustomPrompt="1"/>
          </p:nvPr>
        </p:nvSpPr>
        <p:spPr>
          <a:xfrm>
            <a:off x="5720918" y="2040279"/>
            <a:ext cx="5755661" cy="1368000"/>
          </a:xfrm>
          <a:prstGeom prst="rect">
            <a:avLst/>
          </a:prstGeom>
        </p:spPr>
        <p:txBody>
          <a:bodyPr tIns="0" anchor="ctr" anchorCtr="0"/>
          <a:lstStyle>
            <a:lvl1pPr marL="0" indent="0">
              <a:spcBef>
                <a:spcPts val="0"/>
              </a:spcBef>
              <a:spcAft>
                <a:spcPts val="0"/>
              </a:spcAft>
              <a:buNone/>
              <a:defRPr sz="1600" b="1">
                <a:solidFill>
                  <a:schemeClr val="bg1"/>
                </a:solidFill>
                <a:latin typeface="Arial Black" panose="020B0A04020102020204" pitchFamily="34" charset="0"/>
              </a:defRPr>
            </a:lvl1pPr>
            <a:lvl2pPr marL="0" indent="0">
              <a:spcBef>
                <a:spcPts val="0"/>
              </a:spcBef>
              <a:spcAft>
                <a:spcPts val="800"/>
              </a:spcAft>
              <a:buNone/>
              <a:defRPr sz="1400" b="1">
                <a:solidFill>
                  <a:schemeClr val="bg1"/>
                </a:solidFill>
                <a:latin typeface="Arial" panose="020B0604020202020204" pitchFamily="34" charset="0"/>
                <a:cs typeface="Arial" panose="020B0604020202020204" pitchFamily="34" charset="0"/>
              </a:defRPr>
            </a:lvl2pPr>
            <a:lvl3pPr marL="0" indent="0">
              <a:spcBef>
                <a:spcPts val="400"/>
              </a:spcBef>
              <a:spcAft>
                <a:spcPts val="0"/>
              </a:spcAft>
              <a:buNone/>
              <a:defRPr sz="1400">
                <a:solidFill>
                  <a:schemeClr val="bg1"/>
                </a:solidFill>
              </a:defRPr>
            </a:lvl3pPr>
            <a:lvl4pPr marL="0" indent="0">
              <a:spcBef>
                <a:spcPts val="400"/>
              </a:spcBef>
              <a:spcAft>
                <a:spcPts val="0"/>
              </a:spcAft>
              <a:buFont typeface="Arial" panose="020B0604020202020204" pitchFamily="34" charset="0"/>
              <a:buNone/>
              <a:defRPr sz="1400">
                <a:solidFill>
                  <a:schemeClr val="bg1"/>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9" name="TextBox 8">
            <a:extLst>
              <a:ext uri="{FF2B5EF4-FFF2-40B4-BE49-F238E27FC236}">
                <a16:creationId xmlns:a16="http://schemas.microsoft.com/office/drawing/2014/main" id="{2CCC7AF2-D28F-E34A-BC9C-6C2FCA2FCCBA}"/>
              </a:ext>
            </a:extLst>
          </p:cNvPr>
          <p:cNvSpPr txBox="1"/>
          <p:nvPr userDrawn="1"/>
        </p:nvSpPr>
        <p:spPr>
          <a:xfrm>
            <a:off x="445348" y="6088187"/>
            <a:ext cx="3170830" cy="369332"/>
          </a:xfrm>
          <a:prstGeom prst="rect">
            <a:avLst/>
          </a:prstGeom>
          <a:noFill/>
        </p:spPr>
        <p:txBody>
          <a:bodyPr wrap="square" rtlCol="0">
            <a:spAutoFit/>
          </a:bodyPr>
          <a:lstStyle/>
          <a:p>
            <a:pPr marL="0" lv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pPr>
            <a:r>
              <a:rPr lang="en-GB" sz="1800" b="1" kern="1200" dirty="0">
                <a:solidFill>
                  <a:srgbClr val="006EC8"/>
                </a:solidFill>
                <a:latin typeface="Arial Black" panose="020B0A04020102020204" pitchFamily="34" charset="0"/>
                <a:ea typeface="+mn-ea"/>
                <a:cs typeface="+mn-cs"/>
              </a:rPr>
              <a:t>www.taylorfry.com</a:t>
            </a:r>
            <a:endParaRPr lang="en-AU" sz="1800" b="1" kern="1200" dirty="0">
              <a:solidFill>
                <a:srgbClr val="006EC8"/>
              </a:solidFill>
              <a:latin typeface="Arial Black" panose="020B0A04020102020204" pitchFamily="34" charset="0"/>
              <a:ea typeface="+mn-ea"/>
              <a:cs typeface="+mn-cs"/>
            </a:endParaRPr>
          </a:p>
        </p:txBody>
      </p:sp>
      <p:cxnSp>
        <p:nvCxnSpPr>
          <p:cNvPr id="2" name="Straight Connector 1">
            <a:extLst>
              <a:ext uri="{FF2B5EF4-FFF2-40B4-BE49-F238E27FC236}">
                <a16:creationId xmlns:a16="http://schemas.microsoft.com/office/drawing/2014/main" id="{9FA4B88C-6A99-17A0-2216-C75D7F207315}"/>
              </a:ext>
            </a:extLst>
          </p:cNvPr>
          <p:cNvCxnSpPr>
            <a:cxnSpLocks/>
          </p:cNvCxnSpPr>
          <p:nvPr userDrawn="1"/>
        </p:nvCxnSpPr>
        <p:spPr>
          <a:xfrm>
            <a:off x="526031" y="4458991"/>
            <a:ext cx="1008000" cy="0"/>
          </a:xfrm>
          <a:prstGeom prst="line">
            <a:avLst/>
          </a:prstGeom>
          <a:ln w="88900">
            <a:solidFill>
              <a:srgbClr val="006EC8"/>
            </a:solidFill>
          </a:ln>
        </p:spPr>
        <p:style>
          <a:lnRef idx="1">
            <a:schemeClr val="accent1"/>
          </a:lnRef>
          <a:fillRef idx="0">
            <a:schemeClr val="accent1"/>
          </a:fillRef>
          <a:effectRef idx="0">
            <a:schemeClr val="accent1"/>
          </a:effectRef>
          <a:fontRef idx="minor">
            <a:schemeClr val="tx1"/>
          </a:fontRef>
        </p:style>
      </p:cxnSp>
      <p:sp>
        <p:nvSpPr>
          <p:cNvPr id="5" name="Picture Placeholder 7">
            <a:extLst>
              <a:ext uri="{FF2B5EF4-FFF2-40B4-BE49-F238E27FC236}">
                <a16:creationId xmlns:a16="http://schemas.microsoft.com/office/drawing/2014/main" id="{9DF5A43D-1515-493F-B708-058CECE114E4}"/>
              </a:ext>
            </a:extLst>
          </p:cNvPr>
          <p:cNvSpPr>
            <a:spLocks noGrp="1"/>
          </p:cNvSpPr>
          <p:nvPr>
            <p:ph type="pic" sz="quarter" idx="19"/>
          </p:nvPr>
        </p:nvSpPr>
        <p:spPr>
          <a:xfrm>
            <a:off x="4218529" y="3512727"/>
            <a:ext cx="1368000" cy="1368000"/>
          </a:xfrm>
          <a:prstGeom prst="rect">
            <a:avLst/>
          </a:prstGeom>
          <a:noFill/>
        </p:spPr>
        <p:txBody>
          <a:bodyPr anchor="ctr" anchorCtr="1"/>
          <a:lstStyle>
            <a:lvl1pPr marL="0" indent="0" algn="ctr">
              <a:buNone/>
              <a:defRPr>
                <a:solidFill>
                  <a:schemeClr val="bg1"/>
                </a:solidFill>
              </a:defRPr>
            </a:lvl1pPr>
          </a:lstStyle>
          <a:p>
            <a:r>
              <a:rPr lang="en-US" dirty="0"/>
              <a:t>Click icon to add picture</a:t>
            </a:r>
            <a:endParaRPr lang="en-AU" dirty="0"/>
          </a:p>
        </p:txBody>
      </p:sp>
      <p:sp>
        <p:nvSpPr>
          <p:cNvPr id="7" name="Text Placeholder 11">
            <a:extLst>
              <a:ext uri="{FF2B5EF4-FFF2-40B4-BE49-F238E27FC236}">
                <a16:creationId xmlns:a16="http://schemas.microsoft.com/office/drawing/2014/main" id="{DB02BFAA-08C5-55A0-FD17-57DAA0AB3A3B}"/>
              </a:ext>
            </a:extLst>
          </p:cNvPr>
          <p:cNvSpPr>
            <a:spLocks noGrp="1"/>
          </p:cNvSpPr>
          <p:nvPr>
            <p:ph type="body" sz="quarter" idx="20" hasCustomPrompt="1"/>
          </p:nvPr>
        </p:nvSpPr>
        <p:spPr>
          <a:xfrm>
            <a:off x="5720918" y="3512727"/>
            <a:ext cx="5755661" cy="1368000"/>
          </a:xfrm>
          <a:prstGeom prst="rect">
            <a:avLst/>
          </a:prstGeom>
        </p:spPr>
        <p:txBody>
          <a:bodyPr tIns="0" anchor="ctr" anchorCtr="0"/>
          <a:lstStyle>
            <a:lvl1pPr marL="0" indent="0">
              <a:spcBef>
                <a:spcPts val="0"/>
              </a:spcBef>
              <a:spcAft>
                <a:spcPts val="0"/>
              </a:spcAft>
              <a:buNone/>
              <a:defRPr sz="1600" b="1">
                <a:solidFill>
                  <a:schemeClr val="bg1"/>
                </a:solidFill>
                <a:latin typeface="Arial Black" panose="020B0A04020102020204" pitchFamily="34" charset="0"/>
              </a:defRPr>
            </a:lvl1pPr>
            <a:lvl2pPr marL="0" indent="0">
              <a:spcBef>
                <a:spcPts val="0"/>
              </a:spcBef>
              <a:spcAft>
                <a:spcPts val="800"/>
              </a:spcAft>
              <a:buNone/>
              <a:defRPr sz="1400" b="1">
                <a:solidFill>
                  <a:schemeClr val="bg1"/>
                </a:solidFill>
                <a:latin typeface="Arial" panose="020B0604020202020204" pitchFamily="34" charset="0"/>
                <a:cs typeface="Arial" panose="020B0604020202020204" pitchFamily="34" charset="0"/>
              </a:defRPr>
            </a:lvl2pPr>
            <a:lvl3pPr marL="0" indent="0">
              <a:spcBef>
                <a:spcPts val="400"/>
              </a:spcBef>
              <a:spcAft>
                <a:spcPts val="0"/>
              </a:spcAft>
              <a:buNone/>
              <a:defRPr sz="1400">
                <a:solidFill>
                  <a:schemeClr val="bg1"/>
                </a:solidFill>
              </a:defRPr>
            </a:lvl3pPr>
            <a:lvl4pPr marL="0" indent="0">
              <a:spcBef>
                <a:spcPts val="400"/>
              </a:spcBef>
              <a:spcAft>
                <a:spcPts val="0"/>
              </a:spcAft>
              <a:buFont typeface="Arial" panose="020B0604020202020204" pitchFamily="34" charset="0"/>
              <a:buNone/>
              <a:defRPr sz="1400">
                <a:solidFill>
                  <a:schemeClr val="bg1"/>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8" name="Picture Placeholder 7">
            <a:extLst>
              <a:ext uri="{FF2B5EF4-FFF2-40B4-BE49-F238E27FC236}">
                <a16:creationId xmlns:a16="http://schemas.microsoft.com/office/drawing/2014/main" id="{DDF0ABC8-0AF4-FC5A-2412-BE1CFCFF9FBE}"/>
              </a:ext>
            </a:extLst>
          </p:cNvPr>
          <p:cNvSpPr>
            <a:spLocks noGrp="1"/>
          </p:cNvSpPr>
          <p:nvPr>
            <p:ph type="pic" sz="quarter" idx="21"/>
          </p:nvPr>
        </p:nvSpPr>
        <p:spPr>
          <a:xfrm>
            <a:off x="4214813" y="4985175"/>
            <a:ext cx="1368000" cy="1368000"/>
          </a:xfrm>
          <a:prstGeom prst="rect">
            <a:avLst/>
          </a:prstGeom>
          <a:noFill/>
        </p:spPr>
        <p:txBody>
          <a:bodyPr anchor="ctr" anchorCtr="1"/>
          <a:lstStyle>
            <a:lvl1pPr marL="0" indent="0" algn="ctr">
              <a:buNone/>
              <a:defRPr>
                <a:solidFill>
                  <a:schemeClr val="bg1"/>
                </a:solidFill>
              </a:defRPr>
            </a:lvl1pPr>
          </a:lstStyle>
          <a:p>
            <a:r>
              <a:rPr lang="en-US" dirty="0"/>
              <a:t>Click icon to add picture</a:t>
            </a:r>
            <a:endParaRPr lang="en-AU" dirty="0"/>
          </a:p>
        </p:txBody>
      </p:sp>
      <p:sp>
        <p:nvSpPr>
          <p:cNvPr id="14" name="Text Placeholder 11">
            <a:extLst>
              <a:ext uri="{FF2B5EF4-FFF2-40B4-BE49-F238E27FC236}">
                <a16:creationId xmlns:a16="http://schemas.microsoft.com/office/drawing/2014/main" id="{A12D9593-B966-E85B-7AEA-CADFB6A6C573}"/>
              </a:ext>
            </a:extLst>
          </p:cNvPr>
          <p:cNvSpPr>
            <a:spLocks noGrp="1"/>
          </p:cNvSpPr>
          <p:nvPr>
            <p:ph type="body" sz="quarter" idx="22" hasCustomPrompt="1"/>
          </p:nvPr>
        </p:nvSpPr>
        <p:spPr>
          <a:xfrm>
            <a:off x="5720918" y="4985175"/>
            <a:ext cx="5755661" cy="1368000"/>
          </a:xfrm>
          <a:prstGeom prst="rect">
            <a:avLst/>
          </a:prstGeom>
        </p:spPr>
        <p:txBody>
          <a:bodyPr tIns="0" anchor="ctr" anchorCtr="0"/>
          <a:lstStyle>
            <a:lvl1pPr marL="0" indent="0">
              <a:spcBef>
                <a:spcPts val="0"/>
              </a:spcBef>
              <a:spcAft>
                <a:spcPts val="0"/>
              </a:spcAft>
              <a:buNone/>
              <a:defRPr sz="1600" b="1">
                <a:solidFill>
                  <a:schemeClr val="bg1"/>
                </a:solidFill>
                <a:latin typeface="Arial Black" panose="020B0A04020102020204" pitchFamily="34" charset="0"/>
              </a:defRPr>
            </a:lvl1pPr>
            <a:lvl2pPr marL="0" indent="0">
              <a:spcBef>
                <a:spcPts val="0"/>
              </a:spcBef>
              <a:spcAft>
                <a:spcPts val="800"/>
              </a:spcAft>
              <a:buNone/>
              <a:defRPr sz="1400" b="1">
                <a:solidFill>
                  <a:schemeClr val="bg1"/>
                </a:solidFill>
                <a:latin typeface="Arial" panose="020B0604020202020204" pitchFamily="34" charset="0"/>
                <a:cs typeface="Arial" panose="020B0604020202020204" pitchFamily="34" charset="0"/>
              </a:defRPr>
            </a:lvl2pPr>
            <a:lvl3pPr marL="0" indent="0">
              <a:spcBef>
                <a:spcPts val="400"/>
              </a:spcBef>
              <a:spcAft>
                <a:spcPts val="0"/>
              </a:spcAft>
              <a:buNone/>
              <a:defRPr sz="1400">
                <a:solidFill>
                  <a:schemeClr val="bg1"/>
                </a:solidFill>
              </a:defRPr>
            </a:lvl3pPr>
            <a:lvl4pPr marL="0" indent="0">
              <a:spcBef>
                <a:spcPts val="400"/>
              </a:spcBef>
              <a:spcAft>
                <a:spcPts val="0"/>
              </a:spcAft>
              <a:buFont typeface="Arial" panose="020B0604020202020204" pitchFamily="34" charset="0"/>
              <a:buNone/>
              <a:defRPr sz="1400">
                <a:solidFill>
                  <a:schemeClr val="bg1"/>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10" name="Text Placeholder 6">
            <a:extLst>
              <a:ext uri="{FF2B5EF4-FFF2-40B4-BE49-F238E27FC236}">
                <a16:creationId xmlns:a16="http://schemas.microsoft.com/office/drawing/2014/main" id="{3850375E-82D0-2957-6204-3C1C13E6A799}"/>
              </a:ext>
            </a:extLst>
          </p:cNvPr>
          <p:cNvSpPr>
            <a:spLocks noGrp="1"/>
          </p:cNvSpPr>
          <p:nvPr>
            <p:ph type="body" sz="quarter" idx="23" hasCustomPrompt="1"/>
          </p:nvPr>
        </p:nvSpPr>
        <p:spPr>
          <a:xfrm>
            <a:off x="445347" y="4889103"/>
            <a:ext cx="2993177" cy="914400"/>
          </a:xfrm>
          <a:prstGeom prst="rect">
            <a:avLst/>
          </a:prstGeom>
        </p:spPr>
        <p:txBody>
          <a:bodyPr/>
          <a:lstStyle>
            <a:lvl1pPr marL="0" indent="0">
              <a:spcBef>
                <a:spcPts val="0"/>
              </a:spcBef>
              <a:spcAft>
                <a:spcPts val="0"/>
              </a:spcAft>
              <a:buNone/>
              <a:defRPr sz="1400">
                <a:solidFill>
                  <a:schemeClr val="tx1"/>
                </a:solidFill>
                <a:latin typeface="Arial Black" panose="020B0A04020102020204" pitchFamily="34" charset="0"/>
              </a:defRPr>
            </a:lvl1pPr>
            <a:lvl2pPr marL="0" indent="0">
              <a:spcBef>
                <a:spcPts val="0"/>
              </a:spcBef>
              <a:spcAft>
                <a:spcPts val="0"/>
              </a:spcAft>
              <a:buNone/>
              <a:defRPr sz="1400" b="1">
                <a:solidFill>
                  <a:schemeClr val="tx1"/>
                </a:solidFill>
              </a:defRPr>
            </a:lvl2pPr>
            <a:lvl3pPr marL="0" indent="0">
              <a:spcBef>
                <a:spcPts val="0"/>
              </a:spcBef>
              <a:spcAft>
                <a:spcPts val="0"/>
              </a:spcAft>
              <a:buNone/>
              <a:defRPr sz="1400" b="1">
                <a:solidFill>
                  <a:schemeClr val="tx1"/>
                </a:solidFill>
              </a:defRPr>
            </a:lvl3pPr>
            <a:lvl4pPr marL="0" indent="0">
              <a:spcBef>
                <a:spcPts val="0"/>
              </a:spcBef>
              <a:spcAft>
                <a:spcPts val="0"/>
              </a:spcAft>
              <a:buFont typeface="Arial" panose="020B0604020202020204" pitchFamily="34" charset="0"/>
              <a:buNone/>
              <a:defRPr sz="1400" b="1">
                <a:solidFill>
                  <a:schemeClr val="tx1"/>
                </a:solidFill>
              </a:defRPr>
            </a:lvl4pPr>
            <a:lvl5pPr marL="0" indent="0">
              <a:spcBef>
                <a:spcPts val="0"/>
              </a:spcBef>
              <a:spcAft>
                <a:spcPts val="0"/>
              </a:spcAft>
              <a:buFont typeface="Arial" panose="020B0604020202020204" pitchFamily="34" charset="0"/>
              <a:buNone/>
              <a:defRPr sz="1400" b="1">
                <a:solidFill>
                  <a:schemeClr val="bg1"/>
                </a:solidFill>
              </a:defRPr>
            </a:lvl5pPr>
          </a:lstStyle>
          <a:p>
            <a:pPr lvl="0"/>
            <a:r>
              <a:rPr lang="en-GB" dirty="0"/>
              <a:t>Location</a:t>
            </a:r>
          </a:p>
          <a:p>
            <a:pPr lvl="1"/>
            <a:r>
              <a:rPr lang="en-GB" dirty="0"/>
              <a:t>Address line 1</a:t>
            </a:r>
          </a:p>
          <a:p>
            <a:pPr lvl="2"/>
            <a:r>
              <a:rPr lang="en-GB" dirty="0"/>
              <a:t>Address line 2</a:t>
            </a:r>
          </a:p>
          <a:p>
            <a:pPr lvl="3"/>
            <a:r>
              <a:rPr lang="en-GB" dirty="0"/>
              <a:t>Address line 3</a:t>
            </a:r>
          </a:p>
        </p:txBody>
      </p:sp>
    </p:spTree>
    <p:extLst>
      <p:ext uri="{BB962C8B-B14F-4D97-AF65-F5344CB8AC3E}">
        <p14:creationId xmlns:p14="http://schemas.microsoft.com/office/powerpoint/2010/main" val="859365559"/>
      </p:ext>
    </p:extLst>
  </p:cSld>
  <p:clrMapOvr>
    <a:masterClrMapping/>
  </p:clrMapOvr>
  <p:extLst>
    <p:ext uri="{DCECCB84-F9BA-43D5-87BE-67443E8EF086}">
      <p15:sldGuideLst xmlns:p15="http://schemas.microsoft.com/office/powerpoint/2012/main">
        <p15:guide id="1" pos="2655" userDrawn="1">
          <p15:clr>
            <a:srgbClr val="FBAE40"/>
          </p15:clr>
        </p15:guide>
        <p15:guide id="2" pos="7230" userDrawn="1">
          <p15:clr>
            <a:srgbClr val="FBAE40"/>
          </p15:clr>
        </p15:guide>
        <p15:guide id="4" pos="3522" userDrawn="1">
          <p15:clr>
            <a:srgbClr val="FBAE40"/>
          </p15:clr>
        </p15:guide>
        <p15:guide id="5" pos="3603" userDrawn="1">
          <p15:clr>
            <a:srgbClr val="FBAE40"/>
          </p15:clr>
        </p15:guide>
        <p15:guide id="6" orient="horz" pos="357" userDrawn="1">
          <p15:clr>
            <a:srgbClr val="FBAE40"/>
          </p15:clr>
        </p15:guide>
        <p15:guide id="7" orient="horz" pos="1284" userDrawn="1">
          <p15:clr>
            <a:srgbClr val="FBAE40"/>
          </p15:clr>
        </p15:guide>
        <p15:guide id="8" orient="horz" pos="2148" userDrawn="1">
          <p15:clr>
            <a:srgbClr val="FBAE40"/>
          </p15:clr>
        </p15:guide>
        <p15:guide id="9" orient="horz" pos="2211" userDrawn="1">
          <p15:clr>
            <a:srgbClr val="FBAE40"/>
          </p15:clr>
        </p15:guide>
        <p15:guide id="10" orient="horz" pos="1224" userDrawn="1">
          <p15:clr>
            <a:srgbClr val="FBAE40"/>
          </p15:clr>
        </p15:guide>
        <p15:guide id="11" orient="horz" pos="3138" userDrawn="1">
          <p15:clr>
            <a:srgbClr val="FBAE40"/>
          </p15:clr>
        </p15:guide>
        <p15:guide id="12" orient="horz" pos="3078" userDrawn="1">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Back page (full White, 2 people, SY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A2D47C-418F-EBE7-FEB9-CBEEBBB63D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38336" y="567831"/>
            <a:ext cx="1525180" cy="912257"/>
          </a:xfrm>
          <a:prstGeom prst="rect">
            <a:avLst/>
          </a:prstGeom>
        </p:spPr>
      </p:pic>
      <p:sp>
        <p:nvSpPr>
          <p:cNvPr id="15" name="Picture Placeholder 7">
            <a:extLst>
              <a:ext uri="{FF2B5EF4-FFF2-40B4-BE49-F238E27FC236}">
                <a16:creationId xmlns:a16="http://schemas.microsoft.com/office/drawing/2014/main" id="{3422930D-BFB0-7F35-23B4-8B5173107B56}"/>
              </a:ext>
            </a:extLst>
          </p:cNvPr>
          <p:cNvSpPr>
            <a:spLocks noGrp="1"/>
          </p:cNvSpPr>
          <p:nvPr>
            <p:ph type="pic" sz="quarter" idx="17"/>
          </p:nvPr>
        </p:nvSpPr>
        <p:spPr>
          <a:xfrm>
            <a:off x="4646933" y="1544953"/>
            <a:ext cx="1706247" cy="1706247"/>
          </a:xfrm>
          <a:prstGeom prst="rect">
            <a:avLst/>
          </a:prstGeom>
          <a:noFill/>
        </p:spPr>
        <p:txBody>
          <a:bodyPr anchor="ctr" anchorCtr="1"/>
          <a:lstStyle>
            <a:lvl1pPr marL="0" indent="0" algn="ctr">
              <a:buNone/>
              <a:defRPr>
                <a:solidFill>
                  <a:srgbClr val="000000"/>
                </a:solidFill>
              </a:defRPr>
            </a:lvl1pPr>
          </a:lstStyle>
          <a:p>
            <a:r>
              <a:rPr lang="en-US" dirty="0"/>
              <a:t>Click icon to add picture</a:t>
            </a:r>
            <a:endParaRPr lang="en-AU" dirty="0"/>
          </a:p>
        </p:txBody>
      </p:sp>
      <p:sp>
        <p:nvSpPr>
          <p:cNvPr id="16" name="Text Placeholder 11">
            <a:extLst>
              <a:ext uri="{FF2B5EF4-FFF2-40B4-BE49-F238E27FC236}">
                <a16:creationId xmlns:a16="http://schemas.microsoft.com/office/drawing/2014/main" id="{8D087349-577A-4E95-4C4F-03273D057717}"/>
              </a:ext>
            </a:extLst>
          </p:cNvPr>
          <p:cNvSpPr>
            <a:spLocks noGrp="1"/>
          </p:cNvSpPr>
          <p:nvPr>
            <p:ph type="body" sz="quarter" idx="18" hasCustomPrompt="1"/>
          </p:nvPr>
        </p:nvSpPr>
        <p:spPr>
          <a:xfrm>
            <a:off x="6469066" y="1544638"/>
            <a:ext cx="5294309" cy="1706562"/>
          </a:xfrm>
          <a:prstGeom prst="rect">
            <a:avLst/>
          </a:prstGeom>
        </p:spPr>
        <p:txBody>
          <a:bodyPr tIns="0" anchor="ctr" anchorCtr="0"/>
          <a:lstStyle>
            <a:lvl1pPr marL="0" indent="0">
              <a:spcBef>
                <a:spcPts val="0"/>
              </a:spcBef>
              <a:spcAft>
                <a:spcPts val="0"/>
              </a:spcAft>
              <a:buNone/>
              <a:defRPr sz="1800" b="1">
                <a:solidFill>
                  <a:schemeClr val="accent1"/>
                </a:solidFill>
                <a:latin typeface="Arial Black" panose="020B0A04020102020204" pitchFamily="34" charset="0"/>
              </a:defRPr>
            </a:lvl1pPr>
            <a:lvl2pPr marL="0" indent="0">
              <a:spcBef>
                <a:spcPts val="0"/>
              </a:spcBef>
              <a:spcAft>
                <a:spcPts val="1200"/>
              </a:spcAft>
              <a:buNone/>
              <a:defRPr b="1">
                <a:solidFill>
                  <a:srgbClr val="000000"/>
                </a:solidFill>
                <a:latin typeface="Arial" panose="020B0604020202020204" pitchFamily="34" charset="0"/>
                <a:cs typeface="Arial" panose="020B0604020202020204" pitchFamily="34" charset="0"/>
              </a:defRPr>
            </a:lvl2pPr>
            <a:lvl3pPr marL="0" indent="0">
              <a:spcBef>
                <a:spcPts val="600"/>
              </a:spcBef>
              <a:spcAft>
                <a:spcPts val="0"/>
              </a:spcAft>
              <a:buNone/>
              <a:defRPr>
                <a:solidFill>
                  <a:srgbClr val="000000"/>
                </a:solidFill>
              </a:defRPr>
            </a:lvl3pPr>
            <a:lvl4pPr marL="0" indent="0">
              <a:spcBef>
                <a:spcPts val="600"/>
              </a:spcBef>
              <a:spcAft>
                <a:spcPts val="0"/>
              </a:spcAft>
              <a:buFont typeface="Arial" panose="020B0604020202020204" pitchFamily="34" charset="0"/>
              <a:buNone/>
              <a:defRPr>
                <a:solidFill>
                  <a:srgbClr val="000000"/>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17" name="Picture Placeholder 7">
            <a:extLst>
              <a:ext uri="{FF2B5EF4-FFF2-40B4-BE49-F238E27FC236}">
                <a16:creationId xmlns:a16="http://schemas.microsoft.com/office/drawing/2014/main" id="{049E3865-7EC5-6F6F-03D1-92495B1ACBA2}"/>
              </a:ext>
            </a:extLst>
          </p:cNvPr>
          <p:cNvSpPr>
            <a:spLocks noGrp="1"/>
          </p:cNvSpPr>
          <p:nvPr>
            <p:ph type="pic" sz="quarter" idx="19"/>
          </p:nvPr>
        </p:nvSpPr>
        <p:spPr>
          <a:xfrm>
            <a:off x="4647158" y="3738230"/>
            <a:ext cx="1706247" cy="1706247"/>
          </a:xfrm>
          <a:prstGeom prst="rect">
            <a:avLst/>
          </a:prstGeom>
          <a:noFill/>
        </p:spPr>
        <p:txBody>
          <a:bodyPr anchor="ctr" anchorCtr="1"/>
          <a:lstStyle>
            <a:lvl1pPr marL="0" indent="0" algn="ctr">
              <a:buNone/>
              <a:defRPr>
                <a:solidFill>
                  <a:srgbClr val="000000"/>
                </a:solidFill>
              </a:defRPr>
            </a:lvl1pPr>
          </a:lstStyle>
          <a:p>
            <a:r>
              <a:rPr lang="en-US" dirty="0"/>
              <a:t>Click icon to add picture</a:t>
            </a:r>
            <a:endParaRPr lang="en-AU" dirty="0"/>
          </a:p>
        </p:txBody>
      </p:sp>
      <p:sp>
        <p:nvSpPr>
          <p:cNvPr id="18" name="Text Placeholder 11">
            <a:extLst>
              <a:ext uri="{FF2B5EF4-FFF2-40B4-BE49-F238E27FC236}">
                <a16:creationId xmlns:a16="http://schemas.microsoft.com/office/drawing/2014/main" id="{D01E591C-C51B-7920-036F-E7CFA00A470F}"/>
              </a:ext>
            </a:extLst>
          </p:cNvPr>
          <p:cNvSpPr>
            <a:spLocks noGrp="1"/>
          </p:cNvSpPr>
          <p:nvPr>
            <p:ph type="body" sz="quarter" idx="20" hasCustomPrompt="1"/>
          </p:nvPr>
        </p:nvSpPr>
        <p:spPr>
          <a:xfrm>
            <a:off x="6469066" y="3737915"/>
            <a:ext cx="5294309" cy="1706562"/>
          </a:xfrm>
          <a:prstGeom prst="rect">
            <a:avLst/>
          </a:prstGeom>
        </p:spPr>
        <p:txBody>
          <a:bodyPr tIns="0" anchor="ctr" anchorCtr="0"/>
          <a:lstStyle>
            <a:lvl1pPr marL="0" indent="0">
              <a:spcBef>
                <a:spcPts val="0"/>
              </a:spcBef>
              <a:spcAft>
                <a:spcPts val="0"/>
              </a:spcAft>
              <a:buNone/>
              <a:defRPr sz="1800" b="1">
                <a:solidFill>
                  <a:schemeClr val="accent1"/>
                </a:solidFill>
                <a:latin typeface="Arial Black" panose="020B0A04020102020204" pitchFamily="34" charset="0"/>
              </a:defRPr>
            </a:lvl1pPr>
            <a:lvl2pPr marL="0" indent="0">
              <a:spcBef>
                <a:spcPts val="0"/>
              </a:spcBef>
              <a:spcAft>
                <a:spcPts val="1200"/>
              </a:spcAft>
              <a:buNone/>
              <a:defRPr b="1">
                <a:solidFill>
                  <a:srgbClr val="000000"/>
                </a:solidFill>
                <a:latin typeface="Arial" panose="020B0604020202020204" pitchFamily="34" charset="0"/>
                <a:cs typeface="Arial" panose="020B0604020202020204" pitchFamily="34" charset="0"/>
              </a:defRPr>
            </a:lvl2pPr>
            <a:lvl3pPr marL="0" indent="0">
              <a:spcBef>
                <a:spcPts val="600"/>
              </a:spcBef>
              <a:spcAft>
                <a:spcPts val="0"/>
              </a:spcAft>
              <a:buNone/>
              <a:defRPr>
                <a:solidFill>
                  <a:srgbClr val="000000"/>
                </a:solidFill>
              </a:defRPr>
            </a:lvl3pPr>
            <a:lvl4pPr marL="0" indent="0">
              <a:spcBef>
                <a:spcPts val="600"/>
              </a:spcBef>
              <a:spcAft>
                <a:spcPts val="0"/>
              </a:spcAft>
              <a:buFont typeface="Arial" panose="020B0604020202020204" pitchFamily="34" charset="0"/>
              <a:buNone/>
              <a:defRPr>
                <a:solidFill>
                  <a:srgbClr val="000000"/>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9" name="TextBox 8">
            <a:extLst>
              <a:ext uri="{FF2B5EF4-FFF2-40B4-BE49-F238E27FC236}">
                <a16:creationId xmlns:a16="http://schemas.microsoft.com/office/drawing/2014/main" id="{2CCC7AF2-D28F-E34A-BC9C-6C2FCA2FCCBA}"/>
              </a:ext>
            </a:extLst>
          </p:cNvPr>
          <p:cNvSpPr txBox="1"/>
          <p:nvPr userDrawn="1"/>
        </p:nvSpPr>
        <p:spPr>
          <a:xfrm>
            <a:off x="445348" y="6087600"/>
            <a:ext cx="3170830" cy="369332"/>
          </a:xfrm>
          <a:prstGeom prst="rect">
            <a:avLst/>
          </a:prstGeom>
          <a:noFill/>
        </p:spPr>
        <p:txBody>
          <a:bodyPr wrap="square" rtlCol="0">
            <a:spAutoFit/>
          </a:bodyPr>
          <a:lstStyle/>
          <a:p>
            <a:pPr marL="0" lv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pPr>
            <a:r>
              <a:rPr lang="en-GB" sz="1800" b="1" kern="1200" dirty="0">
                <a:solidFill>
                  <a:srgbClr val="006EC8"/>
                </a:solidFill>
                <a:latin typeface="Arial Black" panose="020B0A04020102020204" pitchFamily="34" charset="0"/>
                <a:ea typeface="+mn-ea"/>
                <a:cs typeface="+mn-cs"/>
              </a:rPr>
              <a:t>www.taylorfry.com</a:t>
            </a:r>
            <a:endParaRPr lang="en-AU" sz="1800" b="1" kern="1200" dirty="0">
              <a:solidFill>
                <a:srgbClr val="006EC8"/>
              </a:solidFill>
              <a:latin typeface="Arial Black" panose="020B0A04020102020204" pitchFamily="34" charset="0"/>
              <a:ea typeface="+mn-ea"/>
              <a:cs typeface="+mn-cs"/>
            </a:endParaRPr>
          </a:p>
        </p:txBody>
      </p:sp>
      <p:cxnSp>
        <p:nvCxnSpPr>
          <p:cNvPr id="2" name="Straight Connector 1">
            <a:extLst>
              <a:ext uri="{FF2B5EF4-FFF2-40B4-BE49-F238E27FC236}">
                <a16:creationId xmlns:a16="http://schemas.microsoft.com/office/drawing/2014/main" id="{9FA4B88C-6A99-17A0-2216-C75D7F207315}"/>
              </a:ext>
            </a:extLst>
          </p:cNvPr>
          <p:cNvCxnSpPr>
            <a:cxnSpLocks/>
          </p:cNvCxnSpPr>
          <p:nvPr userDrawn="1"/>
        </p:nvCxnSpPr>
        <p:spPr>
          <a:xfrm>
            <a:off x="526031" y="4458991"/>
            <a:ext cx="1008000" cy="0"/>
          </a:xfrm>
          <a:prstGeom prst="line">
            <a:avLst/>
          </a:prstGeom>
          <a:ln w="88900">
            <a:solidFill>
              <a:srgbClr val="006EC8"/>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E3C8110-0742-2A6D-8C3E-1BCCAE17400A}"/>
              </a:ext>
            </a:extLst>
          </p:cNvPr>
          <p:cNvCxnSpPr>
            <a:cxnSpLocks/>
          </p:cNvCxnSpPr>
          <p:nvPr userDrawn="1"/>
        </p:nvCxnSpPr>
        <p:spPr>
          <a:xfrm>
            <a:off x="3975327" y="487017"/>
            <a:ext cx="0" cy="5965460"/>
          </a:xfrm>
          <a:prstGeom prst="line">
            <a:avLst/>
          </a:prstGeom>
          <a:ln w="88900">
            <a:solidFill>
              <a:srgbClr val="006EC8"/>
            </a:solidFill>
          </a:ln>
        </p:spPr>
        <p:style>
          <a:lnRef idx="1">
            <a:schemeClr val="accent1"/>
          </a:lnRef>
          <a:fillRef idx="0">
            <a:schemeClr val="accent1"/>
          </a:fillRef>
          <a:effectRef idx="0">
            <a:schemeClr val="accent1"/>
          </a:effectRef>
          <a:fontRef idx="minor">
            <a:schemeClr val="tx1"/>
          </a:fontRef>
        </p:style>
      </p:cxnSp>
      <p:sp>
        <p:nvSpPr>
          <p:cNvPr id="5" name="Text Placeholder 6">
            <a:extLst>
              <a:ext uri="{FF2B5EF4-FFF2-40B4-BE49-F238E27FC236}">
                <a16:creationId xmlns:a16="http://schemas.microsoft.com/office/drawing/2014/main" id="{C019E3A7-5A52-E48B-B84A-CFFCC164F156}"/>
              </a:ext>
            </a:extLst>
          </p:cNvPr>
          <p:cNvSpPr>
            <a:spLocks noGrp="1"/>
          </p:cNvSpPr>
          <p:nvPr>
            <p:ph type="body" sz="quarter" idx="21" hasCustomPrompt="1"/>
          </p:nvPr>
        </p:nvSpPr>
        <p:spPr>
          <a:xfrm>
            <a:off x="445347" y="4889103"/>
            <a:ext cx="2993177" cy="914400"/>
          </a:xfrm>
          <a:prstGeom prst="rect">
            <a:avLst/>
          </a:prstGeom>
        </p:spPr>
        <p:txBody>
          <a:bodyPr/>
          <a:lstStyle>
            <a:lvl1pPr marL="0" indent="0">
              <a:spcBef>
                <a:spcPts val="0"/>
              </a:spcBef>
              <a:spcAft>
                <a:spcPts val="0"/>
              </a:spcAft>
              <a:buNone/>
              <a:defRPr sz="1400">
                <a:solidFill>
                  <a:schemeClr val="bg1"/>
                </a:solidFill>
                <a:latin typeface="Arial Black" panose="020B0A04020102020204" pitchFamily="34" charset="0"/>
              </a:defRPr>
            </a:lvl1pPr>
            <a:lvl2pPr marL="0" indent="0">
              <a:spcBef>
                <a:spcPts val="0"/>
              </a:spcBef>
              <a:spcAft>
                <a:spcPts val="0"/>
              </a:spcAft>
              <a:buNone/>
              <a:defRPr sz="1400" b="1">
                <a:solidFill>
                  <a:schemeClr val="bg1"/>
                </a:solidFill>
              </a:defRPr>
            </a:lvl2pPr>
            <a:lvl3pPr marL="0" indent="0">
              <a:spcBef>
                <a:spcPts val="0"/>
              </a:spcBef>
              <a:spcAft>
                <a:spcPts val="0"/>
              </a:spcAft>
              <a:buNone/>
              <a:defRPr sz="1400" b="1">
                <a:solidFill>
                  <a:schemeClr val="bg1"/>
                </a:solidFill>
              </a:defRPr>
            </a:lvl3pPr>
            <a:lvl4pPr marL="0" indent="0">
              <a:spcBef>
                <a:spcPts val="0"/>
              </a:spcBef>
              <a:spcAft>
                <a:spcPts val="0"/>
              </a:spcAft>
              <a:buFont typeface="Arial" panose="020B0604020202020204" pitchFamily="34" charset="0"/>
              <a:buNone/>
              <a:defRPr sz="1400" b="1">
                <a:solidFill>
                  <a:schemeClr val="bg1"/>
                </a:solidFill>
              </a:defRPr>
            </a:lvl4pPr>
            <a:lvl5pPr marL="0" indent="0">
              <a:spcBef>
                <a:spcPts val="0"/>
              </a:spcBef>
              <a:spcAft>
                <a:spcPts val="0"/>
              </a:spcAft>
              <a:buFont typeface="Arial" panose="020B0604020202020204" pitchFamily="34" charset="0"/>
              <a:buNone/>
              <a:defRPr sz="1400" b="1">
                <a:solidFill>
                  <a:schemeClr val="bg1"/>
                </a:solidFill>
              </a:defRPr>
            </a:lvl5pPr>
          </a:lstStyle>
          <a:p>
            <a:pPr lvl="0"/>
            <a:r>
              <a:rPr lang="en-GB" dirty="0"/>
              <a:t>Location</a:t>
            </a:r>
          </a:p>
          <a:p>
            <a:pPr lvl="1"/>
            <a:r>
              <a:rPr lang="en-GB" dirty="0"/>
              <a:t>Address line 1</a:t>
            </a:r>
          </a:p>
          <a:p>
            <a:pPr lvl="2"/>
            <a:r>
              <a:rPr lang="en-GB" dirty="0"/>
              <a:t>Address line 2</a:t>
            </a:r>
          </a:p>
          <a:p>
            <a:pPr lvl="3"/>
            <a:r>
              <a:rPr lang="en-GB" dirty="0"/>
              <a:t>Address line 3</a:t>
            </a:r>
          </a:p>
        </p:txBody>
      </p:sp>
    </p:spTree>
    <p:extLst>
      <p:ext uri="{BB962C8B-B14F-4D97-AF65-F5344CB8AC3E}">
        <p14:creationId xmlns:p14="http://schemas.microsoft.com/office/powerpoint/2010/main" val="96090222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4074" userDrawn="1">
          <p15:clr>
            <a:srgbClr val="FBAE40"/>
          </p15:clr>
        </p15:guide>
        <p15:guide id="2" orient="horz" pos="972" userDrawn="1">
          <p15:clr>
            <a:srgbClr val="FBAE40"/>
          </p15:clr>
        </p15:guide>
        <p15:guide id="3" pos="4008" userDrawn="1">
          <p15:clr>
            <a:srgbClr val="FBAE40"/>
          </p15:clr>
        </p15:guide>
        <p15:guide id="4" pos="2925" userDrawn="1">
          <p15:clr>
            <a:srgbClr val="FBAE40"/>
          </p15:clr>
        </p15:guide>
        <p15:guide id="5" orient="horz" pos="2052" userDrawn="1">
          <p15:clr>
            <a:srgbClr val="FBAE40"/>
          </p15:clr>
        </p15:guide>
        <p15:guide id="6" orient="horz" pos="2352" userDrawn="1">
          <p15:clr>
            <a:srgbClr val="FBAE40"/>
          </p15:clr>
        </p15:guide>
        <p15:guide id="7" orient="horz" pos="3432" userDrawn="1">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Back page (full White, 3 people, SY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452C4F-4445-30D6-273E-506C647A74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38336" y="567831"/>
            <a:ext cx="1525180" cy="912257"/>
          </a:xfrm>
          <a:prstGeom prst="rect">
            <a:avLst/>
          </a:prstGeom>
        </p:spPr>
      </p:pic>
      <p:sp>
        <p:nvSpPr>
          <p:cNvPr id="15" name="Picture Placeholder 7">
            <a:extLst>
              <a:ext uri="{FF2B5EF4-FFF2-40B4-BE49-F238E27FC236}">
                <a16:creationId xmlns:a16="http://schemas.microsoft.com/office/drawing/2014/main" id="{3422930D-BFB0-7F35-23B4-8B5173107B56}"/>
              </a:ext>
            </a:extLst>
          </p:cNvPr>
          <p:cNvSpPr>
            <a:spLocks noGrp="1"/>
          </p:cNvSpPr>
          <p:nvPr>
            <p:ph type="pic" sz="quarter" idx="17"/>
          </p:nvPr>
        </p:nvSpPr>
        <p:spPr>
          <a:xfrm>
            <a:off x="4643213" y="567831"/>
            <a:ext cx="1706247" cy="1706247"/>
          </a:xfrm>
          <a:prstGeom prst="rect">
            <a:avLst/>
          </a:prstGeom>
          <a:noFill/>
        </p:spPr>
        <p:txBody>
          <a:bodyPr anchor="ctr" anchorCtr="1"/>
          <a:lstStyle>
            <a:lvl1pPr marL="0" indent="0" algn="ctr">
              <a:buNone/>
              <a:defRPr>
                <a:solidFill>
                  <a:srgbClr val="000000"/>
                </a:solidFill>
              </a:defRPr>
            </a:lvl1pPr>
          </a:lstStyle>
          <a:p>
            <a:r>
              <a:rPr lang="en-US" dirty="0"/>
              <a:t>Click icon to add picture</a:t>
            </a:r>
            <a:endParaRPr lang="en-AU" dirty="0"/>
          </a:p>
        </p:txBody>
      </p:sp>
      <p:sp>
        <p:nvSpPr>
          <p:cNvPr id="16" name="Text Placeholder 11">
            <a:extLst>
              <a:ext uri="{FF2B5EF4-FFF2-40B4-BE49-F238E27FC236}">
                <a16:creationId xmlns:a16="http://schemas.microsoft.com/office/drawing/2014/main" id="{8D087349-577A-4E95-4C4F-03273D057717}"/>
              </a:ext>
            </a:extLst>
          </p:cNvPr>
          <p:cNvSpPr>
            <a:spLocks noGrp="1"/>
          </p:cNvSpPr>
          <p:nvPr>
            <p:ph type="body" sz="quarter" idx="18" hasCustomPrompt="1"/>
          </p:nvPr>
        </p:nvSpPr>
        <p:spPr>
          <a:xfrm>
            <a:off x="6469066" y="567831"/>
            <a:ext cx="5294309" cy="1706562"/>
          </a:xfrm>
          <a:prstGeom prst="rect">
            <a:avLst/>
          </a:prstGeom>
        </p:spPr>
        <p:txBody>
          <a:bodyPr tIns="0" anchor="ctr" anchorCtr="0"/>
          <a:lstStyle>
            <a:lvl1pPr marL="0" indent="0">
              <a:spcBef>
                <a:spcPts val="0"/>
              </a:spcBef>
              <a:spcAft>
                <a:spcPts val="0"/>
              </a:spcAft>
              <a:buNone/>
              <a:defRPr sz="1800" b="1">
                <a:solidFill>
                  <a:schemeClr val="accent1"/>
                </a:solidFill>
                <a:latin typeface="Arial Black" panose="020B0A04020102020204" pitchFamily="34" charset="0"/>
              </a:defRPr>
            </a:lvl1pPr>
            <a:lvl2pPr marL="0" indent="0">
              <a:spcBef>
                <a:spcPts val="0"/>
              </a:spcBef>
              <a:spcAft>
                <a:spcPts val="1200"/>
              </a:spcAft>
              <a:buNone/>
              <a:defRPr b="1">
                <a:solidFill>
                  <a:srgbClr val="000000"/>
                </a:solidFill>
                <a:latin typeface="Arial" panose="020B0604020202020204" pitchFamily="34" charset="0"/>
                <a:cs typeface="Arial" panose="020B0604020202020204" pitchFamily="34" charset="0"/>
              </a:defRPr>
            </a:lvl2pPr>
            <a:lvl3pPr marL="0" indent="0">
              <a:spcBef>
                <a:spcPts val="600"/>
              </a:spcBef>
              <a:spcAft>
                <a:spcPts val="0"/>
              </a:spcAft>
              <a:buNone/>
              <a:defRPr>
                <a:solidFill>
                  <a:srgbClr val="000000"/>
                </a:solidFill>
              </a:defRPr>
            </a:lvl3pPr>
            <a:lvl4pPr marL="0" indent="0">
              <a:spcBef>
                <a:spcPts val="600"/>
              </a:spcBef>
              <a:spcAft>
                <a:spcPts val="0"/>
              </a:spcAft>
              <a:buFont typeface="Arial" panose="020B0604020202020204" pitchFamily="34" charset="0"/>
              <a:buNone/>
              <a:defRPr>
                <a:solidFill>
                  <a:srgbClr val="000000"/>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17" name="Picture Placeholder 7">
            <a:extLst>
              <a:ext uri="{FF2B5EF4-FFF2-40B4-BE49-F238E27FC236}">
                <a16:creationId xmlns:a16="http://schemas.microsoft.com/office/drawing/2014/main" id="{049E3865-7EC5-6F6F-03D1-92495B1ACBA2}"/>
              </a:ext>
            </a:extLst>
          </p:cNvPr>
          <p:cNvSpPr>
            <a:spLocks noGrp="1"/>
          </p:cNvSpPr>
          <p:nvPr>
            <p:ph type="pic" sz="quarter" idx="19"/>
          </p:nvPr>
        </p:nvSpPr>
        <p:spPr>
          <a:xfrm>
            <a:off x="4643438" y="2607202"/>
            <a:ext cx="1706247" cy="1706247"/>
          </a:xfrm>
          <a:prstGeom prst="rect">
            <a:avLst/>
          </a:prstGeom>
          <a:noFill/>
        </p:spPr>
        <p:txBody>
          <a:bodyPr anchor="ctr" anchorCtr="1"/>
          <a:lstStyle>
            <a:lvl1pPr marL="0" indent="0" algn="ctr">
              <a:buNone/>
              <a:defRPr>
                <a:solidFill>
                  <a:srgbClr val="000000"/>
                </a:solidFill>
              </a:defRPr>
            </a:lvl1pPr>
          </a:lstStyle>
          <a:p>
            <a:r>
              <a:rPr lang="en-US" dirty="0"/>
              <a:t>Click icon to add picture</a:t>
            </a:r>
            <a:endParaRPr lang="en-AU" dirty="0"/>
          </a:p>
        </p:txBody>
      </p:sp>
      <p:sp>
        <p:nvSpPr>
          <p:cNvPr id="18" name="Text Placeholder 11">
            <a:extLst>
              <a:ext uri="{FF2B5EF4-FFF2-40B4-BE49-F238E27FC236}">
                <a16:creationId xmlns:a16="http://schemas.microsoft.com/office/drawing/2014/main" id="{D01E591C-C51B-7920-036F-E7CFA00A470F}"/>
              </a:ext>
            </a:extLst>
          </p:cNvPr>
          <p:cNvSpPr>
            <a:spLocks noGrp="1"/>
          </p:cNvSpPr>
          <p:nvPr>
            <p:ph type="body" sz="quarter" idx="20" hasCustomPrompt="1"/>
          </p:nvPr>
        </p:nvSpPr>
        <p:spPr>
          <a:xfrm>
            <a:off x="6469066" y="2607202"/>
            <a:ext cx="5294309" cy="1706562"/>
          </a:xfrm>
          <a:prstGeom prst="rect">
            <a:avLst/>
          </a:prstGeom>
        </p:spPr>
        <p:txBody>
          <a:bodyPr tIns="0" anchor="ctr" anchorCtr="0"/>
          <a:lstStyle>
            <a:lvl1pPr marL="0" indent="0">
              <a:spcBef>
                <a:spcPts val="0"/>
              </a:spcBef>
              <a:spcAft>
                <a:spcPts val="0"/>
              </a:spcAft>
              <a:buNone/>
              <a:defRPr sz="1800" b="1">
                <a:solidFill>
                  <a:schemeClr val="accent1"/>
                </a:solidFill>
                <a:latin typeface="Arial Black" panose="020B0A04020102020204" pitchFamily="34" charset="0"/>
              </a:defRPr>
            </a:lvl1pPr>
            <a:lvl2pPr marL="0" indent="0">
              <a:spcBef>
                <a:spcPts val="0"/>
              </a:spcBef>
              <a:spcAft>
                <a:spcPts val="1200"/>
              </a:spcAft>
              <a:buNone/>
              <a:defRPr b="1">
                <a:solidFill>
                  <a:srgbClr val="000000"/>
                </a:solidFill>
                <a:latin typeface="Arial" panose="020B0604020202020204" pitchFamily="34" charset="0"/>
                <a:cs typeface="Arial" panose="020B0604020202020204" pitchFamily="34" charset="0"/>
              </a:defRPr>
            </a:lvl2pPr>
            <a:lvl3pPr marL="0" indent="0">
              <a:spcBef>
                <a:spcPts val="600"/>
              </a:spcBef>
              <a:spcAft>
                <a:spcPts val="0"/>
              </a:spcAft>
              <a:buNone/>
              <a:defRPr>
                <a:solidFill>
                  <a:srgbClr val="000000"/>
                </a:solidFill>
              </a:defRPr>
            </a:lvl3pPr>
            <a:lvl4pPr marL="0" indent="0">
              <a:spcBef>
                <a:spcPts val="600"/>
              </a:spcBef>
              <a:spcAft>
                <a:spcPts val="0"/>
              </a:spcAft>
              <a:buFont typeface="Arial" panose="020B0604020202020204" pitchFamily="34" charset="0"/>
              <a:buNone/>
              <a:defRPr>
                <a:solidFill>
                  <a:srgbClr val="000000"/>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9" name="TextBox 8">
            <a:extLst>
              <a:ext uri="{FF2B5EF4-FFF2-40B4-BE49-F238E27FC236}">
                <a16:creationId xmlns:a16="http://schemas.microsoft.com/office/drawing/2014/main" id="{2CCC7AF2-D28F-E34A-BC9C-6C2FCA2FCCBA}"/>
              </a:ext>
            </a:extLst>
          </p:cNvPr>
          <p:cNvSpPr txBox="1"/>
          <p:nvPr userDrawn="1"/>
        </p:nvSpPr>
        <p:spPr>
          <a:xfrm>
            <a:off x="445348" y="6087600"/>
            <a:ext cx="3170830" cy="369332"/>
          </a:xfrm>
          <a:prstGeom prst="rect">
            <a:avLst/>
          </a:prstGeom>
          <a:noFill/>
        </p:spPr>
        <p:txBody>
          <a:bodyPr wrap="square" rtlCol="0">
            <a:spAutoFit/>
          </a:bodyPr>
          <a:lstStyle/>
          <a:p>
            <a:pPr marL="0" lv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pPr>
            <a:r>
              <a:rPr lang="en-GB" sz="1800" b="1" kern="1200" dirty="0">
                <a:solidFill>
                  <a:srgbClr val="006EC8"/>
                </a:solidFill>
                <a:latin typeface="Arial Black" panose="020B0A04020102020204" pitchFamily="34" charset="0"/>
                <a:ea typeface="+mn-ea"/>
                <a:cs typeface="+mn-cs"/>
              </a:rPr>
              <a:t>www.taylorfry.com</a:t>
            </a:r>
            <a:endParaRPr lang="en-AU" sz="1800" b="1" kern="1200" dirty="0">
              <a:solidFill>
                <a:srgbClr val="006EC8"/>
              </a:solidFill>
              <a:latin typeface="Arial Black" panose="020B0A04020102020204" pitchFamily="34" charset="0"/>
              <a:ea typeface="+mn-ea"/>
              <a:cs typeface="+mn-cs"/>
            </a:endParaRPr>
          </a:p>
        </p:txBody>
      </p:sp>
      <p:cxnSp>
        <p:nvCxnSpPr>
          <p:cNvPr id="2" name="Straight Connector 1">
            <a:extLst>
              <a:ext uri="{FF2B5EF4-FFF2-40B4-BE49-F238E27FC236}">
                <a16:creationId xmlns:a16="http://schemas.microsoft.com/office/drawing/2014/main" id="{9FA4B88C-6A99-17A0-2216-C75D7F207315}"/>
              </a:ext>
            </a:extLst>
          </p:cNvPr>
          <p:cNvCxnSpPr>
            <a:cxnSpLocks/>
          </p:cNvCxnSpPr>
          <p:nvPr userDrawn="1"/>
        </p:nvCxnSpPr>
        <p:spPr>
          <a:xfrm>
            <a:off x="526031" y="4458991"/>
            <a:ext cx="1008000" cy="0"/>
          </a:xfrm>
          <a:prstGeom prst="line">
            <a:avLst/>
          </a:prstGeom>
          <a:ln w="88900">
            <a:solidFill>
              <a:srgbClr val="006EC8"/>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E3C8110-0742-2A6D-8C3E-1BCCAE17400A}"/>
              </a:ext>
            </a:extLst>
          </p:cNvPr>
          <p:cNvCxnSpPr>
            <a:cxnSpLocks/>
          </p:cNvCxnSpPr>
          <p:nvPr userDrawn="1"/>
        </p:nvCxnSpPr>
        <p:spPr>
          <a:xfrm>
            <a:off x="3975327" y="487017"/>
            <a:ext cx="0" cy="5965460"/>
          </a:xfrm>
          <a:prstGeom prst="line">
            <a:avLst/>
          </a:prstGeom>
          <a:ln w="88900">
            <a:solidFill>
              <a:srgbClr val="006EC8"/>
            </a:solidFill>
          </a:ln>
        </p:spPr>
        <p:style>
          <a:lnRef idx="1">
            <a:schemeClr val="accent1"/>
          </a:lnRef>
          <a:fillRef idx="0">
            <a:schemeClr val="accent1"/>
          </a:fillRef>
          <a:effectRef idx="0">
            <a:schemeClr val="accent1"/>
          </a:effectRef>
          <a:fontRef idx="minor">
            <a:schemeClr val="tx1"/>
          </a:fontRef>
        </p:style>
      </p:cxnSp>
      <p:sp>
        <p:nvSpPr>
          <p:cNvPr id="13" name="Picture Placeholder 7">
            <a:extLst>
              <a:ext uri="{FF2B5EF4-FFF2-40B4-BE49-F238E27FC236}">
                <a16:creationId xmlns:a16="http://schemas.microsoft.com/office/drawing/2014/main" id="{9F5DF80B-9227-7263-5753-99AC67A82F1F}"/>
              </a:ext>
            </a:extLst>
          </p:cNvPr>
          <p:cNvSpPr>
            <a:spLocks noGrp="1"/>
          </p:cNvSpPr>
          <p:nvPr>
            <p:ph type="pic" sz="quarter" idx="25"/>
          </p:nvPr>
        </p:nvSpPr>
        <p:spPr>
          <a:xfrm>
            <a:off x="4647158" y="4646574"/>
            <a:ext cx="1706247" cy="1706247"/>
          </a:xfrm>
          <a:prstGeom prst="rect">
            <a:avLst/>
          </a:prstGeom>
          <a:noFill/>
        </p:spPr>
        <p:txBody>
          <a:bodyPr anchor="ctr" anchorCtr="1"/>
          <a:lstStyle>
            <a:lvl1pPr marL="0" indent="0" algn="ctr">
              <a:buNone/>
              <a:defRPr>
                <a:solidFill>
                  <a:srgbClr val="000000"/>
                </a:solidFill>
              </a:defRPr>
            </a:lvl1pPr>
          </a:lstStyle>
          <a:p>
            <a:r>
              <a:rPr lang="en-US" dirty="0"/>
              <a:t>Click icon to add picture</a:t>
            </a:r>
            <a:endParaRPr lang="en-AU" dirty="0"/>
          </a:p>
        </p:txBody>
      </p:sp>
      <p:sp>
        <p:nvSpPr>
          <p:cNvPr id="14" name="Text Placeholder 11">
            <a:extLst>
              <a:ext uri="{FF2B5EF4-FFF2-40B4-BE49-F238E27FC236}">
                <a16:creationId xmlns:a16="http://schemas.microsoft.com/office/drawing/2014/main" id="{4932831F-0E9D-D20B-48AB-93DCAEE9C4B6}"/>
              </a:ext>
            </a:extLst>
          </p:cNvPr>
          <p:cNvSpPr>
            <a:spLocks noGrp="1"/>
          </p:cNvSpPr>
          <p:nvPr>
            <p:ph type="body" sz="quarter" idx="26" hasCustomPrompt="1"/>
          </p:nvPr>
        </p:nvSpPr>
        <p:spPr>
          <a:xfrm>
            <a:off x="6469066" y="4646259"/>
            <a:ext cx="5294309" cy="1706562"/>
          </a:xfrm>
          <a:prstGeom prst="rect">
            <a:avLst/>
          </a:prstGeom>
        </p:spPr>
        <p:txBody>
          <a:bodyPr tIns="0" anchor="ctr" anchorCtr="0"/>
          <a:lstStyle>
            <a:lvl1pPr marL="0" indent="0">
              <a:spcBef>
                <a:spcPts val="0"/>
              </a:spcBef>
              <a:spcAft>
                <a:spcPts val="0"/>
              </a:spcAft>
              <a:buNone/>
              <a:defRPr sz="1800" b="1">
                <a:solidFill>
                  <a:schemeClr val="accent1"/>
                </a:solidFill>
                <a:latin typeface="Arial Black" panose="020B0A04020102020204" pitchFamily="34" charset="0"/>
              </a:defRPr>
            </a:lvl1pPr>
            <a:lvl2pPr marL="0" indent="0">
              <a:spcBef>
                <a:spcPts val="0"/>
              </a:spcBef>
              <a:spcAft>
                <a:spcPts val="1200"/>
              </a:spcAft>
              <a:buNone/>
              <a:defRPr b="1">
                <a:solidFill>
                  <a:srgbClr val="000000"/>
                </a:solidFill>
                <a:latin typeface="Arial" panose="020B0604020202020204" pitchFamily="34" charset="0"/>
                <a:cs typeface="Arial" panose="020B0604020202020204" pitchFamily="34" charset="0"/>
              </a:defRPr>
            </a:lvl2pPr>
            <a:lvl3pPr marL="0" indent="0">
              <a:spcBef>
                <a:spcPts val="600"/>
              </a:spcBef>
              <a:spcAft>
                <a:spcPts val="0"/>
              </a:spcAft>
              <a:buNone/>
              <a:defRPr>
                <a:solidFill>
                  <a:srgbClr val="000000"/>
                </a:solidFill>
              </a:defRPr>
            </a:lvl3pPr>
            <a:lvl4pPr marL="0" indent="0">
              <a:spcBef>
                <a:spcPts val="600"/>
              </a:spcBef>
              <a:spcAft>
                <a:spcPts val="0"/>
              </a:spcAft>
              <a:buFont typeface="Arial" panose="020B0604020202020204" pitchFamily="34" charset="0"/>
              <a:buNone/>
              <a:defRPr>
                <a:solidFill>
                  <a:srgbClr val="000000"/>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5" name="Text Placeholder 6">
            <a:extLst>
              <a:ext uri="{FF2B5EF4-FFF2-40B4-BE49-F238E27FC236}">
                <a16:creationId xmlns:a16="http://schemas.microsoft.com/office/drawing/2014/main" id="{4F12F450-3AAF-A316-FE59-0422D25BB1F1}"/>
              </a:ext>
            </a:extLst>
          </p:cNvPr>
          <p:cNvSpPr>
            <a:spLocks noGrp="1"/>
          </p:cNvSpPr>
          <p:nvPr>
            <p:ph type="body" sz="quarter" idx="27" hasCustomPrompt="1"/>
          </p:nvPr>
        </p:nvSpPr>
        <p:spPr>
          <a:xfrm>
            <a:off x="445347" y="4889103"/>
            <a:ext cx="2993177" cy="914400"/>
          </a:xfrm>
          <a:prstGeom prst="rect">
            <a:avLst/>
          </a:prstGeom>
        </p:spPr>
        <p:txBody>
          <a:bodyPr/>
          <a:lstStyle>
            <a:lvl1pPr marL="0" indent="0">
              <a:spcBef>
                <a:spcPts val="0"/>
              </a:spcBef>
              <a:spcAft>
                <a:spcPts val="0"/>
              </a:spcAft>
              <a:buNone/>
              <a:defRPr sz="1400">
                <a:solidFill>
                  <a:schemeClr val="bg1"/>
                </a:solidFill>
                <a:latin typeface="Arial Black" panose="020B0A04020102020204" pitchFamily="34" charset="0"/>
              </a:defRPr>
            </a:lvl1pPr>
            <a:lvl2pPr marL="0" indent="0">
              <a:spcBef>
                <a:spcPts val="0"/>
              </a:spcBef>
              <a:spcAft>
                <a:spcPts val="0"/>
              </a:spcAft>
              <a:buNone/>
              <a:defRPr sz="1400" b="1">
                <a:solidFill>
                  <a:schemeClr val="bg1"/>
                </a:solidFill>
              </a:defRPr>
            </a:lvl2pPr>
            <a:lvl3pPr marL="0" indent="0">
              <a:spcBef>
                <a:spcPts val="0"/>
              </a:spcBef>
              <a:spcAft>
                <a:spcPts val="0"/>
              </a:spcAft>
              <a:buNone/>
              <a:defRPr sz="1400" b="1">
                <a:solidFill>
                  <a:schemeClr val="bg1"/>
                </a:solidFill>
              </a:defRPr>
            </a:lvl3pPr>
            <a:lvl4pPr marL="0" indent="0">
              <a:spcBef>
                <a:spcPts val="0"/>
              </a:spcBef>
              <a:spcAft>
                <a:spcPts val="0"/>
              </a:spcAft>
              <a:buFont typeface="Arial" panose="020B0604020202020204" pitchFamily="34" charset="0"/>
              <a:buNone/>
              <a:defRPr sz="1400" b="1">
                <a:solidFill>
                  <a:schemeClr val="bg1"/>
                </a:solidFill>
              </a:defRPr>
            </a:lvl4pPr>
            <a:lvl5pPr marL="0" indent="0">
              <a:spcBef>
                <a:spcPts val="0"/>
              </a:spcBef>
              <a:spcAft>
                <a:spcPts val="0"/>
              </a:spcAft>
              <a:buFont typeface="Arial" panose="020B0604020202020204" pitchFamily="34" charset="0"/>
              <a:buNone/>
              <a:defRPr sz="1400" b="1">
                <a:solidFill>
                  <a:schemeClr val="bg1"/>
                </a:solidFill>
              </a:defRPr>
            </a:lvl5pPr>
          </a:lstStyle>
          <a:p>
            <a:pPr lvl="0"/>
            <a:r>
              <a:rPr lang="en-GB" dirty="0"/>
              <a:t>Location</a:t>
            </a:r>
          </a:p>
          <a:p>
            <a:pPr lvl="1"/>
            <a:r>
              <a:rPr lang="en-GB" dirty="0"/>
              <a:t>Address line 1</a:t>
            </a:r>
          </a:p>
          <a:p>
            <a:pPr lvl="2"/>
            <a:r>
              <a:rPr lang="en-GB" dirty="0"/>
              <a:t>Address line 2</a:t>
            </a:r>
          </a:p>
          <a:p>
            <a:pPr lvl="3"/>
            <a:r>
              <a:rPr lang="en-GB" dirty="0"/>
              <a:t>Address line 3</a:t>
            </a:r>
          </a:p>
        </p:txBody>
      </p:sp>
    </p:spTree>
    <p:extLst>
      <p:ext uri="{BB962C8B-B14F-4D97-AF65-F5344CB8AC3E}">
        <p14:creationId xmlns:p14="http://schemas.microsoft.com/office/powerpoint/2010/main" val="109057348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4074" userDrawn="1">
          <p15:clr>
            <a:srgbClr val="FBAE40"/>
          </p15:clr>
        </p15:guide>
        <p15:guide id="2" orient="horz" pos="1434" userDrawn="1">
          <p15:clr>
            <a:srgbClr val="FBAE40"/>
          </p15:clr>
        </p15:guide>
        <p15:guide id="3" pos="4008" userDrawn="1">
          <p15:clr>
            <a:srgbClr val="FBAE40"/>
          </p15:clr>
        </p15:guide>
        <p15:guide id="4" pos="2925" userDrawn="1">
          <p15:clr>
            <a:srgbClr val="FBAE40"/>
          </p15:clr>
        </p15:guide>
        <p15:guide id="5" orient="horz" pos="1641" userDrawn="1">
          <p15:clr>
            <a:srgbClr val="FBAE40"/>
          </p15:clr>
        </p15:guide>
        <p15:guide id="6" orient="horz" pos="2718" userDrawn="1">
          <p15:clr>
            <a:srgbClr val="FBAE40"/>
          </p15:clr>
        </p15:guide>
        <p15:guide id="7" orient="horz" pos="2925" userDrawn="1">
          <p15:clr>
            <a:srgbClr val="FBAE40"/>
          </p15:clr>
        </p15:guide>
        <p15:guide id="8" orient="horz" pos="357" userDrawn="1">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Back page (full White, 4 people, SY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3A2F2C-32ED-8CB7-061D-B40EE144EB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38336" y="567831"/>
            <a:ext cx="1525180" cy="912257"/>
          </a:xfrm>
          <a:prstGeom prst="rect">
            <a:avLst/>
          </a:prstGeom>
        </p:spPr>
      </p:pic>
      <p:sp>
        <p:nvSpPr>
          <p:cNvPr id="15" name="Picture Placeholder 7">
            <a:extLst>
              <a:ext uri="{FF2B5EF4-FFF2-40B4-BE49-F238E27FC236}">
                <a16:creationId xmlns:a16="http://schemas.microsoft.com/office/drawing/2014/main" id="{3422930D-BFB0-7F35-23B4-8B5173107B56}"/>
              </a:ext>
            </a:extLst>
          </p:cNvPr>
          <p:cNvSpPr>
            <a:spLocks noGrp="1"/>
          </p:cNvSpPr>
          <p:nvPr>
            <p:ph type="pic" sz="quarter" idx="17"/>
          </p:nvPr>
        </p:nvSpPr>
        <p:spPr>
          <a:xfrm>
            <a:off x="4646933" y="567831"/>
            <a:ext cx="1368000" cy="1368000"/>
          </a:xfrm>
          <a:prstGeom prst="rect">
            <a:avLst/>
          </a:prstGeom>
          <a:noFill/>
        </p:spPr>
        <p:txBody>
          <a:bodyPr anchor="ctr" anchorCtr="1"/>
          <a:lstStyle>
            <a:lvl1pPr marL="0" indent="0" algn="ctr">
              <a:buNone/>
              <a:defRPr>
                <a:solidFill>
                  <a:srgbClr val="000000"/>
                </a:solidFill>
              </a:defRPr>
            </a:lvl1pPr>
          </a:lstStyle>
          <a:p>
            <a:r>
              <a:rPr lang="en-US" dirty="0"/>
              <a:t>Click icon to add picture</a:t>
            </a:r>
            <a:endParaRPr lang="en-AU" dirty="0"/>
          </a:p>
        </p:txBody>
      </p:sp>
      <p:sp>
        <p:nvSpPr>
          <p:cNvPr id="16" name="Text Placeholder 11">
            <a:extLst>
              <a:ext uri="{FF2B5EF4-FFF2-40B4-BE49-F238E27FC236}">
                <a16:creationId xmlns:a16="http://schemas.microsoft.com/office/drawing/2014/main" id="{8D087349-577A-4E95-4C4F-03273D057717}"/>
              </a:ext>
            </a:extLst>
          </p:cNvPr>
          <p:cNvSpPr>
            <a:spLocks noGrp="1"/>
          </p:cNvSpPr>
          <p:nvPr>
            <p:ph type="body" sz="quarter" idx="18" hasCustomPrompt="1"/>
          </p:nvPr>
        </p:nvSpPr>
        <p:spPr>
          <a:xfrm>
            <a:off x="6154316" y="567831"/>
            <a:ext cx="5609056" cy="1368000"/>
          </a:xfrm>
          <a:prstGeom prst="rect">
            <a:avLst/>
          </a:prstGeom>
        </p:spPr>
        <p:txBody>
          <a:bodyPr tIns="0" anchor="ctr" anchorCtr="0"/>
          <a:lstStyle>
            <a:lvl1pPr marL="0" indent="0">
              <a:spcBef>
                <a:spcPts val="0"/>
              </a:spcBef>
              <a:spcAft>
                <a:spcPts val="0"/>
              </a:spcAft>
              <a:buNone/>
              <a:defRPr sz="1600" b="1">
                <a:solidFill>
                  <a:schemeClr val="accent1"/>
                </a:solidFill>
                <a:latin typeface="Arial Black" panose="020B0A04020102020204" pitchFamily="34" charset="0"/>
              </a:defRPr>
            </a:lvl1pPr>
            <a:lvl2pPr marL="0" indent="0">
              <a:spcBef>
                <a:spcPts val="0"/>
              </a:spcBef>
              <a:spcAft>
                <a:spcPts val="800"/>
              </a:spcAft>
              <a:buNone/>
              <a:defRPr sz="1400" b="1">
                <a:solidFill>
                  <a:srgbClr val="000000"/>
                </a:solidFill>
                <a:latin typeface="Arial" panose="020B0604020202020204" pitchFamily="34" charset="0"/>
                <a:cs typeface="Arial" panose="020B0604020202020204" pitchFamily="34" charset="0"/>
              </a:defRPr>
            </a:lvl2pPr>
            <a:lvl3pPr marL="0" indent="0">
              <a:spcBef>
                <a:spcPts val="400"/>
              </a:spcBef>
              <a:spcAft>
                <a:spcPts val="0"/>
              </a:spcAft>
              <a:buNone/>
              <a:defRPr sz="1400">
                <a:solidFill>
                  <a:srgbClr val="000000"/>
                </a:solidFill>
              </a:defRPr>
            </a:lvl3pPr>
            <a:lvl4pPr marL="0" indent="0">
              <a:spcBef>
                <a:spcPts val="400"/>
              </a:spcBef>
              <a:spcAft>
                <a:spcPts val="0"/>
              </a:spcAft>
              <a:buFont typeface="Arial" panose="020B0604020202020204" pitchFamily="34" charset="0"/>
              <a:buNone/>
              <a:defRPr sz="1400">
                <a:solidFill>
                  <a:srgbClr val="000000"/>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17" name="Picture Placeholder 7">
            <a:extLst>
              <a:ext uri="{FF2B5EF4-FFF2-40B4-BE49-F238E27FC236}">
                <a16:creationId xmlns:a16="http://schemas.microsoft.com/office/drawing/2014/main" id="{049E3865-7EC5-6F6F-03D1-92495B1ACBA2}"/>
              </a:ext>
            </a:extLst>
          </p:cNvPr>
          <p:cNvSpPr>
            <a:spLocks noGrp="1"/>
          </p:cNvSpPr>
          <p:nvPr>
            <p:ph type="pic" sz="quarter" idx="19"/>
          </p:nvPr>
        </p:nvSpPr>
        <p:spPr>
          <a:xfrm>
            <a:off x="4647158" y="2041867"/>
            <a:ext cx="1368000" cy="1368000"/>
          </a:xfrm>
          <a:prstGeom prst="rect">
            <a:avLst/>
          </a:prstGeom>
          <a:noFill/>
        </p:spPr>
        <p:txBody>
          <a:bodyPr anchor="ctr" anchorCtr="1"/>
          <a:lstStyle>
            <a:lvl1pPr marL="0" indent="0" algn="ctr">
              <a:buNone/>
              <a:defRPr>
                <a:solidFill>
                  <a:srgbClr val="000000"/>
                </a:solidFill>
              </a:defRPr>
            </a:lvl1pPr>
          </a:lstStyle>
          <a:p>
            <a:r>
              <a:rPr lang="en-US" dirty="0"/>
              <a:t>Click icon to add picture</a:t>
            </a:r>
            <a:endParaRPr lang="en-AU" dirty="0"/>
          </a:p>
        </p:txBody>
      </p:sp>
      <p:sp>
        <p:nvSpPr>
          <p:cNvPr id="18" name="Text Placeholder 11">
            <a:extLst>
              <a:ext uri="{FF2B5EF4-FFF2-40B4-BE49-F238E27FC236}">
                <a16:creationId xmlns:a16="http://schemas.microsoft.com/office/drawing/2014/main" id="{D01E591C-C51B-7920-036F-E7CFA00A470F}"/>
              </a:ext>
            </a:extLst>
          </p:cNvPr>
          <p:cNvSpPr>
            <a:spLocks noGrp="1"/>
          </p:cNvSpPr>
          <p:nvPr>
            <p:ph type="body" sz="quarter" idx="20" hasCustomPrompt="1"/>
          </p:nvPr>
        </p:nvSpPr>
        <p:spPr>
          <a:xfrm>
            <a:off x="6154316" y="2041762"/>
            <a:ext cx="5609056" cy="1368000"/>
          </a:xfrm>
          <a:prstGeom prst="rect">
            <a:avLst/>
          </a:prstGeom>
        </p:spPr>
        <p:txBody>
          <a:bodyPr tIns="0" anchor="ctr" anchorCtr="0"/>
          <a:lstStyle>
            <a:lvl1pPr marL="0" indent="0">
              <a:spcBef>
                <a:spcPts val="0"/>
              </a:spcBef>
              <a:spcAft>
                <a:spcPts val="0"/>
              </a:spcAft>
              <a:buNone/>
              <a:defRPr sz="1600" b="1">
                <a:solidFill>
                  <a:schemeClr val="accent1"/>
                </a:solidFill>
                <a:latin typeface="Arial Black" panose="020B0A04020102020204" pitchFamily="34" charset="0"/>
              </a:defRPr>
            </a:lvl1pPr>
            <a:lvl2pPr marL="0" indent="0">
              <a:spcBef>
                <a:spcPts val="0"/>
              </a:spcBef>
              <a:spcAft>
                <a:spcPts val="800"/>
              </a:spcAft>
              <a:buNone/>
              <a:defRPr sz="1400" b="1">
                <a:solidFill>
                  <a:srgbClr val="000000"/>
                </a:solidFill>
                <a:latin typeface="Arial" panose="020B0604020202020204" pitchFamily="34" charset="0"/>
                <a:cs typeface="Arial" panose="020B0604020202020204" pitchFamily="34" charset="0"/>
              </a:defRPr>
            </a:lvl2pPr>
            <a:lvl3pPr marL="0" indent="0">
              <a:spcBef>
                <a:spcPts val="400"/>
              </a:spcBef>
              <a:spcAft>
                <a:spcPts val="0"/>
              </a:spcAft>
              <a:buNone/>
              <a:defRPr sz="1400">
                <a:solidFill>
                  <a:srgbClr val="000000"/>
                </a:solidFill>
              </a:defRPr>
            </a:lvl3pPr>
            <a:lvl4pPr marL="0" indent="0">
              <a:spcBef>
                <a:spcPts val="400"/>
              </a:spcBef>
              <a:spcAft>
                <a:spcPts val="0"/>
              </a:spcAft>
              <a:buFont typeface="Arial" panose="020B0604020202020204" pitchFamily="34" charset="0"/>
              <a:buNone/>
              <a:defRPr sz="1400">
                <a:solidFill>
                  <a:srgbClr val="000000"/>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9" name="TextBox 8">
            <a:extLst>
              <a:ext uri="{FF2B5EF4-FFF2-40B4-BE49-F238E27FC236}">
                <a16:creationId xmlns:a16="http://schemas.microsoft.com/office/drawing/2014/main" id="{2CCC7AF2-D28F-E34A-BC9C-6C2FCA2FCCBA}"/>
              </a:ext>
            </a:extLst>
          </p:cNvPr>
          <p:cNvSpPr txBox="1"/>
          <p:nvPr userDrawn="1"/>
        </p:nvSpPr>
        <p:spPr>
          <a:xfrm>
            <a:off x="445348" y="6087600"/>
            <a:ext cx="3170830" cy="369332"/>
          </a:xfrm>
          <a:prstGeom prst="rect">
            <a:avLst/>
          </a:prstGeom>
          <a:noFill/>
        </p:spPr>
        <p:txBody>
          <a:bodyPr wrap="square" rtlCol="0">
            <a:spAutoFit/>
          </a:bodyPr>
          <a:lstStyle/>
          <a:p>
            <a:pPr marL="0" lv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pPr>
            <a:r>
              <a:rPr lang="en-GB" sz="1800" b="1" kern="1200" dirty="0">
                <a:solidFill>
                  <a:srgbClr val="006EC8"/>
                </a:solidFill>
                <a:latin typeface="Arial Black" panose="020B0A04020102020204" pitchFamily="34" charset="0"/>
                <a:ea typeface="+mn-ea"/>
                <a:cs typeface="+mn-cs"/>
              </a:rPr>
              <a:t>www.taylorfry.com</a:t>
            </a:r>
            <a:endParaRPr lang="en-AU" sz="1800" b="1" kern="1200" dirty="0">
              <a:solidFill>
                <a:srgbClr val="006EC8"/>
              </a:solidFill>
              <a:latin typeface="Arial Black" panose="020B0A04020102020204" pitchFamily="34" charset="0"/>
              <a:ea typeface="+mn-ea"/>
              <a:cs typeface="+mn-cs"/>
            </a:endParaRPr>
          </a:p>
        </p:txBody>
      </p:sp>
      <p:cxnSp>
        <p:nvCxnSpPr>
          <p:cNvPr id="2" name="Straight Connector 1">
            <a:extLst>
              <a:ext uri="{FF2B5EF4-FFF2-40B4-BE49-F238E27FC236}">
                <a16:creationId xmlns:a16="http://schemas.microsoft.com/office/drawing/2014/main" id="{9FA4B88C-6A99-17A0-2216-C75D7F207315}"/>
              </a:ext>
            </a:extLst>
          </p:cNvPr>
          <p:cNvCxnSpPr>
            <a:cxnSpLocks/>
          </p:cNvCxnSpPr>
          <p:nvPr userDrawn="1"/>
        </p:nvCxnSpPr>
        <p:spPr>
          <a:xfrm>
            <a:off x="526031" y="4458991"/>
            <a:ext cx="1008000" cy="0"/>
          </a:xfrm>
          <a:prstGeom prst="line">
            <a:avLst/>
          </a:prstGeom>
          <a:ln w="88900">
            <a:solidFill>
              <a:srgbClr val="006EC8"/>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E3C8110-0742-2A6D-8C3E-1BCCAE17400A}"/>
              </a:ext>
            </a:extLst>
          </p:cNvPr>
          <p:cNvCxnSpPr>
            <a:cxnSpLocks/>
          </p:cNvCxnSpPr>
          <p:nvPr userDrawn="1"/>
        </p:nvCxnSpPr>
        <p:spPr>
          <a:xfrm>
            <a:off x="3975327" y="487017"/>
            <a:ext cx="0" cy="5965460"/>
          </a:xfrm>
          <a:prstGeom prst="line">
            <a:avLst/>
          </a:prstGeom>
          <a:ln w="88900">
            <a:solidFill>
              <a:srgbClr val="006EC8"/>
            </a:solidFill>
          </a:ln>
        </p:spPr>
        <p:style>
          <a:lnRef idx="1">
            <a:schemeClr val="accent1"/>
          </a:lnRef>
          <a:fillRef idx="0">
            <a:schemeClr val="accent1"/>
          </a:fillRef>
          <a:effectRef idx="0">
            <a:schemeClr val="accent1"/>
          </a:effectRef>
          <a:fontRef idx="minor">
            <a:schemeClr val="tx1"/>
          </a:fontRef>
        </p:style>
      </p:cxnSp>
      <p:sp>
        <p:nvSpPr>
          <p:cNvPr id="13" name="Picture Placeholder 7">
            <a:extLst>
              <a:ext uri="{FF2B5EF4-FFF2-40B4-BE49-F238E27FC236}">
                <a16:creationId xmlns:a16="http://schemas.microsoft.com/office/drawing/2014/main" id="{9F5DF80B-9227-7263-5753-99AC67A82F1F}"/>
              </a:ext>
            </a:extLst>
          </p:cNvPr>
          <p:cNvSpPr>
            <a:spLocks noGrp="1"/>
          </p:cNvSpPr>
          <p:nvPr>
            <p:ph type="pic" sz="quarter" idx="25"/>
          </p:nvPr>
        </p:nvSpPr>
        <p:spPr>
          <a:xfrm>
            <a:off x="4647158" y="3515903"/>
            <a:ext cx="1368000" cy="1368000"/>
          </a:xfrm>
          <a:prstGeom prst="rect">
            <a:avLst/>
          </a:prstGeom>
          <a:noFill/>
        </p:spPr>
        <p:txBody>
          <a:bodyPr anchor="ctr" anchorCtr="1"/>
          <a:lstStyle>
            <a:lvl1pPr marL="0" indent="0" algn="ctr">
              <a:buNone/>
              <a:defRPr>
                <a:solidFill>
                  <a:srgbClr val="000000"/>
                </a:solidFill>
              </a:defRPr>
            </a:lvl1pPr>
          </a:lstStyle>
          <a:p>
            <a:r>
              <a:rPr lang="en-US" dirty="0"/>
              <a:t>Click icon to add picture</a:t>
            </a:r>
            <a:endParaRPr lang="en-AU" dirty="0"/>
          </a:p>
        </p:txBody>
      </p:sp>
      <p:sp>
        <p:nvSpPr>
          <p:cNvPr id="14" name="Text Placeholder 11">
            <a:extLst>
              <a:ext uri="{FF2B5EF4-FFF2-40B4-BE49-F238E27FC236}">
                <a16:creationId xmlns:a16="http://schemas.microsoft.com/office/drawing/2014/main" id="{4932831F-0E9D-D20B-48AB-93DCAEE9C4B6}"/>
              </a:ext>
            </a:extLst>
          </p:cNvPr>
          <p:cNvSpPr>
            <a:spLocks noGrp="1"/>
          </p:cNvSpPr>
          <p:nvPr>
            <p:ph type="body" sz="quarter" idx="26" hasCustomPrompt="1"/>
          </p:nvPr>
        </p:nvSpPr>
        <p:spPr>
          <a:xfrm>
            <a:off x="6154316" y="3515693"/>
            <a:ext cx="5609056" cy="1368000"/>
          </a:xfrm>
          <a:prstGeom prst="rect">
            <a:avLst/>
          </a:prstGeom>
        </p:spPr>
        <p:txBody>
          <a:bodyPr tIns="0" anchor="ctr" anchorCtr="0"/>
          <a:lstStyle>
            <a:lvl1pPr marL="0" indent="0">
              <a:spcBef>
                <a:spcPts val="0"/>
              </a:spcBef>
              <a:spcAft>
                <a:spcPts val="0"/>
              </a:spcAft>
              <a:buNone/>
              <a:defRPr sz="1600" b="1">
                <a:solidFill>
                  <a:schemeClr val="accent1"/>
                </a:solidFill>
                <a:latin typeface="Arial Black" panose="020B0A04020102020204" pitchFamily="34" charset="0"/>
              </a:defRPr>
            </a:lvl1pPr>
            <a:lvl2pPr marL="0" indent="0">
              <a:spcBef>
                <a:spcPts val="0"/>
              </a:spcBef>
              <a:spcAft>
                <a:spcPts val="800"/>
              </a:spcAft>
              <a:buNone/>
              <a:defRPr sz="1400" b="1">
                <a:solidFill>
                  <a:srgbClr val="000000"/>
                </a:solidFill>
                <a:latin typeface="Arial" panose="020B0604020202020204" pitchFamily="34" charset="0"/>
                <a:cs typeface="Arial" panose="020B0604020202020204" pitchFamily="34" charset="0"/>
              </a:defRPr>
            </a:lvl2pPr>
            <a:lvl3pPr marL="0" indent="0">
              <a:spcBef>
                <a:spcPts val="400"/>
              </a:spcBef>
              <a:spcAft>
                <a:spcPts val="0"/>
              </a:spcAft>
              <a:buNone/>
              <a:defRPr sz="1400">
                <a:solidFill>
                  <a:srgbClr val="000000"/>
                </a:solidFill>
              </a:defRPr>
            </a:lvl3pPr>
            <a:lvl4pPr marL="0" indent="0">
              <a:spcBef>
                <a:spcPts val="400"/>
              </a:spcBef>
              <a:spcAft>
                <a:spcPts val="0"/>
              </a:spcAft>
              <a:buFont typeface="Arial" panose="020B0604020202020204" pitchFamily="34" charset="0"/>
              <a:buNone/>
              <a:defRPr sz="1400">
                <a:solidFill>
                  <a:srgbClr val="000000"/>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6" name="Picture Placeholder 7">
            <a:extLst>
              <a:ext uri="{FF2B5EF4-FFF2-40B4-BE49-F238E27FC236}">
                <a16:creationId xmlns:a16="http://schemas.microsoft.com/office/drawing/2014/main" id="{D0227AF1-4E5B-77B7-4760-E6B7A9AACF3F}"/>
              </a:ext>
            </a:extLst>
          </p:cNvPr>
          <p:cNvSpPr>
            <a:spLocks noGrp="1"/>
          </p:cNvSpPr>
          <p:nvPr>
            <p:ph type="pic" sz="quarter" idx="28"/>
          </p:nvPr>
        </p:nvSpPr>
        <p:spPr>
          <a:xfrm>
            <a:off x="4647158" y="4989938"/>
            <a:ext cx="1368000" cy="1368000"/>
          </a:xfrm>
          <a:prstGeom prst="rect">
            <a:avLst/>
          </a:prstGeom>
          <a:noFill/>
        </p:spPr>
        <p:txBody>
          <a:bodyPr anchor="ctr" anchorCtr="1"/>
          <a:lstStyle>
            <a:lvl1pPr marL="0" indent="0" algn="ctr">
              <a:buNone/>
              <a:defRPr>
                <a:solidFill>
                  <a:srgbClr val="000000"/>
                </a:solidFill>
              </a:defRPr>
            </a:lvl1pPr>
          </a:lstStyle>
          <a:p>
            <a:r>
              <a:rPr lang="en-US" dirty="0"/>
              <a:t>Click icon to add picture</a:t>
            </a:r>
            <a:endParaRPr lang="en-AU" dirty="0"/>
          </a:p>
        </p:txBody>
      </p:sp>
      <p:sp>
        <p:nvSpPr>
          <p:cNvPr id="7" name="Text Placeholder 11">
            <a:extLst>
              <a:ext uri="{FF2B5EF4-FFF2-40B4-BE49-F238E27FC236}">
                <a16:creationId xmlns:a16="http://schemas.microsoft.com/office/drawing/2014/main" id="{532C9899-395C-442B-1A22-DAF9DB4CE3AB}"/>
              </a:ext>
            </a:extLst>
          </p:cNvPr>
          <p:cNvSpPr>
            <a:spLocks noGrp="1"/>
          </p:cNvSpPr>
          <p:nvPr>
            <p:ph type="body" sz="quarter" idx="29" hasCustomPrompt="1"/>
          </p:nvPr>
        </p:nvSpPr>
        <p:spPr>
          <a:xfrm>
            <a:off x="6154316" y="4989623"/>
            <a:ext cx="5609056" cy="1368000"/>
          </a:xfrm>
          <a:prstGeom prst="rect">
            <a:avLst/>
          </a:prstGeom>
        </p:spPr>
        <p:txBody>
          <a:bodyPr tIns="0" anchor="ctr" anchorCtr="0"/>
          <a:lstStyle>
            <a:lvl1pPr marL="0" indent="0">
              <a:spcBef>
                <a:spcPts val="0"/>
              </a:spcBef>
              <a:spcAft>
                <a:spcPts val="0"/>
              </a:spcAft>
              <a:buNone/>
              <a:defRPr sz="1600" b="1">
                <a:solidFill>
                  <a:schemeClr val="accent1"/>
                </a:solidFill>
                <a:latin typeface="Arial Black" panose="020B0A04020102020204" pitchFamily="34" charset="0"/>
              </a:defRPr>
            </a:lvl1pPr>
            <a:lvl2pPr marL="0" indent="0">
              <a:spcBef>
                <a:spcPts val="0"/>
              </a:spcBef>
              <a:spcAft>
                <a:spcPts val="800"/>
              </a:spcAft>
              <a:buNone/>
              <a:defRPr sz="1400" b="1">
                <a:solidFill>
                  <a:srgbClr val="000000"/>
                </a:solidFill>
                <a:latin typeface="Arial" panose="020B0604020202020204" pitchFamily="34" charset="0"/>
                <a:cs typeface="Arial" panose="020B0604020202020204" pitchFamily="34" charset="0"/>
              </a:defRPr>
            </a:lvl2pPr>
            <a:lvl3pPr marL="0" indent="0">
              <a:spcBef>
                <a:spcPts val="400"/>
              </a:spcBef>
              <a:spcAft>
                <a:spcPts val="0"/>
              </a:spcAft>
              <a:buNone/>
              <a:defRPr sz="1400">
                <a:solidFill>
                  <a:srgbClr val="000000"/>
                </a:solidFill>
              </a:defRPr>
            </a:lvl3pPr>
            <a:lvl4pPr marL="0" indent="0">
              <a:spcBef>
                <a:spcPts val="400"/>
              </a:spcBef>
              <a:spcAft>
                <a:spcPts val="0"/>
              </a:spcAft>
              <a:buFont typeface="Arial" panose="020B0604020202020204" pitchFamily="34" charset="0"/>
              <a:buNone/>
              <a:defRPr sz="1400">
                <a:solidFill>
                  <a:srgbClr val="000000"/>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5" name="Text Placeholder 6">
            <a:extLst>
              <a:ext uri="{FF2B5EF4-FFF2-40B4-BE49-F238E27FC236}">
                <a16:creationId xmlns:a16="http://schemas.microsoft.com/office/drawing/2014/main" id="{D6EABA0B-53E5-A7FC-8C0E-0EC4C680DEDF}"/>
              </a:ext>
            </a:extLst>
          </p:cNvPr>
          <p:cNvSpPr>
            <a:spLocks noGrp="1"/>
          </p:cNvSpPr>
          <p:nvPr>
            <p:ph type="body" sz="quarter" idx="30" hasCustomPrompt="1"/>
          </p:nvPr>
        </p:nvSpPr>
        <p:spPr>
          <a:xfrm>
            <a:off x="445347" y="4889103"/>
            <a:ext cx="2993177" cy="914400"/>
          </a:xfrm>
          <a:prstGeom prst="rect">
            <a:avLst/>
          </a:prstGeom>
        </p:spPr>
        <p:txBody>
          <a:bodyPr/>
          <a:lstStyle>
            <a:lvl1pPr marL="0" indent="0">
              <a:spcBef>
                <a:spcPts val="0"/>
              </a:spcBef>
              <a:spcAft>
                <a:spcPts val="0"/>
              </a:spcAft>
              <a:buNone/>
              <a:defRPr sz="1400">
                <a:solidFill>
                  <a:schemeClr val="bg1"/>
                </a:solidFill>
                <a:latin typeface="Arial Black" panose="020B0A04020102020204" pitchFamily="34" charset="0"/>
              </a:defRPr>
            </a:lvl1pPr>
            <a:lvl2pPr marL="0" indent="0">
              <a:spcBef>
                <a:spcPts val="0"/>
              </a:spcBef>
              <a:spcAft>
                <a:spcPts val="0"/>
              </a:spcAft>
              <a:buNone/>
              <a:defRPr sz="1400" b="1">
                <a:solidFill>
                  <a:schemeClr val="bg1"/>
                </a:solidFill>
              </a:defRPr>
            </a:lvl2pPr>
            <a:lvl3pPr marL="0" indent="0">
              <a:spcBef>
                <a:spcPts val="0"/>
              </a:spcBef>
              <a:spcAft>
                <a:spcPts val="0"/>
              </a:spcAft>
              <a:buNone/>
              <a:defRPr sz="1400" b="1">
                <a:solidFill>
                  <a:schemeClr val="bg1"/>
                </a:solidFill>
              </a:defRPr>
            </a:lvl3pPr>
            <a:lvl4pPr marL="0" indent="0">
              <a:spcBef>
                <a:spcPts val="0"/>
              </a:spcBef>
              <a:spcAft>
                <a:spcPts val="0"/>
              </a:spcAft>
              <a:buFont typeface="Arial" panose="020B0604020202020204" pitchFamily="34" charset="0"/>
              <a:buNone/>
              <a:defRPr sz="1400" b="1">
                <a:solidFill>
                  <a:schemeClr val="bg1"/>
                </a:solidFill>
              </a:defRPr>
            </a:lvl4pPr>
            <a:lvl5pPr marL="0" indent="0">
              <a:spcBef>
                <a:spcPts val="0"/>
              </a:spcBef>
              <a:spcAft>
                <a:spcPts val="0"/>
              </a:spcAft>
              <a:buFont typeface="Arial" panose="020B0604020202020204" pitchFamily="34" charset="0"/>
              <a:buNone/>
              <a:defRPr sz="1400" b="1">
                <a:solidFill>
                  <a:schemeClr val="bg1"/>
                </a:solidFill>
              </a:defRPr>
            </a:lvl5pPr>
          </a:lstStyle>
          <a:p>
            <a:pPr lvl="0"/>
            <a:r>
              <a:rPr lang="en-GB" dirty="0"/>
              <a:t>Location</a:t>
            </a:r>
          </a:p>
          <a:p>
            <a:pPr lvl="1"/>
            <a:r>
              <a:rPr lang="en-GB" dirty="0"/>
              <a:t>Address line 1</a:t>
            </a:r>
          </a:p>
          <a:p>
            <a:pPr lvl="2"/>
            <a:r>
              <a:rPr lang="en-GB" dirty="0"/>
              <a:t>Address line 2</a:t>
            </a:r>
          </a:p>
          <a:p>
            <a:pPr lvl="3"/>
            <a:r>
              <a:rPr lang="en-GB" dirty="0"/>
              <a:t>Address line 3</a:t>
            </a:r>
          </a:p>
        </p:txBody>
      </p:sp>
    </p:spTree>
    <p:extLst>
      <p:ext uri="{BB962C8B-B14F-4D97-AF65-F5344CB8AC3E}">
        <p14:creationId xmlns:p14="http://schemas.microsoft.com/office/powerpoint/2010/main" val="89199094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876" userDrawn="1">
          <p15:clr>
            <a:srgbClr val="FBAE40"/>
          </p15:clr>
        </p15:guide>
        <p15:guide id="2" orient="horz" pos="1224" userDrawn="1">
          <p15:clr>
            <a:srgbClr val="FBAE40"/>
          </p15:clr>
        </p15:guide>
        <p15:guide id="3" pos="3792" userDrawn="1">
          <p15:clr>
            <a:srgbClr val="FBAE40"/>
          </p15:clr>
        </p15:guide>
        <p15:guide id="4" pos="2925" userDrawn="1">
          <p15:clr>
            <a:srgbClr val="FBAE40"/>
          </p15:clr>
        </p15:guide>
        <p15:guide id="5" orient="horz" pos="1284" userDrawn="1">
          <p15:clr>
            <a:srgbClr val="FBAE40"/>
          </p15:clr>
        </p15:guide>
        <p15:guide id="6" orient="horz" pos="2148" userDrawn="1">
          <p15:clr>
            <a:srgbClr val="FBAE40"/>
          </p15:clr>
        </p15:guide>
        <p15:guide id="7" orient="horz" pos="2214" userDrawn="1">
          <p15:clr>
            <a:srgbClr val="FBAE40"/>
          </p15:clr>
        </p15:guide>
        <p15:guide id="8" orient="horz" pos="357" userDrawn="1">
          <p15:clr>
            <a:srgbClr val="FBAE40"/>
          </p15:clr>
        </p15:guide>
        <p15:guide id="9" orient="horz" pos="3078" userDrawn="1">
          <p15:clr>
            <a:srgbClr val="FBAE40"/>
          </p15:clr>
        </p15:guide>
        <p15:guide id="10" orient="horz" pos="314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Three Conten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77495-2D94-4334-B92B-48AF290328F3}"/>
              </a:ext>
            </a:extLst>
          </p:cNvPr>
          <p:cNvSpPr>
            <a:spLocks noGrp="1"/>
          </p:cNvSpPr>
          <p:nvPr>
            <p:ph type="title"/>
          </p:nvPr>
        </p:nvSpPr>
        <p:spPr>
          <a:xfrm>
            <a:off x="432000" y="428400"/>
            <a:ext cx="11328000" cy="460800"/>
          </a:xfrm>
          <a:prstGeom prst="rect">
            <a:avLst/>
          </a:prstGeom>
        </p:spPr>
        <p:txBody>
          <a:bodyPr bIns="0"/>
          <a:lstStyle>
            <a:lvl1pPr>
              <a:defRPr sz="2200" b="1" i="0">
                <a:latin typeface="Arial Black" panose="020B0A0402010202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A35E4EFC-E6CE-43D7-9E25-33345BD38917}"/>
              </a:ext>
            </a:extLst>
          </p:cNvPr>
          <p:cNvSpPr>
            <a:spLocks noGrp="1"/>
          </p:cNvSpPr>
          <p:nvPr>
            <p:ph idx="1"/>
          </p:nvPr>
        </p:nvSpPr>
        <p:spPr>
          <a:xfrm>
            <a:off x="432000" y="1213200"/>
            <a:ext cx="3528000"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Content Placeholder 2">
            <a:extLst>
              <a:ext uri="{FF2B5EF4-FFF2-40B4-BE49-F238E27FC236}">
                <a16:creationId xmlns:a16="http://schemas.microsoft.com/office/drawing/2014/main" id="{1DB1987C-B783-4D27-A681-9EA736E439F4}"/>
              </a:ext>
            </a:extLst>
          </p:cNvPr>
          <p:cNvSpPr>
            <a:spLocks noGrp="1"/>
          </p:cNvSpPr>
          <p:nvPr>
            <p:ph idx="12"/>
          </p:nvPr>
        </p:nvSpPr>
        <p:spPr>
          <a:xfrm>
            <a:off x="4332000" y="1213200"/>
            <a:ext cx="3528000"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Content Placeholder 2">
            <a:extLst>
              <a:ext uri="{FF2B5EF4-FFF2-40B4-BE49-F238E27FC236}">
                <a16:creationId xmlns:a16="http://schemas.microsoft.com/office/drawing/2014/main" id="{D4EB6B43-FB68-49A5-8289-6A3B81809213}"/>
              </a:ext>
            </a:extLst>
          </p:cNvPr>
          <p:cNvSpPr>
            <a:spLocks noGrp="1"/>
          </p:cNvSpPr>
          <p:nvPr>
            <p:ph idx="13"/>
          </p:nvPr>
        </p:nvSpPr>
        <p:spPr>
          <a:xfrm>
            <a:off x="8232000" y="1213200"/>
            <a:ext cx="3528000"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Footer Placeholder 4">
            <a:extLst>
              <a:ext uri="{FF2B5EF4-FFF2-40B4-BE49-F238E27FC236}">
                <a16:creationId xmlns:a16="http://schemas.microsoft.com/office/drawing/2014/main" id="{9C0EE07F-86C3-4ADF-91A6-AAAC14BDD6DB}"/>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a:t>The National Efficient Price: An Introduction for Private Health Insurers</a:t>
            </a:r>
            <a:endParaRPr lang="en-US" dirty="0"/>
          </a:p>
        </p:txBody>
      </p:sp>
    </p:spTree>
    <p:extLst>
      <p:ext uri="{BB962C8B-B14F-4D97-AF65-F5344CB8AC3E}">
        <p14:creationId xmlns:p14="http://schemas.microsoft.com/office/powerpoint/2010/main" val="3427785309"/>
      </p:ext>
    </p:extLst>
  </p:cSld>
  <p:clrMapOvr>
    <a:masterClrMapping/>
  </p:clrMapOvr>
  <p:extLst>
    <p:ext uri="{DCECCB84-F9BA-43D5-87BE-67443E8EF086}">
      <p15:sldGuideLst xmlns:p15="http://schemas.microsoft.com/office/powerpoint/2012/main">
        <p15:guide id="1" pos="2727" userDrawn="1">
          <p15:clr>
            <a:srgbClr val="FBAE40"/>
          </p15:clr>
        </p15:guide>
        <p15:guide id="2" pos="2502" userDrawn="1">
          <p15:clr>
            <a:srgbClr val="FBAE40"/>
          </p15:clr>
        </p15:guide>
        <p15:guide id="3" pos="4956" userDrawn="1">
          <p15:clr>
            <a:srgbClr val="FBAE40"/>
          </p15:clr>
        </p15:guide>
        <p15:guide id="4" pos="518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Four Content (Blu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204DE4E-32CD-5782-A487-74F13D55CBC9}"/>
              </a:ext>
            </a:extLst>
          </p:cNvPr>
          <p:cNvSpPr>
            <a:spLocks noGrp="1"/>
          </p:cNvSpPr>
          <p:nvPr>
            <p:ph type="ftr" sz="quarter" idx="10"/>
          </p:nvPr>
        </p:nvSpPr>
        <p:spPr/>
        <p:txBody>
          <a:bodyPr/>
          <a:lstStyle/>
          <a:p>
            <a:r>
              <a:rPr lang="en-AU"/>
              <a:t>The National Efficient Price: An Introduction for Private Health Insurers</a:t>
            </a:r>
            <a:endParaRPr lang="en-US" dirty="0"/>
          </a:p>
        </p:txBody>
      </p:sp>
      <p:sp>
        <p:nvSpPr>
          <p:cNvPr id="5" name="Content Placeholder 2">
            <a:extLst>
              <a:ext uri="{FF2B5EF4-FFF2-40B4-BE49-F238E27FC236}">
                <a16:creationId xmlns:a16="http://schemas.microsoft.com/office/drawing/2014/main" id="{26A0B66E-6D19-8A8B-F3C7-E832C0AF42AA}"/>
              </a:ext>
            </a:extLst>
          </p:cNvPr>
          <p:cNvSpPr>
            <a:spLocks noGrp="1"/>
          </p:cNvSpPr>
          <p:nvPr>
            <p:ph idx="1"/>
          </p:nvPr>
        </p:nvSpPr>
        <p:spPr>
          <a:xfrm>
            <a:off x="431999" y="1213200"/>
            <a:ext cx="2537313"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4" name="Content Placeholder 2">
            <a:extLst>
              <a:ext uri="{FF2B5EF4-FFF2-40B4-BE49-F238E27FC236}">
                <a16:creationId xmlns:a16="http://schemas.microsoft.com/office/drawing/2014/main" id="{36768632-7E66-7DA6-0872-A41264B10ED9}"/>
              </a:ext>
            </a:extLst>
          </p:cNvPr>
          <p:cNvSpPr>
            <a:spLocks noGrp="1"/>
          </p:cNvSpPr>
          <p:nvPr>
            <p:ph idx="11"/>
          </p:nvPr>
        </p:nvSpPr>
        <p:spPr>
          <a:xfrm>
            <a:off x="3362719" y="1209675"/>
            <a:ext cx="2537313"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5" name="Content Placeholder 2">
            <a:extLst>
              <a:ext uri="{FF2B5EF4-FFF2-40B4-BE49-F238E27FC236}">
                <a16:creationId xmlns:a16="http://schemas.microsoft.com/office/drawing/2014/main" id="{3AFDD5AC-7674-CC49-B002-9DE1E606497B}"/>
              </a:ext>
            </a:extLst>
          </p:cNvPr>
          <p:cNvSpPr>
            <a:spLocks noGrp="1"/>
          </p:cNvSpPr>
          <p:nvPr>
            <p:ph idx="12"/>
          </p:nvPr>
        </p:nvSpPr>
        <p:spPr>
          <a:xfrm>
            <a:off x="6297258" y="1209675"/>
            <a:ext cx="2537313"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6" name="Content Placeholder 2">
            <a:extLst>
              <a:ext uri="{FF2B5EF4-FFF2-40B4-BE49-F238E27FC236}">
                <a16:creationId xmlns:a16="http://schemas.microsoft.com/office/drawing/2014/main" id="{6F2D73C6-8B04-794E-7FA3-1C19B2AE8DBC}"/>
              </a:ext>
            </a:extLst>
          </p:cNvPr>
          <p:cNvSpPr>
            <a:spLocks noGrp="1"/>
          </p:cNvSpPr>
          <p:nvPr>
            <p:ph idx="13"/>
          </p:nvPr>
        </p:nvSpPr>
        <p:spPr>
          <a:xfrm>
            <a:off x="9196285" y="1209675"/>
            <a:ext cx="2567090"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itle 1">
            <a:extLst>
              <a:ext uri="{FF2B5EF4-FFF2-40B4-BE49-F238E27FC236}">
                <a16:creationId xmlns:a16="http://schemas.microsoft.com/office/drawing/2014/main" id="{CA15CA74-DAD0-6CCE-CFB6-06215C6621ED}"/>
              </a:ext>
            </a:extLst>
          </p:cNvPr>
          <p:cNvSpPr>
            <a:spLocks noGrp="1"/>
          </p:cNvSpPr>
          <p:nvPr>
            <p:ph type="title"/>
          </p:nvPr>
        </p:nvSpPr>
        <p:spPr>
          <a:xfrm>
            <a:off x="432000" y="428400"/>
            <a:ext cx="11328000" cy="460800"/>
          </a:xfrm>
          <a:prstGeom prst="rect">
            <a:avLst/>
          </a:prstGeom>
        </p:spPr>
        <p:txBody>
          <a:bodyPr bIns="0"/>
          <a:lstStyle>
            <a:lvl1pPr>
              <a:defRPr sz="2200" b="1" i="0">
                <a:latin typeface="Arial Black" panose="020B0A04020102020204" pitchFamily="34" charset="0"/>
              </a:defRPr>
            </a:lvl1pPr>
          </a:lstStyle>
          <a:p>
            <a:r>
              <a:rPr lang="en-US" dirty="0"/>
              <a:t>Click to edit Master title style</a:t>
            </a:r>
            <a:endParaRPr lang="en-AU" dirty="0"/>
          </a:p>
        </p:txBody>
      </p:sp>
    </p:spTree>
    <p:extLst>
      <p:ext uri="{BB962C8B-B14F-4D97-AF65-F5344CB8AC3E}">
        <p14:creationId xmlns:p14="http://schemas.microsoft.com/office/powerpoint/2010/main" val="17365479"/>
      </p:ext>
    </p:extLst>
  </p:cSld>
  <p:clrMapOvr>
    <a:masterClrMapping/>
  </p:clrMapOvr>
  <p:extLst>
    <p:ext uri="{DCECCB84-F9BA-43D5-87BE-67443E8EF086}">
      <p15:sldGuideLst xmlns:p15="http://schemas.microsoft.com/office/powerpoint/2012/main">
        <p15:guide id="1" pos="1867" userDrawn="1">
          <p15:clr>
            <a:srgbClr val="FBAE40"/>
          </p15:clr>
        </p15:guide>
        <p15:guide id="2" pos="2116" userDrawn="1">
          <p15:clr>
            <a:srgbClr val="FBAE40"/>
          </p15:clr>
        </p15:guide>
        <p15:guide id="3" pos="3727" userDrawn="1">
          <p15:clr>
            <a:srgbClr val="FBAE40"/>
          </p15:clr>
        </p15:guide>
        <p15:guide id="4" pos="3953" userDrawn="1">
          <p15:clr>
            <a:srgbClr val="FBAE40"/>
          </p15:clr>
        </p15:guide>
        <p15:guide id="5" pos="5564" userDrawn="1">
          <p15:clr>
            <a:srgbClr val="FBAE40"/>
          </p15:clr>
        </p15:guide>
        <p15:guide id="6" pos="579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1/3 2/3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77495-2D94-4334-B92B-48AF290328F3}"/>
              </a:ext>
            </a:extLst>
          </p:cNvPr>
          <p:cNvSpPr>
            <a:spLocks noGrp="1"/>
          </p:cNvSpPr>
          <p:nvPr>
            <p:ph type="title"/>
          </p:nvPr>
        </p:nvSpPr>
        <p:spPr>
          <a:xfrm>
            <a:off x="432000" y="428400"/>
            <a:ext cx="11328000" cy="460800"/>
          </a:xfrm>
          <a:prstGeom prst="rect">
            <a:avLst/>
          </a:prstGeom>
        </p:spPr>
        <p:txBody>
          <a:bodyPr bIns="0"/>
          <a:lstStyle>
            <a:lvl1pPr>
              <a:defRPr sz="2200" b="1" i="0">
                <a:latin typeface="Arial Black" panose="020B0A0402010202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A35E4EFC-E6CE-43D7-9E25-33345BD38917}"/>
              </a:ext>
            </a:extLst>
          </p:cNvPr>
          <p:cNvSpPr>
            <a:spLocks noGrp="1"/>
          </p:cNvSpPr>
          <p:nvPr>
            <p:ph idx="1"/>
          </p:nvPr>
        </p:nvSpPr>
        <p:spPr>
          <a:xfrm>
            <a:off x="432000" y="1213200"/>
            <a:ext cx="3528000"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Content Placeholder 2">
            <a:extLst>
              <a:ext uri="{FF2B5EF4-FFF2-40B4-BE49-F238E27FC236}">
                <a16:creationId xmlns:a16="http://schemas.microsoft.com/office/drawing/2014/main" id="{1DB1987C-B783-4D27-A681-9EA736E439F4}"/>
              </a:ext>
            </a:extLst>
          </p:cNvPr>
          <p:cNvSpPr>
            <a:spLocks noGrp="1"/>
          </p:cNvSpPr>
          <p:nvPr>
            <p:ph idx="12"/>
          </p:nvPr>
        </p:nvSpPr>
        <p:spPr>
          <a:xfrm>
            <a:off x="4331999" y="1213200"/>
            <a:ext cx="7431375" cy="4920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Footer Placeholder 4">
            <a:extLst>
              <a:ext uri="{FF2B5EF4-FFF2-40B4-BE49-F238E27FC236}">
                <a16:creationId xmlns:a16="http://schemas.microsoft.com/office/drawing/2014/main" id="{97D7D77C-B04E-4088-90D0-4E15138508B1}"/>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a:t>The National Efficient Price: An Introduction for Private Health Insurers</a:t>
            </a:r>
            <a:endParaRPr lang="en-US" dirty="0"/>
          </a:p>
        </p:txBody>
      </p:sp>
    </p:spTree>
    <p:extLst>
      <p:ext uri="{BB962C8B-B14F-4D97-AF65-F5344CB8AC3E}">
        <p14:creationId xmlns:p14="http://schemas.microsoft.com/office/powerpoint/2010/main" val="2450035975"/>
      </p:ext>
    </p:extLst>
  </p:cSld>
  <p:clrMapOvr>
    <a:masterClrMapping/>
  </p:clrMapOvr>
  <p:extLst>
    <p:ext uri="{DCECCB84-F9BA-43D5-87BE-67443E8EF086}">
      <p15:sldGuideLst xmlns:p15="http://schemas.microsoft.com/office/powerpoint/2012/main">
        <p15:guide id="1" pos="2727" userDrawn="1">
          <p15:clr>
            <a:srgbClr val="FBAE40"/>
          </p15:clr>
        </p15:guide>
        <p15:guide id="2" pos="249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2/3 1/3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77495-2D94-4334-B92B-48AF290328F3}"/>
              </a:ext>
            </a:extLst>
          </p:cNvPr>
          <p:cNvSpPr>
            <a:spLocks noGrp="1"/>
          </p:cNvSpPr>
          <p:nvPr>
            <p:ph type="title"/>
          </p:nvPr>
        </p:nvSpPr>
        <p:spPr>
          <a:xfrm>
            <a:off x="432000" y="428400"/>
            <a:ext cx="11328000" cy="460800"/>
          </a:xfrm>
          <a:prstGeom prst="rect">
            <a:avLst/>
          </a:prstGeom>
        </p:spPr>
        <p:txBody>
          <a:bodyPr bIns="0"/>
          <a:lstStyle>
            <a:lvl1pPr>
              <a:defRPr sz="2200" b="1" i="0">
                <a:effectLst/>
                <a:latin typeface="Arial Black" panose="020B0A0402010202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A35E4EFC-E6CE-43D7-9E25-33345BD38917}"/>
              </a:ext>
            </a:extLst>
          </p:cNvPr>
          <p:cNvSpPr>
            <a:spLocks noGrp="1"/>
          </p:cNvSpPr>
          <p:nvPr>
            <p:ph idx="1"/>
          </p:nvPr>
        </p:nvSpPr>
        <p:spPr>
          <a:xfrm>
            <a:off x="432000" y="1213200"/>
            <a:ext cx="7428000"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Content Placeholder 2">
            <a:extLst>
              <a:ext uri="{FF2B5EF4-FFF2-40B4-BE49-F238E27FC236}">
                <a16:creationId xmlns:a16="http://schemas.microsoft.com/office/drawing/2014/main" id="{1DB1987C-B783-4D27-A681-9EA736E439F4}"/>
              </a:ext>
            </a:extLst>
          </p:cNvPr>
          <p:cNvSpPr>
            <a:spLocks noGrp="1"/>
          </p:cNvSpPr>
          <p:nvPr>
            <p:ph idx="12"/>
          </p:nvPr>
        </p:nvSpPr>
        <p:spPr>
          <a:xfrm>
            <a:off x="8232000" y="1209675"/>
            <a:ext cx="3528000"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Footer Placeholder 4">
            <a:extLst>
              <a:ext uri="{FF2B5EF4-FFF2-40B4-BE49-F238E27FC236}">
                <a16:creationId xmlns:a16="http://schemas.microsoft.com/office/drawing/2014/main" id="{DB8D3535-9CD5-4CE6-B379-BF3F14837608}"/>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a:t>The National Efficient Price: An Introduction for Private Health Insurers</a:t>
            </a:r>
            <a:endParaRPr lang="en-US" dirty="0"/>
          </a:p>
        </p:txBody>
      </p:sp>
    </p:spTree>
    <p:extLst>
      <p:ext uri="{BB962C8B-B14F-4D97-AF65-F5344CB8AC3E}">
        <p14:creationId xmlns:p14="http://schemas.microsoft.com/office/powerpoint/2010/main" val="3593160872"/>
      </p:ext>
    </p:extLst>
  </p:cSld>
  <p:clrMapOvr>
    <a:masterClrMapping/>
  </p:clrMapOvr>
  <p:extLst>
    <p:ext uri="{DCECCB84-F9BA-43D5-87BE-67443E8EF086}">
      <p15:sldGuideLst xmlns:p15="http://schemas.microsoft.com/office/powerpoint/2012/main">
        <p15:guide id="1" pos="4956" userDrawn="1">
          <p15:clr>
            <a:srgbClr val="FBAE40"/>
          </p15:clr>
        </p15:guide>
        <p15:guide id="2" pos="518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V (Blue, single per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21CC3D-6CE8-0C38-6B0A-29991158815F}"/>
              </a:ext>
            </a:extLst>
          </p:cNvPr>
          <p:cNvSpPr>
            <a:spLocks noGrp="1"/>
          </p:cNvSpPr>
          <p:nvPr>
            <p:ph type="body" sz="quarter" idx="18"/>
          </p:nvPr>
        </p:nvSpPr>
        <p:spPr>
          <a:xfrm>
            <a:off x="1999129" y="1218497"/>
            <a:ext cx="3916800" cy="1472400"/>
          </a:xfrm>
        </p:spPr>
        <p:txBody>
          <a:bodyPr/>
          <a:lstStyle>
            <a:lvl1pPr>
              <a:spcBef>
                <a:spcPts val="0"/>
              </a:spcBef>
              <a:spcAft>
                <a:spcPts val="0"/>
              </a:spcAft>
              <a:defRPr sz="1400"/>
            </a:lvl1pPr>
            <a:lvl2pPr>
              <a:spcBef>
                <a:spcPts val="0"/>
              </a:spcBef>
              <a:spcAft>
                <a:spcPts val="0"/>
              </a:spcAft>
              <a:defRPr sz="1400"/>
            </a:lvl2pPr>
            <a:lvl3pPr marL="822150" indent="-285750">
              <a:spcBef>
                <a:spcPts val="0"/>
              </a:spcBef>
              <a:spcAft>
                <a:spcPts val="0"/>
              </a:spcAft>
              <a:buNone/>
              <a:defRPr lang="en-GB" sz="1400" kern="1200" dirty="0">
                <a:solidFill>
                  <a:schemeClr val="tx1"/>
                </a:solidFill>
                <a:latin typeface="+mn-lt"/>
                <a:ea typeface="+mn-ea"/>
                <a:cs typeface="+mn-cs"/>
              </a:defRPr>
            </a:lvl3pPr>
            <a:lvl4pPr>
              <a:spcBef>
                <a:spcPts val="0"/>
              </a:spcBef>
              <a:spcAft>
                <a:spcPts val="0"/>
              </a:spcAft>
              <a:defRPr sz="1400">
                <a:latin typeface="+mn-lt"/>
              </a:defRPr>
            </a:lvl4pPr>
            <a:lvl5pPr>
              <a:spcBef>
                <a:spcPts val="300"/>
              </a:spcBef>
              <a:spcAft>
                <a:spcPts val="300"/>
              </a:spcAft>
              <a:defRPr sz="1400">
                <a:solidFill>
                  <a:schemeClr val="tx1"/>
                </a:solidFill>
                <a:latin typeface="Arial Black" panose="020B0A04020102020204" pitchFamily="34" charset="0"/>
              </a:defRPr>
            </a:lvl5pPr>
          </a:lstStyle>
          <a:p>
            <a:pPr lvl="0"/>
            <a:r>
              <a:rPr lang="en-GB" dirty="0"/>
              <a:t>Click to edit Master text styles</a:t>
            </a:r>
          </a:p>
          <a:p>
            <a:pPr lvl="1"/>
            <a:r>
              <a:rPr lang="en-GB" dirty="0"/>
              <a:t>Second level</a:t>
            </a:r>
          </a:p>
          <a:p>
            <a:pPr marL="806400" lvl="2" indent="-270000" algn="l" defTabSz="914400" rtl="0" eaLnBrk="1" latinLnBrk="0" hangingPunct="1">
              <a:lnSpc>
                <a:spcPct val="100000"/>
              </a:lnSpc>
              <a:spcBef>
                <a:spcPts val="300"/>
              </a:spcBef>
              <a:spcAft>
                <a:spcPts val="300"/>
              </a:spcAft>
              <a:buFont typeface="Arial" panose="020B0604020202020204" pitchFamily="34" charset="0"/>
              <a:buChar char="–"/>
            </a:pPr>
            <a:r>
              <a:rPr lang="en-GB" dirty="0"/>
              <a:t>Third level</a:t>
            </a:r>
          </a:p>
          <a:p>
            <a:pPr lvl="3"/>
            <a:r>
              <a:rPr lang="en-GB" dirty="0"/>
              <a:t>Fourth level</a:t>
            </a:r>
          </a:p>
          <a:p>
            <a:pPr lvl="4"/>
            <a:r>
              <a:rPr lang="en-GB" dirty="0"/>
              <a:t>Fifth level</a:t>
            </a:r>
          </a:p>
        </p:txBody>
      </p:sp>
      <p:sp>
        <p:nvSpPr>
          <p:cNvPr id="7" name="Title 1">
            <a:extLst>
              <a:ext uri="{FF2B5EF4-FFF2-40B4-BE49-F238E27FC236}">
                <a16:creationId xmlns:a16="http://schemas.microsoft.com/office/drawing/2014/main" id="{0A2361F1-D3F4-F6B6-B04F-A402624B7591}"/>
              </a:ext>
            </a:extLst>
          </p:cNvPr>
          <p:cNvSpPr>
            <a:spLocks noGrp="1"/>
          </p:cNvSpPr>
          <p:nvPr>
            <p:ph type="title"/>
          </p:nvPr>
        </p:nvSpPr>
        <p:spPr>
          <a:xfrm>
            <a:off x="432000" y="428400"/>
            <a:ext cx="11328000" cy="460800"/>
          </a:xfrm>
          <a:prstGeom prst="rect">
            <a:avLst/>
          </a:prstGeom>
        </p:spPr>
        <p:txBody>
          <a:bodyPr bIns="0"/>
          <a:lstStyle>
            <a:lvl1pPr>
              <a:defRPr sz="2200" b="1" i="0">
                <a:effectLst/>
                <a:latin typeface="Arial Black" panose="020B0A04020102020204" pitchFamily="34" charset="0"/>
              </a:defRPr>
            </a:lvl1pPr>
          </a:lstStyle>
          <a:p>
            <a:r>
              <a:rPr lang="en-US" dirty="0"/>
              <a:t>Click to edit Master title style</a:t>
            </a:r>
            <a:endParaRPr lang="en-AU" dirty="0"/>
          </a:p>
        </p:txBody>
      </p:sp>
      <p:sp>
        <p:nvSpPr>
          <p:cNvPr id="8" name="Picture Placeholder 7">
            <a:extLst>
              <a:ext uri="{FF2B5EF4-FFF2-40B4-BE49-F238E27FC236}">
                <a16:creationId xmlns:a16="http://schemas.microsoft.com/office/drawing/2014/main" id="{37999555-A3EB-47C8-96A6-F2F2E1E0B29F}"/>
              </a:ext>
            </a:extLst>
          </p:cNvPr>
          <p:cNvSpPr>
            <a:spLocks noGrp="1"/>
          </p:cNvSpPr>
          <p:nvPr>
            <p:ph type="pic" sz="quarter" idx="13"/>
          </p:nvPr>
        </p:nvSpPr>
        <p:spPr>
          <a:xfrm>
            <a:off x="432000" y="1218497"/>
            <a:ext cx="1321954" cy="1332961"/>
          </a:xfrm>
          <a:prstGeom prst="rect">
            <a:avLst/>
          </a:prstGeom>
          <a:noFill/>
        </p:spPr>
        <p:txBody>
          <a:bodyPr anchor="ctr" anchorCtr="1"/>
          <a:lstStyle>
            <a:lvl1pPr marL="0" indent="0">
              <a:buNone/>
              <a:defRPr/>
            </a:lvl1pPr>
          </a:lstStyle>
          <a:p>
            <a:r>
              <a:rPr lang="en-US" dirty="0"/>
              <a:t>Click icon to add picture</a:t>
            </a:r>
            <a:endParaRPr lang="en-AU" dirty="0"/>
          </a:p>
        </p:txBody>
      </p:sp>
      <p:cxnSp>
        <p:nvCxnSpPr>
          <p:cNvPr id="9" name="Straight Connector 8">
            <a:extLst>
              <a:ext uri="{FF2B5EF4-FFF2-40B4-BE49-F238E27FC236}">
                <a16:creationId xmlns:a16="http://schemas.microsoft.com/office/drawing/2014/main" id="{671722B9-343C-7EED-6E54-A948DDB24E38}"/>
              </a:ext>
            </a:extLst>
          </p:cNvPr>
          <p:cNvCxnSpPr>
            <a:cxnSpLocks/>
          </p:cNvCxnSpPr>
          <p:nvPr userDrawn="1"/>
        </p:nvCxnSpPr>
        <p:spPr>
          <a:xfrm>
            <a:off x="516031" y="1060995"/>
            <a:ext cx="10080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F2899631-4489-4803-B102-292912095712}"/>
              </a:ext>
            </a:extLst>
          </p:cNvPr>
          <p:cNvPicPr>
            <a:picLocks noChangeAspect="1"/>
          </p:cNvPicPr>
          <p:nvPr userDrawn="1"/>
        </p:nvPicPr>
        <p:blipFill>
          <a:blip r:embed="rId2"/>
          <a:stretch>
            <a:fillRect/>
          </a:stretch>
        </p:blipFill>
        <p:spPr>
          <a:xfrm>
            <a:off x="10339693" y="6604670"/>
            <a:ext cx="991707" cy="106587"/>
          </a:xfrm>
          <a:prstGeom prst="rect">
            <a:avLst/>
          </a:prstGeom>
        </p:spPr>
      </p:pic>
      <p:sp>
        <p:nvSpPr>
          <p:cNvPr id="11" name="Footer Placeholder 4">
            <a:extLst>
              <a:ext uri="{FF2B5EF4-FFF2-40B4-BE49-F238E27FC236}">
                <a16:creationId xmlns:a16="http://schemas.microsoft.com/office/drawing/2014/main" id="{62FAB75F-C3D0-48E4-B203-E6571D5A9EE6}"/>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a:t>The National Efficient Price: An Introduction for Private Health Insurers</a:t>
            </a:r>
            <a:endParaRPr lang="en-US" dirty="0"/>
          </a:p>
        </p:txBody>
      </p:sp>
      <p:sp>
        <p:nvSpPr>
          <p:cNvPr id="19" name="TextBox 18">
            <a:extLst>
              <a:ext uri="{FF2B5EF4-FFF2-40B4-BE49-F238E27FC236}">
                <a16:creationId xmlns:a16="http://schemas.microsoft.com/office/drawing/2014/main" id="{99824439-508A-4D57-A5C0-1BBA708C6E01}"/>
              </a:ext>
            </a:extLst>
          </p:cNvPr>
          <p:cNvSpPr txBox="1"/>
          <p:nvPr userDrawn="1"/>
        </p:nvSpPr>
        <p:spPr>
          <a:xfrm>
            <a:off x="9016801" y="6518179"/>
            <a:ext cx="2743200" cy="246221"/>
          </a:xfrm>
          <a:prstGeom prst="rect">
            <a:avLst/>
          </a:prstGeom>
          <a:noFill/>
        </p:spPr>
        <p:txBody>
          <a:bodyPr wrap="square" rtlCol="0">
            <a:spAutoFit/>
          </a:bodyPr>
          <a:lstStyle/>
          <a:p>
            <a:pPr algn="r"/>
            <a:fld id="{1FF9B0F3-DD0B-426F-97BF-4982209B99A9}" type="slidenum">
              <a:rPr lang="en-GB" sz="1000" kern="1200" smtClean="0">
                <a:solidFill>
                  <a:srgbClr val="A6A6A6"/>
                </a:solidFill>
                <a:latin typeface="+mn-lt"/>
                <a:ea typeface="+mn-ea"/>
                <a:cs typeface="+mn-cs"/>
              </a:rPr>
              <a:t>‹#›</a:t>
            </a:fld>
            <a:endParaRPr lang="en-AU" sz="1000" kern="1200" dirty="0">
              <a:solidFill>
                <a:srgbClr val="A6A6A6"/>
              </a:solidFill>
              <a:latin typeface="+mn-lt"/>
              <a:ea typeface="+mn-ea"/>
              <a:cs typeface="+mn-cs"/>
            </a:endParaRPr>
          </a:p>
        </p:txBody>
      </p:sp>
      <p:sp>
        <p:nvSpPr>
          <p:cNvPr id="6" name="Text Placeholder 5">
            <a:extLst>
              <a:ext uri="{FF2B5EF4-FFF2-40B4-BE49-F238E27FC236}">
                <a16:creationId xmlns:a16="http://schemas.microsoft.com/office/drawing/2014/main" id="{146DAEE4-B3E1-66DA-EFD3-0F1655E62DC1}"/>
              </a:ext>
            </a:extLst>
          </p:cNvPr>
          <p:cNvSpPr>
            <a:spLocks noGrp="1"/>
          </p:cNvSpPr>
          <p:nvPr>
            <p:ph type="body" sz="quarter" idx="19"/>
          </p:nvPr>
        </p:nvSpPr>
        <p:spPr>
          <a:xfrm>
            <a:off x="432000" y="2928071"/>
            <a:ext cx="5482800" cy="3207600"/>
          </a:xfrm>
        </p:spPr>
        <p:txBody>
          <a:bodyPr/>
          <a:lstStyle>
            <a:lvl1pPr>
              <a:spcBef>
                <a:spcPts val="300"/>
              </a:spcBef>
              <a:spcAft>
                <a:spcPts val="300"/>
              </a:spcAft>
              <a:defRPr sz="1400"/>
            </a:lvl1pPr>
            <a:lvl2pPr>
              <a:spcBef>
                <a:spcPts val="300"/>
              </a:spcBef>
              <a:spcAft>
                <a:spcPts val="300"/>
              </a:spcAft>
              <a:defRPr sz="1400"/>
            </a:lvl2pPr>
            <a:lvl3pPr>
              <a:spcBef>
                <a:spcPts val="300"/>
              </a:spcBef>
              <a:spcAft>
                <a:spcPts val="300"/>
              </a:spcAft>
              <a:defRPr sz="1400"/>
            </a:lvl3pPr>
            <a:lvl4pPr>
              <a:spcBef>
                <a:spcPts val="300"/>
              </a:spcBef>
              <a:spcAft>
                <a:spcPts val="300"/>
              </a:spcAft>
              <a:defRPr sz="1400"/>
            </a:lvl4pPr>
            <a:lvl5pPr>
              <a:spcBef>
                <a:spcPts val="300"/>
              </a:spcBef>
              <a:spcAft>
                <a:spcPts val="300"/>
              </a:spcAft>
              <a:defRPr sz="1400">
                <a:solidFill>
                  <a:schemeClr val="tx1"/>
                </a:solidFill>
                <a:latin typeface="Arial Black" panose="020B0A040201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5">
            <a:extLst>
              <a:ext uri="{FF2B5EF4-FFF2-40B4-BE49-F238E27FC236}">
                <a16:creationId xmlns:a16="http://schemas.microsoft.com/office/drawing/2014/main" id="{BC921C6D-B2E0-4E9B-51E3-F840539D33E8}"/>
              </a:ext>
            </a:extLst>
          </p:cNvPr>
          <p:cNvSpPr>
            <a:spLocks noGrp="1"/>
          </p:cNvSpPr>
          <p:nvPr>
            <p:ph type="body" sz="quarter" idx="20"/>
          </p:nvPr>
        </p:nvSpPr>
        <p:spPr>
          <a:xfrm>
            <a:off x="6274494" y="1218497"/>
            <a:ext cx="5482800" cy="4917174"/>
          </a:xfrm>
        </p:spPr>
        <p:txBody>
          <a:bodyPr/>
          <a:lstStyle>
            <a:lvl1pPr>
              <a:spcBef>
                <a:spcPts val="300"/>
              </a:spcBef>
              <a:spcAft>
                <a:spcPts val="300"/>
              </a:spcAft>
              <a:defRPr sz="1400"/>
            </a:lvl1pPr>
            <a:lvl2pPr>
              <a:spcBef>
                <a:spcPts val="300"/>
              </a:spcBef>
              <a:spcAft>
                <a:spcPts val="300"/>
              </a:spcAft>
              <a:defRPr sz="1400"/>
            </a:lvl2pPr>
            <a:lvl3pPr>
              <a:spcBef>
                <a:spcPts val="300"/>
              </a:spcBef>
              <a:spcAft>
                <a:spcPts val="300"/>
              </a:spcAft>
              <a:defRPr sz="1400"/>
            </a:lvl3pPr>
            <a:lvl4pPr>
              <a:spcBef>
                <a:spcPts val="300"/>
              </a:spcBef>
              <a:spcAft>
                <a:spcPts val="300"/>
              </a:spcAft>
              <a:defRPr sz="1400"/>
            </a:lvl4pPr>
            <a:lvl5pPr>
              <a:spcBef>
                <a:spcPts val="300"/>
              </a:spcBef>
              <a:spcAft>
                <a:spcPts val="300"/>
              </a:spcAft>
              <a:defRPr sz="1400">
                <a:solidFill>
                  <a:schemeClr val="tx1"/>
                </a:solidFill>
                <a:latin typeface="Arial Black" panose="020B0A040201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57323843"/>
      </p:ext>
    </p:extLst>
  </p:cSld>
  <p:clrMapOvr>
    <a:masterClrMapping/>
  </p:clrMapOvr>
  <p:extLst>
    <p:ext uri="{DCECCB84-F9BA-43D5-87BE-67443E8EF086}">
      <p15:sldGuideLst xmlns:p15="http://schemas.microsoft.com/office/powerpoint/2012/main">
        <p15:guide id="1" pos="1506" userDrawn="1">
          <p15:clr>
            <a:srgbClr val="FBAE40"/>
          </p15:clr>
        </p15:guide>
        <p15:guide id="2" pos="1350" userDrawn="1">
          <p15:clr>
            <a:srgbClr val="FBAE40"/>
          </p15:clr>
        </p15:guide>
        <p15:guide id="3" orient="horz" pos="1161" userDrawn="1">
          <p15:clr>
            <a:srgbClr val="FBAE40"/>
          </p15:clr>
        </p15:guide>
        <p15:guide id="4" orient="horz" pos="1095" userDrawn="1">
          <p15:clr>
            <a:srgbClr val="FBAE40"/>
          </p15:clr>
        </p15:guide>
        <p15:guide id="5" pos="3727" userDrawn="1">
          <p15:clr>
            <a:srgbClr val="FBAE40"/>
          </p15:clr>
        </p15:guide>
        <p15:guide id="6" pos="3953"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V (Blue, two peo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77495-2D94-4334-B92B-48AF290328F3}"/>
              </a:ext>
            </a:extLst>
          </p:cNvPr>
          <p:cNvSpPr>
            <a:spLocks noGrp="1"/>
          </p:cNvSpPr>
          <p:nvPr>
            <p:ph type="title"/>
          </p:nvPr>
        </p:nvSpPr>
        <p:spPr>
          <a:xfrm>
            <a:off x="432000" y="428400"/>
            <a:ext cx="11328000" cy="460800"/>
          </a:xfrm>
          <a:prstGeom prst="rect">
            <a:avLst/>
          </a:prstGeom>
        </p:spPr>
        <p:txBody>
          <a:bodyPr bIns="0"/>
          <a:lstStyle>
            <a:lvl1pPr>
              <a:defRPr sz="2200" b="1" i="0">
                <a:latin typeface="Arial Black" panose="020B0A04020102020204" pitchFamily="34" charset="0"/>
              </a:defRPr>
            </a:lvl1pPr>
          </a:lstStyle>
          <a:p>
            <a:r>
              <a:rPr lang="en-US" dirty="0"/>
              <a:t>Click to edit Master title style</a:t>
            </a:r>
            <a:endParaRPr lang="en-AU" dirty="0"/>
          </a:p>
        </p:txBody>
      </p:sp>
      <p:sp>
        <p:nvSpPr>
          <p:cNvPr id="4" name="Picture Placeholder 7">
            <a:extLst>
              <a:ext uri="{FF2B5EF4-FFF2-40B4-BE49-F238E27FC236}">
                <a16:creationId xmlns:a16="http://schemas.microsoft.com/office/drawing/2014/main" id="{4F6533DB-CE33-A642-044E-6FDD1DAE94DB}"/>
              </a:ext>
            </a:extLst>
          </p:cNvPr>
          <p:cNvSpPr>
            <a:spLocks noGrp="1"/>
          </p:cNvSpPr>
          <p:nvPr>
            <p:ph type="pic" sz="quarter" idx="13"/>
          </p:nvPr>
        </p:nvSpPr>
        <p:spPr>
          <a:xfrm>
            <a:off x="432000" y="1220400"/>
            <a:ext cx="1321954" cy="1332961"/>
          </a:xfrm>
          <a:prstGeom prst="rect">
            <a:avLst/>
          </a:prstGeom>
          <a:noFill/>
        </p:spPr>
        <p:txBody>
          <a:bodyPr anchor="ctr" anchorCtr="1"/>
          <a:lstStyle>
            <a:lvl1pPr marL="0" indent="0">
              <a:buNone/>
              <a:defRPr/>
            </a:lvl1pPr>
          </a:lstStyle>
          <a:p>
            <a:r>
              <a:rPr lang="en-US" dirty="0"/>
              <a:t>Click icon to add picture</a:t>
            </a:r>
            <a:endParaRPr lang="en-AU" dirty="0"/>
          </a:p>
        </p:txBody>
      </p:sp>
      <p:sp>
        <p:nvSpPr>
          <p:cNvPr id="5" name="Text Placeholder 4">
            <a:extLst>
              <a:ext uri="{FF2B5EF4-FFF2-40B4-BE49-F238E27FC236}">
                <a16:creationId xmlns:a16="http://schemas.microsoft.com/office/drawing/2014/main" id="{BA0BCAA9-DD97-D3F8-6E14-C9200CBC9EF0}"/>
              </a:ext>
            </a:extLst>
          </p:cNvPr>
          <p:cNvSpPr>
            <a:spLocks noGrp="1"/>
          </p:cNvSpPr>
          <p:nvPr>
            <p:ph type="body" sz="quarter" idx="16"/>
          </p:nvPr>
        </p:nvSpPr>
        <p:spPr>
          <a:xfrm>
            <a:off x="1830360" y="1220400"/>
            <a:ext cx="4086000" cy="1332961"/>
          </a:xfrm>
        </p:spPr>
        <p:txBody>
          <a:bodyPr/>
          <a:lstStyle>
            <a:lvl1pPr>
              <a:spcBef>
                <a:spcPts val="300"/>
              </a:spcBef>
              <a:spcAft>
                <a:spcPts val="300"/>
              </a:spcAft>
              <a:defRPr sz="1400"/>
            </a:lvl1pPr>
            <a:lvl2pPr>
              <a:spcBef>
                <a:spcPts val="300"/>
              </a:spcBef>
              <a:spcAft>
                <a:spcPts val="300"/>
              </a:spcAft>
              <a:defRPr sz="1400"/>
            </a:lvl2pPr>
            <a:lvl3pPr>
              <a:spcBef>
                <a:spcPts val="300"/>
              </a:spcBef>
              <a:spcAft>
                <a:spcPts val="300"/>
              </a:spcAft>
              <a:defRPr sz="1400"/>
            </a:lvl3pPr>
            <a:lvl4pPr>
              <a:spcBef>
                <a:spcPts val="300"/>
              </a:spcBef>
              <a:spcAft>
                <a:spcPts val="300"/>
              </a:spcAft>
              <a:defRPr sz="1400"/>
            </a:lvl4pPr>
            <a:lvl5pPr>
              <a:spcBef>
                <a:spcPts val="300"/>
              </a:spcBef>
              <a:spcAft>
                <a:spcPts val="600"/>
              </a:spcAft>
              <a:defRPr sz="1400">
                <a:solidFill>
                  <a:schemeClr val="tx1"/>
                </a:solidFill>
                <a:latin typeface="Arial Black" panose="020B0A040201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ext Placeholder 4">
            <a:extLst>
              <a:ext uri="{FF2B5EF4-FFF2-40B4-BE49-F238E27FC236}">
                <a16:creationId xmlns:a16="http://schemas.microsoft.com/office/drawing/2014/main" id="{67C5778A-4D4B-9F82-6DEA-DF9174CF6A37}"/>
              </a:ext>
            </a:extLst>
          </p:cNvPr>
          <p:cNvSpPr>
            <a:spLocks noGrp="1"/>
          </p:cNvSpPr>
          <p:nvPr>
            <p:ph type="body" sz="quarter" idx="18"/>
          </p:nvPr>
        </p:nvSpPr>
        <p:spPr>
          <a:xfrm>
            <a:off x="430800" y="2762519"/>
            <a:ext cx="5485560" cy="1332961"/>
          </a:xfrm>
        </p:spPr>
        <p:txBody>
          <a:bodyPr/>
          <a:lstStyle>
            <a:lvl1pPr>
              <a:spcBef>
                <a:spcPts val="300"/>
              </a:spcBef>
              <a:spcAft>
                <a:spcPts val="300"/>
              </a:spcAft>
              <a:defRPr sz="1400"/>
            </a:lvl1pPr>
            <a:lvl2pPr>
              <a:spcBef>
                <a:spcPts val="300"/>
              </a:spcBef>
              <a:spcAft>
                <a:spcPts val="300"/>
              </a:spcAft>
              <a:defRPr sz="1400"/>
            </a:lvl2pPr>
            <a:lvl3pPr>
              <a:spcBef>
                <a:spcPts val="300"/>
              </a:spcBef>
              <a:spcAft>
                <a:spcPts val="300"/>
              </a:spcAft>
              <a:defRPr sz="1400"/>
            </a:lvl3pPr>
            <a:lvl4pPr>
              <a:spcBef>
                <a:spcPts val="300"/>
              </a:spcBef>
              <a:spcAft>
                <a:spcPts val="300"/>
              </a:spcAft>
              <a:defRPr sz="1400"/>
            </a:lvl4pPr>
            <a:lvl5pPr>
              <a:spcBef>
                <a:spcPts val="300"/>
              </a:spcBef>
              <a:spcAft>
                <a:spcPts val="600"/>
              </a:spcAft>
              <a:defRPr sz="1400">
                <a:solidFill>
                  <a:schemeClr val="tx1"/>
                </a:solidFill>
                <a:latin typeface="Arial Black" panose="020B0A040201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Picture Placeholder 7">
            <a:extLst>
              <a:ext uri="{FF2B5EF4-FFF2-40B4-BE49-F238E27FC236}">
                <a16:creationId xmlns:a16="http://schemas.microsoft.com/office/drawing/2014/main" id="{73BD053F-C748-693F-A3D4-9511002E33AB}"/>
              </a:ext>
            </a:extLst>
          </p:cNvPr>
          <p:cNvSpPr>
            <a:spLocks noGrp="1"/>
          </p:cNvSpPr>
          <p:nvPr>
            <p:ph type="pic" sz="quarter" idx="14"/>
          </p:nvPr>
        </p:nvSpPr>
        <p:spPr>
          <a:xfrm>
            <a:off x="6288002" y="1220400"/>
            <a:ext cx="1321954" cy="1332961"/>
          </a:xfrm>
          <a:prstGeom prst="rect">
            <a:avLst/>
          </a:prstGeom>
          <a:noFill/>
        </p:spPr>
        <p:txBody>
          <a:bodyPr anchor="ctr" anchorCtr="1"/>
          <a:lstStyle>
            <a:lvl1pPr marL="0" indent="0">
              <a:buNone/>
              <a:defRPr/>
            </a:lvl1pPr>
          </a:lstStyle>
          <a:p>
            <a:r>
              <a:rPr lang="en-US" dirty="0"/>
              <a:t>Click icon to add picture</a:t>
            </a:r>
            <a:endParaRPr lang="en-AU" dirty="0"/>
          </a:p>
        </p:txBody>
      </p:sp>
      <p:sp>
        <p:nvSpPr>
          <p:cNvPr id="9" name="Text Placeholder 4">
            <a:extLst>
              <a:ext uri="{FF2B5EF4-FFF2-40B4-BE49-F238E27FC236}">
                <a16:creationId xmlns:a16="http://schemas.microsoft.com/office/drawing/2014/main" id="{16412F8B-2AE1-F5C5-79BA-87C089D325FF}"/>
              </a:ext>
            </a:extLst>
          </p:cNvPr>
          <p:cNvSpPr>
            <a:spLocks noGrp="1"/>
          </p:cNvSpPr>
          <p:nvPr>
            <p:ph type="body" sz="quarter" idx="17"/>
          </p:nvPr>
        </p:nvSpPr>
        <p:spPr>
          <a:xfrm>
            <a:off x="7674000" y="1220400"/>
            <a:ext cx="4086000" cy="1332961"/>
          </a:xfrm>
        </p:spPr>
        <p:txBody>
          <a:bodyPr/>
          <a:lstStyle>
            <a:lvl1pPr>
              <a:spcBef>
                <a:spcPts val="300"/>
              </a:spcBef>
              <a:spcAft>
                <a:spcPts val="300"/>
              </a:spcAft>
              <a:defRPr sz="1400"/>
            </a:lvl1pPr>
            <a:lvl2pPr>
              <a:spcBef>
                <a:spcPts val="300"/>
              </a:spcBef>
              <a:spcAft>
                <a:spcPts val="300"/>
              </a:spcAft>
              <a:defRPr sz="1400"/>
            </a:lvl2pPr>
            <a:lvl3pPr>
              <a:spcBef>
                <a:spcPts val="300"/>
              </a:spcBef>
              <a:spcAft>
                <a:spcPts val="300"/>
              </a:spcAft>
              <a:defRPr sz="1400"/>
            </a:lvl3pPr>
            <a:lvl4pPr>
              <a:spcBef>
                <a:spcPts val="300"/>
              </a:spcBef>
              <a:spcAft>
                <a:spcPts val="300"/>
              </a:spcAft>
              <a:defRPr sz="1400"/>
            </a:lvl4pPr>
            <a:lvl5pPr>
              <a:spcBef>
                <a:spcPts val="300"/>
              </a:spcBef>
              <a:spcAft>
                <a:spcPts val="600"/>
              </a:spcAft>
              <a:defRPr sz="1400">
                <a:solidFill>
                  <a:schemeClr val="tx1"/>
                </a:solidFill>
                <a:latin typeface="Arial Black" panose="020B0A040201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Text Placeholder 4">
            <a:extLst>
              <a:ext uri="{FF2B5EF4-FFF2-40B4-BE49-F238E27FC236}">
                <a16:creationId xmlns:a16="http://schemas.microsoft.com/office/drawing/2014/main" id="{6120FFED-BE9E-532F-CF5E-B20992B01C53}"/>
              </a:ext>
            </a:extLst>
          </p:cNvPr>
          <p:cNvSpPr>
            <a:spLocks noGrp="1"/>
          </p:cNvSpPr>
          <p:nvPr>
            <p:ph type="body" sz="quarter" idx="19"/>
          </p:nvPr>
        </p:nvSpPr>
        <p:spPr>
          <a:xfrm>
            <a:off x="6288002" y="2762519"/>
            <a:ext cx="5471998" cy="1332961"/>
          </a:xfrm>
        </p:spPr>
        <p:txBody>
          <a:bodyPr/>
          <a:lstStyle>
            <a:lvl1pPr>
              <a:spcBef>
                <a:spcPts val="300"/>
              </a:spcBef>
              <a:spcAft>
                <a:spcPts val="300"/>
              </a:spcAft>
              <a:defRPr sz="1400"/>
            </a:lvl1pPr>
            <a:lvl2pPr>
              <a:spcBef>
                <a:spcPts val="300"/>
              </a:spcBef>
              <a:spcAft>
                <a:spcPts val="300"/>
              </a:spcAft>
              <a:defRPr sz="1400"/>
            </a:lvl2pPr>
            <a:lvl3pPr>
              <a:spcBef>
                <a:spcPts val="300"/>
              </a:spcBef>
              <a:spcAft>
                <a:spcPts val="300"/>
              </a:spcAft>
              <a:defRPr sz="1400"/>
            </a:lvl3pPr>
            <a:lvl4pPr>
              <a:spcBef>
                <a:spcPts val="300"/>
              </a:spcBef>
              <a:spcAft>
                <a:spcPts val="300"/>
              </a:spcAft>
              <a:defRPr sz="1400"/>
            </a:lvl4pPr>
            <a:lvl5pPr>
              <a:spcBef>
                <a:spcPts val="300"/>
              </a:spcBef>
              <a:spcAft>
                <a:spcPts val="600"/>
              </a:spcAft>
              <a:defRPr sz="1400">
                <a:solidFill>
                  <a:schemeClr val="tx1"/>
                </a:solidFill>
                <a:latin typeface="Arial Black" panose="020B0A040201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Footer Placeholder 4">
            <a:extLst>
              <a:ext uri="{FF2B5EF4-FFF2-40B4-BE49-F238E27FC236}">
                <a16:creationId xmlns:a16="http://schemas.microsoft.com/office/drawing/2014/main" id="{7648AFB4-E9C4-4465-B623-4043FBE9507F}"/>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a:t>The National Efficient Price: An Introduction for Private Health Insurers</a:t>
            </a:r>
            <a:endParaRPr lang="en-US" dirty="0"/>
          </a:p>
        </p:txBody>
      </p:sp>
    </p:spTree>
    <p:extLst>
      <p:ext uri="{BB962C8B-B14F-4D97-AF65-F5344CB8AC3E}">
        <p14:creationId xmlns:p14="http://schemas.microsoft.com/office/powerpoint/2010/main" val="3906129991"/>
      </p:ext>
    </p:extLst>
  </p:cSld>
  <p:clrMapOvr>
    <a:masterClrMapping/>
  </p:clrMapOvr>
  <p:extLst>
    <p:ext uri="{DCECCB84-F9BA-43D5-87BE-67443E8EF086}">
      <p15:sldGuideLst xmlns:p15="http://schemas.microsoft.com/office/powerpoint/2012/main">
        <p15:guide id="1" pos="3720">
          <p15:clr>
            <a:srgbClr val="FBAE40"/>
          </p15:clr>
        </p15:guide>
        <p15:guide id="2" pos="39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6469F-CC0E-8739-8592-44763B33444D}"/>
              </a:ext>
            </a:extLst>
          </p:cNvPr>
          <p:cNvSpPr>
            <a:spLocks noGrp="1"/>
          </p:cNvSpPr>
          <p:nvPr>
            <p:ph type="title"/>
          </p:nvPr>
        </p:nvSpPr>
        <p:spPr/>
        <p:txBody>
          <a:bodyPr/>
          <a:lstStyle/>
          <a:p>
            <a:r>
              <a:rPr lang="en-GB"/>
              <a:t>Click to edit Master title style</a:t>
            </a:r>
          </a:p>
        </p:txBody>
      </p:sp>
      <p:sp>
        <p:nvSpPr>
          <p:cNvPr id="3" name="Footer Placeholder 2">
            <a:extLst>
              <a:ext uri="{FF2B5EF4-FFF2-40B4-BE49-F238E27FC236}">
                <a16:creationId xmlns:a16="http://schemas.microsoft.com/office/drawing/2014/main" id="{EE76FC7B-12C6-154B-2845-849208B7B736}"/>
              </a:ext>
            </a:extLst>
          </p:cNvPr>
          <p:cNvSpPr>
            <a:spLocks noGrp="1"/>
          </p:cNvSpPr>
          <p:nvPr>
            <p:ph type="ftr" sz="quarter" idx="10"/>
          </p:nvPr>
        </p:nvSpPr>
        <p:spPr/>
        <p:txBody>
          <a:bodyPr/>
          <a:lstStyle/>
          <a:p>
            <a:r>
              <a:rPr lang="en-AU"/>
              <a:t>The National Efficient Price: An Introduction for Private Health Insurers</a:t>
            </a:r>
            <a:endParaRPr lang="en-US" dirty="0"/>
          </a:p>
        </p:txBody>
      </p:sp>
    </p:spTree>
    <p:extLst>
      <p:ext uri="{BB962C8B-B14F-4D97-AF65-F5344CB8AC3E}">
        <p14:creationId xmlns:p14="http://schemas.microsoft.com/office/powerpoint/2010/main" val="1812172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Light Blue, with imag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FA419-9306-5EA5-1C97-AE480A46AEA6}"/>
              </a:ext>
            </a:extLst>
          </p:cNvPr>
          <p:cNvSpPr>
            <a:spLocks noGrp="1"/>
          </p:cNvSpPr>
          <p:nvPr>
            <p:ph type="title" hasCustomPrompt="1"/>
          </p:nvPr>
        </p:nvSpPr>
        <p:spPr>
          <a:xfrm>
            <a:off x="389693" y="3580262"/>
            <a:ext cx="2376300" cy="1046440"/>
          </a:xfrm>
          <a:prstGeom prst="rect">
            <a:avLst/>
          </a:prstGeom>
        </p:spPr>
        <p:txBody>
          <a:bodyPr wrap="square" anchor="b">
            <a:spAutoFit/>
          </a:bodyPr>
          <a:lstStyle>
            <a:lvl1pPr algn="l">
              <a:lnSpc>
                <a:spcPct val="100000"/>
              </a:lnSpc>
              <a:defRPr sz="6500" b="1" i="0" spc="-300" baseline="0">
                <a:solidFill>
                  <a:schemeClr val="bg1"/>
                </a:solidFill>
                <a:latin typeface="Arial Black" panose="020B0A04020102020204" pitchFamily="34" charset="0"/>
              </a:defRPr>
            </a:lvl1pPr>
          </a:lstStyle>
          <a:p>
            <a:r>
              <a:rPr lang="en-US" dirty="0"/>
              <a:t>0#</a:t>
            </a:r>
            <a:endParaRPr lang="en-AU" dirty="0"/>
          </a:p>
        </p:txBody>
      </p:sp>
      <p:sp>
        <p:nvSpPr>
          <p:cNvPr id="3" name="Text Placeholder 2">
            <a:extLst>
              <a:ext uri="{FF2B5EF4-FFF2-40B4-BE49-F238E27FC236}">
                <a16:creationId xmlns:a16="http://schemas.microsoft.com/office/drawing/2014/main" id="{ED9DA475-BA3B-B3A9-A3D3-046AEDFFC15E}"/>
              </a:ext>
            </a:extLst>
          </p:cNvPr>
          <p:cNvSpPr>
            <a:spLocks noGrp="1"/>
          </p:cNvSpPr>
          <p:nvPr>
            <p:ph type="body" idx="1"/>
          </p:nvPr>
        </p:nvSpPr>
        <p:spPr>
          <a:xfrm>
            <a:off x="416590" y="5235589"/>
            <a:ext cx="5326184" cy="1052325"/>
          </a:xfrm>
          <a:prstGeom prst="rect">
            <a:avLst/>
          </a:prstGeom>
        </p:spPr>
        <p:txBody>
          <a:bodyPr tIns="0" rIns="0" anchor="t" anchorCtr="0">
            <a:normAutofit/>
          </a:bodyPr>
          <a:lstStyle>
            <a:lvl1pPr marL="0" indent="0" algn="l">
              <a:lnSpc>
                <a:spcPts val="3400"/>
              </a:lnSpc>
              <a:buNone/>
              <a:defRPr sz="3000" b="0" i="0" spc="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Picture Placeholder 7">
            <a:extLst>
              <a:ext uri="{FF2B5EF4-FFF2-40B4-BE49-F238E27FC236}">
                <a16:creationId xmlns:a16="http://schemas.microsoft.com/office/drawing/2014/main" id="{AEDA7B55-AA90-A3FB-8790-6B94A3741B07}"/>
              </a:ext>
            </a:extLst>
          </p:cNvPr>
          <p:cNvSpPr>
            <a:spLocks noGrp="1"/>
          </p:cNvSpPr>
          <p:nvPr>
            <p:ph type="pic" sz="quarter" idx="13"/>
          </p:nvPr>
        </p:nvSpPr>
        <p:spPr>
          <a:xfrm>
            <a:off x="9570202" y="0"/>
            <a:ext cx="2621798" cy="6858000"/>
          </a:xfrm>
          <a:prstGeom prst="rect">
            <a:avLst/>
          </a:prstGeom>
          <a:solidFill>
            <a:schemeClr val="bg1">
              <a:lumMod val="95000"/>
            </a:schemeClr>
          </a:solidFill>
        </p:spPr>
        <p:txBody>
          <a:bodyPr anchor="ctr"/>
          <a:lstStyle>
            <a:lvl1pPr marL="0" indent="0" algn="ctr">
              <a:buNone/>
              <a:defRPr/>
            </a:lvl1pPr>
          </a:lstStyle>
          <a:p>
            <a:r>
              <a:rPr lang="en-US" dirty="0"/>
              <a:t>Click icon to add picture</a:t>
            </a:r>
            <a:endParaRPr lang="en-AU" dirty="0"/>
          </a:p>
        </p:txBody>
      </p:sp>
      <p:cxnSp>
        <p:nvCxnSpPr>
          <p:cNvPr id="5" name="Straight Connector 4">
            <a:extLst>
              <a:ext uri="{FF2B5EF4-FFF2-40B4-BE49-F238E27FC236}">
                <a16:creationId xmlns:a16="http://schemas.microsoft.com/office/drawing/2014/main" id="{D1AFCB16-4D2A-7774-34BA-C442CDE5684D}"/>
              </a:ext>
            </a:extLst>
          </p:cNvPr>
          <p:cNvCxnSpPr>
            <a:cxnSpLocks/>
          </p:cNvCxnSpPr>
          <p:nvPr userDrawn="1"/>
        </p:nvCxnSpPr>
        <p:spPr>
          <a:xfrm>
            <a:off x="526031" y="4936140"/>
            <a:ext cx="100800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395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Header (Light Blu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FA419-9306-5EA5-1C97-AE480A46AEA6}"/>
              </a:ext>
            </a:extLst>
          </p:cNvPr>
          <p:cNvSpPr>
            <a:spLocks noGrp="1"/>
          </p:cNvSpPr>
          <p:nvPr>
            <p:ph type="title" hasCustomPrompt="1"/>
          </p:nvPr>
        </p:nvSpPr>
        <p:spPr>
          <a:xfrm>
            <a:off x="389693" y="3583160"/>
            <a:ext cx="2376300" cy="1046440"/>
          </a:xfrm>
          <a:prstGeom prst="rect">
            <a:avLst/>
          </a:prstGeom>
        </p:spPr>
        <p:txBody>
          <a:bodyPr wrap="square" anchor="b">
            <a:spAutoFit/>
          </a:bodyPr>
          <a:lstStyle>
            <a:lvl1pPr algn="l">
              <a:lnSpc>
                <a:spcPct val="100000"/>
              </a:lnSpc>
              <a:defRPr sz="6500" b="1" i="0" spc="-300" baseline="0">
                <a:solidFill>
                  <a:schemeClr val="bg1"/>
                </a:solidFill>
                <a:latin typeface="Arial Black" panose="020B0A04020102020204" pitchFamily="34" charset="0"/>
              </a:defRPr>
            </a:lvl1pPr>
          </a:lstStyle>
          <a:p>
            <a:r>
              <a:rPr lang="en-US" dirty="0"/>
              <a:t>0#</a:t>
            </a:r>
            <a:endParaRPr lang="en-AU" dirty="0"/>
          </a:p>
        </p:txBody>
      </p:sp>
      <p:sp>
        <p:nvSpPr>
          <p:cNvPr id="3" name="Text Placeholder 2">
            <a:extLst>
              <a:ext uri="{FF2B5EF4-FFF2-40B4-BE49-F238E27FC236}">
                <a16:creationId xmlns:a16="http://schemas.microsoft.com/office/drawing/2014/main" id="{ED9DA475-BA3B-B3A9-A3D3-046AEDFFC15E}"/>
              </a:ext>
            </a:extLst>
          </p:cNvPr>
          <p:cNvSpPr>
            <a:spLocks noGrp="1"/>
          </p:cNvSpPr>
          <p:nvPr>
            <p:ph type="body" idx="1"/>
          </p:nvPr>
        </p:nvSpPr>
        <p:spPr>
          <a:xfrm>
            <a:off x="416589" y="5218501"/>
            <a:ext cx="5317639" cy="1052325"/>
          </a:xfrm>
          <a:prstGeom prst="rect">
            <a:avLst/>
          </a:prstGeom>
        </p:spPr>
        <p:txBody>
          <a:bodyPr tIns="0" rIns="0" anchor="t" anchorCtr="0">
            <a:normAutofit/>
          </a:bodyPr>
          <a:lstStyle>
            <a:lvl1pPr marL="0" indent="0" algn="l">
              <a:lnSpc>
                <a:spcPts val="3400"/>
              </a:lnSpc>
              <a:buNone/>
              <a:defRPr sz="3000" b="0" i="0" spc="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7" name="Straight Connector 6">
            <a:extLst>
              <a:ext uri="{FF2B5EF4-FFF2-40B4-BE49-F238E27FC236}">
                <a16:creationId xmlns:a16="http://schemas.microsoft.com/office/drawing/2014/main" id="{126D2E2D-EDBA-DE1B-0F6F-764889F83342}"/>
              </a:ext>
            </a:extLst>
          </p:cNvPr>
          <p:cNvCxnSpPr>
            <a:cxnSpLocks/>
          </p:cNvCxnSpPr>
          <p:nvPr userDrawn="1"/>
        </p:nvCxnSpPr>
        <p:spPr>
          <a:xfrm>
            <a:off x="526031" y="4936140"/>
            <a:ext cx="100800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9026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hite_with image">
    <p:bg>
      <p:bgPr>
        <a:solidFill>
          <a:schemeClr val="bg1"/>
        </a:solid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7F5EFBBA-6405-49BF-5B13-C7CD29FE64E0}"/>
              </a:ext>
            </a:extLst>
          </p:cNvPr>
          <p:cNvSpPr>
            <a:spLocks noGrp="1"/>
          </p:cNvSpPr>
          <p:nvPr>
            <p:ph type="pic" sz="quarter" idx="13"/>
          </p:nvPr>
        </p:nvSpPr>
        <p:spPr>
          <a:xfrm>
            <a:off x="9570202" y="3"/>
            <a:ext cx="2621798" cy="6857997"/>
          </a:xfrm>
          <a:prstGeom prst="rect">
            <a:avLst/>
          </a:prstGeom>
          <a:solidFill>
            <a:schemeClr val="bg1">
              <a:lumMod val="95000"/>
            </a:schemeClr>
          </a:solidFill>
        </p:spPr>
        <p:txBody>
          <a:bodyPr anchor="ctr"/>
          <a:lstStyle>
            <a:lvl1pPr marL="0" indent="0" algn="ctr">
              <a:buNone/>
              <a:defRPr/>
            </a:lvl1pPr>
          </a:lstStyle>
          <a:p>
            <a:r>
              <a:rPr lang="en-GB"/>
              <a:t>Click icon to add picture</a:t>
            </a:r>
            <a:endParaRPr lang="en-AU" dirty="0"/>
          </a:p>
        </p:txBody>
      </p:sp>
      <p:sp>
        <p:nvSpPr>
          <p:cNvPr id="3" name="Rectangle 2">
            <a:extLst>
              <a:ext uri="{FF2B5EF4-FFF2-40B4-BE49-F238E27FC236}">
                <a16:creationId xmlns:a16="http://schemas.microsoft.com/office/drawing/2014/main" id="{F7C1EE50-5AE5-4633-5A80-70EE3C3847E9}"/>
              </a:ext>
            </a:extLst>
          </p:cNvPr>
          <p:cNvSpPr/>
          <p:nvPr userDrawn="1"/>
        </p:nvSpPr>
        <p:spPr>
          <a:xfrm>
            <a:off x="-1" y="25638"/>
            <a:ext cx="9579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600" dirty="0" err="1">
              <a:solidFill>
                <a:schemeClr val="bg1"/>
              </a:solidFill>
            </a:endParaRPr>
          </a:p>
        </p:txBody>
      </p:sp>
      <p:sp>
        <p:nvSpPr>
          <p:cNvPr id="15" name="Title 1">
            <a:extLst>
              <a:ext uri="{FF2B5EF4-FFF2-40B4-BE49-F238E27FC236}">
                <a16:creationId xmlns:a16="http://schemas.microsoft.com/office/drawing/2014/main" id="{54C3143D-AA88-77DA-700E-9446D9E7B87B}"/>
              </a:ext>
            </a:extLst>
          </p:cNvPr>
          <p:cNvSpPr>
            <a:spLocks noGrp="1"/>
          </p:cNvSpPr>
          <p:nvPr>
            <p:ph type="ctrTitle" hasCustomPrompt="1"/>
          </p:nvPr>
        </p:nvSpPr>
        <p:spPr>
          <a:xfrm>
            <a:off x="341494" y="2639828"/>
            <a:ext cx="5409826" cy="1216800"/>
          </a:xfrm>
          <a:prstGeom prst="rect">
            <a:avLst/>
          </a:prstGeom>
        </p:spPr>
        <p:txBody>
          <a:bodyPr tIns="46800" bIns="0" anchor="b">
            <a:normAutofit/>
          </a:bodyPr>
          <a:lstStyle>
            <a:lvl1pPr algn="l" defTabSz="914377" rtl="0" eaLnBrk="1" latinLnBrk="0" hangingPunct="1">
              <a:lnSpc>
                <a:spcPct val="90000"/>
              </a:lnSpc>
              <a:spcBef>
                <a:spcPct val="0"/>
              </a:spcBef>
              <a:buNone/>
              <a:defRPr lang="en-AU" sz="3200" b="1" kern="1200" baseline="0" dirty="0">
                <a:solidFill>
                  <a:schemeClr val="tx1"/>
                </a:solidFill>
                <a:latin typeface="Arial Black" panose="020B0A04020102020204" pitchFamily="34" charset="0"/>
                <a:ea typeface="+mj-ea"/>
                <a:cs typeface="+mj-cs"/>
              </a:defRPr>
            </a:lvl1pPr>
          </a:lstStyle>
          <a:p>
            <a:r>
              <a:rPr lang="en-US" dirty="0"/>
              <a:t>Presentation title over two lines of text</a:t>
            </a:r>
            <a:endParaRPr lang="en-AU" dirty="0"/>
          </a:p>
        </p:txBody>
      </p:sp>
      <p:sp>
        <p:nvSpPr>
          <p:cNvPr id="16" name="Subtitle 2">
            <a:extLst>
              <a:ext uri="{FF2B5EF4-FFF2-40B4-BE49-F238E27FC236}">
                <a16:creationId xmlns:a16="http://schemas.microsoft.com/office/drawing/2014/main" id="{0DCC0ED7-67C9-D761-15AA-A4F65970B4E8}"/>
              </a:ext>
            </a:extLst>
          </p:cNvPr>
          <p:cNvSpPr>
            <a:spLocks noGrp="1"/>
          </p:cNvSpPr>
          <p:nvPr>
            <p:ph type="subTitle" idx="1" hasCustomPrompt="1"/>
          </p:nvPr>
        </p:nvSpPr>
        <p:spPr>
          <a:xfrm>
            <a:off x="341494" y="3882266"/>
            <a:ext cx="5409826" cy="1079695"/>
          </a:xfrm>
          <a:prstGeom prst="rect">
            <a:avLst/>
          </a:prstGeom>
        </p:spPr>
        <p:txBody>
          <a:bodyPr tIns="0">
            <a:normAutofit/>
          </a:bodyPr>
          <a:lstStyle>
            <a:lvl1pPr marL="0" marR="0" indent="0" algn="l" defTabSz="685783" rtl="0" eaLnBrk="1" fontAlgn="auto" latinLnBrk="0" hangingPunct="1">
              <a:lnSpc>
                <a:spcPct val="100000"/>
              </a:lnSpc>
              <a:spcBef>
                <a:spcPts val="0"/>
              </a:spcBef>
              <a:spcAft>
                <a:spcPts val="0"/>
              </a:spcAft>
              <a:buClr>
                <a:schemeClr val="accent1"/>
              </a:buClr>
              <a:buSzPct val="85000"/>
              <a:buFont typeface="Wingdings" panose="05000000000000000000" pitchFamily="2" charset="2"/>
              <a:buNone/>
              <a:tabLst/>
              <a:defRPr lang="en-AU" sz="2800" b="0" i="0" kern="1200" spc="0" baseline="0" dirty="0">
                <a:solidFill>
                  <a:schemeClr val="tx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 over two lines of text</a:t>
            </a:r>
            <a:endParaRPr lang="en-AU" dirty="0"/>
          </a:p>
        </p:txBody>
      </p:sp>
      <p:sp>
        <p:nvSpPr>
          <p:cNvPr id="19" name="Text Placeholder 9">
            <a:extLst>
              <a:ext uri="{FF2B5EF4-FFF2-40B4-BE49-F238E27FC236}">
                <a16:creationId xmlns:a16="http://schemas.microsoft.com/office/drawing/2014/main" id="{A1DECC74-8E69-F6EE-2CBF-6EF889436BBD}"/>
              </a:ext>
            </a:extLst>
          </p:cNvPr>
          <p:cNvSpPr>
            <a:spLocks noGrp="1"/>
          </p:cNvSpPr>
          <p:nvPr>
            <p:ph type="body" sz="quarter" idx="10" hasCustomPrompt="1"/>
          </p:nvPr>
        </p:nvSpPr>
        <p:spPr>
          <a:xfrm>
            <a:off x="341494" y="5588969"/>
            <a:ext cx="6162675" cy="428400"/>
          </a:xfrm>
          <a:prstGeom prst="rect">
            <a:avLst/>
          </a:prstGeom>
        </p:spPr>
        <p:txBody>
          <a:bodyPr>
            <a:noAutofit/>
          </a:bodyPr>
          <a:lstStyle>
            <a:lvl1pPr marL="0" indent="0">
              <a:buNone/>
              <a:defRPr lang="en-AU" sz="1600" b="0" i="0" kern="1200" spc="0" baseline="0" dirty="0">
                <a:solidFill>
                  <a:schemeClr val="tx1"/>
                </a:solidFill>
                <a:latin typeface="Arial" panose="020B0604020202020204" pitchFamily="34" charset="0"/>
                <a:ea typeface="+mn-ea"/>
                <a:cs typeface="Arial" panose="020B0604020202020204" pitchFamily="34" charset="0"/>
              </a:defRPr>
            </a:lvl1pPr>
            <a:lvl2pPr>
              <a:defRPr/>
            </a:lvl2pPr>
            <a:lvl3pPr>
              <a:defRPr/>
            </a:lvl3pPr>
            <a:lvl4pPr>
              <a:defRPr/>
            </a:lvl4pPr>
            <a:lvl5pPr>
              <a:defRPr/>
            </a:lvl5pPr>
          </a:lstStyle>
          <a:p>
            <a:pPr marL="228600" lvl="0" indent="-228600" algn="l" defTabSz="914377" rtl="0" eaLnBrk="1" latinLnBrk="0" hangingPunct="1">
              <a:lnSpc>
                <a:spcPct val="100000"/>
              </a:lnSpc>
              <a:spcBef>
                <a:spcPts val="0"/>
              </a:spcBef>
              <a:spcAft>
                <a:spcPts val="0"/>
              </a:spcAft>
              <a:buClr>
                <a:srgbClr val="006EC8"/>
              </a:buClr>
              <a:buSzPct val="85000"/>
            </a:pPr>
            <a:r>
              <a:rPr lang="en-US" dirty="0"/>
              <a:t>Date</a:t>
            </a:r>
          </a:p>
        </p:txBody>
      </p:sp>
      <p:cxnSp>
        <p:nvCxnSpPr>
          <p:cNvPr id="4" name="Straight Connector 3">
            <a:extLst>
              <a:ext uri="{FF2B5EF4-FFF2-40B4-BE49-F238E27FC236}">
                <a16:creationId xmlns:a16="http://schemas.microsoft.com/office/drawing/2014/main" id="{3944C023-30B6-4279-F91D-F8B45890161A}"/>
              </a:ext>
            </a:extLst>
          </p:cNvPr>
          <p:cNvCxnSpPr>
            <a:cxnSpLocks/>
          </p:cNvCxnSpPr>
          <p:nvPr userDrawn="1"/>
        </p:nvCxnSpPr>
        <p:spPr>
          <a:xfrm>
            <a:off x="428625" y="5222859"/>
            <a:ext cx="10080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A84AF82-9FEB-ED18-C414-ECA6C24F1E22}"/>
              </a:ext>
            </a:extLst>
          </p:cNvPr>
          <p:cNvSpPr txBox="1"/>
          <p:nvPr userDrawn="1"/>
        </p:nvSpPr>
        <p:spPr>
          <a:xfrm rot="16200000">
            <a:off x="7694673" y="1930246"/>
            <a:ext cx="3174657" cy="307777"/>
          </a:xfrm>
          <a:prstGeom prst="rect">
            <a:avLst/>
          </a:prstGeom>
          <a:noFill/>
        </p:spPr>
        <p:txBody>
          <a:bodyPr wrap="square" rtlCol="0">
            <a:spAutoFit/>
          </a:bodyPr>
          <a:lstStyle/>
          <a:p>
            <a:pPr algn="r"/>
            <a:r>
              <a:rPr lang="en-US" sz="1400" dirty="0">
                <a:solidFill>
                  <a:schemeClr val="accent1"/>
                </a:solidFill>
              </a:rPr>
              <a:t>We find the patterns that matter</a:t>
            </a:r>
            <a:endParaRPr lang="en-AU" sz="1400" dirty="0">
              <a:solidFill>
                <a:schemeClr val="accent1"/>
              </a:solidFill>
            </a:endParaRPr>
          </a:p>
        </p:txBody>
      </p:sp>
      <p:pic>
        <p:nvPicPr>
          <p:cNvPr id="7" name="Picture 6" descr="Blue text on a black background&#10;&#10;Description automatically generated">
            <a:extLst>
              <a:ext uri="{FF2B5EF4-FFF2-40B4-BE49-F238E27FC236}">
                <a16:creationId xmlns:a16="http://schemas.microsoft.com/office/drawing/2014/main" id="{B9DCE669-001E-67E4-F29C-F05B339706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465" y="546595"/>
            <a:ext cx="1580655" cy="945439"/>
          </a:xfrm>
          <a:prstGeom prst="rect">
            <a:avLst/>
          </a:prstGeom>
        </p:spPr>
      </p:pic>
    </p:spTree>
    <p:extLst>
      <p:ext uri="{BB962C8B-B14F-4D97-AF65-F5344CB8AC3E}">
        <p14:creationId xmlns:p14="http://schemas.microsoft.com/office/powerpoint/2010/main" val="2325056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Light Blu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5E4EFC-E6CE-43D7-9E25-33345BD38917}"/>
              </a:ext>
            </a:extLst>
          </p:cNvPr>
          <p:cNvSpPr>
            <a:spLocks noGrp="1"/>
          </p:cNvSpPr>
          <p:nvPr>
            <p:ph idx="1"/>
          </p:nvPr>
        </p:nvSpPr>
        <p:spPr/>
        <p:txBody>
          <a:bodyPr/>
          <a:lstStyle>
            <a:lvl1pPr marL="342900" indent="-342900">
              <a:buFont typeface="+mj-lt"/>
              <a:buAutoNum type="arabicPeriod"/>
              <a:defRPr/>
            </a:lvl1pPr>
            <a:lvl2pPr marL="0" indent="0">
              <a:buNone/>
              <a:defRPr/>
            </a:lvl2pPr>
            <a:lvl3pPr marL="0" indent="0">
              <a:buNone/>
              <a:defRPr/>
            </a:lvl3pPr>
            <a:lvl4pPr marL="0" indent="0">
              <a:defRPr/>
            </a:lvl4pPr>
            <a:lvl5pPr>
              <a:defRPr b="0">
                <a:latin typeface="Arial Black" panose="020B0A04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Box 9">
            <a:extLst>
              <a:ext uri="{FF2B5EF4-FFF2-40B4-BE49-F238E27FC236}">
                <a16:creationId xmlns:a16="http://schemas.microsoft.com/office/drawing/2014/main" id="{00577EE9-F1E0-4175-8867-2C42A07779DD}"/>
              </a:ext>
            </a:extLst>
          </p:cNvPr>
          <p:cNvSpPr txBox="1"/>
          <p:nvPr userDrawn="1"/>
        </p:nvSpPr>
        <p:spPr>
          <a:xfrm>
            <a:off x="432000" y="428400"/>
            <a:ext cx="7073700" cy="460800"/>
          </a:xfrm>
          <a:prstGeom prst="rect">
            <a:avLst/>
          </a:prstGeom>
          <a:noFill/>
        </p:spPr>
        <p:txBody>
          <a:bodyPr wrap="square" bIns="0" rtlCol="0" anchor="b" anchorCtr="0">
            <a:noAutofit/>
          </a:bodyPr>
          <a:lstStyle/>
          <a:p>
            <a:r>
              <a:rPr lang="en-GB" sz="2200" b="1" i="0" kern="1200" dirty="0">
                <a:solidFill>
                  <a:schemeClr val="tx1"/>
                </a:solidFill>
                <a:latin typeface="Arial Black" panose="020B0A04020102020204" pitchFamily="34" charset="0"/>
                <a:ea typeface="+mj-ea"/>
                <a:cs typeface="+mj-cs"/>
              </a:rPr>
              <a:t>Agenda</a:t>
            </a:r>
            <a:endParaRPr lang="en-AU" sz="2200" b="1" i="0" kern="1200" dirty="0">
              <a:solidFill>
                <a:schemeClr val="tx1"/>
              </a:solidFill>
              <a:latin typeface="Arial Black" panose="020B0A04020102020204" pitchFamily="34" charset="0"/>
              <a:ea typeface="+mj-ea"/>
              <a:cs typeface="+mj-cs"/>
            </a:endParaRPr>
          </a:p>
        </p:txBody>
      </p:sp>
      <p:sp>
        <p:nvSpPr>
          <p:cNvPr id="5" name="Footer Placeholder 4">
            <a:extLst>
              <a:ext uri="{FF2B5EF4-FFF2-40B4-BE49-F238E27FC236}">
                <a16:creationId xmlns:a16="http://schemas.microsoft.com/office/drawing/2014/main" id="{E6148784-C956-4D81-9303-F389BDBC237C}"/>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a:t>The National Efficient Price: An Introduction for Private Health Insurers</a:t>
            </a:r>
            <a:endParaRPr lang="en-US" dirty="0"/>
          </a:p>
        </p:txBody>
      </p:sp>
    </p:spTree>
    <p:extLst>
      <p:ext uri="{BB962C8B-B14F-4D97-AF65-F5344CB8AC3E}">
        <p14:creationId xmlns:p14="http://schemas.microsoft.com/office/powerpoint/2010/main" val="4107265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Ligh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77495-2D94-4334-B92B-48AF290328F3}"/>
              </a:ext>
            </a:extLst>
          </p:cNvPr>
          <p:cNvSpPr>
            <a:spLocks noGrp="1"/>
          </p:cNvSpPr>
          <p:nvPr>
            <p:ph type="title"/>
          </p:nvPr>
        </p:nvSpPr>
        <p:spPr>
          <a:xfrm>
            <a:off x="432000" y="428400"/>
            <a:ext cx="11328000" cy="460800"/>
          </a:xfrm>
          <a:prstGeom prst="rect">
            <a:avLst/>
          </a:prstGeom>
        </p:spPr>
        <p:txBody>
          <a:bodyPr/>
          <a:lstStyle>
            <a:lvl1pPr>
              <a:defRPr sz="2200" b="1" i="0">
                <a:latin typeface="Arial Black" panose="020B0A0402010202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A35E4EFC-E6CE-43D7-9E25-33345BD38917}"/>
              </a:ext>
            </a:extLst>
          </p:cNvPr>
          <p:cNvSpPr>
            <a:spLocks noGrp="1"/>
          </p:cNvSpPr>
          <p:nvPr>
            <p:ph idx="1"/>
          </p:nvPr>
        </p:nvSpPr>
        <p:spPr/>
        <p:txBody>
          <a:bodyPr/>
          <a:lstStyle>
            <a:lvl5pPr>
              <a:defRPr b="0">
                <a:latin typeface="Arial Black" panose="020B0A04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a:extLst>
              <a:ext uri="{FF2B5EF4-FFF2-40B4-BE49-F238E27FC236}">
                <a16:creationId xmlns:a16="http://schemas.microsoft.com/office/drawing/2014/main" id="{F1A4A345-F4E3-46F9-9E27-F9DCCF2C318C}"/>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a:t>The National Efficient Price: An Introduction for Private Health Insurers</a:t>
            </a:r>
            <a:endParaRPr lang="en-US" dirty="0"/>
          </a:p>
        </p:txBody>
      </p:sp>
    </p:spTree>
    <p:extLst>
      <p:ext uri="{BB962C8B-B14F-4D97-AF65-F5344CB8AC3E}">
        <p14:creationId xmlns:p14="http://schemas.microsoft.com/office/powerpoint/2010/main" val="34867657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Two Content (Ligh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77495-2D94-4334-B92B-48AF290328F3}"/>
              </a:ext>
            </a:extLst>
          </p:cNvPr>
          <p:cNvSpPr>
            <a:spLocks noGrp="1"/>
          </p:cNvSpPr>
          <p:nvPr>
            <p:ph type="title"/>
          </p:nvPr>
        </p:nvSpPr>
        <p:spPr>
          <a:xfrm>
            <a:off x="432000" y="428400"/>
            <a:ext cx="11328000" cy="460800"/>
          </a:xfrm>
          <a:prstGeom prst="rect">
            <a:avLst/>
          </a:prstGeom>
        </p:spPr>
        <p:txBody>
          <a:bodyPr/>
          <a:lstStyle>
            <a:lvl1pPr>
              <a:defRPr sz="2200" b="1" i="0">
                <a:latin typeface="Arial Black" panose="020B0A0402010202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A35E4EFC-E6CE-43D7-9E25-33345BD38917}"/>
              </a:ext>
            </a:extLst>
          </p:cNvPr>
          <p:cNvSpPr>
            <a:spLocks noGrp="1"/>
          </p:cNvSpPr>
          <p:nvPr>
            <p:ph idx="1"/>
          </p:nvPr>
        </p:nvSpPr>
        <p:spPr>
          <a:xfrm>
            <a:off x="432000" y="1213200"/>
            <a:ext cx="5472000" cy="4920900"/>
          </a:xfrm>
        </p:spPr>
        <p:txBody>
          <a:bodyPr/>
          <a:lstStyle>
            <a:lvl5pPr>
              <a:defRPr b="0">
                <a:latin typeface="Arial Black" panose="020B0A04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Content Placeholder 2">
            <a:extLst>
              <a:ext uri="{FF2B5EF4-FFF2-40B4-BE49-F238E27FC236}">
                <a16:creationId xmlns:a16="http://schemas.microsoft.com/office/drawing/2014/main" id="{1DB1987C-B783-4D27-A681-9EA736E439F4}"/>
              </a:ext>
            </a:extLst>
          </p:cNvPr>
          <p:cNvSpPr>
            <a:spLocks noGrp="1"/>
          </p:cNvSpPr>
          <p:nvPr>
            <p:ph idx="12"/>
          </p:nvPr>
        </p:nvSpPr>
        <p:spPr>
          <a:xfrm>
            <a:off x="6288000" y="1213200"/>
            <a:ext cx="5472000" cy="4920900"/>
          </a:xfrm>
        </p:spPr>
        <p:txBody>
          <a:bodyPr/>
          <a:lstStyle>
            <a:lvl5pPr>
              <a:defRPr b="0">
                <a:latin typeface="Arial Black" panose="020B0A04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Footer Placeholder 4">
            <a:extLst>
              <a:ext uri="{FF2B5EF4-FFF2-40B4-BE49-F238E27FC236}">
                <a16:creationId xmlns:a16="http://schemas.microsoft.com/office/drawing/2014/main" id="{7648AFB4-E9C4-4465-B623-4043FBE9507F}"/>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a:t>The National Efficient Price: An Introduction for Private Health Insurers</a:t>
            </a:r>
            <a:endParaRPr lang="en-US" dirty="0"/>
          </a:p>
        </p:txBody>
      </p:sp>
    </p:spTree>
    <p:extLst>
      <p:ext uri="{BB962C8B-B14F-4D97-AF65-F5344CB8AC3E}">
        <p14:creationId xmlns:p14="http://schemas.microsoft.com/office/powerpoint/2010/main" val="3177142726"/>
      </p:ext>
    </p:extLst>
  </p:cSld>
  <p:clrMapOvr>
    <a:masterClrMapping/>
  </p:clrMapOvr>
  <p:extLst>
    <p:ext uri="{DCECCB84-F9BA-43D5-87BE-67443E8EF086}">
      <p15:sldGuideLst xmlns:p15="http://schemas.microsoft.com/office/powerpoint/2012/main">
        <p15:guide id="1" pos="3720" userDrawn="1">
          <p15:clr>
            <a:srgbClr val="FBAE40"/>
          </p15:clr>
        </p15:guide>
        <p15:guide id="2" pos="396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Three Content (Ligh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77495-2D94-4334-B92B-48AF290328F3}"/>
              </a:ext>
            </a:extLst>
          </p:cNvPr>
          <p:cNvSpPr>
            <a:spLocks noGrp="1"/>
          </p:cNvSpPr>
          <p:nvPr>
            <p:ph type="title"/>
          </p:nvPr>
        </p:nvSpPr>
        <p:spPr>
          <a:xfrm>
            <a:off x="432000" y="428400"/>
            <a:ext cx="11328000" cy="460800"/>
          </a:xfrm>
          <a:prstGeom prst="rect">
            <a:avLst/>
          </a:prstGeom>
        </p:spPr>
        <p:txBody>
          <a:bodyPr/>
          <a:lstStyle>
            <a:lvl1pPr>
              <a:defRPr sz="2200" b="1" i="0">
                <a:latin typeface="Arial Black" panose="020B0A0402010202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A35E4EFC-E6CE-43D7-9E25-33345BD38917}"/>
              </a:ext>
            </a:extLst>
          </p:cNvPr>
          <p:cNvSpPr>
            <a:spLocks noGrp="1"/>
          </p:cNvSpPr>
          <p:nvPr>
            <p:ph idx="1"/>
          </p:nvPr>
        </p:nvSpPr>
        <p:spPr>
          <a:xfrm>
            <a:off x="432000" y="1213200"/>
            <a:ext cx="3528000"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Content Placeholder 2">
            <a:extLst>
              <a:ext uri="{FF2B5EF4-FFF2-40B4-BE49-F238E27FC236}">
                <a16:creationId xmlns:a16="http://schemas.microsoft.com/office/drawing/2014/main" id="{1DB1987C-B783-4D27-A681-9EA736E439F4}"/>
              </a:ext>
            </a:extLst>
          </p:cNvPr>
          <p:cNvSpPr>
            <a:spLocks noGrp="1"/>
          </p:cNvSpPr>
          <p:nvPr>
            <p:ph idx="12"/>
          </p:nvPr>
        </p:nvSpPr>
        <p:spPr>
          <a:xfrm>
            <a:off x="4332000" y="1213200"/>
            <a:ext cx="3528000"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Content Placeholder 2">
            <a:extLst>
              <a:ext uri="{FF2B5EF4-FFF2-40B4-BE49-F238E27FC236}">
                <a16:creationId xmlns:a16="http://schemas.microsoft.com/office/drawing/2014/main" id="{D4EB6B43-FB68-49A5-8289-6A3B81809213}"/>
              </a:ext>
            </a:extLst>
          </p:cNvPr>
          <p:cNvSpPr>
            <a:spLocks noGrp="1"/>
          </p:cNvSpPr>
          <p:nvPr>
            <p:ph idx="13"/>
          </p:nvPr>
        </p:nvSpPr>
        <p:spPr>
          <a:xfrm>
            <a:off x="8232000" y="1213200"/>
            <a:ext cx="3528000"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Footer Placeholder 4">
            <a:extLst>
              <a:ext uri="{FF2B5EF4-FFF2-40B4-BE49-F238E27FC236}">
                <a16:creationId xmlns:a16="http://schemas.microsoft.com/office/drawing/2014/main" id="{9C0EE07F-86C3-4ADF-91A6-AAAC14BDD6DB}"/>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a:t>The National Efficient Price: An Introduction for Private Health Insurers</a:t>
            </a:r>
            <a:endParaRPr lang="en-US" dirty="0"/>
          </a:p>
        </p:txBody>
      </p:sp>
    </p:spTree>
    <p:extLst>
      <p:ext uri="{BB962C8B-B14F-4D97-AF65-F5344CB8AC3E}">
        <p14:creationId xmlns:p14="http://schemas.microsoft.com/office/powerpoint/2010/main" val="3366515318"/>
      </p:ext>
    </p:extLst>
  </p:cSld>
  <p:clrMapOvr>
    <a:masterClrMapping/>
  </p:clrMapOvr>
  <p:extLst>
    <p:ext uri="{DCECCB84-F9BA-43D5-87BE-67443E8EF086}">
      <p15:sldGuideLst xmlns:p15="http://schemas.microsoft.com/office/powerpoint/2012/main">
        <p15:guide id="1" pos="2727" userDrawn="1">
          <p15:clr>
            <a:srgbClr val="FBAE40"/>
          </p15:clr>
        </p15:guide>
        <p15:guide id="2" pos="2496" userDrawn="1">
          <p15:clr>
            <a:srgbClr val="FBAE40"/>
          </p15:clr>
        </p15:guide>
        <p15:guide id="3" pos="4956" userDrawn="1">
          <p15:clr>
            <a:srgbClr val="FBAE40"/>
          </p15:clr>
        </p15:guide>
        <p15:guide id="4" pos="518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Four Content (Ligh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6805-3FDF-38F7-7DAE-196B6F4C75C3}"/>
              </a:ext>
            </a:extLst>
          </p:cNvPr>
          <p:cNvSpPr>
            <a:spLocks noGrp="1"/>
          </p:cNvSpPr>
          <p:nvPr>
            <p:ph type="title"/>
          </p:nvPr>
        </p:nvSpPr>
        <p:spPr/>
        <p:txBody>
          <a:bodyPr/>
          <a:lstStyle/>
          <a:p>
            <a:r>
              <a:rPr lang="en-GB"/>
              <a:t>Click to edit Master title style</a:t>
            </a:r>
            <a:endParaRPr lang="en-AU"/>
          </a:p>
        </p:txBody>
      </p:sp>
      <p:sp>
        <p:nvSpPr>
          <p:cNvPr id="3" name="Footer Placeholder 2">
            <a:extLst>
              <a:ext uri="{FF2B5EF4-FFF2-40B4-BE49-F238E27FC236}">
                <a16:creationId xmlns:a16="http://schemas.microsoft.com/office/drawing/2014/main" id="{5204DE4E-32CD-5782-A487-74F13D55CBC9}"/>
              </a:ext>
            </a:extLst>
          </p:cNvPr>
          <p:cNvSpPr>
            <a:spLocks noGrp="1"/>
          </p:cNvSpPr>
          <p:nvPr>
            <p:ph type="ftr" sz="quarter" idx="10"/>
          </p:nvPr>
        </p:nvSpPr>
        <p:spPr/>
        <p:txBody>
          <a:bodyPr/>
          <a:lstStyle/>
          <a:p>
            <a:r>
              <a:rPr lang="en-AU"/>
              <a:t>The National Efficient Price: An Introduction for Private Health Insurers</a:t>
            </a:r>
            <a:endParaRPr lang="en-US" dirty="0"/>
          </a:p>
        </p:txBody>
      </p:sp>
      <p:sp>
        <p:nvSpPr>
          <p:cNvPr id="5" name="Content Placeholder 2">
            <a:extLst>
              <a:ext uri="{FF2B5EF4-FFF2-40B4-BE49-F238E27FC236}">
                <a16:creationId xmlns:a16="http://schemas.microsoft.com/office/drawing/2014/main" id="{26A0B66E-6D19-8A8B-F3C7-E832C0AF42AA}"/>
              </a:ext>
            </a:extLst>
          </p:cNvPr>
          <p:cNvSpPr>
            <a:spLocks noGrp="1"/>
          </p:cNvSpPr>
          <p:nvPr>
            <p:ph idx="1"/>
          </p:nvPr>
        </p:nvSpPr>
        <p:spPr>
          <a:xfrm>
            <a:off x="431999" y="1213200"/>
            <a:ext cx="2537313"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4" name="Content Placeholder 2">
            <a:extLst>
              <a:ext uri="{FF2B5EF4-FFF2-40B4-BE49-F238E27FC236}">
                <a16:creationId xmlns:a16="http://schemas.microsoft.com/office/drawing/2014/main" id="{36768632-7E66-7DA6-0872-A41264B10ED9}"/>
              </a:ext>
            </a:extLst>
          </p:cNvPr>
          <p:cNvSpPr>
            <a:spLocks noGrp="1"/>
          </p:cNvSpPr>
          <p:nvPr>
            <p:ph idx="11"/>
          </p:nvPr>
        </p:nvSpPr>
        <p:spPr>
          <a:xfrm>
            <a:off x="3362719" y="1209675"/>
            <a:ext cx="2537313"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5" name="Content Placeholder 2">
            <a:extLst>
              <a:ext uri="{FF2B5EF4-FFF2-40B4-BE49-F238E27FC236}">
                <a16:creationId xmlns:a16="http://schemas.microsoft.com/office/drawing/2014/main" id="{3AFDD5AC-7674-CC49-B002-9DE1E606497B}"/>
              </a:ext>
            </a:extLst>
          </p:cNvPr>
          <p:cNvSpPr>
            <a:spLocks noGrp="1"/>
          </p:cNvSpPr>
          <p:nvPr>
            <p:ph idx="12"/>
          </p:nvPr>
        </p:nvSpPr>
        <p:spPr>
          <a:xfrm>
            <a:off x="6297258" y="1209675"/>
            <a:ext cx="2537313"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6" name="Content Placeholder 2">
            <a:extLst>
              <a:ext uri="{FF2B5EF4-FFF2-40B4-BE49-F238E27FC236}">
                <a16:creationId xmlns:a16="http://schemas.microsoft.com/office/drawing/2014/main" id="{6F2D73C6-8B04-794E-7FA3-1C19B2AE8DBC}"/>
              </a:ext>
            </a:extLst>
          </p:cNvPr>
          <p:cNvSpPr>
            <a:spLocks noGrp="1"/>
          </p:cNvSpPr>
          <p:nvPr>
            <p:ph idx="13"/>
          </p:nvPr>
        </p:nvSpPr>
        <p:spPr>
          <a:xfrm>
            <a:off x="9191625" y="1209675"/>
            <a:ext cx="2568607"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018460127"/>
      </p:ext>
    </p:extLst>
  </p:cSld>
  <p:clrMapOvr>
    <a:masterClrMapping/>
  </p:clrMapOvr>
  <p:extLst>
    <p:ext uri="{DCECCB84-F9BA-43D5-87BE-67443E8EF086}">
      <p15:sldGuideLst xmlns:p15="http://schemas.microsoft.com/office/powerpoint/2012/main">
        <p15:guide id="1" pos="1867">
          <p15:clr>
            <a:srgbClr val="FBAE40"/>
          </p15:clr>
        </p15:guide>
        <p15:guide id="2" pos="2116">
          <p15:clr>
            <a:srgbClr val="FBAE40"/>
          </p15:clr>
        </p15:guide>
        <p15:guide id="3" pos="3727">
          <p15:clr>
            <a:srgbClr val="FBAE40"/>
          </p15:clr>
        </p15:guide>
        <p15:guide id="4" pos="3953">
          <p15:clr>
            <a:srgbClr val="FBAE40"/>
          </p15:clr>
        </p15:guide>
        <p15:guide id="5" pos="5564">
          <p15:clr>
            <a:srgbClr val="FBAE40"/>
          </p15:clr>
        </p15:guide>
        <p15:guide id="6" pos="579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1/3 2/3 (Ligh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77495-2D94-4334-B92B-48AF290328F3}"/>
              </a:ext>
            </a:extLst>
          </p:cNvPr>
          <p:cNvSpPr>
            <a:spLocks noGrp="1"/>
          </p:cNvSpPr>
          <p:nvPr>
            <p:ph type="title"/>
          </p:nvPr>
        </p:nvSpPr>
        <p:spPr>
          <a:xfrm>
            <a:off x="432000" y="428400"/>
            <a:ext cx="11328000" cy="460800"/>
          </a:xfrm>
          <a:prstGeom prst="rect">
            <a:avLst/>
          </a:prstGeom>
        </p:spPr>
        <p:txBody>
          <a:bodyPr/>
          <a:lstStyle>
            <a:lvl1pPr>
              <a:defRPr sz="2200" b="1" i="0">
                <a:latin typeface="Arial Black" panose="020B0A0402010202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A35E4EFC-E6CE-43D7-9E25-33345BD38917}"/>
              </a:ext>
            </a:extLst>
          </p:cNvPr>
          <p:cNvSpPr>
            <a:spLocks noGrp="1"/>
          </p:cNvSpPr>
          <p:nvPr>
            <p:ph idx="1"/>
          </p:nvPr>
        </p:nvSpPr>
        <p:spPr>
          <a:xfrm>
            <a:off x="432000" y="1213200"/>
            <a:ext cx="3528000"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Content Placeholder 2">
            <a:extLst>
              <a:ext uri="{FF2B5EF4-FFF2-40B4-BE49-F238E27FC236}">
                <a16:creationId xmlns:a16="http://schemas.microsoft.com/office/drawing/2014/main" id="{1DB1987C-B783-4D27-A681-9EA736E439F4}"/>
              </a:ext>
            </a:extLst>
          </p:cNvPr>
          <p:cNvSpPr>
            <a:spLocks noGrp="1"/>
          </p:cNvSpPr>
          <p:nvPr>
            <p:ph idx="12"/>
          </p:nvPr>
        </p:nvSpPr>
        <p:spPr>
          <a:xfrm>
            <a:off x="4331999" y="1213200"/>
            <a:ext cx="7431375" cy="4920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Footer Placeholder 4">
            <a:extLst>
              <a:ext uri="{FF2B5EF4-FFF2-40B4-BE49-F238E27FC236}">
                <a16:creationId xmlns:a16="http://schemas.microsoft.com/office/drawing/2014/main" id="{97D7D77C-B04E-4088-90D0-4E15138508B1}"/>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a:t>The National Efficient Price: An Introduction for Private Health Insurers</a:t>
            </a:r>
            <a:endParaRPr lang="en-US" dirty="0"/>
          </a:p>
        </p:txBody>
      </p:sp>
    </p:spTree>
    <p:extLst>
      <p:ext uri="{BB962C8B-B14F-4D97-AF65-F5344CB8AC3E}">
        <p14:creationId xmlns:p14="http://schemas.microsoft.com/office/powerpoint/2010/main" val="2655938049"/>
      </p:ext>
    </p:extLst>
  </p:cSld>
  <p:clrMapOvr>
    <a:masterClrMapping/>
  </p:clrMapOvr>
  <p:extLst>
    <p:ext uri="{DCECCB84-F9BA-43D5-87BE-67443E8EF086}">
      <p15:sldGuideLst xmlns:p15="http://schemas.microsoft.com/office/powerpoint/2012/main">
        <p15:guide id="1" pos="2727" userDrawn="1">
          <p15:clr>
            <a:srgbClr val="FBAE40"/>
          </p15:clr>
        </p15:guide>
        <p15:guide id="2" pos="2496"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2/3 1/3 (Ligh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77495-2D94-4334-B92B-48AF290328F3}"/>
              </a:ext>
            </a:extLst>
          </p:cNvPr>
          <p:cNvSpPr>
            <a:spLocks noGrp="1"/>
          </p:cNvSpPr>
          <p:nvPr>
            <p:ph type="title"/>
          </p:nvPr>
        </p:nvSpPr>
        <p:spPr>
          <a:xfrm>
            <a:off x="432000" y="428400"/>
            <a:ext cx="11328000" cy="460800"/>
          </a:xfrm>
          <a:prstGeom prst="rect">
            <a:avLst/>
          </a:prstGeom>
        </p:spPr>
        <p:txBody>
          <a:bodyPr/>
          <a:lstStyle>
            <a:lvl1pPr>
              <a:defRPr sz="2200" b="1" i="0">
                <a:effectLst/>
                <a:latin typeface="Arial Black" panose="020B0A0402010202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A35E4EFC-E6CE-43D7-9E25-33345BD38917}"/>
              </a:ext>
            </a:extLst>
          </p:cNvPr>
          <p:cNvSpPr>
            <a:spLocks noGrp="1"/>
          </p:cNvSpPr>
          <p:nvPr>
            <p:ph idx="1"/>
          </p:nvPr>
        </p:nvSpPr>
        <p:spPr>
          <a:xfrm>
            <a:off x="432000" y="1213200"/>
            <a:ext cx="7428000" cy="4920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Content Placeholder 2">
            <a:extLst>
              <a:ext uri="{FF2B5EF4-FFF2-40B4-BE49-F238E27FC236}">
                <a16:creationId xmlns:a16="http://schemas.microsoft.com/office/drawing/2014/main" id="{1DB1987C-B783-4D27-A681-9EA736E439F4}"/>
              </a:ext>
            </a:extLst>
          </p:cNvPr>
          <p:cNvSpPr>
            <a:spLocks noGrp="1"/>
          </p:cNvSpPr>
          <p:nvPr>
            <p:ph idx="12"/>
          </p:nvPr>
        </p:nvSpPr>
        <p:spPr>
          <a:xfrm>
            <a:off x="8232000" y="1209675"/>
            <a:ext cx="3528000"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Footer Placeholder 4">
            <a:extLst>
              <a:ext uri="{FF2B5EF4-FFF2-40B4-BE49-F238E27FC236}">
                <a16:creationId xmlns:a16="http://schemas.microsoft.com/office/drawing/2014/main" id="{DB8D3535-9CD5-4CE6-B379-BF3F14837608}"/>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a:t>The National Efficient Price: An Introduction for Private Health Insurers</a:t>
            </a:r>
            <a:endParaRPr lang="en-US" dirty="0"/>
          </a:p>
        </p:txBody>
      </p:sp>
    </p:spTree>
    <p:extLst>
      <p:ext uri="{BB962C8B-B14F-4D97-AF65-F5344CB8AC3E}">
        <p14:creationId xmlns:p14="http://schemas.microsoft.com/office/powerpoint/2010/main" val="2829098033"/>
      </p:ext>
    </p:extLst>
  </p:cSld>
  <p:clrMapOvr>
    <a:masterClrMapping/>
  </p:clrMapOvr>
  <p:extLst>
    <p:ext uri="{DCECCB84-F9BA-43D5-87BE-67443E8EF086}">
      <p15:sldGuideLst xmlns:p15="http://schemas.microsoft.com/office/powerpoint/2012/main">
        <p15:guide id="1" pos="4956" userDrawn="1">
          <p15:clr>
            <a:srgbClr val="FBAE40"/>
          </p15:clr>
        </p15:guide>
        <p15:guide id="2" pos="5184"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V (Light Blue, single per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21CC3D-6CE8-0C38-6B0A-29991158815F}"/>
              </a:ext>
            </a:extLst>
          </p:cNvPr>
          <p:cNvSpPr>
            <a:spLocks noGrp="1"/>
          </p:cNvSpPr>
          <p:nvPr>
            <p:ph type="body" sz="quarter" idx="18"/>
          </p:nvPr>
        </p:nvSpPr>
        <p:spPr>
          <a:xfrm>
            <a:off x="1999129" y="1218497"/>
            <a:ext cx="3916800" cy="1472400"/>
          </a:xfrm>
        </p:spPr>
        <p:txBody>
          <a:bodyPr/>
          <a:lstStyle>
            <a:lvl1pPr>
              <a:spcBef>
                <a:spcPts val="0"/>
              </a:spcBef>
              <a:spcAft>
                <a:spcPts val="0"/>
              </a:spcAft>
              <a:defRPr sz="1400"/>
            </a:lvl1pPr>
            <a:lvl2pPr>
              <a:spcBef>
                <a:spcPts val="0"/>
              </a:spcBef>
              <a:spcAft>
                <a:spcPts val="0"/>
              </a:spcAft>
              <a:defRPr sz="1400"/>
            </a:lvl2pPr>
            <a:lvl3pPr marL="822150" indent="-285750">
              <a:spcBef>
                <a:spcPts val="0"/>
              </a:spcBef>
              <a:spcAft>
                <a:spcPts val="0"/>
              </a:spcAft>
              <a:buNone/>
              <a:defRPr lang="en-GB" sz="1400" kern="1200" dirty="0">
                <a:solidFill>
                  <a:schemeClr val="tx1"/>
                </a:solidFill>
                <a:latin typeface="+mn-lt"/>
                <a:ea typeface="+mn-ea"/>
                <a:cs typeface="+mn-cs"/>
              </a:defRPr>
            </a:lvl3pPr>
            <a:lvl4pPr>
              <a:spcBef>
                <a:spcPts val="0"/>
              </a:spcBef>
              <a:spcAft>
                <a:spcPts val="0"/>
              </a:spcAft>
              <a:defRPr sz="1400">
                <a:latin typeface="+mn-lt"/>
              </a:defRPr>
            </a:lvl4pPr>
            <a:lvl5pPr>
              <a:spcBef>
                <a:spcPts val="300"/>
              </a:spcBef>
              <a:spcAft>
                <a:spcPts val="300"/>
              </a:spcAft>
              <a:defRPr sz="1400">
                <a:solidFill>
                  <a:schemeClr val="tx1"/>
                </a:solidFill>
                <a:latin typeface="Arial Black" panose="020B0A04020102020204" pitchFamily="34" charset="0"/>
              </a:defRPr>
            </a:lvl5pPr>
          </a:lstStyle>
          <a:p>
            <a:pPr lvl="0"/>
            <a:r>
              <a:rPr lang="en-GB" dirty="0"/>
              <a:t>Click to edit Master text styles</a:t>
            </a:r>
          </a:p>
          <a:p>
            <a:pPr lvl="1"/>
            <a:r>
              <a:rPr lang="en-GB" dirty="0"/>
              <a:t>Second level</a:t>
            </a:r>
          </a:p>
          <a:p>
            <a:pPr marL="806400" lvl="2" indent="-270000" algn="l" defTabSz="914400" rtl="0" eaLnBrk="1" latinLnBrk="0" hangingPunct="1">
              <a:lnSpc>
                <a:spcPct val="100000"/>
              </a:lnSpc>
              <a:spcBef>
                <a:spcPts val="300"/>
              </a:spcBef>
              <a:spcAft>
                <a:spcPts val="300"/>
              </a:spcAft>
              <a:buFont typeface="Arial" panose="020B0604020202020204" pitchFamily="34" charset="0"/>
              <a:buChar char="–"/>
            </a:pPr>
            <a:r>
              <a:rPr lang="en-GB" dirty="0"/>
              <a:t>Third level</a:t>
            </a:r>
          </a:p>
          <a:p>
            <a:pPr lvl="3"/>
            <a:r>
              <a:rPr lang="en-GB" dirty="0"/>
              <a:t>Fourth level</a:t>
            </a:r>
          </a:p>
          <a:p>
            <a:pPr lvl="4"/>
            <a:r>
              <a:rPr lang="en-GB" dirty="0"/>
              <a:t>Fifth level</a:t>
            </a:r>
          </a:p>
        </p:txBody>
      </p:sp>
      <p:sp>
        <p:nvSpPr>
          <p:cNvPr id="7" name="Title 1">
            <a:extLst>
              <a:ext uri="{FF2B5EF4-FFF2-40B4-BE49-F238E27FC236}">
                <a16:creationId xmlns:a16="http://schemas.microsoft.com/office/drawing/2014/main" id="{0A2361F1-D3F4-F6B6-B04F-A402624B7591}"/>
              </a:ext>
            </a:extLst>
          </p:cNvPr>
          <p:cNvSpPr>
            <a:spLocks noGrp="1"/>
          </p:cNvSpPr>
          <p:nvPr>
            <p:ph type="title"/>
          </p:nvPr>
        </p:nvSpPr>
        <p:spPr>
          <a:xfrm>
            <a:off x="432000" y="428400"/>
            <a:ext cx="11328000" cy="460800"/>
          </a:xfrm>
          <a:prstGeom prst="rect">
            <a:avLst/>
          </a:prstGeom>
        </p:spPr>
        <p:txBody>
          <a:bodyPr bIns="0"/>
          <a:lstStyle>
            <a:lvl1pPr>
              <a:defRPr sz="2200" b="1" i="0">
                <a:effectLst/>
                <a:latin typeface="Arial Black" panose="020B0A04020102020204" pitchFamily="34" charset="0"/>
              </a:defRPr>
            </a:lvl1pPr>
          </a:lstStyle>
          <a:p>
            <a:r>
              <a:rPr lang="en-US" dirty="0"/>
              <a:t>Click to edit Master title style</a:t>
            </a:r>
            <a:endParaRPr lang="en-AU" dirty="0"/>
          </a:p>
        </p:txBody>
      </p:sp>
      <p:sp>
        <p:nvSpPr>
          <p:cNvPr id="8" name="Picture Placeholder 7">
            <a:extLst>
              <a:ext uri="{FF2B5EF4-FFF2-40B4-BE49-F238E27FC236}">
                <a16:creationId xmlns:a16="http://schemas.microsoft.com/office/drawing/2014/main" id="{37999555-A3EB-47C8-96A6-F2F2E1E0B29F}"/>
              </a:ext>
            </a:extLst>
          </p:cNvPr>
          <p:cNvSpPr>
            <a:spLocks noGrp="1"/>
          </p:cNvSpPr>
          <p:nvPr>
            <p:ph type="pic" sz="quarter" idx="13"/>
          </p:nvPr>
        </p:nvSpPr>
        <p:spPr>
          <a:xfrm>
            <a:off x="432000" y="1218497"/>
            <a:ext cx="1321954" cy="1332961"/>
          </a:xfrm>
          <a:prstGeom prst="rect">
            <a:avLst/>
          </a:prstGeom>
          <a:noFill/>
        </p:spPr>
        <p:txBody>
          <a:bodyPr anchor="ctr" anchorCtr="1"/>
          <a:lstStyle>
            <a:lvl1pPr marL="0" indent="0">
              <a:buNone/>
              <a:defRPr/>
            </a:lvl1pPr>
          </a:lstStyle>
          <a:p>
            <a:r>
              <a:rPr lang="en-US" dirty="0"/>
              <a:t>Click icon to add picture</a:t>
            </a:r>
            <a:endParaRPr lang="en-AU" dirty="0"/>
          </a:p>
        </p:txBody>
      </p:sp>
      <p:cxnSp>
        <p:nvCxnSpPr>
          <p:cNvPr id="9" name="Straight Connector 8">
            <a:extLst>
              <a:ext uri="{FF2B5EF4-FFF2-40B4-BE49-F238E27FC236}">
                <a16:creationId xmlns:a16="http://schemas.microsoft.com/office/drawing/2014/main" id="{671722B9-343C-7EED-6E54-A948DDB24E38}"/>
              </a:ext>
            </a:extLst>
          </p:cNvPr>
          <p:cNvCxnSpPr>
            <a:cxnSpLocks/>
          </p:cNvCxnSpPr>
          <p:nvPr userDrawn="1"/>
        </p:nvCxnSpPr>
        <p:spPr>
          <a:xfrm>
            <a:off x="516031" y="1060995"/>
            <a:ext cx="1008000" cy="0"/>
          </a:xfrm>
          <a:prstGeom prst="line">
            <a:avLst/>
          </a:prstGeom>
          <a:ln w="889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F2899631-4489-4803-B102-292912095712}"/>
              </a:ext>
            </a:extLst>
          </p:cNvPr>
          <p:cNvPicPr>
            <a:picLocks noChangeAspect="1"/>
          </p:cNvPicPr>
          <p:nvPr userDrawn="1"/>
        </p:nvPicPr>
        <p:blipFill>
          <a:blip r:embed="rId2"/>
          <a:stretch>
            <a:fillRect/>
          </a:stretch>
        </p:blipFill>
        <p:spPr>
          <a:xfrm>
            <a:off x="10339693" y="6604670"/>
            <a:ext cx="991707" cy="106587"/>
          </a:xfrm>
          <a:prstGeom prst="rect">
            <a:avLst/>
          </a:prstGeom>
        </p:spPr>
      </p:pic>
      <p:sp>
        <p:nvSpPr>
          <p:cNvPr id="11" name="Footer Placeholder 4">
            <a:extLst>
              <a:ext uri="{FF2B5EF4-FFF2-40B4-BE49-F238E27FC236}">
                <a16:creationId xmlns:a16="http://schemas.microsoft.com/office/drawing/2014/main" id="{62FAB75F-C3D0-48E4-B203-E6571D5A9EE6}"/>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a:t>The National Efficient Price: An Introduction for Private Health Insurers</a:t>
            </a:r>
            <a:endParaRPr lang="en-US" dirty="0"/>
          </a:p>
        </p:txBody>
      </p:sp>
      <p:sp>
        <p:nvSpPr>
          <p:cNvPr id="19" name="TextBox 18">
            <a:extLst>
              <a:ext uri="{FF2B5EF4-FFF2-40B4-BE49-F238E27FC236}">
                <a16:creationId xmlns:a16="http://schemas.microsoft.com/office/drawing/2014/main" id="{99824439-508A-4D57-A5C0-1BBA708C6E01}"/>
              </a:ext>
            </a:extLst>
          </p:cNvPr>
          <p:cNvSpPr txBox="1"/>
          <p:nvPr userDrawn="1"/>
        </p:nvSpPr>
        <p:spPr>
          <a:xfrm>
            <a:off x="9016801" y="6518179"/>
            <a:ext cx="2743200" cy="246221"/>
          </a:xfrm>
          <a:prstGeom prst="rect">
            <a:avLst/>
          </a:prstGeom>
          <a:noFill/>
        </p:spPr>
        <p:txBody>
          <a:bodyPr wrap="square" rtlCol="0">
            <a:spAutoFit/>
          </a:bodyPr>
          <a:lstStyle/>
          <a:p>
            <a:pPr algn="r"/>
            <a:fld id="{1FF9B0F3-DD0B-426F-97BF-4982209B99A9}" type="slidenum">
              <a:rPr lang="en-GB" sz="1000" kern="1200" smtClean="0">
                <a:solidFill>
                  <a:srgbClr val="A6A6A6"/>
                </a:solidFill>
                <a:latin typeface="+mn-lt"/>
                <a:ea typeface="+mn-ea"/>
                <a:cs typeface="+mn-cs"/>
              </a:rPr>
              <a:t>‹#›</a:t>
            </a:fld>
            <a:endParaRPr lang="en-AU" sz="1000" kern="1200" dirty="0">
              <a:solidFill>
                <a:srgbClr val="A6A6A6"/>
              </a:solidFill>
              <a:latin typeface="+mn-lt"/>
              <a:ea typeface="+mn-ea"/>
              <a:cs typeface="+mn-cs"/>
            </a:endParaRPr>
          </a:p>
        </p:txBody>
      </p:sp>
      <p:sp>
        <p:nvSpPr>
          <p:cNvPr id="6" name="Text Placeholder 5">
            <a:extLst>
              <a:ext uri="{FF2B5EF4-FFF2-40B4-BE49-F238E27FC236}">
                <a16:creationId xmlns:a16="http://schemas.microsoft.com/office/drawing/2014/main" id="{146DAEE4-B3E1-66DA-EFD3-0F1655E62DC1}"/>
              </a:ext>
            </a:extLst>
          </p:cNvPr>
          <p:cNvSpPr>
            <a:spLocks noGrp="1"/>
          </p:cNvSpPr>
          <p:nvPr>
            <p:ph type="body" sz="quarter" idx="19"/>
          </p:nvPr>
        </p:nvSpPr>
        <p:spPr>
          <a:xfrm>
            <a:off x="432000" y="2928071"/>
            <a:ext cx="5482800" cy="3207600"/>
          </a:xfrm>
        </p:spPr>
        <p:txBody>
          <a:bodyPr/>
          <a:lstStyle>
            <a:lvl1pPr>
              <a:spcBef>
                <a:spcPts val="300"/>
              </a:spcBef>
              <a:spcAft>
                <a:spcPts val="300"/>
              </a:spcAft>
              <a:defRPr sz="1400"/>
            </a:lvl1pPr>
            <a:lvl2pPr>
              <a:spcBef>
                <a:spcPts val="300"/>
              </a:spcBef>
              <a:spcAft>
                <a:spcPts val="300"/>
              </a:spcAft>
              <a:defRPr sz="1400"/>
            </a:lvl2pPr>
            <a:lvl3pPr>
              <a:spcBef>
                <a:spcPts val="300"/>
              </a:spcBef>
              <a:spcAft>
                <a:spcPts val="300"/>
              </a:spcAft>
              <a:defRPr sz="1400"/>
            </a:lvl3pPr>
            <a:lvl4pPr>
              <a:spcBef>
                <a:spcPts val="300"/>
              </a:spcBef>
              <a:spcAft>
                <a:spcPts val="300"/>
              </a:spcAft>
              <a:defRPr sz="1400"/>
            </a:lvl4pPr>
            <a:lvl5pPr>
              <a:spcBef>
                <a:spcPts val="300"/>
              </a:spcBef>
              <a:spcAft>
                <a:spcPts val="300"/>
              </a:spcAft>
              <a:defRPr sz="1400">
                <a:solidFill>
                  <a:schemeClr val="tx1"/>
                </a:solidFill>
                <a:latin typeface="Arial Black" panose="020B0A040201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5">
            <a:extLst>
              <a:ext uri="{FF2B5EF4-FFF2-40B4-BE49-F238E27FC236}">
                <a16:creationId xmlns:a16="http://schemas.microsoft.com/office/drawing/2014/main" id="{BC921C6D-B2E0-4E9B-51E3-F840539D33E8}"/>
              </a:ext>
            </a:extLst>
          </p:cNvPr>
          <p:cNvSpPr>
            <a:spLocks noGrp="1"/>
          </p:cNvSpPr>
          <p:nvPr>
            <p:ph type="body" sz="quarter" idx="20"/>
          </p:nvPr>
        </p:nvSpPr>
        <p:spPr>
          <a:xfrm>
            <a:off x="6274494" y="1218497"/>
            <a:ext cx="5482800" cy="4917174"/>
          </a:xfrm>
        </p:spPr>
        <p:txBody>
          <a:bodyPr/>
          <a:lstStyle>
            <a:lvl1pPr>
              <a:spcBef>
                <a:spcPts val="300"/>
              </a:spcBef>
              <a:spcAft>
                <a:spcPts val="300"/>
              </a:spcAft>
              <a:defRPr sz="1400"/>
            </a:lvl1pPr>
            <a:lvl2pPr>
              <a:spcBef>
                <a:spcPts val="300"/>
              </a:spcBef>
              <a:spcAft>
                <a:spcPts val="300"/>
              </a:spcAft>
              <a:defRPr sz="1400"/>
            </a:lvl2pPr>
            <a:lvl3pPr>
              <a:spcBef>
                <a:spcPts val="300"/>
              </a:spcBef>
              <a:spcAft>
                <a:spcPts val="300"/>
              </a:spcAft>
              <a:defRPr sz="1400"/>
            </a:lvl3pPr>
            <a:lvl4pPr>
              <a:spcBef>
                <a:spcPts val="300"/>
              </a:spcBef>
              <a:spcAft>
                <a:spcPts val="300"/>
              </a:spcAft>
              <a:defRPr sz="1400"/>
            </a:lvl4pPr>
            <a:lvl5pPr>
              <a:spcBef>
                <a:spcPts val="300"/>
              </a:spcBef>
              <a:spcAft>
                <a:spcPts val="300"/>
              </a:spcAft>
              <a:defRPr sz="1400">
                <a:solidFill>
                  <a:schemeClr val="tx1"/>
                </a:solidFill>
                <a:latin typeface="Arial Black" panose="020B0A040201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687047464"/>
      </p:ext>
    </p:extLst>
  </p:cSld>
  <p:clrMapOvr>
    <a:masterClrMapping/>
  </p:clrMapOvr>
  <p:extLst>
    <p:ext uri="{DCECCB84-F9BA-43D5-87BE-67443E8EF086}">
      <p15:sldGuideLst xmlns:p15="http://schemas.microsoft.com/office/powerpoint/2012/main">
        <p15:guide id="1" pos="1506">
          <p15:clr>
            <a:srgbClr val="FBAE40"/>
          </p15:clr>
        </p15:guide>
        <p15:guide id="2" pos="1350">
          <p15:clr>
            <a:srgbClr val="FBAE40"/>
          </p15:clr>
        </p15:guide>
        <p15:guide id="3" orient="horz" pos="1161">
          <p15:clr>
            <a:srgbClr val="FBAE40"/>
          </p15:clr>
        </p15:guide>
        <p15:guide id="4" orient="horz" pos="1095">
          <p15:clr>
            <a:srgbClr val="FBAE40"/>
          </p15:clr>
        </p15:guide>
        <p15:guide id="5" pos="3727">
          <p15:clr>
            <a:srgbClr val="FBAE40"/>
          </p15:clr>
        </p15:guide>
        <p15:guide id="6" pos="395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V (Light Blue, two peo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77495-2D94-4334-B92B-48AF290328F3}"/>
              </a:ext>
            </a:extLst>
          </p:cNvPr>
          <p:cNvSpPr>
            <a:spLocks noGrp="1"/>
          </p:cNvSpPr>
          <p:nvPr>
            <p:ph type="title"/>
          </p:nvPr>
        </p:nvSpPr>
        <p:spPr>
          <a:xfrm>
            <a:off x="432000" y="428400"/>
            <a:ext cx="11328000" cy="460800"/>
          </a:xfrm>
          <a:prstGeom prst="rect">
            <a:avLst/>
          </a:prstGeom>
        </p:spPr>
        <p:txBody>
          <a:bodyPr bIns="0"/>
          <a:lstStyle>
            <a:lvl1pPr>
              <a:defRPr sz="2200" b="1" i="0">
                <a:latin typeface="Arial Black" panose="020B0A04020102020204" pitchFamily="34" charset="0"/>
              </a:defRPr>
            </a:lvl1pPr>
          </a:lstStyle>
          <a:p>
            <a:r>
              <a:rPr lang="en-US" dirty="0"/>
              <a:t>Click to edit Master title style</a:t>
            </a:r>
            <a:endParaRPr lang="en-AU" dirty="0"/>
          </a:p>
        </p:txBody>
      </p:sp>
      <p:sp>
        <p:nvSpPr>
          <p:cNvPr id="4" name="Picture Placeholder 7">
            <a:extLst>
              <a:ext uri="{FF2B5EF4-FFF2-40B4-BE49-F238E27FC236}">
                <a16:creationId xmlns:a16="http://schemas.microsoft.com/office/drawing/2014/main" id="{4F6533DB-CE33-A642-044E-6FDD1DAE94DB}"/>
              </a:ext>
            </a:extLst>
          </p:cNvPr>
          <p:cNvSpPr>
            <a:spLocks noGrp="1"/>
          </p:cNvSpPr>
          <p:nvPr>
            <p:ph type="pic" sz="quarter" idx="13"/>
          </p:nvPr>
        </p:nvSpPr>
        <p:spPr>
          <a:xfrm>
            <a:off x="432000" y="1220400"/>
            <a:ext cx="1321954" cy="1332961"/>
          </a:xfrm>
          <a:prstGeom prst="rect">
            <a:avLst/>
          </a:prstGeom>
          <a:noFill/>
        </p:spPr>
        <p:txBody>
          <a:bodyPr anchor="ctr" anchorCtr="1"/>
          <a:lstStyle>
            <a:lvl1pPr marL="0" indent="0">
              <a:buNone/>
              <a:defRPr/>
            </a:lvl1pPr>
          </a:lstStyle>
          <a:p>
            <a:r>
              <a:rPr lang="en-US" dirty="0"/>
              <a:t>Click icon to add picture</a:t>
            </a:r>
            <a:endParaRPr lang="en-AU" dirty="0"/>
          </a:p>
        </p:txBody>
      </p:sp>
      <p:sp>
        <p:nvSpPr>
          <p:cNvPr id="5" name="Text Placeholder 4">
            <a:extLst>
              <a:ext uri="{FF2B5EF4-FFF2-40B4-BE49-F238E27FC236}">
                <a16:creationId xmlns:a16="http://schemas.microsoft.com/office/drawing/2014/main" id="{BA0BCAA9-DD97-D3F8-6E14-C9200CBC9EF0}"/>
              </a:ext>
            </a:extLst>
          </p:cNvPr>
          <p:cNvSpPr>
            <a:spLocks noGrp="1"/>
          </p:cNvSpPr>
          <p:nvPr>
            <p:ph type="body" sz="quarter" idx="16"/>
          </p:nvPr>
        </p:nvSpPr>
        <p:spPr>
          <a:xfrm>
            <a:off x="1830360" y="1220400"/>
            <a:ext cx="4086000" cy="1332961"/>
          </a:xfrm>
        </p:spPr>
        <p:txBody>
          <a:bodyPr/>
          <a:lstStyle>
            <a:lvl1pPr>
              <a:spcBef>
                <a:spcPts val="300"/>
              </a:spcBef>
              <a:spcAft>
                <a:spcPts val="300"/>
              </a:spcAft>
              <a:defRPr sz="1400"/>
            </a:lvl1pPr>
            <a:lvl2pPr>
              <a:spcBef>
                <a:spcPts val="300"/>
              </a:spcBef>
              <a:spcAft>
                <a:spcPts val="300"/>
              </a:spcAft>
              <a:defRPr sz="1400"/>
            </a:lvl2pPr>
            <a:lvl3pPr>
              <a:spcBef>
                <a:spcPts val="300"/>
              </a:spcBef>
              <a:spcAft>
                <a:spcPts val="300"/>
              </a:spcAft>
              <a:defRPr sz="1400"/>
            </a:lvl3pPr>
            <a:lvl4pPr>
              <a:spcBef>
                <a:spcPts val="300"/>
              </a:spcBef>
              <a:spcAft>
                <a:spcPts val="300"/>
              </a:spcAft>
              <a:defRPr sz="1400"/>
            </a:lvl4pPr>
            <a:lvl5pPr>
              <a:spcBef>
                <a:spcPts val="300"/>
              </a:spcBef>
              <a:spcAft>
                <a:spcPts val="600"/>
              </a:spcAft>
              <a:defRPr sz="1400">
                <a:solidFill>
                  <a:schemeClr val="tx1"/>
                </a:solidFill>
                <a:latin typeface="Arial Black" panose="020B0A040201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ext Placeholder 4">
            <a:extLst>
              <a:ext uri="{FF2B5EF4-FFF2-40B4-BE49-F238E27FC236}">
                <a16:creationId xmlns:a16="http://schemas.microsoft.com/office/drawing/2014/main" id="{67C5778A-4D4B-9F82-6DEA-DF9174CF6A37}"/>
              </a:ext>
            </a:extLst>
          </p:cNvPr>
          <p:cNvSpPr>
            <a:spLocks noGrp="1"/>
          </p:cNvSpPr>
          <p:nvPr>
            <p:ph type="body" sz="quarter" idx="18"/>
          </p:nvPr>
        </p:nvSpPr>
        <p:spPr>
          <a:xfrm>
            <a:off x="430800" y="2762519"/>
            <a:ext cx="5485560" cy="1332961"/>
          </a:xfrm>
        </p:spPr>
        <p:txBody>
          <a:bodyPr/>
          <a:lstStyle>
            <a:lvl1pPr>
              <a:spcBef>
                <a:spcPts val="300"/>
              </a:spcBef>
              <a:spcAft>
                <a:spcPts val="300"/>
              </a:spcAft>
              <a:defRPr sz="1400"/>
            </a:lvl1pPr>
            <a:lvl2pPr>
              <a:spcBef>
                <a:spcPts val="300"/>
              </a:spcBef>
              <a:spcAft>
                <a:spcPts val="300"/>
              </a:spcAft>
              <a:defRPr sz="1400"/>
            </a:lvl2pPr>
            <a:lvl3pPr>
              <a:spcBef>
                <a:spcPts val="300"/>
              </a:spcBef>
              <a:spcAft>
                <a:spcPts val="300"/>
              </a:spcAft>
              <a:defRPr sz="1400"/>
            </a:lvl3pPr>
            <a:lvl4pPr>
              <a:spcBef>
                <a:spcPts val="300"/>
              </a:spcBef>
              <a:spcAft>
                <a:spcPts val="300"/>
              </a:spcAft>
              <a:defRPr sz="1400"/>
            </a:lvl4pPr>
            <a:lvl5pPr>
              <a:spcBef>
                <a:spcPts val="300"/>
              </a:spcBef>
              <a:spcAft>
                <a:spcPts val="600"/>
              </a:spcAft>
              <a:defRPr sz="1400">
                <a:solidFill>
                  <a:schemeClr val="tx1"/>
                </a:solidFill>
                <a:latin typeface="Arial Black" panose="020B0A040201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Picture Placeholder 7">
            <a:extLst>
              <a:ext uri="{FF2B5EF4-FFF2-40B4-BE49-F238E27FC236}">
                <a16:creationId xmlns:a16="http://schemas.microsoft.com/office/drawing/2014/main" id="{73BD053F-C748-693F-A3D4-9511002E33AB}"/>
              </a:ext>
            </a:extLst>
          </p:cNvPr>
          <p:cNvSpPr>
            <a:spLocks noGrp="1"/>
          </p:cNvSpPr>
          <p:nvPr>
            <p:ph type="pic" sz="quarter" idx="14"/>
          </p:nvPr>
        </p:nvSpPr>
        <p:spPr>
          <a:xfrm>
            <a:off x="6288002" y="1220400"/>
            <a:ext cx="1321954" cy="1332961"/>
          </a:xfrm>
          <a:prstGeom prst="rect">
            <a:avLst/>
          </a:prstGeom>
          <a:noFill/>
        </p:spPr>
        <p:txBody>
          <a:bodyPr anchor="ctr" anchorCtr="1"/>
          <a:lstStyle>
            <a:lvl1pPr marL="0" indent="0">
              <a:buNone/>
              <a:defRPr/>
            </a:lvl1pPr>
          </a:lstStyle>
          <a:p>
            <a:r>
              <a:rPr lang="en-US" dirty="0"/>
              <a:t>Click icon to add picture</a:t>
            </a:r>
            <a:endParaRPr lang="en-AU" dirty="0"/>
          </a:p>
        </p:txBody>
      </p:sp>
      <p:sp>
        <p:nvSpPr>
          <p:cNvPr id="9" name="Text Placeholder 4">
            <a:extLst>
              <a:ext uri="{FF2B5EF4-FFF2-40B4-BE49-F238E27FC236}">
                <a16:creationId xmlns:a16="http://schemas.microsoft.com/office/drawing/2014/main" id="{16412F8B-2AE1-F5C5-79BA-87C089D325FF}"/>
              </a:ext>
            </a:extLst>
          </p:cNvPr>
          <p:cNvSpPr>
            <a:spLocks noGrp="1"/>
          </p:cNvSpPr>
          <p:nvPr>
            <p:ph type="body" sz="quarter" idx="17"/>
          </p:nvPr>
        </p:nvSpPr>
        <p:spPr>
          <a:xfrm>
            <a:off x="7674000" y="1220400"/>
            <a:ext cx="4086000" cy="1332961"/>
          </a:xfrm>
        </p:spPr>
        <p:txBody>
          <a:bodyPr/>
          <a:lstStyle>
            <a:lvl1pPr>
              <a:spcBef>
                <a:spcPts val="300"/>
              </a:spcBef>
              <a:spcAft>
                <a:spcPts val="300"/>
              </a:spcAft>
              <a:defRPr sz="1400"/>
            </a:lvl1pPr>
            <a:lvl2pPr>
              <a:spcBef>
                <a:spcPts val="300"/>
              </a:spcBef>
              <a:spcAft>
                <a:spcPts val="300"/>
              </a:spcAft>
              <a:defRPr sz="1400"/>
            </a:lvl2pPr>
            <a:lvl3pPr>
              <a:spcBef>
                <a:spcPts val="300"/>
              </a:spcBef>
              <a:spcAft>
                <a:spcPts val="300"/>
              </a:spcAft>
              <a:defRPr sz="1400"/>
            </a:lvl3pPr>
            <a:lvl4pPr>
              <a:spcBef>
                <a:spcPts val="300"/>
              </a:spcBef>
              <a:spcAft>
                <a:spcPts val="300"/>
              </a:spcAft>
              <a:defRPr sz="1400"/>
            </a:lvl4pPr>
            <a:lvl5pPr>
              <a:spcBef>
                <a:spcPts val="300"/>
              </a:spcBef>
              <a:spcAft>
                <a:spcPts val="600"/>
              </a:spcAft>
              <a:defRPr sz="1400">
                <a:solidFill>
                  <a:schemeClr val="tx1"/>
                </a:solidFill>
                <a:latin typeface="Arial Black" panose="020B0A040201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Text Placeholder 4">
            <a:extLst>
              <a:ext uri="{FF2B5EF4-FFF2-40B4-BE49-F238E27FC236}">
                <a16:creationId xmlns:a16="http://schemas.microsoft.com/office/drawing/2014/main" id="{6120FFED-BE9E-532F-CF5E-B20992B01C53}"/>
              </a:ext>
            </a:extLst>
          </p:cNvPr>
          <p:cNvSpPr>
            <a:spLocks noGrp="1"/>
          </p:cNvSpPr>
          <p:nvPr>
            <p:ph type="body" sz="quarter" idx="19"/>
          </p:nvPr>
        </p:nvSpPr>
        <p:spPr>
          <a:xfrm>
            <a:off x="6288002" y="2762519"/>
            <a:ext cx="5471998" cy="1332961"/>
          </a:xfrm>
        </p:spPr>
        <p:txBody>
          <a:bodyPr/>
          <a:lstStyle>
            <a:lvl1pPr>
              <a:spcBef>
                <a:spcPts val="300"/>
              </a:spcBef>
              <a:spcAft>
                <a:spcPts val="300"/>
              </a:spcAft>
              <a:defRPr sz="1400"/>
            </a:lvl1pPr>
            <a:lvl2pPr>
              <a:spcBef>
                <a:spcPts val="300"/>
              </a:spcBef>
              <a:spcAft>
                <a:spcPts val="300"/>
              </a:spcAft>
              <a:defRPr sz="1400"/>
            </a:lvl2pPr>
            <a:lvl3pPr>
              <a:spcBef>
                <a:spcPts val="300"/>
              </a:spcBef>
              <a:spcAft>
                <a:spcPts val="300"/>
              </a:spcAft>
              <a:defRPr sz="1400"/>
            </a:lvl3pPr>
            <a:lvl4pPr>
              <a:spcBef>
                <a:spcPts val="300"/>
              </a:spcBef>
              <a:spcAft>
                <a:spcPts val="300"/>
              </a:spcAft>
              <a:defRPr sz="1400"/>
            </a:lvl4pPr>
            <a:lvl5pPr>
              <a:spcBef>
                <a:spcPts val="300"/>
              </a:spcBef>
              <a:spcAft>
                <a:spcPts val="600"/>
              </a:spcAft>
              <a:defRPr sz="1400">
                <a:solidFill>
                  <a:schemeClr val="tx1"/>
                </a:solidFill>
                <a:latin typeface="Arial Black" panose="020B0A040201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Footer Placeholder 4">
            <a:extLst>
              <a:ext uri="{FF2B5EF4-FFF2-40B4-BE49-F238E27FC236}">
                <a16:creationId xmlns:a16="http://schemas.microsoft.com/office/drawing/2014/main" id="{7648AFB4-E9C4-4465-B623-4043FBE9507F}"/>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a:t>The National Efficient Price: An Introduction for Private Health Insurers</a:t>
            </a:r>
            <a:endParaRPr lang="en-US" dirty="0"/>
          </a:p>
        </p:txBody>
      </p:sp>
    </p:spTree>
    <p:extLst>
      <p:ext uri="{BB962C8B-B14F-4D97-AF65-F5344CB8AC3E}">
        <p14:creationId xmlns:p14="http://schemas.microsoft.com/office/powerpoint/2010/main" val="3299512157"/>
      </p:ext>
    </p:extLst>
  </p:cSld>
  <p:clrMapOvr>
    <a:masterClrMapping/>
  </p:clrMapOvr>
  <p:extLst>
    <p:ext uri="{DCECCB84-F9BA-43D5-87BE-67443E8EF086}">
      <p15:sldGuideLst xmlns:p15="http://schemas.microsoft.com/office/powerpoint/2012/main">
        <p15:guide id="1" pos="3720">
          <p15:clr>
            <a:srgbClr val="FBAE40"/>
          </p15:clr>
        </p15:guide>
        <p15:guide id="2" pos="39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Ligh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75944-9B3C-E8D6-2A8E-0E1DA28C85B0}"/>
              </a:ext>
            </a:extLst>
          </p:cNvPr>
          <p:cNvSpPr>
            <a:spLocks noGrp="1"/>
          </p:cNvSpPr>
          <p:nvPr>
            <p:ph type="title"/>
          </p:nvPr>
        </p:nvSpPr>
        <p:spPr/>
        <p:txBody>
          <a:bodyPr/>
          <a:lstStyle/>
          <a:p>
            <a:r>
              <a:rPr lang="en-GB"/>
              <a:t>Click to edit Master title style</a:t>
            </a:r>
          </a:p>
        </p:txBody>
      </p:sp>
      <p:sp>
        <p:nvSpPr>
          <p:cNvPr id="3" name="Footer Placeholder 2">
            <a:extLst>
              <a:ext uri="{FF2B5EF4-FFF2-40B4-BE49-F238E27FC236}">
                <a16:creationId xmlns:a16="http://schemas.microsoft.com/office/drawing/2014/main" id="{34CCE6A1-5DC8-47AF-42DF-86F46D24BCB8}"/>
              </a:ext>
            </a:extLst>
          </p:cNvPr>
          <p:cNvSpPr>
            <a:spLocks noGrp="1"/>
          </p:cNvSpPr>
          <p:nvPr>
            <p:ph type="ftr" sz="quarter" idx="10"/>
          </p:nvPr>
        </p:nvSpPr>
        <p:spPr/>
        <p:txBody>
          <a:bodyPr/>
          <a:lstStyle/>
          <a:p>
            <a:r>
              <a:rPr lang="en-AU"/>
              <a:t>The National Efficient Price: An Introduction for Private Health Insurers</a:t>
            </a:r>
            <a:endParaRPr lang="en-US" dirty="0"/>
          </a:p>
        </p:txBody>
      </p:sp>
    </p:spTree>
    <p:extLst>
      <p:ext uri="{BB962C8B-B14F-4D97-AF65-F5344CB8AC3E}">
        <p14:creationId xmlns:p14="http://schemas.microsoft.com/office/powerpoint/2010/main" val="1889809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6181595" y="273659"/>
            <a:ext cx="5699254" cy="5526951"/>
          </a:xfrm>
        </p:spPr>
        <p:txBody>
          <a:bodyPr/>
          <a:lstStyle>
            <a:lvl1pPr marL="0" indent="0">
              <a:spcBef>
                <a:spcPts val="0"/>
              </a:spcBef>
              <a:spcAft>
                <a:spcPts val="0"/>
              </a:spcAft>
              <a:tabLst>
                <a:tab pos="5059363" algn="l"/>
              </a:tabLst>
              <a:defRPr sz="2300">
                <a:solidFill>
                  <a:schemeClr val="tx1"/>
                </a:solidFill>
              </a:defRPr>
            </a:lvl1pPr>
            <a:lvl2pPr>
              <a:defRPr sz="2300">
                <a:solidFill>
                  <a:schemeClr val="tx1"/>
                </a:solidFill>
              </a:defRPr>
            </a:lvl2pPr>
            <a:lvl3pPr>
              <a:defRPr sz="2300">
                <a:solidFill>
                  <a:schemeClr val="tx1"/>
                </a:solidFill>
              </a:defRPr>
            </a:lvl3pPr>
            <a:lvl4pPr>
              <a:defRPr sz="2300">
                <a:solidFill>
                  <a:schemeClr val="tx1"/>
                </a:solidFill>
              </a:defRPr>
            </a:lvl4pPr>
            <a:lvl5pPr>
              <a:defRPr sz="23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p>
            <a:fld id="{741AFF56-1126-4107-9C02-BC0EFBF16431}" type="slidenum">
              <a:rPr lang="en-GB" smtClean="0"/>
              <a:t>‹#›</a:t>
            </a:fld>
            <a:endParaRPr lang="en-GB"/>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5620758D-F7DA-9AC4-5413-311A1B9B491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8152837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 Header (Purple, with imag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FA419-9306-5EA5-1C97-AE480A46AEA6}"/>
              </a:ext>
            </a:extLst>
          </p:cNvPr>
          <p:cNvSpPr>
            <a:spLocks noGrp="1"/>
          </p:cNvSpPr>
          <p:nvPr>
            <p:ph type="title" hasCustomPrompt="1"/>
          </p:nvPr>
        </p:nvSpPr>
        <p:spPr>
          <a:xfrm>
            <a:off x="389693" y="3580262"/>
            <a:ext cx="2376300" cy="1046440"/>
          </a:xfrm>
          <a:prstGeom prst="rect">
            <a:avLst/>
          </a:prstGeom>
        </p:spPr>
        <p:txBody>
          <a:bodyPr wrap="square" anchor="b">
            <a:spAutoFit/>
          </a:bodyPr>
          <a:lstStyle>
            <a:lvl1pPr algn="l">
              <a:lnSpc>
                <a:spcPct val="100000"/>
              </a:lnSpc>
              <a:defRPr sz="6500" b="1" i="0" spc="-300" baseline="0">
                <a:solidFill>
                  <a:schemeClr val="bg1"/>
                </a:solidFill>
                <a:latin typeface="Arial Black" panose="020B0A04020102020204" pitchFamily="34" charset="0"/>
              </a:defRPr>
            </a:lvl1pPr>
          </a:lstStyle>
          <a:p>
            <a:r>
              <a:rPr lang="en-US" dirty="0"/>
              <a:t>0#</a:t>
            </a:r>
            <a:endParaRPr lang="en-AU" dirty="0"/>
          </a:p>
        </p:txBody>
      </p:sp>
      <p:sp>
        <p:nvSpPr>
          <p:cNvPr id="3" name="Text Placeholder 2">
            <a:extLst>
              <a:ext uri="{FF2B5EF4-FFF2-40B4-BE49-F238E27FC236}">
                <a16:creationId xmlns:a16="http://schemas.microsoft.com/office/drawing/2014/main" id="{ED9DA475-BA3B-B3A9-A3D3-046AEDFFC15E}"/>
              </a:ext>
            </a:extLst>
          </p:cNvPr>
          <p:cNvSpPr>
            <a:spLocks noGrp="1"/>
          </p:cNvSpPr>
          <p:nvPr>
            <p:ph type="body" idx="1"/>
          </p:nvPr>
        </p:nvSpPr>
        <p:spPr>
          <a:xfrm>
            <a:off x="416589" y="5244137"/>
            <a:ext cx="5326185" cy="1052325"/>
          </a:xfrm>
          <a:prstGeom prst="rect">
            <a:avLst/>
          </a:prstGeom>
        </p:spPr>
        <p:txBody>
          <a:bodyPr tIns="0" rIns="0" anchor="t" anchorCtr="0">
            <a:normAutofit/>
          </a:bodyPr>
          <a:lstStyle>
            <a:lvl1pPr marL="0" indent="0" algn="l">
              <a:lnSpc>
                <a:spcPts val="3400"/>
              </a:lnSpc>
              <a:buNone/>
              <a:defRPr sz="3000" b="0" i="0" spc="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Picture Placeholder 7">
            <a:extLst>
              <a:ext uri="{FF2B5EF4-FFF2-40B4-BE49-F238E27FC236}">
                <a16:creationId xmlns:a16="http://schemas.microsoft.com/office/drawing/2014/main" id="{AEDA7B55-AA90-A3FB-8790-6B94A3741B07}"/>
              </a:ext>
            </a:extLst>
          </p:cNvPr>
          <p:cNvSpPr>
            <a:spLocks noGrp="1"/>
          </p:cNvSpPr>
          <p:nvPr>
            <p:ph type="pic" sz="quarter" idx="13"/>
          </p:nvPr>
        </p:nvSpPr>
        <p:spPr>
          <a:xfrm>
            <a:off x="9570202" y="0"/>
            <a:ext cx="2621798" cy="6858000"/>
          </a:xfrm>
          <a:prstGeom prst="rect">
            <a:avLst/>
          </a:prstGeom>
          <a:solidFill>
            <a:schemeClr val="bg1">
              <a:lumMod val="95000"/>
            </a:schemeClr>
          </a:solidFill>
        </p:spPr>
        <p:txBody>
          <a:bodyPr anchor="ctr"/>
          <a:lstStyle>
            <a:lvl1pPr marL="0" indent="0" algn="ctr">
              <a:buNone/>
              <a:defRPr/>
            </a:lvl1pPr>
          </a:lstStyle>
          <a:p>
            <a:r>
              <a:rPr lang="en-US" dirty="0"/>
              <a:t>Click icon to add picture</a:t>
            </a:r>
            <a:endParaRPr lang="en-AU" dirty="0"/>
          </a:p>
        </p:txBody>
      </p:sp>
      <p:cxnSp>
        <p:nvCxnSpPr>
          <p:cNvPr id="5" name="Straight Connector 4">
            <a:extLst>
              <a:ext uri="{FF2B5EF4-FFF2-40B4-BE49-F238E27FC236}">
                <a16:creationId xmlns:a16="http://schemas.microsoft.com/office/drawing/2014/main" id="{D1AFCB16-4D2A-7774-34BA-C442CDE5684D}"/>
              </a:ext>
            </a:extLst>
          </p:cNvPr>
          <p:cNvCxnSpPr>
            <a:cxnSpLocks/>
          </p:cNvCxnSpPr>
          <p:nvPr userDrawn="1"/>
        </p:nvCxnSpPr>
        <p:spPr>
          <a:xfrm>
            <a:off x="526031" y="4936140"/>
            <a:ext cx="100800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09329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ection Header (Purpl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FA419-9306-5EA5-1C97-AE480A46AEA6}"/>
              </a:ext>
            </a:extLst>
          </p:cNvPr>
          <p:cNvSpPr>
            <a:spLocks noGrp="1"/>
          </p:cNvSpPr>
          <p:nvPr>
            <p:ph type="title" hasCustomPrompt="1"/>
          </p:nvPr>
        </p:nvSpPr>
        <p:spPr>
          <a:xfrm>
            <a:off x="389693" y="3583160"/>
            <a:ext cx="2376300" cy="1046440"/>
          </a:xfrm>
          <a:prstGeom prst="rect">
            <a:avLst/>
          </a:prstGeom>
        </p:spPr>
        <p:txBody>
          <a:bodyPr wrap="square" anchor="b">
            <a:spAutoFit/>
          </a:bodyPr>
          <a:lstStyle>
            <a:lvl1pPr algn="l">
              <a:lnSpc>
                <a:spcPct val="100000"/>
              </a:lnSpc>
              <a:defRPr sz="6500" b="1" i="0" spc="-300" baseline="0">
                <a:solidFill>
                  <a:schemeClr val="bg1"/>
                </a:solidFill>
                <a:latin typeface="Arial Black" panose="020B0A04020102020204" pitchFamily="34" charset="0"/>
              </a:defRPr>
            </a:lvl1pPr>
          </a:lstStyle>
          <a:p>
            <a:r>
              <a:rPr lang="en-US" dirty="0"/>
              <a:t>0#</a:t>
            </a:r>
            <a:endParaRPr lang="en-AU" dirty="0"/>
          </a:p>
        </p:txBody>
      </p:sp>
      <p:sp>
        <p:nvSpPr>
          <p:cNvPr id="3" name="Text Placeholder 2">
            <a:extLst>
              <a:ext uri="{FF2B5EF4-FFF2-40B4-BE49-F238E27FC236}">
                <a16:creationId xmlns:a16="http://schemas.microsoft.com/office/drawing/2014/main" id="{ED9DA475-BA3B-B3A9-A3D3-046AEDFFC15E}"/>
              </a:ext>
            </a:extLst>
          </p:cNvPr>
          <p:cNvSpPr>
            <a:spLocks noGrp="1"/>
          </p:cNvSpPr>
          <p:nvPr>
            <p:ph type="body" idx="1"/>
          </p:nvPr>
        </p:nvSpPr>
        <p:spPr>
          <a:xfrm>
            <a:off x="416589" y="5218498"/>
            <a:ext cx="5334731" cy="1052325"/>
          </a:xfrm>
          <a:prstGeom prst="rect">
            <a:avLst/>
          </a:prstGeom>
        </p:spPr>
        <p:txBody>
          <a:bodyPr tIns="0" rIns="0" anchor="t" anchorCtr="0">
            <a:normAutofit/>
          </a:bodyPr>
          <a:lstStyle>
            <a:lvl1pPr marL="0" indent="0" algn="l">
              <a:lnSpc>
                <a:spcPts val="3400"/>
              </a:lnSpc>
              <a:buNone/>
              <a:defRPr sz="3000" b="0" i="0" spc="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7" name="Straight Connector 6">
            <a:extLst>
              <a:ext uri="{FF2B5EF4-FFF2-40B4-BE49-F238E27FC236}">
                <a16:creationId xmlns:a16="http://schemas.microsoft.com/office/drawing/2014/main" id="{126D2E2D-EDBA-DE1B-0F6F-764889F83342}"/>
              </a:ext>
            </a:extLst>
          </p:cNvPr>
          <p:cNvCxnSpPr>
            <a:cxnSpLocks/>
          </p:cNvCxnSpPr>
          <p:nvPr userDrawn="1"/>
        </p:nvCxnSpPr>
        <p:spPr>
          <a:xfrm>
            <a:off x="526031" y="4936140"/>
            <a:ext cx="100800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32004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Purp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5E4EFC-E6CE-43D7-9E25-33345BD38917}"/>
              </a:ext>
            </a:extLst>
          </p:cNvPr>
          <p:cNvSpPr>
            <a:spLocks noGrp="1"/>
          </p:cNvSpPr>
          <p:nvPr>
            <p:ph idx="1"/>
          </p:nvPr>
        </p:nvSpPr>
        <p:spPr/>
        <p:txBody>
          <a:bodyPr/>
          <a:lstStyle>
            <a:lvl1pPr marL="342900" indent="-342900">
              <a:buFont typeface="+mj-lt"/>
              <a:buAutoNum type="arabicPeriod"/>
              <a:defRPr/>
            </a:lvl1pPr>
            <a:lvl2pPr marL="0" indent="0">
              <a:buNone/>
              <a:defRPr/>
            </a:lvl2pPr>
            <a:lvl3pPr marL="0" indent="0">
              <a:buNone/>
              <a:defRPr/>
            </a:lvl3pPr>
            <a:lvl4pPr marL="0" inden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Box 9">
            <a:extLst>
              <a:ext uri="{FF2B5EF4-FFF2-40B4-BE49-F238E27FC236}">
                <a16:creationId xmlns:a16="http://schemas.microsoft.com/office/drawing/2014/main" id="{00577EE9-F1E0-4175-8867-2C42A07779DD}"/>
              </a:ext>
            </a:extLst>
          </p:cNvPr>
          <p:cNvSpPr txBox="1"/>
          <p:nvPr userDrawn="1"/>
        </p:nvSpPr>
        <p:spPr>
          <a:xfrm>
            <a:off x="432000" y="428400"/>
            <a:ext cx="7073700" cy="460800"/>
          </a:xfrm>
          <a:prstGeom prst="rect">
            <a:avLst/>
          </a:prstGeom>
          <a:noFill/>
        </p:spPr>
        <p:txBody>
          <a:bodyPr wrap="square" bIns="0" rtlCol="0" anchor="b" anchorCtr="0">
            <a:noAutofit/>
          </a:bodyPr>
          <a:lstStyle/>
          <a:p>
            <a:r>
              <a:rPr lang="en-GB" sz="2200" b="1" i="0" kern="1200" dirty="0">
                <a:solidFill>
                  <a:schemeClr val="tx1"/>
                </a:solidFill>
                <a:latin typeface="Arial Black" panose="020B0A04020102020204" pitchFamily="34" charset="0"/>
                <a:ea typeface="+mj-ea"/>
                <a:cs typeface="+mj-cs"/>
              </a:rPr>
              <a:t>Agenda</a:t>
            </a:r>
            <a:endParaRPr lang="en-AU" sz="2200" b="1" i="0" kern="1200" dirty="0">
              <a:solidFill>
                <a:schemeClr val="tx1"/>
              </a:solidFill>
              <a:latin typeface="Arial Black" panose="020B0A04020102020204" pitchFamily="34" charset="0"/>
              <a:ea typeface="+mj-ea"/>
              <a:cs typeface="+mj-cs"/>
            </a:endParaRPr>
          </a:p>
        </p:txBody>
      </p:sp>
      <p:sp>
        <p:nvSpPr>
          <p:cNvPr id="5" name="Footer Placeholder 4">
            <a:extLst>
              <a:ext uri="{FF2B5EF4-FFF2-40B4-BE49-F238E27FC236}">
                <a16:creationId xmlns:a16="http://schemas.microsoft.com/office/drawing/2014/main" id="{E6148784-C956-4D81-9303-F389BDBC237C}"/>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a:t>The National Efficient Price: An Introduction for Private Health Insurers</a:t>
            </a:r>
            <a:endParaRPr lang="en-US" dirty="0"/>
          </a:p>
        </p:txBody>
      </p:sp>
    </p:spTree>
    <p:extLst>
      <p:ext uri="{BB962C8B-B14F-4D97-AF65-F5344CB8AC3E}">
        <p14:creationId xmlns:p14="http://schemas.microsoft.com/office/powerpoint/2010/main" val="25182035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77495-2D94-4334-B92B-48AF290328F3}"/>
              </a:ext>
            </a:extLst>
          </p:cNvPr>
          <p:cNvSpPr>
            <a:spLocks noGrp="1"/>
          </p:cNvSpPr>
          <p:nvPr>
            <p:ph type="title"/>
          </p:nvPr>
        </p:nvSpPr>
        <p:spPr>
          <a:xfrm>
            <a:off x="432000" y="428400"/>
            <a:ext cx="11328000" cy="460800"/>
          </a:xfrm>
          <a:prstGeom prst="rect">
            <a:avLst/>
          </a:prstGeom>
        </p:spPr>
        <p:txBody>
          <a:bodyPr/>
          <a:lstStyle>
            <a:lvl1pPr>
              <a:defRPr sz="2200" b="1" i="0">
                <a:latin typeface="Arial Black" panose="020B0A0402010202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A35E4EFC-E6CE-43D7-9E25-33345BD38917}"/>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a:extLst>
              <a:ext uri="{FF2B5EF4-FFF2-40B4-BE49-F238E27FC236}">
                <a16:creationId xmlns:a16="http://schemas.microsoft.com/office/drawing/2014/main" id="{F1A4A345-F4E3-46F9-9E27-F9DCCF2C318C}"/>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a:t>The National Efficient Price: An Introduction for Private Health Insurers</a:t>
            </a:r>
            <a:endParaRPr lang="en-US" dirty="0"/>
          </a:p>
        </p:txBody>
      </p:sp>
    </p:spTree>
    <p:extLst>
      <p:ext uri="{BB962C8B-B14F-4D97-AF65-F5344CB8AC3E}">
        <p14:creationId xmlns:p14="http://schemas.microsoft.com/office/powerpoint/2010/main" val="21853449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Two Content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77495-2D94-4334-B92B-48AF290328F3}"/>
              </a:ext>
            </a:extLst>
          </p:cNvPr>
          <p:cNvSpPr>
            <a:spLocks noGrp="1"/>
          </p:cNvSpPr>
          <p:nvPr>
            <p:ph type="title"/>
          </p:nvPr>
        </p:nvSpPr>
        <p:spPr>
          <a:xfrm>
            <a:off x="432000" y="428400"/>
            <a:ext cx="11328000" cy="460800"/>
          </a:xfrm>
          <a:prstGeom prst="rect">
            <a:avLst/>
          </a:prstGeom>
        </p:spPr>
        <p:txBody>
          <a:bodyPr/>
          <a:lstStyle>
            <a:lvl1pPr>
              <a:defRPr sz="2200" b="1" i="0">
                <a:latin typeface="Arial Black" panose="020B0A0402010202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A35E4EFC-E6CE-43D7-9E25-33345BD38917}"/>
              </a:ext>
            </a:extLst>
          </p:cNvPr>
          <p:cNvSpPr>
            <a:spLocks noGrp="1"/>
          </p:cNvSpPr>
          <p:nvPr>
            <p:ph idx="1"/>
          </p:nvPr>
        </p:nvSpPr>
        <p:spPr>
          <a:xfrm>
            <a:off x="432000" y="1213200"/>
            <a:ext cx="5472000"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Content Placeholder 2">
            <a:extLst>
              <a:ext uri="{FF2B5EF4-FFF2-40B4-BE49-F238E27FC236}">
                <a16:creationId xmlns:a16="http://schemas.microsoft.com/office/drawing/2014/main" id="{1DB1987C-B783-4D27-A681-9EA736E439F4}"/>
              </a:ext>
            </a:extLst>
          </p:cNvPr>
          <p:cNvSpPr>
            <a:spLocks noGrp="1"/>
          </p:cNvSpPr>
          <p:nvPr>
            <p:ph idx="12"/>
          </p:nvPr>
        </p:nvSpPr>
        <p:spPr>
          <a:xfrm>
            <a:off x="6288000" y="1213200"/>
            <a:ext cx="5472000" cy="4920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Footer Placeholder 4">
            <a:extLst>
              <a:ext uri="{FF2B5EF4-FFF2-40B4-BE49-F238E27FC236}">
                <a16:creationId xmlns:a16="http://schemas.microsoft.com/office/drawing/2014/main" id="{7648AFB4-E9C4-4465-B623-4043FBE9507F}"/>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a:t>The National Efficient Price: An Introduction for Private Health Insurers</a:t>
            </a:r>
            <a:endParaRPr lang="en-US" dirty="0"/>
          </a:p>
        </p:txBody>
      </p:sp>
    </p:spTree>
    <p:extLst>
      <p:ext uri="{BB962C8B-B14F-4D97-AF65-F5344CB8AC3E}">
        <p14:creationId xmlns:p14="http://schemas.microsoft.com/office/powerpoint/2010/main" val="3057449780"/>
      </p:ext>
    </p:extLst>
  </p:cSld>
  <p:clrMapOvr>
    <a:masterClrMapping/>
  </p:clrMapOvr>
  <p:extLst>
    <p:ext uri="{DCECCB84-F9BA-43D5-87BE-67443E8EF086}">
      <p15:sldGuideLst xmlns:p15="http://schemas.microsoft.com/office/powerpoint/2012/main">
        <p15:guide id="1" pos="3720" userDrawn="1">
          <p15:clr>
            <a:srgbClr val="FBAE40"/>
          </p15:clr>
        </p15:guide>
        <p15:guide id="2" pos="396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Three Content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77495-2D94-4334-B92B-48AF290328F3}"/>
              </a:ext>
            </a:extLst>
          </p:cNvPr>
          <p:cNvSpPr>
            <a:spLocks noGrp="1"/>
          </p:cNvSpPr>
          <p:nvPr>
            <p:ph type="title"/>
          </p:nvPr>
        </p:nvSpPr>
        <p:spPr>
          <a:xfrm>
            <a:off x="432000" y="428400"/>
            <a:ext cx="11328000" cy="460800"/>
          </a:xfrm>
          <a:prstGeom prst="rect">
            <a:avLst/>
          </a:prstGeom>
        </p:spPr>
        <p:txBody>
          <a:bodyPr/>
          <a:lstStyle>
            <a:lvl1pPr>
              <a:defRPr sz="2200" b="1" i="0">
                <a:latin typeface="Arial Black" panose="020B0A0402010202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A35E4EFC-E6CE-43D7-9E25-33345BD38917}"/>
              </a:ext>
            </a:extLst>
          </p:cNvPr>
          <p:cNvSpPr>
            <a:spLocks noGrp="1"/>
          </p:cNvSpPr>
          <p:nvPr>
            <p:ph idx="1"/>
          </p:nvPr>
        </p:nvSpPr>
        <p:spPr>
          <a:xfrm>
            <a:off x="432000" y="1213200"/>
            <a:ext cx="3528000"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Content Placeholder 2">
            <a:extLst>
              <a:ext uri="{FF2B5EF4-FFF2-40B4-BE49-F238E27FC236}">
                <a16:creationId xmlns:a16="http://schemas.microsoft.com/office/drawing/2014/main" id="{1DB1987C-B783-4D27-A681-9EA736E439F4}"/>
              </a:ext>
            </a:extLst>
          </p:cNvPr>
          <p:cNvSpPr>
            <a:spLocks noGrp="1"/>
          </p:cNvSpPr>
          <p:nvPr>
            <p:ph idx="12"/>
          </p:nvPr>
        </p:nvSpPr>
        <p:spPr>
          <a:xfrm>
            <a:off x="4332000" y="1213200"/>
            <a:ext cx="3528000"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Content Placeholder 2">
            <a:extLst>
              <a:ext uri="{FF2B5EF4-FFF2-40B4-BE49-F238E27FC236}">
                <a16:creationId xmlns:a16="http://schemas.microsoft.com/office/drawing/2014/main" id="{D4EB6B43-FB68-49A5-8289-6A3B81809213}"/>
              </a:ext>
            </a:extLst>
          </p:cNvPr>
          <p:cNvSpPr>
            <a:spLocks noGrp="1"/>
          </p:cNvSpPr>
          <p:nvPr>
            <p:ph idx="13"/>
          </p:nvPr>
        </p:nvSpPr>
        <p:spPr>
          <a:xfrm>
            <a:off x="8232000" y="1213200"/>
            <a:ext cx="3528000"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Footer Placeholder 4">
            <a:extLst>
              <a:ext uri="{FF2B5EF4-FFF2-40B4-BE49-F238E27FC236}">
                <a16:creationId xmlns:a16="http://schemas.microsoft.com/office/drawing/2014/main" id="{9C0EE07F-86C3-4ADF-91A6-AAAC14BDD6DB}"/>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a:t>The National Efficient Price: An Introduction for Private Health Insurers</a:t>
            </a:r>
            <a:endParaRPr lang="en-US" dirty="0"/>
          </a:p>
        </p:txBody>
      </p:sp>
    </p:spTree>
    <p:extLst>
      <p:ext uri="{BB962C8B-B14F-4D97-AF65-F5344CB8AC3E}">
        <p14:creationId xmlns:p14="http://schemas.microsoft.com/office/powerpoint/2010/main" val="549070850"/>
      </p:ext>
    </p:extLst>
  </p:cSld>
  <p:clrMapOvr>
    <a:masterClrMapping/>
  </p:clrMapOvr>
  <p:extLst>
    <p:ext uri="{DCECCB84-F9BA-43D5-87BE-67443E8EF086}">
      <p15:sldGuideLst xmlns:p15="http://schemas.microsoft.com/office/powerpoint/2012/main">
        <p15:guide id="1" pos="2727" userDrawn="1">
          <p15:clr>
            <a:srgbClr val="FBAE40"/>
          </p15:clr>
        </p15:guide>
        <p15:guide id="2" pos="2496" userDrawn="1">
          <p15:clr>
            <a:srgbClr val="FBAE40"/>
          </p15:clr>
        </p15:guide>
        <p15:guide id="3" pos="4956" userDrawn="1">
          <p15:clr>
            <a:srgbClr val="FBAE40"/>
          </p15:clr>
        </p15:guide>
        <p15:guide id="4" pos="5184"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Four Content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6805-3FDF-38F7-7DAE-196B6F4C75C3}"/>
              </a:ext>
            </a:extLst>
          </p:cNvPr>
          <p:cNvSpPr>
            <a:spLocks noGrp="1"/>
          </p:cNvSpPr>
          <p:nvPr>
            <p:ph type="title"/>
          </p:nvPr>
        </p:nvSpPr>
        <p:spPr/>
        <p:txBody>
          <a:bodyPr/>
          <a:lstStyle/>
          <a:p>
            <a:r>
              <a:rPr lang="en-GB"/>
              <a:t>Click to edit Master title style</a:t>
            </a:r>
            <a:endParaRPr lang="en-AU"/>
          </a:p>
        </p:txBody>
      </p:sp>
      <p:sp>
        <p:nvSpPr>
          <p:cNvPr id="3" name="Footer Placeholder 2">
            <a:extLst>
              <a:ext uri="{FF2B5EF4-FFF2-40B4-BE49-F238E27FC236}">
                <a16:creationId xmlns:a16="http://schemas.microsoft.com/office/drawing/2014/main" id="{5204DE4E-32CD-5782-A487-74F13D55CBC9}"/>
              </a:ext>
            </a:extLst>
          </p:cNvPr>
          <p:cNvSpPr>
            <a:spLocks noGrp="1"/>
          </p:cNvSpPr>
          <p:nvPr>
            <p:ph type="ftr" sz="quarter" idx="10"/>
          </p:nvPr>
        </p:nvSpPr>
        <p:spPr/>
        <p:txBody>
          <a:bodyPr/>
          <a:lstStyle/>
          <a:p>
            <a:r>
              <a:rPr lang="en-AU"/>
              <a:t>The National Efficient Price: An Introduction for Private Health Insurers</a:t>
            </a:r>
            <a:endParaRPr lang="en-US" dirty="0"/>
          </a:p>
        </p:txBody>
      </p:sp>
      <p:sp>
        <p:nvSpPr>
          <p:cNvPr id="5" name="Content Placeholder 2">
            <a:extLst>
              <a:ext uri="{FF2B5EF4-FFF2-40B4-BE49-F238E27FC236}">
                <a16:creationId xmlns:a16="http://schemas.microsoft.com/office/drawing/2014/main" id="{26A0B66E-6D19-8A8B-F3C7-E832C0AF42AA}"/>
              </a:ext>
            </a:extLst>
          </p:cNvPr>
          <p:cNvSpPr>
            <a:spLocks noGrp="1"/>
          </p:cNvSpPr>
          <p:nvPr>
            <p:ph idx="1"/>
          </p:nvPr>
        </p:nvSpPr>
        <p:spPr>
          <a:xfrm>
            <a:off x="431999" y="1213200"/>
            <a:ext cx="2537313"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4" name="Content Placeholder 2">
            <a:extLst>
              <a:ext uri="{FF2B5EF4-FFF2-40B4-BE49-F238E27FC236}">
                <a16:creationId xmlns:a16="http://schemas.microsoft.com/office/drawing/2014/main" id="{36768632-7E66-7DA6-0872-A41264B10ED9}"/>
              </a:ext>
            </a:extLst>
          </p:cNvPr>
          <p:cNvSpPr>
            <a:spLocks noGrp="1"/>
          </p:cNvSpPr>
          <p:nvPr>
            <p:ph idx="11"/>
          </p:nvPr>
        </p:nvSpPr>
        <p:spPr>
          <a:xfrm>
            <a:off x="3362719" y="1209675"/>
            <a:ext cx="2537313"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5" name="Content Placeholder 2">
            <a:extLst>
              <a:ext uri="{FF2B5EF4-FFF2-40B4-BE49-F238E27FC236}">
                <a16:creationId xmlns:a16="http://schemas.microsoft.com/office/drawing/2014/main" id="{3AFDD5AC-7674-CC49-B002-9DE1E606497B}"/>
              </a:ext>
            </a:extLst>
          </p:cNvPr>
          <p:cNvSpPr>
            <a:spLocks noGrp="1"/>
          </p:cNvSpPr>
          <p:nvPr>
            <p:ph idx="12"/>
          </p:nvPr>
        </p:nvSpPr>
        <p:spPr>
          <a:xfrm>
            <a:off x="6297258" y="1209675"/>
            <a:ext cx="2537313"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6" name="Content Placeholder 2">
            <a:extLst>
              <a:ext uri="{FF2B5EF4-FFF2-40B4-BE49-F238E27FC236}">
                <a16:creationId xmlns:a16="http://schemas.microsoft.com/office/drawing/2014/main" id="{6F2D73C6-8B04-794E-7FA3-1C19B2AE8DBC}"/>
              </a:ext>
            </a:extLst>
          </p:cNvPr>
          <p:cNvSpPr>
            <a:spLocks noGrp="1"/>
          </p:cNvSpPr>
          <p:nvPr>
            <p:ph idx="13"/>
          </p:nvPr>
        </p:nvSpPr>
        <p:spPr>
          <a:xfrm>
            <a:off x="9191625" y="1209675"/>
            <a:ext cx="2568607"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587807291"/>
      </p:ext>
    </p:extLst>
  </p:cSld>
  <p:clrMapOvr>
    <a:masterClrMapping/>
  </p:clrMapOvr>
  <p:extLst>
    <p:ext uri="{DCECCB84-F9BA-43D5-87BE-67443E8EF086}">
      <p15:sldGuideLst xmlns:p15="http://schemas.microsoft.com/office/powerpoint/2012/main">
        <p15:guide id="1" pos="1867">
          <p15:clr>
            <a:srgbClr val="FBAE40"/>
          </p15:clr>
        </p15:guide>
        <p15:guide id="2" pos="2116">
          <p15:clr>
            <a:srgbClr val="FBAE40"/>
          </p15:clr>
        </p15:guide>
        <p15:guide id="3" pos="3727">
          <p15:clr>
            <a:srgbClr val="FBAE40"/>
          </p15:clr>
        </p15:guide>
        <p15:guide id="4" pos="3953">
          <p15:clr>
            <a:srgbClr val="FBAE40"/>
          </p15:clr>
        </p15:guide>
        <p15:guide id="5" pos="5564">
          <p15:clr>
            <a:srgbClr val="FBAE40"/>
          </p15:clr>
        </p15:guide>
        <p15:guide id="6" pos="579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1/3 2/3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77495-2D94-4334-B92B-48AF290328F3}"/>
              </a:ext>
            </a:extLst>
          </p:cNvPr>
          <p:cNvSpPr>
            <a:spLocks noGrp="1"/>
          </p:cNvSpPr>
          <p:nvPr>
            <p:ph type="title"/>
          </p:nvPr>
        </p:nvSpPr>
        <p:spPr>
          <a:xfrm>
            <a:off x="432000" y="428400"/>
            <a:ext cx="11328000" cy="460800"/>
          </a:xfrm>
          <a:prstGeom prst="rect">
            <a:avLst/>
          </a:prstGeom>
        </p:spPr>
        <p:txBody>
          <a:bodyPr/>
          <a:lstStyle>
            <a:lvl1pPr>
              <a:defRPr sz="2200" b="1" i="0">
                <a:latin typeface="Arial Black" panose="020B0A0402010202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A35E4EFC-E6CE-43D7-9E25-33345BD38917}"/>
              </a:ext>
            </a:extLst>
          </p:cNvPr>
          <p:cNvSpPr>
            <a:spLocks noGrp="1"/>
          </p:cNvSpPr>
          <p:nvPr>
            <p:ph idx="1"/>
          </p:nvPr>
        </p:nvSpPr>
        <p:spPr>
          <a:xfrm>
            <a:off x="432000" y="1213200"/>
            <a:ext cx="3528000"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Content Placeholder 2">
            <a:extLst>
              <a:ext uri="{FF2B5EF4-FFF2-40B4-BE49-F238E27FC236}">
                <a16:creationId xmlns:a16="http://schemas.microsoft.com/office/drawing/2014/main" id="{1DB1987C-B783-4D27-A681-9EA736E439F4}"/>
              </a:ext>
            </a:extLst>
          </p:cNvPr>
          <p:cNvSpPr>
            <a:spLocks noGrp="1"/>
          </p:cNvSpPr>
          <p:nvPr>
            <p:ph idx="12"/>
          </p:nvPr>
        </p:nvSpPr>
        <p:spPr>
          <a:xfrm>
            <a:off x="4331999" y="1213200"/>
            <a:ext cx="7431375" cy="4920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Footer Placeholder 4">
            <a:extLst>
              <a:ext uri="{FF2B5EF4-FFF2-40B4-BE49-F238E27FC236}">
                <a16:creationId xmlns:a16="http://schemas.microsoft.com/office/drawing/2014/main" id="{97D7D77C-B04E-4088-90D0-4E15138508B1}"/>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a:t>The National Efficient Price: An Introduction for Private Health Insurers</a:t>
            </a:r>
            <a:endParaRPr lang="en-US" dirty="0"/>
          </a:p>
        </p:txBody>
      </p:sp>
    </p:spTree>
    <p:extLst>
      <p:ext uri="{BB962C8B-B14F-4D97-AF65-F5344CB8AC3E}">
        <p14:creationId xmlns:p14="http://schemas.microsoft.com/office/powerpoint/2010/main" val="473517869"/>
      </p:ext>
    </p:extLst>
  </p:cSld>
  <p:clrMapOvr>
    <a:masterClrMapping/>
  </p:clrMapOvr>
  <p:extLst>
    <p:ext uri="{DCECCB84-F9BA-43D5-87BE-67443E8EF086}">
      <p15:sldGuideLst xmlns:p15="http://schemas.microsoft.com/office/powerpoint/2012/main">
        <p15:guide id="1" pos="2727" userDrawn="1">
          <p15:clr>
            <a:srgbClr val="FBAE40"/>
          </p15:clr>
        </p15:guide>
        <p15:guide id="2" pos="2496"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2/3 1/3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77495-2D94-4334-B92B-48AF290328F3}"/>
              </a:ext>
            </a:extLst>
          </p:cNvPr>
          <p:cNvSpPr>
            <a:spLocks noGrp="1"/>
          </p:cNvSpPr>
          <p:nvPr>
            <p:ph type="title"/>
          </p:nvPr>
        </p:nvSpPr>
        <p:spPr>
          <a:xfrm>
            <a:off x="432000" y="428400"/>
            <a:ext cx="11328000" cy="460800"/>
          </a:xfrm>
          <a:prstGeom prst="rect">
            <a:avLst/>
          </a:prstGeom>
        </p:spPr>
        <p:txBody>
          <a:bodyPr/>
          <a:lstStyle>
            <a:lvl1pPr>
              <a:defRPr sz="2200" b="1" i="0">
                <a:effectLst/>
                <a:latin typeface="Arial Black" panose="020B0A0402010202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A35E4EFC-E6CE-43D7-9E25-33345BD38917}"/>
              </a:ext>
            </a:extLst>
          </p:cNvPr>
          <p:cNvSpPr>
            <a:spLocks noGrp="1"/>
          </p:cNvSpPr>
          <p:nvPr>
            <p:ph idx="1"/>
          </p:nvPr>
        </p:nvSpPr>
        <p:spPr>
          <a:xfrm>
            <a:off x="432000" y="1213200"/>
            <a:ext cx="7428000"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Content Placeholder 2">
            <a:extLst>
              <a:ext uri="{FF2B5EF4-FFF2-40B4-BE49-F238E27FC236}">
                <a16:creationId xmlns:a16="http://schemas.microsoft.com/office/drawing/2014/main" id="{1DB1987C-B783-4D27-A681-9EA736E439F4}"/>
              </a:ext>
            </a:extLst>
          </p:cNvPr>
          <p:cNvSpPr>
            <a:spLocks noGrp="1"/>
          </p:cNvSpPr>
          <p:nvPr>
            <p:ph idx="12"/>
          </p:nvPr>
        </p:nvSpPr>
        <p:spPr>
          <a:xfrm>
            <a:off x="8232000" y="1209675"/>
            <a:ext cx="3528000"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Footer Placeholder 4">
            <a:extLst>
              <a:ext uri="{FF2B5EF4-FFF2-40B4-BE49-F238E27FC236}">
                <a16:creationId xmlns:a16="http://schemas.microsoft.com/office/drawing/2014/main" id="{DB8D3535-9CD5-4CE6-B379-BF3F14837608}"/>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a:t>The National Efficient Price: An Introduction for Private Health Insurers</a:t>
            </a:r>
            <a:endParaRPr lang="en-US" dirty="0"/>
          </a:p>
        </p:txBody>
      </p:sp>
    </p:spTree>
    <p:extLst>
      <p:ext uri="{BB962C8B-B14F-4D97-AF65-F5344CB8AC3E}">
        <p14:creationId xmlns:p14="http://schemas.microsoft.com/office/powerpoint/2010/main" val="3584862813"/>
      </p:ext>
    </p:extLst>
  </p:cSld>
  <p:clrMapOvr>
    <a:masterClrMapping/>
  </p:clrMapOvr>
  <p:extLst>
    <p:ext uri="{DCECCB84-F9BA-43D5-87BE-67443E8EF086}">
      <p15:sldGuideLst xmlns:p15="http://schemas.microsoft.com/office/powerpoint/2012/main">
        <p15:guide id="1" pos="4956" userDrawn="1">
          <p15:clr>
            <a:srgbClr val="FBAE40"/>
          </p15:clr>
        </p15:guide>
        <p15:guide id="2" pos="5184"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V (Purple, single per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21CC3D-6CE8-0C38-6B0A-29991158815F}"/>
              </a:ext>
            </a:extLst>
          </p:cNvPr>
          <p:cNvSpPr>
            <a:spLocks noGrp="1"/>
          </p:cNvSpPr>
          <p:nvPr>
            <p:ph type="body" sz="quarter" idx="18"/>
          </p:nvPr>
        </p:nvSpPr>
        <p:spPr>
          <a:xfrm>
            <a:off x="1999129" y="1218497"/>
            <a:ext cx="3916800" cy="1472400"/>
          </a:xfrm>
        </p:spPr>
        <p:txBody>
          <a:bodyPr/>
          <a:lstStyle>
            <a:lvl1pPr>
              <a:spcBef>
                <a:spcPts val="0"/>
              </a:spcBef>
              <a:spcAft>
                <a:spcPts val="0"/>
              </a:spcAft>
              <a:defRPr sz="1400"/>
            </a:lvl1pPr>
            <a:lvl2pPr>
              <a:spcBef>
                <a:spcPts val="0"/>
              </a:spcBef>
              <a:spcAft>
                <a:spcPts val="0"/>
              </a:spcAft>
              <a:defRPr sz="1400"/>
            </a:lvl2pPr>
            <a:lvl3pPr marL="822150" indent="-285750">
              <a:spcBef>
                <a:spcPts val="0"/>
              </a:spcBef>
              <a:spcAft>
                <a:spcPts val="0"/>
              </a:spcAft>
              <a:buNone/>
              <a:defRPr lang="en-GB" sz="1400" kern="1200" dirty="0">
                <a:solidFill>
                  <a:schemeClr val="tx1"/>
                </a:solidFill>
                <a:latin typeface="+mn-lt"/>
                <a:ea typeface="+mn-ea"/>
                <a:cs typeface="+mn-cs"/>
              </a:defRPr>
            </a:lvl3pPr>
            <a:lvl4pPr>
              <a:spcBef>
                <a:spcPts val="0"/>
              </a:spcBef>
              <a:spcAft>
                <a:spcPts val="0"/>
              </a:spcAft>
              <a:defRPr sz="1400">
                <a:latin typeface="+mn-lt"/>
              </a:defRPr>
            </a:lvl4pPr>
            <a:lvl5pPr>
              <a:spcBef>
                <a:spcPts val="300"/>
              </a:spcBef>
              <a:spcAft>
                <a:spcPts val="300"/>
              </a:spcAft>
              <a:defRPr sz="1400">
                <a:solidFill>
                  <a:schemeClr val="tx1"/>
                </a:solidFill>
                <a:latin typeface="Arial Black" panose="020B0A04020102020204" pitchFamily="34" charset="0"/>
              </a:defRPr>
            </a:lvl5pPr>
          </a:lstStyle>
          <a:p>
            <a:pPr lvl="0"/>
            <a:r>
              <a:rPr lang="en-GB" dirty="0"/>
              <a:t>Click to edit Master text styles</a:t>
            </a:r>
          </a:p>
          <a:p>
            <a:pPr lvl="1"/>
            <a:r>
              <a:rPr lang="en-GB" dirty="0"/>
              <a:t>Second level</a:t>
            </a:r>
          </a:p>
          <a:p>
            <a:pPr marL="806400" lvl="2" indent="-270000" algn="l" defTabSz="914400" rtl="0" eaLnBrk="1" latinLnBrk="0" hangingPunct="1">
              <a:lnSpc>
                <a:spcPct val="100000"/>
              </a:lnSpc>
              <a:spcBef>
                <a:spcPts val="300"/>
              </a:spcBef>
              <a:spcAft>
                <a:spcPts val="300"/>
              </a:spcAft>
              <a:buFont typeface="Arial" panose="020B0604020202020204" pitchFamily="34" charset="0"/>
              <a:buChar char="–"/>
            </a:pPr>
            <a:r>
              <a:rPr lang="en-GB" dirty="0"/>
              <a:t>Third level</a:t>
            </a:r>
          </a:p>
          <a:p>
            <a:pPr lvl="3"/>
            <a:r>
              <a:rPr lang="en-GB" dirty="0"/>
              <a:t>Fourth level</a:t>
            </a:r>
          </a:p>
          <a:p>
            <a:pPr lvl="4"/>
            <a:r>
              <a:rPr lang="en-GB" dirty="0"/>
              <a:t>Fifth level</a:t>
            </a:r>
          </a:p>
        </p:txBody>
      </p:sp>
      <p:sp>
        <p:nvSpPr>
          <p:cNvPr id="7" name="Title 1">
            <a:extLst>
              <a:ext uri="{FF2B5EF4-FFF2-40B4-BE49-F238E27FC236}">
                <a16:creationId xmlns:a16="http://schemas.microsoft.com/office/drawing/2014/main" id="{0A2361F1-D3F4-F6B6-B04F-A402624B7591}"/>
              </a:ext>
            </a:extLst>
          </p:cNvPr>
          <p:cNvSpPr>
            <a:spLocks noGrp="1"/>
          </p:cNvSpPr>
          <p:nvPr>
            <p:ph type="title"/>
          </p:nvPr>
        </p:nvSpPr>
        <p:spPr>
          <a:xfrm>
            <a:off x="432000" y="428400"/>
            <a:ext cx="11328000" cy="460800"/>
          </a:xfrm>
          <a:prstGeom prst="rect">
            <a:avLst/>
          </a:prstGeom>
        </p:spPr>
        <p:txBody>
          <a:bodyPr bIns="0"/>
          <a:lstStyle>
            <a:lvl1pPr>
              <a:defRPr sz="2200" b="1" i="0">
                <a:effectLst/>
                <a:latin typeface="Arial Black" panose="020B0A04020102020204" pitchFamily="34" charset="0"/>
              </a:defRPr>
            </a:lvl1pPr>
          </a:lstStyle>
          <a:p>
            <a:r>
              <a:rPr lang="en-US" dirty="0"/>
              <a:t>Click to edit Master title style</a:t>
            </a:r>
            <a:endParaRPr lang="en-AU" dirty="0"/>
          </a:p>
        </p:txBody>
      </p:sp>
      <p:sp>
        <p:nvSpPr>
          <p:cNvPr id="8" name="Picture Placeholder 7">
            <a:extLst>
              <a:ext uri="{FF2B5EF4-FFF2-40B4-BE49-F238E27FC236}">
                <a16:creationId xmlns:a16="http://schemas.microsoft.com/office/drawing/2014/main" id="{37999555-A3EB-47C8-96A6-F2F2E1E0B29F}"/>
              </a:ext>
            </a:extLst>
          </p:cNvPr>
          <p:cNvSpPr>
            <a:spLocks noGrp="1"/>
          </p:cNvSpPr>
          <p:nvPr>
            <p:ph type="pic" sz="quarter" idx="13"/>
          </p:nvPr>
        </p:nvSpPr>
        <p:spPr>
          <a:xfrm>
            <a:off x="432000" y="1218497"/>
            <a:ext cx="1321954" cy="1332961"/>
          </a:xfrm>
          <a:prstGeom prst="rect">
            <a:avLst/>
          </a:prstGeom>
          <a:noFill/>
        </p:spPr>
        <p:txBody>
          <a:bodyPr anchor="ctr" anchorCtr="1"/>
          <a:lstStyle>
            <a:lvl1pPr marL="0" indent="0">
              <a:buNone/>
              <a:defRPr/>
            </a:lvl1pPr>
          </a:lstStyle>
          <a:p>
            <a:r>
              <a:rPr lang="en-US" dirty="0"/>
              <a:t>Click icon to add picture</a:t>
            </a:r>
            <a:endParaRPr lang="en-AU" dirty="0"/>
          </a:p>
        </p:txBody>
      </p:sp>
      <p:cxnSp>
        <p:nvCxnSpPr>
          <p:cNvPr id="9" name="Straight Connector 8">
            <a:extLst>
              <a:ext uri="{FF2B5EF4-FFF2-40B4-BE49-F238E27FC236}">
                <a16:creationId xmlns:a16="http://schemas.microsoft.com/office/drawing/2014/main" id="{671722B9-343C-7EED-6E54-A948DDB24E38}"/>
              </a:ext>
            </a:extLst>
          </p:cNvPr>
          <p:cNvCxnSpPr>
            <a:cxnSpLocks/>
          </p:cNvCxnSpPr>
          <p:nvPr userDrawn="1"/>
        </p:nvCxnSpPr>
        <p:spPr>
          <a:xfrm>
            <a:off x="516031" y="1060995"/>
            <a:ext cx="1008000" cy="0"/>
          </a:xfrm>
          <a:prstGeom prst="line">
            <a:avLst/>
          </a:prstGeom>
          <a:ln w="889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F2899631-4489-4803-B102-292912095712}"/>
              </a:ext>
            </a:extLst>
          </p:cNvPr>
          <p:cNvPicPr>
            <a:picLocks noChangeAspect="1"/>
          </p:cNvPicPr>
          <p:nvPr userDrawn="1"/>
        </p:nvPicPr>
        <p:blipFill>
          <a:blip r:embed="rId2"/>
          <a:stretch>
            <a:fillRect/>
          </a:stretch>
        </p:blipFill>
        <p:spPr>
          <a:xfrm>
            <a:off x="10339693" y="6604670"/>
            <a:ext cx="991707" cy="106587"/>
          </a:xfrm>
          <a:prstGeom prst="rect">
            <a:avLst/>
          </a:prstGeom>
        </p:spPr>
      </p:pic>
      <p:sp>
        <p:nvSpPr>
          <p:cNvPr id="11" name="Footer Placeholder 4">
            <a:extLst>
              <a:ext uri="{FF2B5EF4-FFF2-40B4-BE49-F238E27FC236}">
                <a16:creationId xmlns:a16="http://schemas.microsoft.com/office/drawing/2014/main" id="{62FAB75F-C3D0-48E4-B203-E6571D5A9EE6}"/>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a:t>The National Efficient Price: An Introduction for Private Health Insurers</a:t>
            </a:r>
            <a:endParaRPr lang="en-US" dirty="0"/>
          </a:p>
        </p:txBody>
      </p:sp>
      <p:sp>
        <p:nvSpPr>
          <p:cNvPr id="19" name="TextBox 18">
            <a:extLst>
              <a:ext uri="{FF2B5EF4-FFF2-40B4-BE49-F238E27FC236}">
                <a16:creationId xmlns:a16="http://schemas.microsoft.com/office/drawing/2014/main" id="{99824439-508A-4D57-A5C0-1BBA708C6E01}"/>
              </a:ext>
            </a:extLst>
          </p:cNvPr>
          <p:cNvSpPr txBox="1"/>
          <p:nvPr userDrawn="1"/>
        </p:nvSpPr>
        <p:spPr>
          <a:xfrm>
            <a:off x="9016801" y="6518179"/>
            <a:ext cx="2743200" cy="246221"/>
          </a:xfrm>
          <a:prstGeom prst="rect">
            <a:avLst/>
          </a:prstGeom>
          <a:noFill/>
        </p:spPr>
        <p:txBody>
          <a:bodyPr wrap="square" rtlCol="0">
            <a:spAutoFit/>
          </a:bodyPr>
          <a:lstStyle/>
          <a:p>
            <a:pPr algn="r"/>
            <a:fld id="{1FF9B0F3-DD0B-426F-97BF-4982209B99A9}" type="slidenum">
              <a:rPr lang="en-GB" sz="1000" kern="1200" smtClean="0">
                <a:solidFill>
                  <a:srgbClr val="A6A6A6"/>
                </a:solidFill>
                <a:latin typeface="+mn-lt"/>
                <a:ea typeface="+mn-ea"/>
                <a:cs typeface="+mn-cs"/>
              </a:rPr>
              <a:t>‹#›</a:t>
            </a:fld>
            <a:endParaRPr lang="en-AU" sz="1000" kern="1200" dirty="0">
              <a:solidFill>
                <a:srgbClr val="A6A6A6"/>
              </a:solidFill>
              <a:latin typeface="+mn-lt"/>
              <a:ea typeface="+mn-ea"/>
              <a:cs typeface="+mn-cs"/>
            </a:endParaRPr>
          </a:p>
        </p:txBody>
      </p:sp>
      <p:sp>
        <p:nvSpPr>
          <p:cNvPr id="6" name="Text Placeholder 5">
            <a:extLst>
              <a:ext uri="{FF2B5EF4-FFF2-40B4-BE49-F238E27FC236}">
                <a16:creationId xmlns:a16="http://schemas.microsoft.com/office/drawing/2014/main" id="{146DAEE4-B3E1-66DA-EFD3-0F1655E62DC1}"/>
              </a:ext>
            </a:extLst>
          </p:cNvPr>
          <p:cNvSpPr>
            <a:spLocks noGrp="1"/>
          </p:cNvSpPr>
          <p:nvPr>
            <p:ph type="body" sz="quarter" idx="19"/>
          </p:nvPr>
        </p:nvSpPr>
        <p:spPr>
          <a:xfrm>
            <a:off x="432000" y="2928071"/>
            <a:ext cx="5482800" cy="3207600"/>
          </a:xfrm>
        </p:spPr>
        <p:txBody>
          <a:bodyPr/>
          <a:lstStyle>
            <a:lvl1pPr>
              <a:spcBef>
                <a:spcPts val="300"/>
              </a:spcBef>
              <a:spcAft>
                <a:spcPts val="300"/>
              </a:spcAft>
              <a:defRPr sz="1400"/>
            </a:lvl1pPr>
            <a:lvl2pPr>
              <a:spcBef>
                <a:spcPts val="300"/>
              </a:spcBef>
              <a:spcAft>
                <a:spcPts val="300"/>
              </a:spcAft>
              <a:defRPr sz="1400"/>
            </a:lvl2pPr>
            <a:lvl3pPr>
              <a:spcBef>
                <a:spcPts val="300"/>
              </a:spcBef>
              <a:spcAft>
                <a:spcPts val="300"/>
              </a:spcAft>
              <a:defRPr sz="1400"/>
            </a:lvl3pPr>
            <a:lvl4pPr>
              <a:spcBef>
                <a:spcPts val="300"/>
              </a:spcBef>
              <a:spcAft>
                <a:spcPts val="300"/>
              </a:spcAft>
              <a:defRPr sz="1400"/>
            </a:lvl4pPr>
            <a:lvl5pPr>
              <a:spcBef>
                <a:spcPts val="300"/>
              </a:spcBef>
              <a:spcAft>
                <a:spcPts val="300"/>
              </a:spcAft>
              <a:defRPr sz="1400">
                <a:solidFill>
                  <a:schemeClr val="tx1"/>
                </a:solidFill>
                <a:latin typeface="Arial Black" panose="020B0A040201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5">
            <a:extLst>
              <a:ext uri="{FF2B5EF4-FFF2-40B4-BE49-F238E27FC236}">
                <a16:creationId xmlns:a16="http://schemas.microsoft.com/office/drawing/2014/main" id="{BC921C6D-B2E0-4E9B-51E3-F840539D33E8}"/>
              </a:ext>
            </a:extLst>
          </p:cNvPr>
          <p:cNvSpPr>
            <a:spLocks noGrp="1"/>
          </p:cNvSpPr>
          <p:nvPr>
            <p:ph type="body" sz="quarter" idx="20"/>
          </p:nvPr>
        </p:nvSpPr>
        <p:spPr>
          <a:xfrm>
            <a:off x="6274494" y="1218497"/>
            <a:ext cx="5482800" cy="4917174"/>
          </a:xfrm>
        </p:spPr>
        <p:txBody>
          <a:bodyPr/>
          <a:lstStyle>
            <a:lvl1pPr>
              <a:spcBef>
                <a:spcPts val="300"/>
              </a:spcBef>
              <a:spcAft>
                <a:spcPts val="300"/>
              </a:spcAft>
              <a:defRPr sz="1400"/>
            </a:lvl1pPr>
            <a:lvl2pPr>
              <a:spcBef>
                <a:spcPts val="300"/>
              </a:spcBef>
              <a:spcAft>
                <a:spcPts val="300"/>
              </a:spcAft>
              <a:defRPr sz="1400"/>
            </a:lvl2pPr>
            <a:lvl3pPr>
              <a:spcBef>
                <a:spcPts val="300"/>
              </a:spcBef>
              <a:spcAft>
                <a:spcPts val="300"/>
              </a:spcAft>
              <a:defRPr sz="1400"/>
            </a:lvl3pPr>
            <a:lvl4pPr>
              <a:spcBef>
                <a:spcPts val="300"/>
              </a:spcBef>
              <a:spcAft>
                <a:spcPts val="300"/>
              </a:spcAft>
              <a:defRPr sz="1400"/>
            </a:lvl4pPr>
            <a:lvl5pPr>
              <a:spcBef>
                <a:spcPts val="300"/>
              </a:spcBef>
              <a:spcAft>
                <a:spcPts val="300"/>
              </a:spcAft>
              <a:defRPr sz="1400">
                <a:solidFill>
                  <a:schemeClr val="tx1"/>
                </a:solidFill>
                <a:latin typeface="Arial Black" panose="020B0A040201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124731491"/>
      </p:ext>
    </p:extLst>
  </p:cSld>
  <p:clrMapOvr>
    <a:masterClrMapping/>
  </p:clrMapOvr>
  <p:extLst>
    <p:ext uri="{DCECCB84-F9BA-43D5-87BE-67443E8EF086}">
      <p15:sldGuideLst xmlns:p15="http://schemas.microsoft.com/office/powerpoint/2012/main">
        <p15:guide id="1" pos="1506">
          <p15:clr>
            <a:srgbClr val="FBAE40"/>
          </p15:clr>
        </p15:guide>
        <p15:guide id="2" pos="1350">
          <p15:clr>
            <a:srgbClr val="FBAE40"/>
          </p15:clr>
        </p15:guide>
        <p15:guide id="3" orient="horz" pos="1161">
          <p15:clr>
            <a:srgbClr val="FBAE40"/>
          </p15:clr>
        </p15:guide>
        <p15:guide id="4" orient="horz" pos="1095">
          <p15:clr>
            <a:srgbClr val="FBAE40"/>
          </p15:clr>
        </p15:guide>
        <p15:guide id="5" pos="3727">
          <p15:clr>
            <a:srgbClr val="FBAE40"/>
          </p15:clr>
        </p15:guide>
        <p15:guide id="6" pos="395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Section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accent1"/>
                </a:solidFill>
                <a:latin typeface="+mj-lt"/>
              </a:defRPr>
            </a:lvl1pPr>
          </a:lstStyle>
          <a:p>
            <a:r>
              <a:rPr lang="en-US" dirty="0"/>
              <a:t>Click to edit Master</a:t>
            </a:r>
            <a:endParaRPr lang="en-GB" dirty="0"/>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accent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accent1"/>
          </a:solidFill>
          <a:ln w="9525" cap="flat">
            <a:noFill/>
            <a:prstDash val="solid"/>
            <a:miter/>
          </a:ln>
        </p:spPr>
        <p:txBody>
          <a:bodyPr rtlCol="0" anchor="ctr"/>
          <a:lstStyle/>
          <a:p>
            <a:endParaRPr lang="en-US"/>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3" name="Footer Placeholder 4">
            <a:extLst>
              <a:ext uri="{FF2B5EF4-FFF2-40B4-BE49-F238E27FC236}">
                <a16:creationId xmlns:a16="http://schemas.microsoft.com/office/drawing/2014/main" id="{6DECE934-2A88-71C2-DF08-0CBBE37E633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348668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V (Purple, two peo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77495-2D94-4334-B92B-48AF290328F3}"/>
              </a:ext>
            </a:extLst>
          </p:cNvPr>
          <p:cNvSpPr>
            <a:spLocks noGrp="1"/>
          </p:cNvSpPr>
          <p:nvPr>
            <p:ph type="title"/>
          </p:nvPr>
        </p:nvSpPr>
        <p:spPr>
          <a:xfrm>
            <a:off x="432000" y="428400"/>
            <a:ext cx="11328000" cy="460800"/>
          </a:xfrm>
          <a:prstGeom prst="rect">
            <a:avLst/>
          </a:prstGeom>
        </p:spPr>
        <p:txBody>
          <a:bodyPr bIns="0"/>
          <a:lstStyle>
            <a:lvl1pPr>
              <a:defRPr sz="2200" b="1" i="0">
                <a:latin typeface="Arial Black" panose="020B0A04020102020204" pitchFamily="34" charset="0"/>
              </a:defRPr>
            </a:lvl1pPr>
          </a:lstStyle>
          <a:p>
            <a:r>
              <a:rPr lang="en-US" dirty="0"/>
              <a:t>Click to edit Master title style</a:t>
            </a:r>
            <a:endParaRPr lang="en-AU" dirty="0"/>
          </a:p>
        </p:txBody>
      </p:sp>
      <p:sp>
        <p:nvSpPr>
          <p:cNvPr id="4" name="Picture Placeholder 7">
            <a:extLst>
              <a:ext uri="{FF2B5EF4-FFF2-40B4-BE49-F238E27FC236}">
                <a16:creationId xmlns:a16="http://schemas.microsoft.com/office/drawing/2014/main" id="{4F6533DB-CE33-A642-044E-6FDD1DAE94DB}"/>
              </a:ext>
            </a:extLst>
          </p:cNvPr>
          <p:cNvSpPr>
            <a:spLocks noGrp="1"/>
          </p:cNvSpPr>
          <p:nvPr>
            <p:ph type="pic" sz="quarter" idx="13"/>
          </p:nvPr>
        </p:nvSpPr>
        <p:spPr>
          <a:xfrm>
            <a:off x="432000" y="1220400"/>
            <a:ext cx="1321954" cy="1332961"/>
          </a:xfrm>
          <a:prstGeom prst="rect">
            <a:avLst/>
          </a:prstGeom>
          <a:noFill/>
        </p:spPr>
        <p:txBody>
          <a:bodyPr anchor="ctr" anchorCtr="1"/>
          <a:lstStyle>
            <a:lvl1pPr marL="0" indent="0">
              <a:buNone/>
              <a:defRPr/>
            </a:lvl1pPr>
          </a:lstStyle>
          <a:p>
            <a:r>
              <a:rPr lang="en-US" dirty="0"/>
              <a:t>Click icon to add picture</a:t>
            </a:r>
            <a:endParaRPr lang="en-AU" dirty="0"/>
          </a:p>
        </p:txBody>
      </p:sp>
      <p:sp>
        <p:nvSpPr>
          <p:cNvPr id="5" name="Text Placeholder 4">
            <a:extLst>
              <a:ext uri="{FF2B5EF4-FFF2-40B4-BE49-F238E27FC236}">
                <a16:creationId xmlns:a16="http://schemas.microsoft.com/office/drawing/2014/main" id="{BA0BCAA9-DD97-D3F8-6E14-C9200CBC9EF0}"/>
              </a:ext>
            </a:extLst>
          </p:cNvPr>
          <p:cNvSpPr>
            <a:spLocks noGrp="1"/>
          </p:cNvSpPr>
          <p:nvPr>
            <p:ph type="body" sz="quarter" idx="16"/>
          </p:nvPr>
        </p:nvSpPr>
        <p:spPr>
          <a:xfrm>
            <a:off x="1830360" y="1220400"/>
            <a:ext cx="4086000" cy="1332961"/>
          </a:xfrm>
        </p:spPr>
        <p:txBody>
          <a:bodyPr/>
          <a:lstStyle>
            <a:lvl1pPr>
              <a:spcBef>
                <a:spcPts val="300"/>
              </a:spcBef>
              <a:spcAft>
                <a:spcPts val="300"/>
              </a:spcAft>
              <a:defRPr sz="1400"/>
            </a:lvl1pPr>
            <a:lvl2pPr>
              <a:spcBef>
                <a:spcPts val="300"/>
              </a:spcBef>
              <a:spcAft>
                <a:spcPts val="300"/>
              </a:spcAft>
              <a:defRPr sz="1400"/>
            </a:lvl2pPr>
            <a:lvl3pPr>
              <a:spcBef>
                <a:spcPts val="300"/>
              </a:spcBef>
              <a:spcAft>
                <a:spcPts val="300"/>
              </a:spcAft>
              <a:defRPr sz="1400"/>
            </a:lvl3pPr>
            <a:lvl4pPr>
              <a:spcBef>
                <a:spcPts val="300"/>
              </a:spcBef>
              <a:spcAft>
                <a:spcPts val="300"/>
              </a:spcAft>
              <a:defRPr sz="1400"/>
            </a:lvl4pPr>
            <a:lvl5pPr>
              <a:spcBef>
                <a:spcPts val="300"/>
              </a:spcBef>
              <a:spcAft>
                <a:spcPts val="600"/>
              </a:spcAft>
              <a:defRPr sz="1400">
                <a:solidFill>
                  <a:schemeClr val="tx1"/>
                </a:solidFill>
                <a:latin typeface="Arial Black" panose="020B0A040201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ext Placeholder 4">
            <a:extLst>
              <a:ext uri="{FF2B5EF4-FFF2-40B4-BE49-F238E27FC236}">
                <a16:creationId xmlns:a16="http://schemas.microsoft.com/office/drawing/2014/main" id="{67C5778A-4D4B-9F82-6DEA-DF9174CF6A37}"/>
              </a:ext>
            </a:extLst>
          </p:cNvPr>
          <p:cNvSpPr>
            <a:spLocks noGrp="1"/>
          </p:cNvSpPr>
          <p:nvPr>
            <p:ph type="body" sz="quarter" idx="18"/>
          </p:nvPr>
        </p:nvSpPr>
        <p:spPr>
          <a:xfrm>
            <a:off x="430800" y="2762519"/>
            <a:ext cx="5485560" cy="1332961"/>
          </a:xfrm>
        </p:spPr>
        <p:txBody>
          <a:bodyPr/>
          <a:lstStyle>
            <a:lvl1pPr>
              <a:spcBef>
                <a:spcPts val="300"/>
              </a:spcBef>
              <a:spcAft>
                <a:spcPts val="300"/>
              </a:spcAft>
              <a:defRPr sz="1400"/>
            </a:lvl1pPr>
            <a:lvl2pPr>
              <a:spcBef>
                <a:spcPts val="300"/>
              </a:spcBef>
              <a:spcAft>
                <a:spcPts val="300"/>
              </a:spcAft>
              <a:defRPr sz="1400"/>
            </a:lvl2pPr>
            <a:lvl3pPr>
              <a:spcBef>
                <a:spcPts val="300"/>
              </a:spcBef>
              <a:spcAft>
                <a:spcPts val="300"/>
              </a:spcAft>
              <a:defRPr sz="1400"/>
            </a:lvl3pPr>
            <a:lvl4pPr>
              <a:spcBef>
                <a:spcPts val="300"/>
              </a:spcBef>
              <a:spcAft>
                <a:spcPts val="300"/>
              </a:spcAft>
              <a:defRPr sz="1400"/>
            </a:lvl4pPr>
            <a:lvl5pPr>
              <a:spcBef>
                <a:spcPts val="300"/>
              </a:spcBef>
              <a:spcAft>
                <a:spcPts val="600"/>
              </a:spcAft>
              <a:defRPr sz="1400">
                <a:solidFill>
                  <a:schemeClr val="tx1"/>
                </a:solidFill>
                <a:latin typeface="Arial Black" panose="020B0A040201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Picture Placeholder 7">
            <a:extLst>
              <a:ext uri="{FF2B5EF4-FFF2-40B4-BE49-F238E27FC236}">
                <a16:creationId xmlns:a16="http://schemas.microsoft.com/office/drawing/2014/main" id="{73BD053F-C748-693F-A3D4-9511002E33AB}"/>
              </a:ext>
            </a:extLst>
          </p:cNvPr>
          <p:cNvSpPr>
            <a:spLocks noGrp="1"/>
          </p:cNvSpPr>
          <p:nvPr>
            <p:ph type="pic" sz="quarter" idx="14"/>
          </p:nvPr>
        </p:nvSpPr>
        <p:spPr>
          <a:xfrm>
            <a:off x="6288002" y="1220400"/>
            <a:ext cx="1321954" cy="1332961"/>
          </a:xfrm>
          <a:prstGeom prst="rect">
            <a:avLst/>
          </a:prstGeom>
          <a:noFill/>
        </p:spPr>
        <p:txBody>
          <a:bodyPr anchor="ctr" anchorCtr="1"/>
          <a:lstStyle>
            <a:lvl1pPr marL="0" indent="0">
              <a:buNone/>
              <a:defRPr/>
            </a:lvl1pPr>
          </a:lstStyle>
          <a:p>
            <a:r>
              <a:rPr lang="en-US" dirty="0"/>
              <a:t>Click icon to add picture</a:t>
            </a:r>
            <a:endParaRPr lang="en-AU" dirty="0"/>
          </a:p>
        </p:txBody>
      </p:sp>
      <p:sp>
        <p:nvSpPr>
          <p:cNvPr id="9" name="Text Placeholder 4">
            <a:extLst>
              <a:ext uri="{FF2B5EF4-FFF2-40B4-BE49-F238E27FC236}">
                <a16:creationId xmlns:a16="http://schemas.microsoft.com/office/drawing/2014/main" id="{16412F8B-2AE1-F5C5-79BA-87C089D325FF}"/>
              </a:ext>
            </a:extLst>
          </p:cNvPr>
          <p:cNvSpPr>
            <a:spLocks noGrp="1"/>
          </p:cNvSpPr>
          <p:nvPr>
            <p:ph type="body" sz="quarter" idx="17"/>
          </p:nvPr>
        </p:nvSpPr>
        <p:spPr>
          <a:xfrm>
            <a:off x="7674000" y="1220400"/>
            <a:ext cx="4086000" cy="1332961"/>
          </a:xfrm>
        </p:spPr>
        <p:txBody>
          <a:bodyPr/>
          <a:lstStyle>
            <a:lvl1pPr>
              <a:spcBef>
                <a:spcPts val="300"/>
              </a:spcBef>
              <a:spcAft>
                <a:spcPts val="300"/>
              </a:spcAft>
              <a:defRPr sz="1400"/>
            </a:lvl1pPr>
            <a:lvl2pPr>
              <a:spcBef>
                <a:spcPts val="300"/>
              </a:spcBef>
              <a:spcAft>
                <a:spcPts val="300"/>
              </a:spcAft>
              <a:defRPr sz="1400"/>
            </a:lvl2pPr>
            <a:lvl3pPr>
              <a:spcBef>
                <a:spcPts val="300"/>
              </a:spcBef>
              <a:spcAft>
                <a:spcPts val="300"/>
              </a:spcAft>
              <a:defRPr sz="1400"/>
            </a:lvl3pPr>
            <a:lvl4pPr>
              <a:spcBef>
                <a:spcPts val="300"/>
              </a:spcBef>
              <a:spcAft>
                <a:spcPts val="300"/>
              </a:spcAft>
              <a:defRPr sz="1400"/>
            </a:lvl4pPr>
            <a:lvl5pPr>
              <a:spcBef>
                <a:spcPts val="300"/>
              </a:spcBef>
              <a:spcAft>
                <a:spcPts val="600"/>
              </a:spcAft>
              <a:defRPr sz="1400">
                <a:solidFill>
                  <a:schemeClr val="tx1"/>
                </a:solidFill>
                <a:latin typeface="Arial Black" panose="020B0A040201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Text Placeholder 4">
            <a:extLst>
              <a:ext uri="{FF2B5EF4-FFF2-40B4-BE49-F238E27FC236}">
                <a16:creationId xmlns:a16="http://schemas.microsoft.com/office/drawing/2014/main" id="{6120FFED-BE9E-532F-CF5E-B20992B01C53}"/>
              </a:ext>
            </a:extLst>
          </p:cNvPr>
          <p:cNvSpPr>
            <a:spLocks noGrp="1"/>
          </p:cNvSpPr>
          <p:nvPr>
            <p:ph type="body" sz="quarter" idx="19"/>
          </p:nvPr>
        </p:nvSpPr>
        <p:spPr>
          <a:xfrm>
            <a:off x="6288002" y="2762519"/>
            <a:ext cx="5471998" cy="1332961"/>
          </a:xfrm>
        </p:spPr>
        <p:txBody>
          <a:bodyPr/>
          <a:lstStyle>
            <a:lvl1pPr>
              <a:spcBef>
                <a:spcPts val="300"/>
              </a:spcBef>
              <a:spcAft>
                <a:spcPts val="300"/>
              </a:spcAft>
              <a:defRPr sz="1400"/>
            </a:lvl1pPr>
            <a:lvl2pPr>
              <a:spcBef>
                <a:spcPts val="300"/>
              </a:spcBef>
              <a:spcAft>
                <a:spcPts val="300"/>
              </a:spcAft>
              <a:defRPr sz="1400"/>
            </a:lvl2pPr>
            <a:lvl3pPr>
              <a:spcBef>
                <a:spcPts val="300"/>
              </a:spcBef>
              <a:spcAft>
                <a:spcPts val="300"/>
              </a:spcAft>
              <a:defRPr sz="1400"/>
            </a:lvl3pPr>
            <a:lvl4pPr>
              <a:spcBef>
                <a:spcPts val="300"/>
              </a:spcBef>
              <a:spcAft>
                <a:spcPts val="300"/>
              </a:spcAft>
              <a:defRPr sz="1400"/>
            </a:lvl4pPr>
            <a:lvl5pPr>
              <a:spcBef>
                <a:spcPts val="300"/>
              </a:spcBef>
              <a:spcAft>
                <a:spcPts val="600"/>
              </a:spcAft>
              <a:defRPr sz="1400">
                <a:solidFill>
                  <a:schemeClr val="tx1"/>
                </a:solidFill>
                <a:latin typeface="Arial Black" panose="020B0A040201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Footer Placeholder 4">
            <a:extLst>
              <a:ext uri="{FF2B5EF4-FFF2-40B4-BE49-F238E27FC236}">
                <a16:creationId xmlns:a16="http://schemas.microsoft.com/office/drawing/2014/main" id="{7648AFB4-E9C4-4465-B623-4043FBE9507F}"/>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a:t>The National Efficient Price: An Introduction for Private Health Insurers</a:t>
            </a:r>
            <a:endParaRPr lang="en-US" dirty="0"/>
          </a:p>
        </p:txBody>
      </p:sp>
    </p:spTree>
    <p:extLst>
      <p:ext uri="{BB962C8B-B14F-4D97-AF65-F5344CB8AC3E}">
        <p14:creationId xmlns:p14="http://schemas.microsoft.com/office/powerpoint/2010/main" val="2635950348"/>
      </p:ext>
    </p:extLst>
  </p:cSld>
  <p:clrMapOvr>
    <a:masterClrMapping/>
  </p:clrMapOvr>
  <p:extLst>
    <p:ext uri="{DCECCB84-F9BA-43D5-87BE-67443E8EF086}">
      <p15:sldGuideLst xmlns:p15="http://schemas.microsoft.com/office/powerpoint/2012/main">
        <p15:guide id="1" pos="3720">
          <p15:clr>
            <a:srgbClr val="FBAE40"/>
          </p15:clr>
        </p15:guide>
        <p15:guide id="2" pos="39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5F1A0-BF6D-D40C-2AAF-F4CF2BF501A9}"/>
              </a:ext>
            </a:extLst>
          </p:cNvPr>
          <p:cNvSpPr>
            <a:spLocks noGrp="1"/>
          </p:cNvSpPr>
          <p:nvPr>
            <p:ph type="title"/>
          </p:nvPr>
        </p:nvSpPr>
        <p:spPr/>
        <p:txBody>
          <a:bodyPr/>
          <a:lstStyle/>
          <a:p>
            <a:r>
              <a:rPr lang="en-GB" dirty="0"/>
              <a:t>Click to edit Master title style</a:t>
            </a:r>
          </a:p>
        </p:txBody>
      </p:sp>
      <p:sp>
        <p:nvSpPr>
          <p:cNvPr id="3" name="Footer Placeholder 2">
            <a:extLst>
              <a:ext uri="{FF2B5EF4-FFF2-40B4-BE49-F238E27FC236}">
                <a16:creationId xmlns:a16="http://schemas.microsoft.com/office/drawing/2014/main" id="{55FD898E-7BAD-9B10-A8B9-9B630FE497F3}"/>
              </a:ext>
            </a:extLst>
          </p:cNvPr>
          <p:cNvSpPr>
            <a:spLocks noGrp="1"/>
          </p:cNvSpPr>
          <p:nvPr>
            <p:ph type="ftr" sz="quarter" idx="10"/>
          </p:nvPr>
        </p:nvSpPr>
        <p:spPr/>
        <p:txBody>
          <a:bodyPr/>
          <a:lstStyle/>
          <a:p>
            <a:r>
              <a:rPr lang="en-AU"/>
              <a:t>The National Efficient Price: An Introduction for Private Health Insurers</a:t>
            </a:r>
            <a:endParaRPr lang="en-US" dirty="0"/>
          </a:p>
        </p:txBody>
      </p:sp>
    </p:spTree>
    <p:extLst>
      <p:ext uri="{BB962C8B-B14F-4D97-AF65-F5344CB8AC3E}">
        <p14:creationId xmlns:p14="http://schemas.microsoft.com/office/powerpoint/2010/main" val="27669053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Back page (White/Black, 2 people, SY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985329-F52B-804A-BB91-1AE2446C68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38336" y="567831"/>
            <a:ext cx="1525180" cy="912257"/>
          </a:xfrm>
          <a:prstGeom prst="rect">
            <a:avLst/>
          </a:prstGeom>
        </p:spPr>
      </p:pic>
      <p:sp>
        <p:nvSpPr>
          <p:cNvPr id="6" name="Rectangle 5">
            <a:extLst>
              <a:ext uri="{FF2B5EF4-FFF2-40B4-BE49-F238E27FC236}">
                <a16:creationId xmlns:a16="http://schemas.microsoft.com/office/drawing/2014/main" id="{1F51ECF8-9FCB-457E-6594-6518D4AE29CB}"/>
              </a:ext>
            </a:extLst>
          </p:cNvPr>
          <p:cNvSpPr/>
          <p:nvPr userDrawn="1"/>
        </p:nvSpPr>
        <p:spPr>
          <a:xfrm>
            <a:off x="3616178" y="0"/>
            <a:ext cx="8165294"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600" dirty="0" err="1">
              <a:solidFill>
                <a:schemeClr val="bg1"/>
              </a:solidFill>
            </a:endParaRPr>
          </a:p>
        </p:txBody>
      </p:sp>
      <p:sp>
        <p:nvSpPr>
          <p:cNvPr id="3" name="Picture Placeholder 7">
            <a:extLst>
              <a:ext uri="{FF2B5EF4-FFF2-40B4-BE49-F238E27FC236}">
                <a16:creationId xmlns:a16="http://schemas.microsoft.com/office/drawing/2014/main" id="{D17E9028-F4F7-5BED-5C5F-BBD8E85FBC75}"/>
              </a:ext>
            </a:extLst>
          </p:cNvPr>
          <p:cNvSpPr>
            <a:spLocks noGrp="1"/>
          </p:cNvSpPr>
          <p:nvPr>
            <p:ph type="pic" sz="quarter" idx="13"/>
          </p:nvPr>
        </p:nvSpPr>
        <p:spPr>
          <a:xfrm>
            <a:off x="4218528" y="1545030"/>
            <a:ext cx="1706247" cy="1706247"/>
          </a:xfrm>
          <a:prstGeom prst="rect">
            <a:avLst/>
          </a:prstGeom>
          <a:noFill/>
        </p:spPr>
        <p:txBody>
          <a:bodyPr anchor="ctr" anchorCtr="1"/>
          <a:lstStyle>
            <a:lvl1pPr marL="0" indent="0" algn="ctr">
              <a:buNone/>
              <a:defRPr>
                <a:solidFill>
                  <a:schemeClr val="bg1"/>
                </a:solidFill>
              </a:defRPr>
            </a:lvl1pPr>
          </a:lstStyle>
          <a:p>
            <a:r>
              <a:rPr lang="en-US" dirty="0"/>
              <a:t>Click icon to add picture</a:t>
            </a:r>
            <a:endParaRPr lang="en-AU" dirty="0"/>
          </a:p>
        </p:txBody>
      </p:sp>
      <p:sp>
        <p:nvSpPr>
          <p:cNvPr id="12" name="Text Placeholder 11">
            <a:extLst>
              <a:ext uri="{FF2B5EF4-FFF2-40B4-BE49-F238E27FC236}">
                <a16:creationId xmlns:a16="http://schemas.microsoft.com/office/drawing/2014/main" id="{3F851E05-63A7-551D-77A7-D99D9E3EE42D}"/>
              </a:ext>
            </a:extLst>
          </p:cNvPr>
          <p:cNvSpPr>
            <a:spLocks noGrp="1"/>
          </p:cNvSpPr>
          <p:nvPr>
            <p:ph type="body" sz="quarter" idx="17" hasCustomPrompt="1"/>
          </p:nvPr>
        </p:nvSpPr>
        <p:spPr>
          <a:xfrm>
            <a:off x="6043611" y="1544638"/>
            <a:ext cx="5434013" cy="1706562"/>
          </a:xfrm>
          <a:prstGeom prst="rect">
            <a:avLst/>
          </a:prstGeom>
        </p:spPr>
        <p:txBody>
          <a:bodyPr tIns="0" anchor="ctr" anchorCtr="0"/>
          <a:lstStyle>
            <a:lvl1pPr marL="0" indent="0">
              <a:spcBef>
                <a:spcPts val="0"/>
              </a:spcBef>
              <a:spcAft>
                <a:spcPts val="0"/>
              </a:spcAft>
              <a:buNone/>
              <a:defRPr sz="1800" b="1">
                <a:solidFill>
                  <a:schemeClr val="accent1"/>
                </a:solidFill>
                <a:latin typeface="Arial Black" panose="020B0A04020102020204" pitchFamily="34" charset="0"/>
              </a:defRPr>
            </a:lvl1pPr>
            <a:lvl2pPr marL="0" indent="0">
              <a:spcBef>
                <a:spcPts val="0"/>
              </a:spcBef>
              <a:spcAft>
                <a:spcPts val="1200"/>
              </a:spcAft>
              <a:buNone/>
              <a:defRPr b="1">
                <a:solidFill>
                  <a:schemeClr val="bg1"/>
                </a:solidFill>
                <a:latin typeface="Arial" panose="020B0604020202020204" pitchFamily="34" charset="0"/>
                <a:cs typeface="Arial" panose="020B0604020202020204" pitchFamily="34" charset="0"/>
              </a:defRPr>
            </a:lvl2pPr>
            <a:lvl3pPr marL="0" indent="0">
              <a:spcBef>
                <a:spcPts val="600"/>
              </a:spcBef>
              <a:spcAft>
                <a:spcPts val="0"/>
              </a:spcAft>
              <a:buNone/>
              <a:defRPr>
                <a:solidFill>
                  <a:schemeClr val="bg1"/>
                </a:solidFill>
              </a:defRPr>
            </a:lvl3pPr>
            <a:lvl4pPr marL="0" indent="0">
              <a:spcBef>
                <a:spcPts val="600"/>
              </a:spcBef>
              <a:spcAft>
                <a:spcPts val="0"/>
              </a:spcAft>
              <a:buFont typeface="Arial" panose="020B0604020202020204" pitchFamily="34" charset="0"/>
              <a:buNone/>
              <a:defRPr>
                <a:solidFill>
                  <a:schemeClr val="bg1"/>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4" name="Picture Placeholder 7">
            <a:extLst>
              <a:ext uri="{FF2B5EF4-FFF2-40B4-BE49-F238E27FC236}">
                <a16:creationId xmlns:a16="http://schemas.microsoft.com/office/drawing/2014/main" id="{5F408F1B-3AB8-22CB-7B7F-9D5D4F311DA5}"/>
              </a:ext>
            </a:extLst>
          </p:cNvPr>
          <p:cNvSpPr>
            <a:spLocks noGrp="1"/>
          </p:cNvSpPr>
          <p:nvPr>
            <p:ph type="pic" sz="quarter" idx="16"/>
          </p:nvPr>
        </p:nvSpPr>
        <p:spPr>
          <a:xfrm>
            <a:off x="4218528" y="3738230"/>
            <a:ext cx="1706247" cy="1706247"/>
          </a:xfrm>
          <a:prstGeom prst="rect">
            <a:avLst/>
          </a:prstGeom>
          <a:noFill/>
        </p:spPr>
        <p:txBody>
          <a:bodyPr anchor="ctr" anchorCtr="1"/>
          <a:lstStyle>
            <a:lvl1pPr marL="0" indent="0" algn="ctr">
              <a:buNone/>
              <a:defRPr>
                <a:solidFill>
                  <a:schemeClr val="bg1"/>
                </a:solidFill>
              </a:defRPr>
            </a:lvl1pPr>
          </a:lstStyle>
          <a:p>
            <a:r>
              <a:rPr lang="en-US" dirty="0"/>
              <a:t>Click icon to add picture</a:t>
            </a:r>
            <a:endParaRPr lang="en-AU" dirty="0"/>
          </a:p>
        </p:txBody>
      </p:sp>
      <p:sp>
        <p:nvSpPr>
          <p:cNvPr id="13" name="Text Placeholder 11">
            <a:extLst>
              <a:ext uri="{FF2B5EF4-FFF2-40B4-BE49-F238E27FC236}">
                <a16:creationId xmlns:a16="http://schemas.microsoft.com/office/drawing/2014/main" id="{F794757E-475C-61CE-8872-66E6A64B3C5E}"/>
              </a:ext>
            </a:extLst>
          </p:cNvPr>
          <p:cNvSpPr>
            <a:spLocks noGrp="1"/>
          </p:cNvSpPr>
          <p:nvPr>
            <p:ph type="body" sz="quarter" idx="18" hasCustomPrompt="1"/>
          </p:nvPr>
        </p:nvSpPr>
        <p:spPr>
          <a:xfrm>
            <a:off x="6043611" y="3737915"/>
            <a:ext cx="5434013" cy="1706562"/>
          </a:xfrm>
          <a:prstGeom prst="rect">
            <a:avLst/>
          </a:prstGeom>
        </p:spPr>
        <p:txBody>
          <a:bodyPr tIns="0" anchor="ctr" anchorCtr="0"/>
          <a:lstStyle>
            <a:lvl1pPr marL="0" indent="0">
              <a:spcBef>
                <a:spcPts val="0"/>
              </a:spcBef>
              <a:spcAft>
                <a:spcPts val="0"/>
              </a:spcAft>
              <a:buNone/>
              <a:defRPr sz="1800" b="1">
                <a:solidFill>
                  <a:schemeClr val="accent1"/>
                </a:solidFill>
                <a:latin typeface="Arial Black" panose="020B0A04020102020204" pitchFamily="34" charset="0"/>
              </a:defRPr>
            </a:lvl1pPr>
            <a:lvl2pPr marL="0" indent="0">
              <a:spcBef>
                <a:spcPts val="0"/>
              </a:spcBef>
              <a:spcAft>
                <a:spcPts val="1200"/>
              </a:spcAft>
              <a:buNone/>
              <a:defRPr b="1">
                <a:solidFill>
                  <a:schemeClr val="bg1"/>
                </a:solidFill>
                <a:latin typeface="Arial" panose="020B0604020202020204" pitchFamily="34" charset="0"/>
                <a:cs typeface="Arial" panose="020B0604020202020204" pitchFamily="34" charset="0"/>
              </a:defRPr>
            </a:lvl2pPr>
            <a:lvl3pPr marL="0" indent="0">
              <a:spcBef>
                <a:spcPts val="600"/>
              </a:spcBef>
              <a:spcAft>
                <a:spcPts val="0"/>
              </a:spcAft>
              <a:buNone/>
              <a:defRPr>
                <a:solidFill>
                  <a:schemeClr val="bg1"/>
                </a:solidFill>
              </a:defRPr>
            </a:lvl3pPr>
            <a:lvl4pPr marL="0" indent="0">
              <a:spcBef>
                <a:spcPts val="600"/>
              </a:spcBef>
              <a:spcAft>
                <a:spcPts val="0"/>
              </a:spcAft>
              <a:buFont typeface="Arial" panose="020B0604020202020204" pitchFamily="34" charset="0"/>
              <a:buNone/>
              <a:defRPr>
                <a:solidFill>
                  <a:schemeClr val="bg1"/>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9" name="TextBox 8">
            <a:extLst>
              <a:ext uri="{FF2B5EF4-FFF2-40B4-BE49-F238E27FC236}">
                <a16:creationId xmlns:a16="http://schemas.microsoft.com/office/drawing/2014/main" id="{2CCC7AF2-D28F-E34A-BC9C-6C2FCA2FCCBA}"/>
              </a:ext>
            </a:extLst>
          </p:cNvPr>
          <p:cNvSpPr txBox="1"/>
          <p:nvPr userDrawn="1"/>
        </p:nvSpPr>
        <p:spPr>
          <a:xfrm>
            <a:off x="445348" y="6088187"/>
            <a:ext cx="3170830" cy="369332"/>
          </a:xfrm>
          <a:prstGeom prst="rect">
            <a:avLst/>
          </a:prstGeom>
          <a:noFill/>
        </p:spPr>
        <p:txBody>
          <a:bodyPr wrap="square" rtlCol="0">
            <a:spAutoFit/>
          </a:bodyPr>
          <a:lstStyle/>
          <a:p>
            <a:pPr marL="0" lv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pPr>
            <a:r>
              <a:rPr lang="en-GB" sz="1800" b="1" kern="1200" dirty="0">
                <a:solidFill>
                  <a:srgbClr val="006EC8"/>
                </a:solidFill>
                <a:latin typeface="Arial Black" panose="020B0A04020102020204" pitchFamily="34" charset="0"/>
                <a:ea typeface="+mn-ea"/>
                <a:cs typeface="+mn-cs"/>
              </a:rPr>
              <a:t>www.taylorfry.com</a:t>
            </a:r>
            <a:endParaRPr lang="en-AU" sz="1800" b="1" kern="1200" dirty="0">
              <a:solidFill>
                <a:srgbClr val="006EC8"/>
              </a:solidFill>
              <a:latin typeface="Arial Black" panose="020B0A04020102020204" pitchFamily="34" charset="0"/>
              <a:ea typeface="+mn-ea"/>
              <a:cs typeface="+mn-cs"/>
            </a:endParaRPr>
          </a:p>
        </p:txBody>
      </p:sp>
      <p:cxnSp>
        <p:nvCxnSpPr>
          <p:cNvPr id="2" name="Straight Connector 1">
            <a:extLst>
              <a:ext uri="{FF2B5EF4-FFF2-40B4-BE49-F238E27FC236}">
                <a16:creationId xmlns:a16="http://schemas.microsoft.com/office/drawing/2014/main" id="{9FA4B88C-6A99-17A0-2216-C75D7F207315}"/>
              </a:ext>
            </a:extLst>
          </p:cNvPr>
          <p:cNvCxnSpPr>
            <a:cxnSpLocks/>
          </p:cNvCxnSpPr>
          <p:nvPr userDrawn="1"/>
        </p:nvCxnSpPr>
        <p:spPr>
          <a:xfrm>
            <a:off x="526031" y="4458991"/>
            <a:ext cx="1008000" cy="0"/>
          </a:xfrm>
          <a:prstGeom prst="line">
            <a:avLst/>
          </a:prstGeom>
          <a:ln w="88900">
            <a:solidFill>
              <a:srgbClr val="006EC8"/>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DBBA4387-7ACF-6C26-99DA-C1E4F892C17A}"/>
              </a:ext>
            </a:extLst>
          </p:cNvPr>
          <p:cNvSpPr>
            <a:spLocks noGrp="1"/>
          </p:cNvSpPr>
          <p:nvPr>
            <p:ph type="body" sz="quarter" idx="19" hasCustomPrompt="1"/>
          </p:nvPr>
        </p:nvSpPr>
        <p:spPr>
          <a:xfrm>
            <a:off x="445347" y="4889103"/>
            <a:ext cx="2993177" cy="914400"/>
          </a:xfrm>
          <a:prstGeom prst="rect">
            <a:avLst/>
          </a:prstGeom>
        </p:spPr>
        <p:txBody>
          <a:bodyPr/>
          <a:lstStyle>
            <a:lvl1pPr marL="0" indent="0">
              <a:spcBef>
                <a:spcPts val="0"/>
              </a:spcBef>
              <a:spcAft>
                <a:spcPts val="0"/>
              </a:spcAft>
              <a:buNone/>
              <a:defRPr sz="1400">
                <a:solidFill>
                  <a:schemeClr val="tx1"/>
                </a:solidFill>
                <a:latin typeface="Arial Black" panose="020B0A04020102020204" pitchFamily="34" charset="0"/>
              </a:defRPr>
            </a:lvl1pPr>
            <a:lvl2pPr marL="0" indent="0">
              <a:spcBef>
                <a:spcPts val="0"/>
              </a:spcBef>
              <a:spcAft>
                <a:spcPts val="0"/>
              </a:spcAft>
              <a:buNone/>
              <a:defRPr sz="1400" b="1">
                <a:solidFill>
                  <a:schemeClr val="tx1"/>
                </a:solidFill>
              </a:defRPr>
            </a:lvl2pPr>
            <a:lvl3pPr marL="0" indent="0">
              <a:spcBef>
                <a:spcPts val="0"/>
              </a:spcBef>
              <a:spcAft>
                <a:spcPts val="0"/>
              </a:spcAft>
              <a:buNone/>
              <a:defRPr sz="1400" b="1">
                <a:solidFill>
                  <a:schemeClr val="tx1"/>
                </a:solidFill>
              </a:defRPr>
            </a:lvl3pPr>
            <a:lvl4pPr marL="0" indent="0">
              <a:spcBef>
                <a:spcPts val="0"/>
              </a:spcBef>
              <a:spcAft>
                <a:spcPts val="0"/>
              </a:spcAft>
              <a:buFont typeface="Arial" panose="020B0604020202020204" pitchFamily="34" charset="0"/>
              <a:buNone/>
              <a:defRPr sz="1400" b="1">
                <a:solidFill>
                  <a:schemeClr val="tx1"/>
                </a:solidFill>
              </a:defRPr>
            </a:lvl4pPr>
            <a:lvl5pPr marL="0" indent="0">
              <a:spcBef>
                <a:spcPts val="0"/>
              </a:spcBef>
              <a:spcAft>
                <a:spcPts val="0"/>
              </a:spcAft>
              <a:buFont typeface="Arial" panose="020B0604020202020204" pitchFamily="34" charset="0"/>
              <a:buNone/>
              <a:defRPr sz="1400" b="1">
                <a:solidFill>
                  <a:schemeClr val="bg1"/>
                </a:solidFill>
              </a:defRPr>
            </a:lvl5pPr>
          </a:lstStyle>
          <a:p>
            <a:pPr lvl="0"/>
            <a:r>
              <a:rPr lang="en-GB" dirty="0"/>
              <a:t>Location</a:t>
            </a:r>
          </a:p>
          <a:p>
            <a:pPr lvl="1"/>
            <a:r>
              <a:rPr lang="en-GB" dirty="0"/>
              <a:t>Address line 1</a:t>
            </a:r>
          </a:p>
          <a:p>
            <a:pPr lvl="2"/>
            <a:r>
              <a:rPr lang="en-GB" dirty="0"/>
              <a:t>Address line 2</a:t>
            </a:r>
          </a:p>
          <a:p>
            <a:pPr lvl="3"/>
            <a:r>
              <a:rPr lang="en-GB" dirty="0"/>
              <a:t>Address line 3</a:t>
            </a:r>
          </a:p>
        </p:txBody>
      </p:sp>
    </p:spTree>
    <p:extLst>
      <p:ext uri="{BB962C8B-B14F-4D97-AF65-F5344CB8AC3E}">
        <p14:creationId xmlns:p14="http://schemas.microsoft.com/office/powerpoint/2010/main" val="750506172"/>
      </p:ext>
    </p:extLst>
  </p:cSld>
  <p:clrMapOvr>
    <a:masterClrMapping/>
  </p:clrMapOvr>
  <p:extLst>
    <p:ext uri="{DCECCB84-F9BA-43D5-87BE-67443E8EF086}">
      <p15:sldGuideLst xmlns:p15="http://schemas.microsoft.com/office/powerpoint/2012/main">
        <p15:guide id="1" pos="2655">
          <p15:clr>
            <a:srgbClr val="FBAE40"/>
          </p15:clr>
        </p15:guide>
        <p15:guide id="2" pos="7230">
          <p15:clr>
            <a:srgbClr val="FBAE40"/>
          </p15:clr>
        </p15:guide>
        <p15:guide id="4" pos="3738">
          <p15:clr>
            <a:srgbClr val="FBAE40"/>
          </p15:clr>
        </p15:guide>
        <p15:guide id="5" pos="3804">
          <p15:clr>
            <a:srgbClr val="FBAE40"/>
          </p15:clr>
        </p15:guide>
        <p15:guide id="6" orient="horz" pos="972">
          <p15:clr>
            <a:srgbClr val="FBAE40"/>
          </p15:clr>
        </p15:guide>
        <p15:guide id="7" orient="horz" pos="2052">
          <p15:clr>
            <a:srgbClr val="FBAE40"/>
          </p15:clr>
        </p15:guide>
        <p15:guide id="8" orient="horz" pos="2341">
          <p15:clr>
            <a:srgbClr val="FBAE40"/>
          </p15:clr>
        </p15:guide>
        <p15:guide id="9" orient="horz" pos="343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ection Header (Ruby, with imag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FA419-9306-5EA5-1C97-AE480A46AEA6}"/>
              </a:ext>
            </a:extLst>
          </p:cNvPr>
          <p:cNvSpPr>
            <a:spLocks noGrp="1"/>
          </p:cNvSpPr>
          <p:nvPr>
            <p:ph type="title" hasCustomPrompt="1"/>
          </p:nvPr>
        </p:nvSpPr>
        <p:spPr>
          <a:xfrm>
            <a:off x="389693" y="3580262"/>
            <a:ext cx="2376300" cy="1046440"/>
          </a:xfrm>
          <a:prstGeom prst="rect">
            <a:avLst/>
          </a:prstGeom>
        </p:spPr>
        <p:txBody>
          <a:bodyPr wrap="square" anchor="b">
            <a:spAutoFit/>
          </a:bodyPr>
          <a:lstStyle>
            <a:lvl1pPr algn="l">
              <a:lnSpc>
                <a:spcPct val="100000"/>
              </a:lnSpc>
              <a:defRPr sz="6500" b="1" i="0" spc="-300" baseline="0">
                <a:solidFill>
                  <a:schemeClr val="bg1"/>
                </a:solidFill>
                <a:latin typeface="Arial Black" panose="020B0A04020102020204" pitchFamily="34" charset="0"/>
              </a:defRPr>
            </a:lvl1pPr>
          </a:lstStyle>
          <a:p>
            <a:r>
              <a:rPr lang="en-US" dirty="0"/>
              <a:t>0#</a:t>
            </a:r>
            <a:endParaRPr lang="en-AU" dirty="0"/>
          </a:p>
        </p:txBody>
      </p:sp>
      <p:sp>
        <p:nvSpPr>
          <p:cNvPr id="3" name="Text Placeholder 2">
            <a:extLst>
              <a:ext uri="{FF2B5EF4-FFF2-40B4-BE49-F238E27FC236}">
                <a16:creationId xmlns:a16="http://schemas.microsoft.com/office/drawing/2014/main" id="{ED9DA475-BA3B-B3A9-A3D3-046AEDFFC15E}"/>
              </a:ext>
            </a:extLst>
          </p:cNvPr>
          <p:cNvSpPr>
            <a:spLocks noGrp="1"/>
          </p:cNvSpPr>
          <p:nvPr>
            <p:ph type="body" idx="1"/>
          </p:nvPr>
        </p:nvSpPr>
        <p:spPr>
          <a:xfrm>
            <a:off x="416590" y="5244136"/>
            <a:ext cx="5343276" cy="1052325"/>
          </a:xfrm>
          <a:prstGeom prst="rect">
            <a:avLst/>
          </a:prstGeom>
        </p:spPr>
        <p:txBody>
          <a:bodyPr tIns="0" rIns="0" anchor="t" anchorCtr="0">
            <a:normAutofit/>
          </a:bodyPr>
          <a:lstStyle>
            <a:lvl1pPr marL="0" indent="0" algn="l">
              <a:lnSpc>
                <a:spcPts val="3400"/>
              </a:lnSpc>
              <a:buNone/>
              <a:defRPr sz="3000" b="0" i="0" spc="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Picture Placeholder 7">
            <a:extLst>
              <a:ext uri="{FF2B5EF4-FFF2-40B4-BE49-F238E27FC236}">
                <a16:creationId xmlns:a16="http://schemas.microsoft.com/office/drawing/2014/main" id="{AEDA7B55-AA90-A3FB-8790-6B94A3741B07}"/>
              </a:ext>
            </a:extLst>
          </p:cNvPr>
          <p:cNvSpPr>
            <a:spLocks noGrp="1"/>
          </p:cNvSpPr>
          <p:nvPr>
            <p:ph type="pic" sz="quarter" idx="13"/>
          </p:nvPr>
        </p:nvSpPr>
        <p:spPr>
          <a:xfrm>
            <a:off x="9570202" y="0"/>
            <a:ext cx="2621798" cy="6858000"/>
          </a:xfrm>
          <a:prstGeom prst="rect">
            <a:avLst/>
          </a:prstGeom>
          <a:solidFill>
            <a:schemeClr val="bg1">
              <a:lumMod val="95000"/>
            </a:schemeClr>
          </a:solidFill>
        </p:spPr>
        <p:txBody>
          <a:bodyPr anchor="ctr"/>
          <a:lstStyle>
            <a:lvl1pPr marL="0" indent="0" algn="ctr">
              <a:buNone/>
              <a:defRPr/>
            </a:lvl1pPr>
          </a:lstStyle>
          <a:p>
            <a:r>
              <a:rPr lang="en-US" dirty="0"/>
              <a:t>Click icon to add picture</a:t>
            </a:r>
            <a:endParaRPr lang="en-AU" dirty="0"/>
          </a:p>
        </p:txBody>
      </p:sp>
      <p:cxnSp>
        <p:nvCxnSpPr>
          <p:cNvPr id="5" name="Straight Connector 4">
            <a:extLst>
              <a:ext uri="{FF2B5EF4-FFF2-40B4-BE49-F238E27FC236}">
                <a16:creationId xmlns:a16="http://schemas.microsoft.com/office/drawing/2014/main" id="{D1AFCB16-4D2A-7774-34BA-C442CDE5684D}"/>
              </a:ext>
            </a:extLst>
          </p:cNvPr>
          <p:cNvCxnSpPr>
            <a:cxnSpLocks/>
          </p:cNvCxnSpPr>
          <p:nvPr userDrawn="1"/>
        </p:nvCxnSpPr>
        <p:spPr>
          <a:xfrm>
            <a:off x="526031" y="4936140"/>
            <a:ext cx="100800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18581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ection Header (Ruby)">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FA419-9306-5EA5-1C97-AE480A46AEA6}"/>
              </a:ext>
            </a:extLst>
          </p:cNvPr>
          <p:cNvSpPr>
            <a:spLocks noGrp="1"/>
          </p:cNvSpPr>
          <p:nvPr>
            <p:ph type="title" hasCustomPrompt="1"/>
          </p:nvPr>
        </p:nvSpPr>
        <p:spPr>
          <a:xfrm>
            <a:off x="389693" y="3583160"/>
            <a:ext cx="2376300" cy="1046440"/>
          </a:xfrm>
          <a:prstGeom prst="rect">
            <a:avLst/>
          </a:prstGeom>
        </p:spPr>
        <p:txBody>
          <a:bodyPr wrap="square" anchor="b">
            <a:spAutoFit/>
          </a:bodyPr>
          <a:lstStyle>
            <a:lvl1pPr algn="l">
              <a:lnSpc>
                <a:spcPct val="100000"/>
              </a:lnSpc>
              <a:defRPr sz="6500" b="1" i="0" spc="-300" baseline="0">
                <a:solidFill>
                  <a:schemeClr val="bg1"/>
                </a:solidFill>
                <a:latin typeface="Arial Black" panose="020B0A04020102020204" pitchFamily="34" charset="0"/>
              </a:defRPr>
            </a:lvl1pPr>
          </a:lstStyle>
          <a:p>
            <a:r>
              <a:rPr lang="en-US" dirty="0"/>
              <a:t>0#</a:t>
            </a:r>
            <a:endParaRPr lang="en-AU" dirty="0"/>
          </a:p>
        </p:txBody>
      </p:sp>
      <p:sp>
        <p:nvSpPr>
          <p:cNvPr id="3" name="Text Placeholder 2">
            <a:extLst>
              <a:ext uri="{FF2B5EF4-FFF2-40B4-BE49-F238E27FC236}">
                <a16:creationId xmlns:a16="http://schemas.microsoft.com/office/drawing/2014/main" id="{ED9DA475-BA3B-B3A9-A3D3-046AEDFFC15E}"/>
              </a:ext>
            </a:extLst>
          </p:cNvPr>
          <p:cNvSpPr>
            <a:spLocks noGrp="1"/>
          </p:cNvSpPr>
          <p:nvPr>
            <p:ph type="body" idx="1"/>
          </p:nvPr>
        </p:nvSpPr>
        <p:spPr>
          <a:xfrm>
            <a:off x="416589" y="5244138"/>
            <a:ext cx="5326185" cy="1052325"/>
          </a:xfrm>
          <a:prstGeom prst="rect">
            <a:avLst/>
          </a:prstGeom>
        </p:spPr>
        <p:txBody>
          <a:bodyPr tIns="0" rIns="0" anchor="t" anchorCtr="0">
            <a:normAutofit/>
          </a:bodyPr>
          <a:lstStyle>
            <a:lvl1pPr marL="0" indent="0" algn="l">
              <a:lnSpc>
                <a:spcPts val="3400"/>
              </a:lnSpc>
              <a:buNone/>
              <a:defRPr sz="3000" b="0" i="0" spc="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7" name="Straight Connector 6">
            <a:extLst>
              <a:ext uri="{FF2B5EF4-FFF2-40B4-BE49-F238E27FC236}">
                <a16:creationId xmlns:a16="http://schemas.microsoft.com/office/drawing/2014/main" id="{126D2E2D-EDBA-DE1B-0F6F-764889F83342}"/>
              </a:ext>
            </a:extLst>
          </p:cNvPr>
          <p:cNvCxnSpPr>
            <a:cxnSpLocks/>
          </p:cNvCxnSpPr>
          <p:nvPr userDrawn="1"/>
        </p:nvCxnSpPr>
        <p:spPr>
          <a:xfrm>
            <a:off x="526031" y="4936140"/>
            <a:ext cx="100800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026004"/>
      </p:ext>
    </p:extLst>
  </p:cSld>
  <p:clrMapOvr>
    <a:masterClrMapping/>
  </p:clrMapOvr>
  <p:extLst>
    <p:ext uri="{DCECCB84-F9BA-43D5-87BE-67443E8EF086}">
      <p15:sldGuideLst xmlns:p15="http://schemas.microsoft.com/office/powerpoint/2012/main">
        <p15:guide id="1" pos="325"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genda (Purp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5E4EFC-E6CE-43D7-9E25-33345BD38917}"/>
              </a:ext>
            </a:extLst>
          </p:cNvPr>
          <p:cNvSpPr>
            <a:spLocks noGrp="1"/>
          </p:cNvSpPr>
          <p:nvPr>
            <p:ph idx="1"/>
          </p:nvPr>
        </p:nvSpPr>
        <p:spPr/>
        <p:txBody>
          <a:bodyPr/>
          <a:lstStyle>
            <a:lvl1pPr marL="342900" indent="-342900">
              <a:buFont typeface="+mj-lt"/>
              <a:buAutoNum type="arabicPeriod"/>
              <a:defRPr/>
            </a:lvl1pPr>
            <a:lvl2pPr marL="0" indent="0">
              <a:buNone/>
              <a:defRPr/>
            </a:lvl2pPr>
            <a:lvl3pPr marL="0" indent="0">
              <a:buNone/>
              <a:defRPr/>
            </a:lvl3pPr>
            <a:lvl4pPr marL="0" inden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Box 9">
            <a:extLst>
              <a:ext uri="{FF2B5EF4-FFF2-40B4-BE49-F238E27FC236}">
                <a16:creationId xmlns:a16="http://schemas.microsoft.com/office/drawing/2014/main" id="{00577EE9-F1E0-4175-8867-2C42A07779DD}"/>
              </a:ext>
            </a:extLst>
          </p:cNvPr>
          <p:cNvSpPr txBox="1"/>
          <p:nvPr userDrawn="1"/>
        </p:nvSpPr>
        <p:spPr>
          <a:xfrm>
            <a:off x="432000" y="428400"/>
            <a:ext cx="7073700" cy="460800"/>
          </a:xfrm>
          <a:prstGeom prst="rect">
            <a:avLst/>
          </a:prstGeom>
          <a:noFill/>
        </p:spPr>
        <p:txBody>
          <a:bodyPr wrap="square" bIns="0" rtlCol="0" anchor="b" anchorCtr="0">
            <a:noAutofit/>
          </a:bodyPr>
          <a:lstStyle/>
          <a:p>
            <a:r>
              <a:rPr lang="en-GB" sz="2200" b="1" i="0" kern="1200" dirty="0">
                <a:solidFill>
                  <a:schemeClr val="tx1"/>
                </a:solidFill>
                <a:latin typeface="Arial Black" panose="020B0A04020102020204" pitchFamily="34" charset="0"/>
                <a:ea typeface="+mj-ea"/>
                <a:cs typeface="+mj-cs"/>
              </a:rPr>
              <a:t>Agenda</a:t>
            </a:r>
            <a:endParaRPr lang="en-AU" sz="2200" b="1" i="0" kern="1200" dirty="0">
              <a:solidFill>
                <a:schemeClr val="tx1"/>
              </a:solidFill>
              <a:latin typeface="Arial Black" panose="020B0A04020102020204" pitchFamily="34" charset="0"/>
              <a:ea typeface="+mj-ea"/>
              <a:cs typeface="+mj-cs"/>
            </a:endParaRPr>
          </a:p>
        </p:txBody>
      </p:sp>
      <p:sp>
        <p:nvSpPr>
          <p:cNvPr id="5" name="Footer Placeholder 4">
            <a:extLst>
              <a:ext uri="{FF2B5EF4-FFF2-40B4-BE49-F238E27FC236}">
                <a16:creationId xmlns:a16="http://schemas.microsoft.com/office/drawing/2014/main" id="{E6148784-C956-4D81-9303-F389BDBC237C}"/>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a:t>The National Efficient Price: An Introduction for Private Health Insurers</a:t>
            </a:r>
            <a:endParaRPr lang="en-US" dirty="0"/>
          </a:p>
        </p:txBody>
      </p:sp>
    </p:spTree>
    <p:extLst>
      <p:ext uri="{BB962C8B-B14F-4D97-AF65-F5344CB8AC3E}">
        <p14:creationId xmlns:p14="http://schemas.microsoft.com/office/powerpoint/2010/main" val="19821963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Rub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77495-2D94-4334-B92B-48AF290328F3}"/>
              </a:ext>
            </a:extLst>
          </p:cNvPr>
          <p:cNvSpPr>
            <a:spLocks noGrp="1"/>
          </p:cNvSpPr>
          <p:nvPr>
            <p:ph type="title"/>
          </p:nvPr>
        </p:nvSpPr>
        <p:spPr>
          <a:xfrm>
            <a:off x="432000" y="428400"/>
            <a:ext cx="11328000" cy="460800"/>
          </a:xfrm>
          <a:prstGeom prst="rect">
            <a:avLst/>
          </a:prstGeom>
        </p:spPr>
        <p:txBody>
          <a:bodyPr/>
          <a:lstStyle>
            <a:lvl1pPr>
              <a:defRPr sz="2200" b="1" i="0">
                <a:latin typeface="Arial Black" panose="020B0A0402010202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A35E4EFC-E6CE-43D7-9E25-33345BD38917}"/>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a:extLst>
              <a:ext uri="{FF2B5EF4-FFF2-40B4-BE49-F238E27FC236}">
                <a16:creationId xmlns:a16="http://schemas.microsoft.com/office/drawing/2014/main" id="{F1A4A345-F4E3-46F9-9E27-F9DCCF2C318C}"/>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a:t>The National Efficient Price: An Introduction for Private Health Insurers</a:t>
            </a:r>
            <a:endParaRPr lang="en-US" dirty="0"/>
          </a:p>
        </p:txBody>
      </p:sp>
    </p:spTree>
    <p:extLst>
      <p:ext uri="{BB962C8B-B14F-4D97-AF65-F5344CB8AC3E}">
        <p14:creationId xmlns:p14="http://schemas.microsoft.com/office/powerpoint/2010/main" val="8281404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Two Content (Rub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77495-2D94-4334-B92B-48AF290328F3}"/>
              </a:ext>
            </a:extLst>
          </p:cNvPr>
          <p:cNvSpPr>
            <a:spLocks noGrp="1"/>
          </p:cNvSpPr>
          <p:nvPr>
            <p:ph type="title"/>
          </p:nvPr>
        </p:nvSpPr>
        <p:spPr>
          <a:xfrm>
            <a:off x="432000" y="428400"/>
            <a:ext cx="11328000" cy="460800"/>
          </a:xfrm>
          <a:prstGeom prst="rect">
            <a:avLst/>
          </a:prstGeom>
        </p:spPr>
        <p:txBody>
          <a:bodyPr/>
          <a:lstStyle>
            <a:lvl1pPr>
              <a:defRPr sz="2200" b="1" i="0">
                <a:latin typeface="Arial Black" panose="020B0A0402010202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A35E4EFC-E6CE-43D7-9E25-33345BD38917}"/>
              </a:ext>
            </a:extLst>
          </p:cNvPr>
          <p:cNvSpPr>
            <a:spLocks noGrp="1"/>
          </p:cNvSpPr>
          <p:nvPr>
            <p:ph idx="1"/>
          </p:nvPr>
        </p:nvSpPr>
        <p:spPr>
          <a:xfrm>
            <a:off x="432000" y="1213200"/>
            <a:ext cx="5472000"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Content Placeholder 2">
            <a:extLst>
              <a:ext uri="{FF2B5EF4-FFF2-40B4-BE49-F238E27FC236}">
                <a16:creationId xmlns:a16="http://schemas.microsoft.com/office/drawing/2014/main" id="{1DB1987C-B783-4D27-A681-9EA736E439F4}"/>
              </a:ext>
            </a:extLst>
          </p:cNvPr>
          <p:cNvSpPr>
            <a:spLocks noGrp="1"/>
          </p:cNvSpPr>
          <p:nvPr>
            <p:ph idx="12"/>
          </p:nvPr>
        </p:nvSpPr>
        <p:spPr>
          <a:xfrm>
            <a:off x="6288000" y="1213200"/>
            <a:ext cx="5472000" cy="4920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Footer Placeholder 4">
            <a:extLst>
              <a:ext uri="{FF2B5EF4-FFF2-40B4-BE49-F238E27FC236}">
                <a16:creationId xmlns:a16="http://schemas.microsoft.com/office/drawing/2014/main" id="{7648AFB4-E9C4-4465-B623-4043FBE9507F}"/>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a:t>The National Efficient Price: An Introduction for Private Health Insurers</a:t>
            </a:r>
            <a:endParaRPr lang="en-US" dirty="0"/>
          </a:p>
        </p:txBody>
      </p:sp>
    </p:spTree>
    <p:extLst>
      <p:ext uri="{BB962C8B-B14F-4D97-AF65-F5344CB8AC3E}">
        <p14:creationId xmlns:p14="http://schemas.microsoft.com/office/powerpoint/2010/main" val="663828556"/>
      </p:ext>
    </p:extLst>
  </p:cSld>
  <p:clrMapOvr>
    <a:masterClrMapping/>
  </p:clrMapOvr>
  <p:extLst>
    <p:ext uri="{DCECCB84-F9BA-43D5-87BE-67443E8EF086}">
      <p15:sldGuideLst xmlns:p15="http://schemas.microsoft.com/office/powerpoint/2012/main">
        <p15:guide id="1" pos="3720">
          <p15:clr>
            <a:srgbClr val="FBAE40"/>
          </p15:clr>
        </p15:guide>
        <p15:guide id="2" pos="39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Three Content (Rub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77495-2D94-4334-B92B-48AF290328F3}"/>
              </a:ext>
            </a:extLst>
          </p:cNvPr>
          <p:cNvSpPr>
            <a:spLocks noGrp="1"/>
          </p:cNvSpPr>
          <p:nvPr>
            <p:ph type="title"/>
          </p:nvPr>
        </p:nvSpPr>
        <p:spPr>
          <a:xfrm>
            <a:off x="432000" y="428400"/>
            <a:ext cx="11328000" cy="460800"/>
          </a:xfrm>
          <a:prstGeom prst="rect">
            <a:avLst/>
          </a:prstGeom>
        </p:spPr>
        <p:txBody>
          <a:bodyPr/>
          <a:lstStyle>
            <a:lvl1pPr>
              <a:defRPr sz="2200" b="1" i="0">
                <a:latin typeface="Arial Black" panose="020B0A0402010202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A35E4EFC-E6CE-43D7-9E25-33345BD38917}"/>
              </a:ext>
            </a:extLst>
          </p:cNvPr>
          <p:cNvSpPr>
            <a:spLocks noGrp="1"/>
          </p:cNvSpPr>
          <p:nvPr>
            <p:ph idx="1"/>
          </p:nvPr>
        </p:nvSpPr>
        <p:spPr>
          <a:xfrm>
            <a:off x="432000" y="1213200"/>
            <a:ext cx="3528000"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Content Placeholder 2">
            <a:extLst>
              <a:ext uri="{FF2B5EF4-FFF2-40B4-BE49-F238E27FC236}">
                <a16:creationId xmlns:a16="http://schemas.microsoft.com/office/drawing/2014/main" id="{1DB1987C-B783-4D27-A681-9EA736E439F4}"/>
              </a:ext>
            </a:extLst>
          </p:cNvPr>
          <p:cNvSpPr>
            <a:spLocks noGrp="1"/>
          </p:cNvSpPr>
          <p:nvPr>
            <p:ph idx="12"/>
          </p:nvPr>
        </p:nvSpPr>
        <p:spPr>
          <a:xfrm>
            <a:off x="4332000" y="1213200"/>
            <a:ext cx="3528000"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Content Placeholder 2">
            <a:extLst>
              <a:ext uri="{FF2B5EF4-FFF2-40B4-BE49-F238E27FC236}">
                <a16:creationId xmlns:a16="http://schemas.microsoft.com/office/drawing/2014/main" id="{D4EB6B43-FB68-49A5-8289-6A3B81809213}"/>
              </a:ext>
            </a:extLst>
          </p:cNvPr>
          <p:cNvSpPr>
            <a:spLocks noGrp="1"/>
          </p:cNvSpPr>
          <p:nvPr>
            <p:ph idx="13"/>
          </p:nvPr>
        </p:nvSpPr>
        <p:spPr>
          <a:xfrm>
            <a:off x="8232000" y="1213200"/>
            <a:ext cx="3528000"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Footer Placeholder 4">
            <a:extLst>
              <a:ext uri="{FF2B5EF4-FFF2-40B4-BE49-F238E27FC236}">
                <a16:creationId xmlns:a16="http://schemas.microsoft.com/office/drawing/2014/main" id="{9C0EE07F-86C3-4ADF-91A6-AAAC14BDD6DB}"/>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a:t>The National Efficient Price: An Introduction for Private Health Insurers</a:t>
            </a:r>
            <a:endParaRPr lang="en-US" dirty="0"/>
          </a:p>
        </p:txBody>
      </p:sp>
    </p:spTree>
    <p:extLst>
      <p:ext uri="{BB962C8B-B14F-4D97-AF65-F5344CB8AC3E}">
        <p14:creationId xmlns:p14="http://schemas.microsoft.com/office/powerpoint/2010/main" val="881736715"/>
      </p:ext>
    </p:extLst>
  </p:cSld>
  <p:clrMapOvr>
    <a:masterClrMapping/>
  </p:clrMapOvr>
  <p:extLst>
    <p:ext uri="{DCECCB84-F9BA-43D5-87BE-67443E8EF086}">
      <p15:sldGuideLst xmlns:p15="http://schemas.microsoft.com/office/powerpoint/2012/main">
        <p15:guide id="1" pos="2727">
          <p15:clr>
            <a:srgbClr val="FBAE40"/>
          </p15:clr>
        </p15:guide>
        <p15:guide id="2" pos="2496">
          <p15:clr>
            <a:srgbClr val="FBAE40"/>
          </p15:clr>
        </p15:guide>
        <p15:guide id="3" pos="4956">
          <p15:clr>
            <a:srgbClr val="FBAE40"/>
          </p15:clr>
        </p15:guide>
        <p15:guide id="4" pos="518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Four Content (P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6805-3FDF-38F7-7DAE-196B6F4C75C3}"/>
              </a:ext>
            </a:extLst>
          </p:cNvPr>
          <p:cNvSpPr>
            <a:spLocks noGrp="1"/>
          </p:cNvSpPr>
          <p:nvPr>
            <p:ph type="title"/>
          </p:nvPr>
        </p:nvSpPr>
        <p:spPr/>
        <p:txBody>
          <a:bodyPr/>
          <a:lstStyle/>
          <a:p>
            <a:r>
              <a:rPr lang="en-GB"/>
              <a:t>Click to edit Master title style</a:t>
            </a:r>
            <a:endParaRPr lang="en-AU"/>
          </a:p>
        </p:txBody>
      </p:sp>
      <p:sp>
        <p:nvSpPr>
          <p:cNvPr id="3" name="Footer Placeholder 2">
            <a:extLst>
              <a:ext uri="{FF2B5EF4-FFF2-40B4-BE49-F238E27FC236}">
                <a16:creationId xmlns:a16="http://schemas.microsoft.com/office/drawing/2014/main" id="{5204DE4E-32CD-5782-A487-74F13D55CBC9}"/>
              </a:ext>
            </a:extLst>
          </p:cNvPr>
          <p:cNvSpPr>
            <a:spLocks noGrp="1"/>
          </p:cNvSpPr>
          <p:nvPr>
            <p:ph type="ftr" sz="quarter" idx="10"/>
          </p:nvPr>
        </p:nvSpPr>
        <p:spPr/>
        <p:txBody>
          <a:bodyPr/>
          <a:lstStyle/>
          <a:p>
            <a:r>
              <a:rPr lang="en-AU"/>
              <a:t>The National Efficient Price: An Introduction for Private Health Insurers</a:t>
            </a:r>
            <a:endParaRPr lang="en-US" dirty="0"/>
          </a:p>
        </p:txBody>
      </p:sp>
      <p:sp>
        <p:nvSpPr>
          <p:cNvPr id="5" name="Content Placeholder 2">
            <a:extLst>
              <a:ext uri="{FF2B5EF4-FFF2-40B4-BE49-F238E27FC236}">
                <a16:creationId xmlns:a16="http://schemas.microsoft.com/office/drawing/2014/main" id="{26A0B66E-6D19-8A8B-F3C7-E832C0AF42AA}"/>
              </a:ext>
            </a:extLst>
          </p:cNvPr>
          <p:cNvSpPr>
            <a:spLocks noGrp="1"/>
          </p:cNvSpPr>
          <p:nvPr>
            <p:ph idx="1"/>
          </p:nvPr>
        </p:nvSpPr>
        <p:spPr>
          <a:xfrm>
            <a:off x="431999" y="1213200"/>
            <a:ext cx="2537313"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4" name="Content Placeholder 2">
            <a:extLst>
              <a:ext uri="{FF2B5EF4-FFF2-40B4-BE49-F238E27FC236}">
                <a16:creationId xmlns:a16="http://schemas.microsoft.com/office/drawing/2014/main" id="{36768632-7E66-7DA6-0872-A41264B10ED9}"/>
              </a:ext>
            </a:extLst>
          </p:cNvPr>
          <p:cNvSpPr>
            <a:spLocks noGrp="1"/>
          </p:cNvSpPr>
          <p:nvPr>
            <p:ph idx="11"/>
          </p:nvPr>
        </p:nvSpPr>
        <p:spPr>
          <a:xfrm>
            <a:off x="3362719" y="1209675"/>
            <a:ext cx="2537313"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5" name="Content Placeholder 2">
            <a:extLst>
              <a:ext uri="{FF2B5EF4-FFF2-40B4-BE49-F238E27FC236}">
                <a16:creationId xmlns:a16="http://schemas.microsoft.com/office/drawing/2014/main" id="{3AFDD5AC-7674-CC49-B002-9DE1E606497B}"/>
              </a:ext>
            </a:extLst>
          </p:cNvPr>
          <p:cNvSpPr>
            <a:spLocks noGrp="1"/>
          </p:cNvSpPr>
          <p:nvPr>
            <p:ph idx="12"/>
          </p:nvPr>
        </p:nvSpPr>
        <p:spPr>
          <a:xfrm>
            <a:off x="6297258" y="1209675"/>
            <a:ext cx="2537313"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6" name="Content Placeholder 2">
            <a:extLst>
              <a:ext uri="{FF2B5EF4-FFF2-40B4-BE49-F238E27FC236}">
                <a16:creationId xmlns:a16="http://schemas.microsoft.com/office/drawing/2014/main" id="{6F2D73C6-8B04-794E-7FA3-1C19B2AE8DBC}"/>
              </a:ext>
            </a:extLst>
          </p:cNvPr>
          <p:cNvSpPr>
            <a:spLocks noGrp="1"/>
          </p:cNvSpPr>
          <p:nvPr>
            <p:ph idx="13"/>
          </p:nvPr>
        </p:nvSpPr>
        <p:spPr>
          <a:xfrm>
            <a:off x="9191625" y="1209675"/>
            <a:ext cx="2568607"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122317013"/>
      </p:ext>
    </p:extLst>
  </p:cSld>
  <p:clrMapOvr>
    <a:masterClrMapping/>
  </p:clrMapOvr>
  <p:extLst>
    <p:ext uri="{DCECCB84-F9BA-43D5-87BE-67443E8EF086}">
      <p15:sldGuideLst xmlns:p15="http://schemas.microsoft.com/office/powerpoint/2012/main">
        <p15:guide id="1" pos="1867">
          <p15:clr>
            <a:srgbClr val="FBAE40"/>
          </p15:clr>
        </p15:guide>
        <p15:guide id="2" pos="2116">
          <p15:clr>
            <a:srgbClr val="FBAE40"/>
          </p15:clr>
        </p15:guide>
        <p15:guide id="3" pos="3727">
          <p15:clr>
            <a:srgbClr val="FBAE40"/>
          </p15:clr>
        </p15:guide>
        <p15:guide id="4" pos="3953">
          <p15:clr>
            <a:srgbClr val="FBAE40"/>
          </p15:clr>
        </p15:guide>
        <p15:guide id="5" pos="5564">
          <p15:clr>
            <a:srgbClr val="FBAE40"/>
          </p15:clr>
        </p15:guide>
        <p15:guide id="6" pos="579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367658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1/3 2/3 (Rub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77495-2D94-4334-B92B-48AF290328F3}"/>
              </a:ext>
            </a:extLst>
          </p:cNvPr>
          <p:cNvSpPr>
            <a:spLocks noGrp="1"/>
          </p:cNvSpPr>
          <p:nvPr>
            <p:ph type="title"/>
          </p:nvPr>
        </p:nvSpPr>
        <p:spPr>
          <a:xfrm>
            <a:off x="432000" y="428400"/>
            <a:ext cx="11328000" cy="460800"/>
          </a:xfrm>
          <a:prstGeom prst="rect">
            <a:avLst/>
          </a:prstGeom>
        </p:spPr>
        <p:txBody>
          <a:bodyPr/>
          <a:lstStyle>
            <a:lvl1pPr>
              <a:defRPr sz="2200" b="1" i="0">
                <a:latin typeface="Arial Black" panose="020B0A0402010202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A35E4EFC-E6CE-43D7-9E25-33345BD38917}"/>
              </a:ext>
            </a:extLst>
          </p:cNvPr>
          <p:cNvSpPr>
            <a:spLocks noGrp="1"/>
          </p:cNvSpPr>
          <p:nvPr>
            <p:ph idx="1"/>
          </p:nvPr>
        </p:nvSpPr>
        <p:spPr>
          <a:xfrm>
            <a:off x="432000" y="1213200"/>
            <a:ext cx="3528000"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Content Placeholder 2">
            <a:extLst>
              <a:ext uri="{FF2B5EF4-FFF2-40B4-BE49-F238E27FC236}">
                <a16:creationId xmlns:a16="http://schemas.microsoft.com/office/drawing/2014/main" id="{1DB1987C-B783-4D27-A681-9EA736E439F4}"/>
              </a:ext>
            </a:extLst>
          </p:cNvPr>
          <p:cNvSpPr>
            <a:spLocks noGrp="1"/>
          </p:cNvSpPr>
          <p:nvPr>
            <p:ph idx="12"/>
          </p:nvPr>
        </p:nvSpPr>
        <p:spPr>
          <a:xfrm>
            <a:off x="4331999" y="1213200"/>
            <a:ext cx="7431375" cy="4920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Footer Placeholder 4">
            <a:extLst>
              <a:ext uri="{FF2B5EF4-FFF2-40B4-BE49-F238E27FC236}">
                <a16:creationId xmlns:a16="http://schemas.microsoft.com/office/drawing/2014/main" id="{97D7D77C-B04E-4088-90D0-4E15138508B1}"/>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a:t>The National Efficient Price: An Introduction for Private Health Insurers</a:t>
            </a:r>
            <a:endParaRPr lang="en-US" dirty="0"/>
          </a:p>
        </p:txBody>
      </p:sp>
    </p:spTree>
    <p:extLst>
      <p:ext uri="{BB962C8B-B14F-4D97-AF65-F5344CB8AC3E}">
        <p14:creationId xmlns:p14="http://schemas.microsoft.com/office/powerpoint/2010/main" val="3017445456"/>
      </p:ext>
    </p:extLst>
  </p:cSld>
  <p:clrMapOvr>
    <a:masterClrMapping/>
  </p:clrMapOvr>
  <p:extLst>
    <p:ext uri="{DCECCB84-F9BA-43D5-87BE-67443E8EF086}">
      <p15:sldGuideLst xmlns:p15="http://schemas.microsoft.com/office/powerpoint/2012/main">
        <p15:guide id="1" pos="2727">
          <p15:clr>
            <a:srgbClr val="FBAE40"/>
          </p15:clr>
        </p15:guide>
        <p15:guide id="2" pos="2496">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ntent 2/3 1/3 (Rub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77495-2D94-4334-B92B-48AF290328F3}"/>
              </a:ext>
            </a:extLst>
          </p:cNvPr>
          <p:cNvSpPr>
            <a:spLocks noGrp="1"/>
          </p:cNvSpPr>
          <p:nvPr>
            <p:ph type="title"/>
          </p:nvPr>
        </p:nvSpPr>
        <p:spPr>
          <a:xfrm>
            <a:off x="432000" y="428400"/>
            <a:ext cx="11328000" cy="460800"/>
          </a:xfrm>
          <a:prstGeom prst="rect">
            <a:avLst/>
          </a:prstGeom>
        </p:spPr>
        <p:txBody>
          <a:bodyPr/>
          <a:lstStyle>
            <a:lvl1pPr>
              <a:defRPr sz="2200" b="1" i="0">
                <a:effectLst/>
                <a:latin typeface="Arial Black" panose="020B0A0402010202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A35E4EFC-E6CE-43D7-9E25-33345BD38917}"/>
              </a:ext>
            </a:extLst>
          </p:cNvPr>
          <p:cNvSpPr>
            <a:spLocks noGrp="1"/>
          </p:cNvSpPr>
          <p:nvPr>
            <p:ph idx="1"/>
          </p:nvPr>
        </p:nvSpPr>
        <p:spPr>
          <a:xfrm>
            <a:off x="432000" y="1213200"/>
            <a:ext cx="7428000"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Content Placeholder 2">
            <a:extLst>
              <a:ext uri="{FF2B5EF4-FFF2-40B4-BE49-F238E27FC236}">
                <a16:creationId xmlns:a16="http://schemas.microsoft.com/office/drawing/2014/main" id="{1DB1987C-B783-4D27-A681-9EA736E439F4}"/>
              </a:ext>
            </a:extLst>
          </p:cNvPr>
          <p:cNvSpPr>
            <a:spLocks noGrp="1"/>
          </p:cNvSpPr>
          <p:nvPr>
            <p:ph idx="12"/>
          </p:nvPr>
        </p:nvSpPr>
        <p:spPr>
          <a:xfrm>
            <a:off x="8232000" y="1209675"/>
            <a:ext cx="3528000"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Footer Placeholder 4">
            <a:extLst>
              <a:ext uri="{FF2B5EF4-FFF2-40B4-BE49-F238E27FC236}">
                <a16:creationId xmlns:a16="http://schemas.microsoft.com/office/drawing/2014/main" id="{DB8D3535-9CD5-4CE6-B379-BF3F14837608}"/>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a:t>The National Efficient Price: An Introduction for Private Health Insurers</a:t>
            </a:r>
            <a:endParaRPr lang="en-US" dirty="0"/>
          </a:p>
        </p:txBody>
      </p:sp>
    </p:spTree>
    <p:extLst>
      <p:ext uri="{BB962C8B-B14F-4D97-AF65-F5344CB8AC3E}">
        <p14:creationId xmlns:p14="http://schemas.microsoft.com/office/powerpoint/2010/main" val="1728401457"/>
      </p:ext>
    </p:extLst>
  </p:cSld>
  <p:clrMapOvr>
    <a:masterClrMapping/>
  </p:clrMapOvr>
  <p:extLst>
    <p:ext uri="{DCECCB84-F9BA-43D5-87BE-67443E8EF086}">
      <p15:sldGuideLst xmlns:p15="http://schemas.microsoft.com/office/powerpoint/2012/main">
        <p15:guide id="1" pos="4956">
          <p15:clr>
            <a:srgbClr val="FBAE40"/>
          </p15:clr>
        </p15:guide>
        <p15:guide id="2" pos="518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V (Ruby, single per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21CC3D-6CE8-0C38-6B0A-29991158815F}"/>
              </a:ext>
            </a:extLst>
          </p:cNvPr>
          <p:cNvSpPr>
            <a:spLocks noGrp="1"/>
          </p:cNvSpPr>
          <p:nvPr>
            <p:ph type="body" sz="quarter" idx="18"/>
          </p:nvPr>
        </p:nvSpPr>
        <p:spPr>
          <a:xfrm>
            <a:off x="1999129" y="1218497"/>
            <a:ext cx="3916800" cy="1472400"/>
          </a:xfrm>
        </p:spPr>
        <p:txBody>
          <a:bodyPr/>
          <a:lstStyle>
            <a:lvl1pPr>
              <a:spcBef>
                <a:spcPts val="0"/>
              </a:spcBef>
              <a:spcAft>
                <a:spcPts val="0"/>
              </a:spcAft>
              <a:defRPr sz="1400"/>
            </a:lvl1pPr>
            <a:lvl2pPr>
              <a:spcBef>
                <a:spcPts val="0"/>
              </a:spcBef>
              <a:spcAft>
                <a:spcPts val="0"/>
              </a:spcAft>
              <a:defRPr sz="1400"/>
            </a:lvl2pPr>
            <a:lvl3pPr marL="822150" indent="-285750">
              <a:spcBef>
                <a:spcPts val="0"/>
              </a:spcBef>
              <a:spcAft>
                <a:spcPts val="0"/>
              </a:spcAft>
              <a:buNone/>
              <a:defRPr lang="en-GB" sz="1400" kern="1200" dirty="0">
                <a:solidFill>
                  <a:schemeClr val="tx1"/>
                </a:solidFill>
                <a:latin typeface="+mn-lt"/>
                <a:ea typeface="+mn-ea"/>
                <a:cs typeface="+mn-cs"/>
              </a:defRPr>
            </a:lvl3pPr>
            <a:lvl4pPr>
              <a:spcBef>
                <a:spcPts val="0"/>
              </a:spcBef>
              <a:spcAft>
                <a:spcPts val="0"/>
              </a:spcAft>
              <a:defRPr sz="1400">
                <a:latin typeface="+mn-lt"/>
              </a:defRPr>
            </a:lvl4pPr>
            <a:lvl5pPr>
              <a:spcBef>
                <a:spcPts val="300"/>
              </a:spcBef>
              <a:spcAft>
                <a:spcPts val="300"/>
              </a:spcAft>
              <a:defRPr sz="1400">
                <a:solidFill>
                  <a:schemeClr val="tx1"/>
                </a:solidFill>
                <a:latin typeface="Arial Black" panose="020B0A04020102020204" pitchFamily="34" charset="0"/>
              </a:defRPr>
            </a:lvl5pPr>
          </a:lstStyle>
          <a:p>
            <a:pPr lvl="0"/>
            <a:r>
              <a:rPr lang="en-GB" dirty="0"/>
              <a:t>Click to edit Master text styles</a:t>
            </a:r>
          </a:p>
          <a:p>
            <a:pPr lvl="1"/>
            <a:r>
              <a:rPr lang="en-GB" dirty="0"/>
              <a:t>Second level</a:t>
            </a:r>
          </a:p>
          <a:p>
            <a:pPr marL="806400" lvl="2" indent="-270000" algn="l" defTabSz="914400" rtl="0" eaLnBrk="1" latinLnBrk="0" hangingPunct="1">
              <a:lnSpc>
                <a:spcPct val="100000"/>
              </a:lnSpc>
              <a:spcBef>
                <a:spcPts val="300"/>
              </a:spcBef>
              <a:spcAft>
                <a:spcPts val="300"/>
              </a:spcAft>
              <a:buFont typeface="Arial" panose="020B0604020202020204" pitchFamily="34" charset="0"/>
              <a:buChar char="–"/>
            </a:pPr>
            <a:r>
              <a:rPr lang="en-GB" dirty="0"/>
              <a:t>Third level</a:t>
            </a:r>
          </a:p>
          <a:p>
            <a:pPr lvl="3"/>
            <a:r>
              <a:rPr lang="en-GB" dirty="0"/>
              <a:t>Fourth level</a:t>
            </a:r>
          </a:p>
          <a:p>
            <a:pPr lvl="4"/>
            <a:r>
              <a:rPr lang="en-GB" dirty="0"/>
              <a:t>Fifth level</a:t>
            </a:r>
          </a:p>
        </p:txBody>
      </p:sp>
      <p:sp>
        <p:nvSpPr>
          <p:cNvPr id="7" name="Title 1">
            <a:extLst>
              <a:ext uri="{FF2B5EF4-FFF2-40B4-BE49-F238E27FC236}">
                <a16:creationId xmlns:a16="http://schemas.microsoft.com/office/drawing/2014/main" id="{0A2361F1-D3F4-F6B6-B04F-A402624B7591}"/>
              </a:ext>
            </a:extLst>
          </p:cNvPr>
          <p:cNvSpPr>
            <a:spLocks noGrp="1"/>
          </p:cNvSpPr>
          <p:nvPr>
            <p:ph type="title"/>
          </p:nvPr>
        </p:nvSpPr>
        <p:spPr>
          <a:xfrm>
            <a:off x="432000" y="428400"/>
            <a:ext cx="11328000" cy="460800"/>
          </a:xfrm>
          <a:prstGeom prst="rect">
            <a:avLst/>
          </a:prstGeom>
        </p:spPr>
        <p:txBody>
          <a:bodyPr bIns="0"/>
          <a:lstStyle>
            <a:lvl1pPr>
              <a:defRPr sz="2200" b="1" i="0">
                <a:effectLst/>
                <a:latin typeface="Arial Black" panose="020B0A04020102020204" pitchFamily="34" charset="0"/>
              </a:defRPr>
            </a:lvl1pPr>
          </a:lstStyle>
          <a:p>
            <a:r>
              <a:rPr lang="en-US" dirty="0"/>
              <a:t>Click to edit Master title style</a:t>
            </a:r>
            <a:endParaRPr lang="en-AU" dirty="0"/>
          </a:p>
        </p:txBody>
      </p:sp>
      <p:sp>
        <p:nvSpPr>
          <p:cNvPr id="8" name="Picture Placeholder 7">
            <a:extLst>
              <a:ext uri="{FF2B5EF4-FFF2-40B4-BE49-F238E27FC236}">
                <a16:creationId xmlns:a16="http://schemas.microsoft.com/office/drawing/2014/main" id="{37999555-A3EB-47C8-96A6-F2F2E1E0B29F}"/>
              </a:ext>
            </a:extLst>
          </p:cNvPr>
          <p:cNvSpPr>
            <a:spLocks noGrp="1"/>
          </p:cNvSpPr>
          <p:nvPr>
            <p:ph type="pic" sz="quarter" idx="13"/>
          </p:nvPr>
        </p:nvSpPr>
        <p:spPr>
          <a:xfrm>
            <a:off x="432000" y="1218497"/>
            <a:ext cx="1321954" cy="1332961"/>
          </a:xfrm>
          <a:prstGeom prst="rect">
            <a:avLst/>
          </a:prstGeom>
          <a:noFill/>
        </p:spPr>
        <p:txBody>
          <a:bodyPr anchor="ctr" anchorCtr="1"/>
          <a:lstStyle>
            <a:lvl1pPr marL="0" indent="0">
              <a:buNone/>
              <a:defRPr/>
            </a:lvl1pPr>
          </a:lstStyle>
          <a:p>
            <a:r>
              <a:rPr lang="en-US" dirty="0"/>
              <a:t>Click icon to add picture</a:t>
            </a:r>
            <a:endParaRPr lang="en-AU" dirty="0"/>
          </a:p>
        </p:txBody>
      </p:sp>
      <p:cxnSp>
        <p:nvCxnSpPr>
          <p:cNvPr id="9" name="Straight Connector 8">
            <a:extLst>
              <a:ext uri="{FF2B5EF4-FFF2-40B4-BE49-F238E27FC236}">
                <a16:creationId xmlns:a16="http://schemas.microsoft.com/office/drawing/2014/main" id="{671722B9-343C-7EED-6E54-A948DDB24E38}"/>
              </a:ext>
            </a:extLst>
          </p:cNvPr>
          <p:cNvCxnSpPr>
            <a:cxnSpLocks/>
          </p:cNvCxnSpPr>
          <p:nvPr userDrawn="1"/>
        </p:nvCxnSpPr>
        <p:spPr>
          <a:xfrm>
            <a:off x="516031" y="1060995"/>
            <a:ext cx="1008000" cy="0"/>
          </a:xfrm>
          <a:prstGeom prst="line">
            <a:avLst/>
          </a:prstGeom>
          <a:ln w="889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F2899631-4489-4803-B102-292912095712}"/>
              </a:ext>
            </a:extLst>
          </p:cNvPr>
          <p:cNvPicPr>
            <a:picLocks noChangeAspect="1"/>
          </p:cNvPicPr>
          <p:nvPr userDrawn="1"/>
        </p:nvPicPr>
        <p:blipFill>
          <a:blip r:embed="rId2"/>
          <a:stretch>
            <a:fillRect/>
          </a:stretch>
        </p:blipFill>
        <p:spPr>
          <a:xfrm>
            <a:off x="10339693" y="6604670"/>
            <a:ext cx="991707" cy="106587"/>
          </a:xfrm>
          <a:prstGeom prst="rect">
            <a:avLst/>
          </a:prstGeom>
        </p:spPr>
      </p:pic>
      <p:sp>
        <p:nvSpPr>
          <p:cNvPr id="11" name="Footer Placeholder 4">
            <a:extLst>
              <a:ext uri="{FF2B5EF4-FFF2-40B4-BE49-F238E27FC236}">
                <a16:creationId xmlns:a16="http://schemas.microsoft.com/office/drawing/2014/main" id="{62FAB75F-C3D0-48E4-B203-E6571D5A9EE6}"/>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a:t>The National Efficient Price: An Introduction for Private Health Insurers</a:t>
            </a:r>
            <a:endParaRPr lang="en-US" dirty="0"/>
          </a:p>
        </p:txBody>
      </p:sp>
      <p:sp>
        <p:nvSpPr>
          <p:cNvPr id="19" name="TextBox 18">
            <a:extLst>
              <a:ext uri="{FF2B5EF4-FFF2-40B4-BE49-F238E27FC236}">
                <a16:creationId xmlns:a16="http://schemas.microsoft.com/office/drawing/2014/main" id="{99824439-508A-4D57-A5C0-1BBA708C6E01}"/>
              </a:ext>
            </a:extLst>
          </p:cNvPr>
          <p:cNvSpPr txBox="1"/>
          <p:nvPr userDrawn="1"/>
        </p:nvSpPr>
        <p:spPr>
          <a:xfrm>
            <a:off x="9016801" y="6518179"/>
            <a:ext cx="2743200" cy="246221"/>
          </a:xfrm>
          <a:prstGeom prst="rect">
            <a:avLst/>
          </a:prstGeom>
          <a:noFill/>
        </p:spPr>
        <p:txBody>
          <a:bodyPr wrap="square" rtlCol="0">
            <a:spAutoFit/>
          </a:bodyPr>
          <a:lstStyle/>
          <a:p>
            <a:pPr algn="r"/>
            <a:fld id="{1FF9B0F3-DD0B-426F-97BF-4982209B99A9}" type="slidenum">
              <a:rPr lang="en-GB" sz="1000" kern="1200" smtClean="0">
                <a:solidFill>
                  <a:srgbClr val="A6A6A6"/>
                </a:solidFill>
                <a:latin typeface="+mn-lt"/>
                <a:ea typeface="+mn-ea"/>
                <a:cs typeface="+mn-cs"/>
              </a:rPr>
              <a:t>‹#›</a:t>
            </a:fld>
            <a:endParaRPr lang="en-AU" sz="1000" kern="1200" dirty="0">
              <a:solidFill>
                <a:srgbClr val="A6A6A6"/>
              </a:solidFill>
              <a:latin typeface="+mn-lt"/>
              <a:ea typeface="+mn-ea"/>
              <a:cs typeface="+mn-cs"/>
            </a:endParaRPr>
          </a:p>
        </p:txBody>
      </p:sp>
      <p:sp>
        <p:nvSpPr>
          <p:cNvPr id="6" name="Text Placeholder 5">
            <a:extLst>
              <a:ext uri="{FF2B5EF4-FFF2-40B4-BE49-F238E27FC236}">
                <a16:creationId xmlns:a16="http://schemas.microsoft.com/office/drawing/2014/main" id="{146DAEE4-B3E1-66DA-EFD3-0F1655E62DC1}"/>
              </a:ext>
            </a:extLst>
          </p:cNvPr>
          <p:cNvSpPr>
            <a:spLocks noGrp="1"/>
          </p:cNvSpPr>
          <p:nvPr>
            <p:ph type="body" sz="quarter" idx="19"/>
          </p:nvPr>
        </p:nvSpPr>
        <p:spPr>
          <a:xfrm>
            <a:off x="432000" y="2928071"/>
            <a:ext cx="5482800" cy="3207600"/>
          </a:xfrm>
        </p:spPr>
        <p:txBody>
          <a:bodyPr/>
          <a:lstStyle>
            <a:lvl1pPr>
              <a:spcBef>
                <a:spcPts val="300"/>
              </a:spcBef>
              <a:spcAft>
                <a:spcPts val="300"/>
              </a:spcAft>
              <a:defRPr sz="1400"/>
            </a:lvl1pPr>
            <a:lvl2pPr>
              <a:spcBef>
                <a:spcPts val="300"/>
              </a:spcBef>
              <a:spcAft>
                <a:spcPts val="300"/>
              </a:spcAft>
              <a:defRPr sz="1400"/>
            </a:lvl2pPr>
            <a:lvl3pPr>
              <a:spcBef>
                <a:spcPts val="300"/>
              </a:spcBef>
              <a:spcAft>
                <a:spcPts val="300"/>
              </a:spcAft>
              <a:defRPr sz="1400"/>
            </a:lvl3pPr>
            <a:lvl4pPr>
              <a:spcBef>
                <a:spcPts val="300"/>
              </a:spcBef>
              <a:spcAft>
                <a:spcPts val="300"/>
              </a:spcAft>
              <a:defRPr sz="1400"/>
            </a:lvl4pPr>
            <a:lvl5pPr>
              <a:spcBef>
                <a:spcPts val="300"/>
              </a:spcBef>
              <a:spcAft>
                <a:spcPts val="300"/>
              </a:spcAft>
              <a:defRPr sz="1400">
                <a:solidFill>
                  <a:schemeClr val="tx1"/>
                </a:solidFill>
                <a:latin typeface="Arial Black" panose="020B0A040201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5">
            <a:extLst>
              <a:ext uri="{FF2B5EF4-FFF2-40B4-BE49-F238E27FC236}">
                <a16:creationId xmlns:a16="http://schemas.microsoft.com/office/drawing/2014/main" id="{BC921C6D-B2E0-4E9B-51E3-F840539D33E8}"/>
              </a:ext>
            </a:extLst>
          </p:cNvPr>
          <p:cNvSpPr>
            <a:spLocks noGrp="1"/>
          </p:cNvSpPr>
          <p:nvPr>
            <p:ph type="body" sz="quarter" idx="20"/>
          </p:nvPr>
        </p:nvSpPr>
        <p:spPr>
          <a:xfrm>
            <a:off x="6274494" y="1218497"/>
            <a:ext cx="5482800" cy="4917174"/>
          </a:xfrm>
        </p:spPr>
        <p:txBody>
          <a:bodyPr/>
          <a:lstStyle>
            <a:lvl1pPr>
              <a:spcBef>
                <a:spcPts val="300"/>
              </a:spcBef>
              <a:spcAft>
                <a:spcPts val="300"/>
              </a:spcAft>
              <a:defRPr sz="1400"/>
            </a:lvl1pPr>
            <a:lvl2pPr>
              <a:spcBef>
                <a:spcPts val="300"/>
              </a:spcBef>
              <a:spcAft>
                <a:spcPts val="300"/>
              </a:spcAft>
              <a:defRPr sz="1400"/>
            </a:lvl2pPr>
            <a:lvl3pPr>
              <a:spcBef>
                <a:spcPts val="300"/>
              </a:spcBef>
              <a:spcAft>
                <a:spcPts val="300"/>
              </a:spcAft>
              <a:defRPr sz="1400"/>
            </a:lvl3pPr>
            <a:lvl4pPr>
              <a:spcBef>
                <a:spcPts val="300"/>
              </a:spcBef>
              <a:spcAft>
                <a:spcPts val="300"/>
              </a:spcAft>
              <a:defRPr sz="1400"/>
            </a:lvl4pPr>
            <a:lvl5pPr>
              <a:spcBef>
                <a:spcPts val="300"/>
              </a:spcBef>
              <a:spcAft>
                <a:spcPts val="300"/>
              </a:spcAft>
              <a:defRPr sz="1400">
                <a:solidFill>
                  <a:schemeClr val="tx1"/>
                </a:solidFill>
                <a:latin typeface="Arial Black" panose="020B0A040201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455478906"/>
      </p:ext>
    </p:extLst>
  </p:cSld>
  <p:clrMapOvr>
    <a:masterClrMapping/>
  </p:clrMapOvr>
  <p:extLst>
    <p:ext uri="{DCECCB84-F9BA-43D5-87BE-67443E8EF086}">
      <p15:sldGuideLst xmlns:p15="http://schemas.microsoft.com/office/powerpoint/2012/main">
        <p15:guide id="1" pos="1506">
          <p15:clr>
            <a:srgbClr val="FBAE40"/>
          </p15:clr>
        </p15:guide>
        <p15:guide id="2" pos="1350">
          <p15:clr>
            <a:srgbClr val="FBAE40"/>
          </p15:clr>
        </p15:guide>
        <p15:guide id="3" orient="horz" pos="1161">
          <p15:clr>
            <a:srgbClr val="FBAE40"/>
          </p15:clr>
        </p15:guide>
        <p15:guide id="4" orient="horz" pos="1095">
          <p15:clr>
            <a:srgbClr val="FBAE40"/>
          </p15:clr>
        </p15:guide>
        <p15:guide id="5" pos="3727">
          <p15:clr>
            <a:srgbClr val="FBAE40"/>
          </p15:clr>
        </p15:guide>
        <p15:guide id="6" pos="3953">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V (Ruby, two peo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77495-2D94-4334-B92B-48AF290328F3}"/>
              </a:ext>
            </a:extLst>
          </p:cNvPr>
          <p:cNvSpPr>
            <a:spLocks noGrp="1"/>
          </p:cNvSpPr>
          <p:nvPr>
            <p:ph type="title"/>
          </p:nvPr>
        </p:nvSpPr>
        <p:spPr>
          <a:xfrm>
            <a:off x="432000" y="428400"/>
            <a:ext cx="11328000" cy="460800"/>
          </a:xfrm>
          <a:prstGeom prst="rect">
            <a:avLst/>
          </a:prstGeom>
        </p:spPr>
        <p:txBody>
          <a:bodyPr bIns="0"/>
          <a:lstStyle>
            <a:lvl1pPr>
              <a:defRPr sz="2200" b="1" i="0">
                <a:latin typeface="Arial Black" panose="020B0A04020102020204" pitchFamily="34" charset="0"/>
              </a:defRPr>
            </a:lvl1pPr>
          </a:lstStyle>
          <a:p>
            <a:r>
              <a:rPr lang="en-US" dirty="0"/>
              <a:t>Click to edit Master title style</a:t>
            </a:r>
            <a:endParaRPr lang="en-AU" dirty="0"/>
          </a:p>
        </p:txBody>
      </p:sp>
      <p:sp>
        <p:nvSpPr>
          <p:cNvPr id="4" name="Picture Placeholder 7">
            <a:extLst>
              <a:ext uri="{FF2B5EF4-FFF2-40B4-BE49-F238E27FC236}">
                <a16:creationId xmlns:a16="http://schemas.microsoft.com/office/drawing/2014/main" id="{4F6533DB-CE33-A642-044E-6FDD1DAE94DB}"/>
              </a:ext>
            </a:extLst>
          </p:cNvPr>
          <p:cNvSpPr>
            <a:spLocks noGrp="1"/>
          </p:cNvSpPr>
          <p:nvPr>
            <p:ph type="pic" sz="quarter" idx="13"/>
          </p:nvPr>
        </p:nvSpPr>
        <p:spPr>
          <a:xfrm>
            <a:off x="432000" y="1220400"/>
            <a:ext cx="1321954" cy="1332961"/>
          </a:xfrm>
          <a:prstGeom prst="rect">
            <a:avLst/>
          </a:prstGeom>
          <a:noFill/>
        </p:spPr>
        <p:txBody>
          <a:bodyPr anchor="ctr" anchorCtr="1"/>
          <a:lstStyle>
            <a:lvl1pPr marL="0" indent="0">
              <a:buNone/>
              <a:defRPr/>
            </a:lvl1pPr>
          </a:lstStyle>
          <a:p>
            <a:r>
              <a:rPr lang="en-US" dirty="0"/>
              <a:t>Click icon to add picture</a:t>
            </a:r>
            <a:endParaRPr lang="en-AU" dirty="0"/>
          </a:p>
        </p:txBody>
      </p:sp>
      <p:sp>
        <p:nvSpPr>
          <p:cNvPr id="5" name="Text Placeholder 4">
            <a:extLst>
              <a:ext uri="{FF2B5EF4-FFF2-40B4-BE49-F238E27FC236}">
                <a16:creationId xmlns:a16="http://schemas.microsoft.com/office/drawing/2014/main" id="{BA0BCAA9-DD97-D3F8-6E14-C9200CBC9EF0}"/>
              </a:ext>
            </a:extLst>
          </p:cNvPr>
          <p:cNvSpPr>
            <a:spLocks noGrp="1"/>
          </p:cNvSpPr>
          <p:nvPr>
            <p:ph type="body" sz="quarter" idx="16"/>
          </p:nvPr>
        </p:nvSpPr>
        <p:spPr>
          <a:xfrm>
            <a:off x="1830360" y="1220400"/>
            <a:ext cx="4086000" cy="1332961"/>
          </a:xfrm>
        </p:spPr>
        <p:txBody>
          <a:bodyPr/>
          <a:lstStyle>
            <a:lvl1pPr>
              <a:spcBef>
                <a:spcPts val="300"/>
              </a:spcBef>
              <a:spcAft>
                <a:spcPts val="300"/>
              </a:spcAft>
              <a:defRPr sz="1400"/>
            </a:lvl1pPr>
            <a:lvl2pPr>
              <a:spcBef>
                <a:spcPts val="300"/>
              </a:spcBef>
              <a:spcAft>
                <a:spcPts val="300"/>
              </a:spcAft>
              <a:defRPr sz="1400"/>
            </a:lvl2pPr>
            <a:lvl3pPr>
              <a:spcBef>
                <a:spcPts val="300"/>
              </a:spcBef>
              <a:spcAft>
                <a:spcPts val="300"/>
              </a:spcAft>
              <a:defRPr sz="1400"/>
            </a:lvl3pPr>
            <a:lvl4pPr>
              <a:spcBef>
                <a:spcPts val="300"/>
              </a:spcBef>
              <a:spcAft>
                <a:spcPts val="300"/>
              </a:spcAft>
              <a:defRPr sz="1400"/>
            </a:lvl4pPr>
            <a:lvl5pPr>
              <a:spcBef>
                <a:spcPts val="300"/>
              </a:spcBef>
              <a:spcAft>
                <a:spcPts val="600"/>
              </a:spcAft>
              <a:defRPr sz="1400">
                <a:solidFill>
                  <a:schemeClr val="tx1"/>
                </a:solidFill>
                <a:latin typeface="Arial Black" panose="020B0A040201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ext Placeholder 4">
            <a:extLst>
              <a:ext uri="{FF2B5EF4-FFF2-40B4-BE49-F238E27FC236}">
                <a16:creationId xmlns:a16="http://schemas.microsoft.com/office/drawing/2014/main" id="{67C5778A-4D4B-9F82-6DEA-DF9174CF6A37}"/>
              </a:ext>
            </a:extLst>
          </p:cNvPr>
          <p:cNvSpPr>
            <a:spLocks noGrp="1"/>
          </p:cNvSpPr>
          <p:nvPr>
            <p:ph type="body" sz="quarter" idx="18"/>
          </p:nvPr>
        </p:nvSpPr>
        <p:spPr>
          <a:xfrm>
            <a:off x="430800" y="2762519"/>
            <a:ext cx="5485560" cy="1332961"/>
          </a:xfrm>
        </p:spPr>
        <p:txBody>
          <a:bodyPr/>
          <a:lstStyle>
            <a:lvl1pPr>
              <a:spcBef>
                <a:spcPts val="300"/>
              </a:spcBef>
              <a:spcAft>
                <a:spcPts val="300"/>
              </a:spcAft>
              <a:defRPr sz="1400"/>
            </a:lvl1pPr>
            <a:lvl2pPr>
              <a:spcBef>
                <a:spcPts val="300"/>
              </a:spcBef>
              <a:spcAft>
                <a:spcPts val="300"/>
              </a:spcAft>
              <a:defRPr sz="1400"/>
            </a:lvl2pPr>
            <a:lvl3pPr>
              <a:spcBef>
                <a:spcPts val="300"/>
              </a:spcBef>
              <a:spcAft>
                <a:spcPts val="300"/>
              </a:spcAft>
              <a:defRPr sz="1400"/>
            </a:lvl3pPr>
            <a:lvl4pPr>
              <a:spcBef>
                <a:spcPts val="300"/>
              </a:spcBef>
              <a:spcAft>
                <a:spcPts val="300"/>
              </a:spcAft>
              <a:defRPr sz="1400"/>
            </a:lvl4pPr>
            <a:lvl5pPr>
              <a:spcBef>
                <a:spcPts val="300"/>
              </a:spcBef>
              <a:spcAft>
                <a:spcPts val="600"/>
              </a:spcAft>
              <a:defRPr sz="1400">
                <a:solidFill>
                  <a:schemeClr val="tx1"/>
                </a:solidFill>
                <a:latin typeface="Arial Black" panose="020B0A040201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Picture Placeholder 7">
            <a:extLst>
              <a:ext uri="{FF2B5EF4-FFF2-40B4-BE49-F238E27FC236}">
                <a16:creationId xmlns:a16="http://schemas.microsoft.com/office/drawing/2014/main" id="{73BD053F-C748-693F-A3D4-9511002E33AB}"/>
              </a:ext>
            </a:extLst>
          </p:cNvPr>
          <p:cNvSpPr>
            <a:spLocks noGrp="1"/>
          </p:cNvSpPr>
          <p:nvPr>
            <p:ph type="pic" sz="quarter" idx="14"/>
          </p:nvPr>
        </p:nvSpPr>
        <p:spPr>
          <a:xfrm>
            <a:off x="6288002" y="1220400"/>
            <a:ext cx="1321954" cy="1332961"/>
          </a:xfrm>
          <a:prstGeom prst="rect">
            <a:avLst/>
          </a:prstGeom>
          <a:noFill/>
        </p:spPr>
        <p:txBody>
          <a:bodyPr anchor="ctr" anchorCtr="1"/>
          <a:lstStyle>
            <a:lvl1pPr marL="0" indent="0">
              <a:buNone/>
              <a:defRPr/>
            </a:lvl1pPr>
          </a:lstStyle>
          <a:p>
            <a:r>
              <a:rPr lang="en-US" dirty="0"/>
              <a:t>Click icon to add picture</a:t>
            </a:r>
            <a:endParaRPr lang="en-AU" dirty="0"/>
          </a:p>
        </p:txBody>
      </p:sp>
      <p:sp>
        <p:nvSpPr>
          <p:cNvPr id="9" name="Text Placeholder 4">
            <a:extLst>
              <a:ext uri="{FF2B5EF4-FFF2-40B4-BE49-F238E27FC236}">
                <a16:creationId xmlns:a16="http://schemas.microsoft.com/office/drawing/2014/main" id="{16412F8B-2AE1-F5C5-79BA-87C089D325FF}"/>
              </a:ext>
            </a:extLst>
          </p:cNvPr>
          <p:cNvSpPr>
            <a:spLocks noGrp="1"/>
          </p:cNvSpPr>
          <p:nvPr>
            <p:ph type="body" sz="quarter" idx="17"/>
          </p:nvPr>
        </p:nvSpPr>
        <p:spPr>
          <a:xfrm>
            <a:off x="7674000" y="1220400"/>
            <a:ext cx="4086000" cy="1332961"/>
          </a:xfrm>
        </p:spPr>
        <p:txBody>
          <a:bodyPr/>
          <a:lstStyle>
            <a:lvl1pPr>
              <a:spcBef>
                <a:spcPts val="300"/>
              </a:spcBef>
              <a:spcAft>
                <a:spcPts val="300"/>
              </a:spcAft>
              <a:defRPr sz="1400"/>
            </a:lvl1pPr>
            <a:lvl2pPr>
              <a:spcBef>
                <a:spcPts val="300"/>
              </a:spcBef>
              <a:spcAft>
                <a:spcPts val="300"/>
              </a:spcAft>
              <a:defRPr sz="1400"/>
            </a:lvl2pPr>
            <a:lvl3pPr>
              <a:spcBef>
                <a:spcPts val="300"/>
              </a:spcBef>
              <a:spcAft>
                <a:spcPts val="300"/>
              </a:spcAft>
              <a:defRPr sz="1400"/>
            </a:lvl3pPr>
            <a:lvl4pPr>
              <a:spcBef>
                <a:spcPts val="300"/>
              </a:spcBef>
              <a:spcAft>
                <a:spcPts val="300"/>
              </a:spcAft>
              <a:defRPr sz="1400"/>
            </a:lvl4pPr>
            <a:lvl5pPr>
              <a:spcBef>
                <a:spcPts val="300"/>
              </a:spcBef>
              <a:spcAft>
                <a:spcPts val="600"/>
              </a:spcAft>
              <a:defRPr sz="1400">
                <a:solidFill>
                  <a:schemeClr val="tx1"/>
                </a:solidFill>
                <a:latin typeface="Arial Black" panose="020B0A040201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Text Placeholder 4">
            <a:extLst>
              <a:ext uri="{FF2B5EF4-FFF2-40B4-BE49-F238E27FC236}">
                <a16:creationId xmlns:a16="http://schemas.microsoft.com/office/drawing/2014/main" id="{6120FFED-BE9E-532F-CF5E-B20992B01C53}"/>
              </a:ext>
            </a:extLst>
          </p:cNvPr>
          <p:cNvSpPr>
            <a:spLocks noGrp="1"/>
          </p:cNvSpPr>
          <p:nvPr>
            <p:ph type="body" sz="quarter" idx="19"/>
          </p:nvPr>
        </p:nvSpPr>
        <p:spPr>
          <a:xfrm>
            <a:off x="6288002" y="2762519"/>
            <a:ext cx="5471998" cy="1332961"/>
          </a:xfrm>
        </p:spPr>
        <p:txBody>
          <a:bodyPr/>
          <a:lstStyle>
            <a:lvl1pPr>
              <a:spcBef>
                <a:spcPts val="300"/>
              </a:spcBef>
              <a:spcAft>
                <a:spcPts val="300"/>
              </a:spcAft>
              <a:defRPr sz="1400"/>
            </a:lvl1pPr>
            <a:lvl2pPr>
              <a:spcBef>
                <a:spcPts val="300"/>
              </a:spcBef>
              <a:spcAft>
                <a:spcPts val="300"/>
              </a:spcAft>
              <a:defRPr sz="1400"/>
            </a:lvl2pPr>
            <a:lvl3pPr>
              <a:spcBef>
                <a:spcPts val="300"/>
              </a:spcBef>
              <a:spcAft>
                <a:spcPts val="300"/>
              </a:spcAft>
              <a:defRPr sz="1400"/>
            </a:lvl3pPr>
            <a:lvl4pPr>
              <a:spcBef>
                <a:spcPts val="300"/>
              </a:spcBef>
              <a:spcAft>
                <a:spcPts val="300"/>
              </a:spcAft>
              <a:defRPr sz="1400"/>
            </a:lvl4pPr>
            <a:lvl5pPr>
              <a:spcBef>
                <a:spcPts val="300"/>
              </a:spcBef>
              <a:spcAft>
                <a:spcPts val="600"/>
              </a:spcAft>
              <a:defRPr sz="1400">
                <a:solidFill>
                  <a:schemeClr val="tx1"/>
                </a:solidFill>
                <a:latin typeface="Arial Black" panose="020B0A040201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Footer Placeholder 4">
            <a:extLst>
              <a:ext uri="{FF2B5EF4-FFF2-40B4-BE49-F238E27FC236}">
                <a16:creationId xmlns:a16="http://schemas.microsoft.com/office/drawing/2014/main" id="{7648AFB4-E9C4-4465-B623-4043FBE9507F}"/>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a:t>The National Efficient Price: An Introduction for Private Health Insurers</a:t>
            </a:r>
            <a:endParaRPr lang="en-US" dirty="0"/>
          </a:p>
        </p:txBody>
      </p:sp>
    </p:spTree>
    <p:extLst>
      <p:ext uri="{BB962C8B-B14F-4D97-AF65-F5344CB8AC3E}">
        <p14:creationId xmlns:p14="http://schemas.microsoft.com/office/powerpoint/2010/main" val="2889886819"/>
      </p:ext>
    </p:extLst>
  </p:cSld>
  <p:clrMapOvr>
    <a:masterClrMapping/>
  </p:clrMapOvr>
  <p:extLst>
    <p:ext uri="{DCECCB84-F9BA-43D5-87BE-67443E8EF086}">
      <p15:sldGuideLst xmlns:p15="http://schemas.microsoft.com/office/powerpoint/2012/main">
        <p15:guide id="1" pos="3720">
          <p15:clr>
            <a:srgbClr val="FBAE40"/>
          </p15:clr>
        </p15:guide>
        <p15:guide id="2" pos="396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Rub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030DE-FFD2-D713-2BA7-2F2EA957FA16}"/>
              </a:ext>
            </a:extLst>
          </p:cNvPr>
          <p:cNvSpPr>
            <a:spLocks noGrp="1"/>
          </p:cNvSpPr>
          <p:nvPr>
            <p:ph type="title"/>
          </p:nvPr>
        </p:nvSpPr>
        <p:spPr/>
        <p:txBody>
          <a:bodyPr/>
          <a:lstStyle/>
          <a:p>
            <a:r>
              <a:rPr lang="en-GB"/>
              <a:t>Click to edit Master title style</a:t>
            </a:r>
          </a:p>
        </p:txBody>
      </p:sp>
      <p:sp>
        <p:nvSpPr>
          <p:cNvPr id="3" name="Footer Placeholder 2">
            <a:extLst>
              <a:ext uri="{FF2B5EF4-FFF2-40B4-BE49-F238E27FC236}">
                <a16:creationId xmlns:a16="http://schemas.microsoft.com/office/drawing/2014/main" id="{14E6B050-4B92-BDBC-9183-70B898A7570F}"/>
              </a:ext>
            </a:extLst>
          </p:cNvPr>
          <p:cNvSpPr>
            <a:spLocks noGrp="1"/>
          </p:cNvSpPr>
          <p:nvPr>
            <p:ph type="ftr" sz="quarter" idx="10"/>
          </p:nvPr>
        </p:nvSpPr>
        <p:spPr/>
        <p:txBody>
          <a:bodyPr/>
          <a:lstStyle/>
          <a:p>
            <a:r>
              <a:rPr lang="en-AU"/>
              <a:t>The National Efficient Price: An Introduction for Private Health Insurers</a:t>
            </a:r>
            <a:endParaRPr lang="en-US" dirty="0"/>
          </a:p>
        </p:txBody>
      </p:sp>
    </p:spTree>
    <p:extLst>
      <p:ext uri="{BB962C8B-B14F-4D97-AF65-F5344CB8AC3E}">
        <p14:creationId xmlns:p14="http://schemas.microsoft.com/office/powerpoint/2010/main" val="33551832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Section Header (Orange, with image)">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FA419-9306-5EA5-1C97-AE480A46AEA6}"/>
              </a:ext>
            </a:extLst>
          </p:cNvPr>
          <p:cNvSpPr>
            <a:spLocks noGrp="1"/>
          </p:cNvSpPr>
          <p:nvPr>
            <p:ph type="title" hasCustomPrompt="1"/>
          </p:nvPr>
        </p:nvSpPr>
        <p:spPr>
          <a:xfrm>
            <a:off x="389693" y="3580262"/>
            <a:ext cx="2376300" cy="1046440"/>
          </a:xfrm>
          <a:prstGeom prst="rect">
            <a:avLst/>
          </a:prstGeom>
        </p:spPr>
        <p:txBody>
          <a:bodyPr wrap="square" anchor="b">
            <a:spAutoFit/>
          </a:bodyPr>
          <a:lstStyle>
            <a:lvl1pPr algn="l">
              <a:lnSpc>
                <a:spcPct val="100000"/>
              </a:lnSpc>
              <a:defRPr sz="6500" b="1" i="0" spc="-300" baseline="0">
                <a:solidFill>
                  <a:schemeClr val="bg1"/>
                </a:solidFill>
                <a:latin typeface="Arial Black" panose="020B0A04020102020204" pitchFamily="34" charset="0"/>
              </a:defRPr>
            </a:lvl1pPr>
          </a:lstStyle>
          <a:p>
            <a:r>
              <a:rPr lang="en-US" dirty="0"/>
              <a:t>0#</a:t>
            </a:r>
            <a:endParaRPr lang="en-AU" dirty="0"/>
          </a:p>
        </p:txBody>
      </p:sp>
      <p:sp>
        <p:nvSpPr>
          <p:cNvPr id="3" name="Text Placeholder 2">
            <a:extLst>
              <a:ext uri="{FF2B5EF4-FFF2-40B4-BE49-F238E27FC236}">
                <a16:creationId xmlns:a16="http://schemas.microsoft.com/office/drawing/2014/main" id="{ED9DA475-BA3B-B3A9-A3D3-046AEDFFC15E}"/>
              </a:ext>
            </a:extLst>
          </p:cNvPr>
          <p:cNvSpPr>
            <a:spLocks noGrp="1"/>
          </p:cNvSpPr>
          <p:nvPr>
            <p:ph type="body" idx="1"/>
          </p:nvPr>
        </p:nvSpPr>
        <p:spPr>
          <a:xfrm>
            <a:off x="416589" y="5244135"/>
            <a:ext cx="5326185" cy="1052325"/>
          </a:xfrm>
          <a:prstGeom prst="rect">
            <a:avLst/>
          </a:prstGeom>
        </p:spPr>
        <p:txBody>
          <a:bodyPr tIns="0" rIns="0" anchor="t" anchorCtr="0">
            <a:normAutofit/>
          </a:bodyPr>
          <a:lstStyle>
            <a:lvl1pPr marL="0" indent="0" algn="l">
              <a:lnSpc>
                <a:spcPts val="3400"/>
              </a:lnSpc>
              <a:buNone/>
              <a:defRPr sz="3000" b="0" i="0" spc="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Picture Placeholder 7">
            <a:extLst>
              <a:ext uri="{FF2B5EF4-FFF2-40B4-BE49-F238E27FC236}">
                <a16:creationId xmlns:a16="http://schemas.microsoft.com/office/drawing/2014/main" id="{AEDA7B55-AA90-A3FB-8790-6B94A3741B07}"/>
              </a:ext>
            </a:extLst>
          </p:cNvPr>
          <p:cNvSpPr>
            <a:spLocks noGrp="1"/>
          </p:cNvSpPr>
          <p:nvPr>
            <p:ph type="pic" sz="quarter" idx="13"/>
          </p:nvPr>
        </p:nvSpPr>
        <p:spPr>
          <a:xfrm>
            <a:off x="9570202" y="0"/>
            <a:ext cx="2621798" cy="6858000"/>
          </a:xfrm>
          <a:prstGeom prst="rect">
            <a:avLst/>
          </a:prstGeom>
          <a:solidFill>
            <a:schemeClr val="bg1">
              <a:lumMod val="95000"/>
            </a:schemeClr>
          </a:solidFill>
        </p:spPr>
        <p:txBody>
          <a:bodyPr anchor="ctr"/>
          <a:lstStyle>
            <a:lvl1pPr marL="0" indent="0" algn="ctr">
              <a:buNone/>
              <a:defRPr/>
            </a:lvl1pPr>
          </a:lstStyle>
          <a:p>
            <a:r>
              <a:rPr lang="en-US" dirty="0"/>
              <a:t>Click icon to add picture</a:t>
            </a:r>
            <a:endParaRPr lang="en-AU" dirty="0"/>
          </a:p>
        </p:txBody>
      </p:sp>
      <p:cxnSp>
        <p:nvCxnSpPr>
          <p:cNvPr id="5" name="Straight Connector 4">
            <a:extLst>
              <a:ext uri="{FF2B5EF4-FFF2-40B4-BE49-F238E27FC236}">
                <a16:creationId xmlns:a16="http://schemas.microsoft.com/office/drawing/2014/main" id="{D1AFCB16-4D2A-7774-34BA-C442CDE5684D}"/>
              </a:ext>
            </a:extLst>
          </p:cNvPr>
          <p:cNvCxnSpPr>
            <a:cxnSpLocks/>
          </p:cNvCxnSpPr>
          <p:nvPr userDrawn="1"/>
        </p:nvCxnSpPr>
        <p:spPr>
          <a:xfrm>
            <a:off x="526031" y="4936140"/>
            <a:ext cx="100800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5205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Section Header (Orange)">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FA419-9306-5EA5-1C97-AE480A46AEA6}"/>
              </a:ext>
            </a:extLst>
          </p:cNvPr>
          <p:cNvSpPr>
            <a:spLocks noGrp="1"/>
          </p:cNvSpPr>
          <p:nvPr>
            <p:ph type="title" hasCustomPrompt="1"/>
          </p:nvPr>
        </p:nvSpPr>
        <p:spPr>
          <a:xfrm>
            <a:off x="389693" y="3583160"/>
            <a:ext cx="2376300" cy="1046440"/>
          </a:xfrm>
          <a:prstGeom prst="rect">
            <a:avLst/>
          </a:prstGeom>
        </p:spPr>
        <p:txBody>
          <a:bodyPr wrap="square" anchor="b">
            <a:spAutoFit/>
          </a:bodyPr>
          <a:lstStyle>
            <a:lvl1pPr algn="l">
              <a:lnSpc>
                <a:spcPct val="100000"/>
              </a:lnSpc>
              <a:defRPr sz="6500" b="1" i="0" spc="-300" baseline="0">
                <a:solidFill>
                  <a:schemeClr val="bg1"/>
                </a:solidFill>
                <a:latin typeface="Arial Black" panose="020B0A04020102020204" pitchFamily="34" charset="0"/>
              </a:defRPr>
            </a:lvl1pPr>
          </a:lstStyle>
          <a:p>
            <a:r>
              <a:rPr lang="en-US" dirty="0"/>
              <a:t>0#</a:t>
            </a:r>
            <a:endParaRPr lang="en-AU" dirty="0"/>
          </a:p>
        </p:txBody>
      </p:sp>
      <p:sp>
        <p:nvSpPr>
          <p:cNvPr id="3" name="Text Placeholder 2">
            <a:extLst>
              <a:ext uri="{FF2B5EF4-FFF2-40B4-BE49-F238E27FC236}">
                <a16:creationId xmlns:a16="http://schemas.microsoft.com/office/drawing/2014/main" id="{ED9DA475-BA3B-B3A9-A3D3-046AEDFFC15E}"/>
              </a:ext>
            </a:extLst>
          </p:cNvPr>
          <p:cNvSpPr>
            <a:spLocks noGrp="1"/>
          </p:cNvSpPr>
          <p:nvPr>
            <p:ph type="body" idx="1"/>
          </p:nvPr>
        </p:nvSpPr>
        <p:spPr>
          <a:xfrm>
            <a:off x="389693" y="5218497"/>
            <a:ext cx="5353081" cy="1052325"/>
          </a:xfrm>
          <a:prstGeom prst="rect">
            <a:avLst/>
          </a:prstGeom>
        </p:spPr>
        <p:txBody>
          <a:bodyPr tIns="0" rIns="0" anchor="t" anchorCtr="0">
            <a:normAutofit/>
          </a:bodyPr>
          <a:lstStyle>
            <a:lvl1pPr marL="0" indent="0" algn="l">
              <a:lnSpc>
                <a:spcPts val="3400"/>
              </a:lnSpc>
              <a:buNone/>
              <a:defRPr sz="3000" b="0" i="0" spc="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7" name="Straight Connector 6">
            <a:extLst>
              <a:ext uri="{FF2B5EF4-FFF2-40B4-BE49-F238E27FC236}">
                <a16:creationId xmlns:a16="http://schemas.microsoft.com/office/drawing/2014/main" id="{126D2E2D-EDBA-DE1B-0F6F-764889F83342}"/>
              </a:ext>
            </a:extLst>
          </p:cNvPr>
          <p:cNvCxnSpPr>
            <a:cxnSpLocks/>
          </p:cNvCxnSpPr>
          <p:nvPr userDrawn="1"/>
        </p:nvCxnSpPr>
        <p:spPr>
          <a:xfrm>
            <a:off x="526031" y="4936140"/>
            <a:ext cx="100800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1669798"/>
      </p:ext>
    </p:extLst>
  </p:cSld>
  <p:clrMapOvr>
    <a:masterClrMapping/>
  </p:clrMapOvr>
  <p:extLst>
    <p:ext uri="{DCECCB84-F9BA-43D5-87BE-67443E8EF086}">
      <p15:sldGuideLst xmlns:p15="http://schemas.microsoft.com/office/powerpoint/2012/main">
        <p15:guide id="1" pos="302"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genda (Oran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5E4EFC-E6CE-43D7-9E25-33345BD38917}"/>
              </a:ext>
            </a:extLst>
          </p:cNvPr>
          <p:cNvSpPr>
            <a:spLocks noGrp="1"/>
          </p:cNvSpPr>
          <p:nvPr>
            <p:ph idx="1"/>
          </p:nvPr>
        </p:nvSpPr>
        <p:spPr/>
        <p:txBody>
          <a:bodyPr/>
          <a:lstStyle>
            <a:lvl1pPr marL="342900" indent="-342900">
              <a:buFont typeface="+mj-lt"/>
              <a:buAutoNum type="arabicPeriod"/>
              <a:defRPr/>
            </a:lvl1pPr>
            <a:lvl2pPr marL="0" indent="0">
              <a:buNone/>
              <a:defRPr/>
            </a:lvl2pPr>
            <a:lvl3pPr marL="0" indent="0">
              <a:buNone/>
              <a:defRPr/>
            </a:lvl3pPr>
            <a:lvl4pPr marL="0" inden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Box 9">
            <a:extLst>
              <a:ext uri="{FF2B5EF4-FFF2-40B4-BE49-F238E27FC236}">
                <a16:creationId xmlns:a16="http://schemas.microsoft.com/office/drawing/2014/main" id="{00577EE9-F1E0-4175-8867-2C42A07779DD}"/>
              </a:ext>
            </a:extLst>
          </p:cNvPr>
          <p:cNvSpPr txBox="1"/>
          <p:nvPr userDrawn="1"/>
        </p:nvSpPr>
        <p:spPr>
          <a:xfrm>
            <a:off x="432000" y="428400"/>
            <a:ext cx="7073700" cy="460800"/>
          </a:xfrm>
          <a:prstGeom prst="rect">
            <a:avLst/>
          </a:prstGeom>
          <a:noFill/>
        </p:spPr>
        <p:txBody>
          <a:bodyPr wrap="square" bIns="0" rtlCol="0" anchor="b" anchorCtr="0">
            <a:noAutofit/>
          </a:bodyPr>
          <a:lstStyle/>
          <a:p>
            <a:r>
              <a:rPr lang="en-GB" sz="2200" b="1" i="0" kern="1200" dirty="0">
                <a:solidFill>
                  <a:schemeClr val="tx1"/>
                </a:solidFill>
                <a:latin typeface="Arial Black" panose="020B0A04020102020204" pitchFamily="34" charset="0"/>
                <a:ea typeface="+mj-ea"/>
                <a:cs typeface="+mj-cs"/>
              </a:rPr>
              <a:t>Agenda</a:t>
            </a:r>
            <a:endParaRPr lang="en-AU" sz="2200" b="1" i="0" kern="1200" dirty="0">
              <a:solidFill>
                <a:schemeClr val="tx1"/>
              </a:solidFill>
              <a:latin typeface="Arial Black" panose="020B0A04020102020204" pitchFamily="34" charset="0"/>
              <a:ea typeface="+mj-ea"/>
              <a:cs typeface="+mj-cs"/>
            </a:endParaRPr>
          </a:p>
        </p:txBody>
      </p:sp>
      <p:sp>
        <p:nvSpPr>
          <p:cNvPr id="5" name="Footer Placeholder 4">
            <a:extLst>
              <a:ext uri="{FF2B5EF4-FFF2-40B4-BE49-F238E27FC236}">
                <a16:creationId xmlns:a16="http://schemas.microsoft.com/office/drawing/2014/main" id="{E6148784-C956-4D81-9303-F389BDBC237C}"/>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a:t>The National Efficient Price: An Introduction for Private Health Insurers</a:t>
            </a:r>
            <a:endParaRPr lang="en-US" dirty="0"/>
          </a:p>
        </p:txBody>
      </p:sp>
    </p:spTree>
    <p:extLst>
      <p:ext uri="{BB962C8B-B14F-4D97-AF65-F5344CB8AC3E}">
        <p14:creationId xmlns:p14="http://schemas.microsoft.com/office/powerpoint/2010/main" val="33389642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Oran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77495-2D94-4334-B92B-48AF290328F3}"/>
              </a:ext>
            </a:extLst>
          </p:cNvPr>
          <p:cNvSpPr>
            <a:spLocks noGrp="1"/>
          </p:cNvSpPr>
          <p:nvPr>
            <p:ph type="title"/>
          </p:nvPr>
        </p:nvSpPr>
        <p:spPr>
          <a:xfrm>
            <a:off x="432000" y="428400"/>
            <a:ext cx="11328000" cy="460800"/>
          </a:xfrm>
          <a:prstGeom prst="rect">
            <a:avLst/>
          </a:prstGeom>
        </p:spPr>
        <p:txBody>
          <a:bodyPr/>
          <a:lstStyle>
            <a:lvl1pPr>
              <a:defRPr sz="2200" b="1" i="0">
                <a:latin typeface="Arial Black" panose="020B0A0402010202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A35E4EFC-E6CE-43D7-9E25-33345BD38917}"/>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a:extLst>
              <a:ext uri="{FF2B5EF4-FFF2-40B4-BE49-F238E27FC236}">
                <a16:creationId xmlns:a16="http://schemas.microsoft.com/office/drawing/2014/main" id="{F1A4A345-F4E3-46F9-9E27-F9DCCF2C318C}"/>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a:t>The National Efficient Price: An Introduction for Private Health Insurers</a:t>
            </a:r>
            <a:endParaRPr lang="en-US" dirty="0"/>
          </a:p>
        </p:txBody>
      </p:sp>
    </p:spTree>
    <p:extLst>
      <p:ext uri="{BB962C8B-B14F-4D97-AF65-F5344CB8AC3E}">
        <p14:creationId xmlns:p14="http://schemas.microsoft.com/office/powerpoint/2010/main" val="20730246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Two Content (Oran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77495-2D94-4334-B92B-48AF290328F3}"/>
              </a:ext>
            </a:extLst>
          </p:cNvPr>
          <p:cNvSpPr>
            <a:spLocks noGrp="1"/>
          </p:cNvSpPr>
          <p:nvPr>
            <p:ph type="title"/>
          </p:nvPr>
        </p:nvSpPr>
        <p:spPr>
          <a:xfrm>
            <a:off x="432000" y="428400"/>
            <a:ext cx="11328000" cy="460800"/>
          </a:xfrm>
          <a:prstGeom prst="rect">
            <a:avLst/>
          </a:prstGeom>
        </p:spPr>
        <p:txBody>
          <a:bodyPr/>
          <a:lstStyle>
            <a:lvl1pPr>
              <a:defRPr sz="2200" b="1" i="0">
                <a:latin typeface="Arial Black" panose="020B0A0402010202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A35E4EFC-E6CE-43D7-9E25-33345BD38917}"/>
              </a:ext>
            </a:extLst>
          </p:cNvPr>
          <p:cNvSpPr>
            <a:spLocks noGrp="1"/>
          </p:cNvSpPr>
          <p:nvPr>
            <p:ph idx="1"/>
          </p:nvPr>
        </p:nvSpPr>
        <p:spPr>
          <a:xfrm>
            <a:off x="432000" y="1213200"/>
            <a:ext cx="5472000"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Content Placeholder 2">
            <a:extLst>
              <a:ext uri="{FF2B5EF4-FFF2-40B4-BE49-F238E27FC236}">
                <a16:creationId xmlns:a16="http://schemas.microsoft.com/office/drawing/2014/main" id="{1DB1987C-B783-4D27-A681-9EA736E439F4}"/>
              </a:ext>
            </a:extLst>
          </p:cNvPr>
          <p:cNvSpPr>
            <a:spLocks noGrp="1"/>
          </p:cNvSpPr>
          <p:nvPr>
            <p:ph idx="12"/>
          </p:nvPr>
        </p:nvSpPr>
        <p:spPr>
          <a:xfrm>
            <a:off x="6288000" y="1213200"/>
            <a:ext cx="5472000" cy="4920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Footer Placeholder 4">
            <a:extLst>
              <a:ext uri="{FF2B5EF4-FFF2-40B4-BE49-F238E27FC236}">
                <a16:creationId xmlns:a16="http://schemas.microsoft.com/office/drawing/2014/main" id="{7648AFB4-E9C4-4465-B623-4043FBE9507F}"/>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a:t>The National Efficient Price: An Introduction for Private Health Insurers</a:t>
            </a:r>
            <a:endParaRPr lang="en-US" dirty="0"/>
          </a:p>
        </p:txBody>
      </p:sp>
    </p:spTree>
    <p:extLst>
      <p:ext uri="{BB962C8B-B14F-4D97-AF65-F5344CB8AC3E}">
        <p14:creationId xmlns:p14="http://schemas.microsoft.com/office/powerpoint/2010/main" val="3581579754"/>
      </p:ext>
    </p:extLst>
  </p:cSld>
  <p:clrMapOvr>
    <a:masterClrMapping/>
  </p:clrMapOvr>
  <p:extLst>
    <p:ext uri="{DCECCB84-F9BA-43D5-87BE-67443E8EF086}">
      <p15:sldGuideLst xmlns:p15="http://schemas.microsoft.com/office/powerpoint/2012/main">
        <p15:guide id="1" pos="3720">
          <p15:clr>
            <a:srgbClr val="FBAE40"/>
          </p15:clr>
        </p15:guide>
        <p15:guide id="2" pos="39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with imag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FA419-9306-5EA5-1C97-AE480A46AEA6}"/>
              </a:ext>
            </a:extLst>
          </p:cNvPr>
          <p:cNvSpPr>
            <a:spLocks noGrp="1"/>
          </p:cNvSpPr>
          <p:nvPr>
            <p:ph type="title" hasCustomPrompt="1"/>
          </p:nvPr>
        </p:nvSpPr>
        <p:spPr>
          <a:xfrm>
            <a:off x="389693" y="3580262"/>
            <a:ext cx="2376300" cy="1046440"/>
          </a:xfrm>
          <a:prstGeom prst="rect">
            <a:avLst/>
          </a:prstGeom>
        </p:spPr>
        <p:txBody>
          <a:bodyPr wrap="square" bIns="0" anchor="b">
            <a:spAutoFit/>
          </a:bodyPr>
          <a:lstStyle>
            <a:lvl1pPr algn="l">
              <a:lnSpc>
                <a:spcPct val="100000"/>
              </a:lnSpc>
              <a:defRPr sz="6500" b="1" i="0" spc="-300" baseline="0">
                <a:solidFill>
                  <a:schemeClr val="bg1"/>
                </a:solidFill>
                <a:latin typeface="Arial Black" panose="020B0A04020102020204" pitchFamily="34" charset="0"/>
              </a:defRPr>
            </a:lvl1pPr>
          </a:lstStyle>
          <a:p>
            <a:r>
              <a:rPr lang="en-US" dirty="0"/>
              <a:t>0#</a:t>
            </a:r>
            <a:endParaRPr lang="en-AU" dirty="0"/>
          </a:p>
        </p:txBody>
      </p:sp>
      <p:sp>
        <p:nvSpPr>
          <p:cNvPr id="3" name="Text Placeholder 2">
            <a:extLst>
              <a:ext uri="{FF2B5EF4-FFF2-40B4-BE49-F238E27FC236}">
                <a16:creationId xmlns:a16="http://schemas.microsoft.com/office/drawing/2014/main" id="{ED9DA475-BA3B-B3A9-A3D3-046AEDFFC15E}"/>
              </a:ext>
            </a:extLst>
          </p:cNvPr>
          <p:cNvSpPr>
            <a:spLocks noGrp="1"/>
          </p:cNvSpPr>
          <p:nvPr>
            <p:ph type="body" idx="1"/>
          </p:nvPr>
        </p:nvSpPr>
        <p:spPr>
          <a:xfrm>
            <a:off x="416589" y="5244136"/>
            <a:ext cx="5326185" cy="1052325"/>
          </a:xfrm>
          <a:prstGeom prst="rect">
            <a:avLst/>
          </a:prstGeom>
        </p:spPr>
        <p:txBody>
          <a:bodyPr tIns="0" rIns="0" anchor="t" anchorCtr="0">
            <a:normAutofit/>
          </a:bodyPr>
          <a:lstStyle>
            <a:lvl1pPr marL="0" indent="0" algn="l">
              <a:lnSpc>
                <a:spcPts val="3400"/>
              </a:lnSpc>
              <a:buNone/>
              <a:defRPr sz="3000" b="0" i="0" spc="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Picture Placeholder 7">
            <a:extLst>
              <a:ext uri="{FF2B5EF4-FFF2-40B4-BE49-F238E27FC236}">
                <a16:creationId xmlns:a16="http://schemas.microsoft.com/office/drawing/2014/main" id="{AEDA7B55-AA90-A3FB-8790-6B94A3741B07}"/>
              </a:ext>
            </a:extLst>
          </p:cNvPr>
          <p:cNvSpPr>
            <a:spLocks noGrp="1"/>
          </p:cNvSpPr>
          <p:nvPr>
            <p:ph type="pic" sz="quarter" idx="13"/>
          </p:nvPr>
        </p:nvSpPr>
        <p:spPr>
          <a:xfrm>
            <a:off x="9570202" y="0"/>
            <a:ext cx="2621798" cy="6858000"/>
          </a:xfrm>
          <a:prstGeom prst="rect">
            <a:avLst/>
          </a:prstGeom>
          <a:solidFill>
            <a:schemeClr val="bg1">
              <a:lumMod val="95000"/>
            </a:schemeClr>
          </a:solidFill>
        </p:spPr>
        <p:txBody>
          <a:bodyPr anchor="ctr"/>
          <a:lstStyle>
            <a:lvl1pPr marL="0" indent="0" algn="ctr">
              <a:buNone/>
              <a:defRPr/>
            </a:lvl1pPr>
          </a:lstStyle>
          <a:p>
            <a:r>
              <a:rPr lang="en-US" dirty="0"/>
              <a:t>Click icon to add picture</a:t>
            </a:r>
            <a:endParaRPr lang="en-AU" dirty="0"/>
          </a:p>
        </p:txBody>
      </p:sp>
      <p:cxnSp>
        <p:nvCxnSpPr>
          <p:cNvPr id="5" name="Straight Connector 4">
            <a:extLst>
              <a:ext uri="{FF2B5EF4-FFF2-40B4-BE49-F238E27FC236}">
                <a16:creationId xmlns:a16="http://schemas.microsoft.com/office/drawing/2014/main" id="{D1AFCB16-4D2A-7774-34BA-C442CDE5684D}"/>
              </a:ext>
            </a:extLst>
          </p:cNvPr>
          <p:cNvCxnSpPr>
            <a:cxnSpLocks/>
          </p:cNvCxnSpPr>
          <p:nvPr userDrawn="1"/>
        </p:nvCxnSpPr>
        <p:spPr>
          <a:xfrm>
            <a:off x="526031" y="4936140"/>
            <a:ext cx="100800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47969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Three Content (Oran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77495-2D94-4334-B92B-48AF290328F3}"/>
              </a:ext>
            </a:extLst>
          </p:cNvPr>
          <p:cNvSpPr>
            <a:spLocks noGrp="1"/>
          </p:cNvSpPr>
          <p:nvPr>
            <p:ph type="title"/>
          </p:nvPr>
        </p:nvSpPr>
        <p:spPr>
          <a:xfrm>
            <a:off x="432000" y="428400"/>
            <a:ext cx="11328000" cy="460800"/>
          </a:xfrm>
          <a:prstGeom prst="rect">
            <a:avLst/>
          </a:prstGeom>
        </p:spPr>
        <p:txBody>
          <a:bodyPr/>
          <a:lstStyle>
            <a:lvl1pPr>
              <a:defRPr sz="2200" b="1" i="0">
                <a:latin typeface="Arial Black" panose="020B0A0402010202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A35E4EFC-E6CE-43D7-9E25-33345BD38917}"/>
              </a:ext>
            </a:extLst>
          </p:cNvPr>
          <p:cNvSpPr>
            <a:spLocks noGrp="1"/>
          </p:cNvSpPr>
          <p:nvPr>
            <p:ph idx="1"/>
          </p:nvPr>
        </p:nvSpPr>
        <p:spPr>
          <a:xfrm>
            <a:off x="432000" y="1213200"/>
            <a:ext cx="3528000"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Content Placeholder 2">
            <a:extLst>
              <a:ext uri="{FF2B5EF4-FFF2-40B4-BE49-F238E27FC236}">
                <a16:creationId xmlns:a16="http://schemas.microsoft.com/office/drawing/2014/main" id="{1DB1987C-B783-4D27-A681-9EA736E439F4}"/>
              </a:ext>
            </a:extLst>
          </p:cNvPr>
          <p:cNvSpPr>
            <a:spLocks noGrp="1"/>
          </p:cNvSpPr>
          <p:nvPr>
            <p:ph idx="12"/>
          </p:nvPr>
        </p:nvSpPr>
        <p:spPr>
          <a:xfrm>
            <a:off x="4332000" y="1213200"/>
            <a:ext cx="3528000"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Content Placeholder 2">
            <a:extLst>
              <a:ext uri="{FF2B5EF4-FFF2-40B4-BE49-F238E27FC236}">
                <a16:creationId xmlns:a16="http://schemas.microsoft.com/office/drawing/2014/main" id="{D4EB6B43-FB68-49A5-8289-6A3B81809213}"/>
              </a:ext>
            </a:extLst>
          </p:cNvPr>
          <p:cNvSpPr>
            <a:spLocks noGrp="1"/>
          </p:cNvSpPr>
          <p:nvPr>
            <p:ph idx="13"/>
          </p:nvPr>
        </p:nvSpPr>
        <p:spPr>
          <a:xfrm>
            <a:off x="8232000" y="1213200"/>
            <a:ext cx="3528000"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Footer Placeholder 4">
            <a:extLst>
              <a:ext uri="{FF2B5EF4-FFF2-40B4-BE49-F238E27FC236}">
                <a16:creationId xmlns:a16="http://schemas.microsoft.com/office/drawing/2014/main" id="{9C0EE07F-86C3-4ADF-91A6-AAAC14BDD6DB}"/>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a:t>The National Efficient Price: An Introduction for Private Health Insurers</a:t>
            </a:r>
            <a:endParaRPr lang="en-US" dirty="0"/>
          </a:p>
        </p:txBody>
      </p:sp>
    </p:spTree>
    <p:extLst>
      <p:ext uri="{BB962C8B-B14F-4D97-AF65-F5344CB8AC3E}">
        <p14:creationId xmlns:p14="http://schemas.microsoft.com/office/powerpoint/2010/main" val="3619491465"/>
      </p:ext>
    </p:extLst>
  </p:cSld>
  <p:clrMapOvr>
    <a:masterClrMapping/>
  </p:clrMapOvr>
  <p:extLst>
    <p:ext uri="{DCECCB84-F9BA-43D5-87BE-67443E8EF086}">
      <p15:sldGuideLst xmlns:p15="http://schemas.microsoft.com/office/powerpoint/2012/main">
        <p15:guide id="1" pos="2727">
          <p15:clr>
            <a:srgbClr val="FBAE40"/>
          </p15:clr>
        </p15:guide>
        <p15:guide id="2" pos="2496">
          <p15:clr>
            <a:srgbClr val="FBAE40"/>
          </p15:clr>
        </p15:guide>
        <p15:guide id="3" pos="4956">
          <p15:clr>
            <a:srgbClr val="FBAE40"/>
          </p15:clr>
        </p15:guide>
        <p15:guide id="4" pos="5184">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Four Content (Oran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6805-3FDF-38F7-7DAE-196B6F4C75C3}"/>
              </a:ext>
            </a:extLst>
          </p:cNvPr>
          <p:cNvSpPr>
            <a:spLocks noGrp="1"/>
          </p:cNvSpPr>
          <p:nvPr>
            <p:ph type="title"/>
          </p:nvPr>
        </p:nvSpPr>
        <p:spPr/>
        <p:txBody>
          <a:bodyPr/>
          <a:lstStyle/>
          <a:p>
            <a:r>
              <a:rPr lang="en-GB"/>
              <a:t>Click to edit Master title style</a:t>
            </a:r>
            <a:endParaRPr lang="en-AU"/>
          </a:p>
        </p:txBody>
      </p:sp>
      <p:sp>
        <p:nvSpPr>
          <p:cNvPr id="3" name="Footer Placeholder 2">
            <a:extLst>
              <a:ext uri="{FF2B5EF4-FFF2-40B4-BE49-F238E27FC236}">
                <a16:creationId xmlns:a16="http://schemas.microsoft.com/office/drawing/2014/main" id="{5204DE4E-32CD-5782-A487-74F13D55CBC9}"/>
              </a:ext>
            </a:extLst>
          </p:cNvPr>
          <p:cNvSpPr>
            <a:spLocks noGrp="1"/>
          </p:cNvSpPr>
          <p:nvPr>
            <p:ph type="ftr" sz="quarter" idx="10"/>
          </p:nvPr>
        </p:nvSpPr>
        <p:spPr/>
        <p:txBody>
          <a:bodyPr/>
          <a:lstStyle/>
          <a:p>
            <a:r>
              <a:rPr lang="en-AU"/>
              <a:t>The National Efficient Price: An Introduction for Private Health Insurers</a:t>
            </a:r>
            <a:endParaRPr lang="en-US" dirty="0"/>
          </a:p>
        </p:txBody>
      </p:sp>
      <p:sp>
        <p:nvSpPr>
          <p:cNvPr id="5" name="Content Placeholder 2">
            <a:extLst>
              <a:ext uri="{FF2B5EF4-FFF2-40B4-BE49-F238E27FC236}">
                <a16:creationId xmlns:a16="http://schemas.microsoft.com/office/drawing/2014/main" id="{26A0B66E-6D19-8A8B-F3C7-E832C0AF42AA}"/>
              </a:ext>
            </a:extLst>
          </p:cNvPr>
          <p:cNvSpPr>
            <a:spLocks noGrp="1"/>
          </p:cNvSpPr>
          <p:nvPr>
            <p:ph idx="1"/>
          </p:nvPr>
        </p:nvSpPr>
        <p:spPr>
          <a:xfrm>
            <a:off x="431999" y="1213200"/>
            <a:ext cx="2537313"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4" name="Content Placeholder 2">
            <a:extLst>
              <a:ext uri="{FF2B5EF4-FFF2-40B4-BE49-F238E27FC236}">
                <a16:creationId xmlns:a16="http://schemas.microsoft.com/office/drawing/2014/main" id="{36768632-7E66-7DA6-0872-A41264B10ED9}"/>
              </a:ext>
            </a:extLst>
          </p:cNvPr>
          <p:cNvSpPr>
            <a:spLocks noGrp="1"/>
          </p:cNvSpPr>
          <p:nvPr>
            <p:ph idx="11"/>
          </p:nvPr>
        </p:nvSpPr>
        <p:spPr>
          <a:xfrm>
            <a:off x="3362719" y="1209675"/>
            <a:ext cx="2537313"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5" name="Content Placeholder 2">
            <a:extLst>
              <a:ext uri="{FF2B5EF4-FFF2-40B4-BE49-F238E27FC236}">
                <a16:creationId xmlns:a16="http://schemas.microsoft.com/office/drawing/2014/main" id="{3AFDD5AC-7674-CC49-B002-9DE1E606497B}"/>
              </a:ext>
            </a:extLst>
          </p:cNvPr>
          <p:cNvSpPr>
            <a:spLocks noGrp="1"/>
          </p:cNvSpPr>
          <p:nvPr>
            <p:ph idx="12"/>
          </p:nvPr>
        </p:nvSpPr>
        <p:spPr>
          <a:xfrm>
            <a:off x="6297258" y="1209675"/>
            <a:ext cx="2537313"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6" name="Content Placeholder 2">
            <a:extLst>
              <a:ext uri="{FF2B5EF4-FFF2-40B4-BE49-F238E27FC236}">
                <a16:creationId xmlns:a16="http://schemas.microsoft.com/office/drawing/2014/main" id="{6F2D73C6-8B04-794E-7FA3-1C19B2AE8DBC}"/>
              </a:ext>
            </a:extLst>
          </p:cNvPr>
          <p:cNvSpPr>
            <a:spLocks noGrp="1"/>
          </p:cNvSpPr>
          <p:nvPr>
            <p:ph idx="13"/>
          </p:nvPr>
        </p:nvSpPr>
        <p:spPr>
          <a:xfrm>
            <a:off x="9191625" y="1209675"/>
            <a:ext cx="2568607"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963454141"/>
      </p:ext>
    </p:extLst>
  </p:cSld>
  <p:clrMapOvr>
    <a:masterClrMapping/>
  </p:clrMapOvr>
  <p:extLst>
    <p:ext uri="{DCECCB84-F9BA-43D5-87BE-67443E8EF086}">
      <p15:sldGuideLst xmlns:p15="http://schemas.microsoft.com/office/powerpoint/2012/main">
        <p15:guide id="1" pos="1867">
          <p15:clr>
            <a:srgbClr val="FBAE40"/>
          </p15:clr>
        </p15:guide>
        <p15:guide id="2" pos="2116">
          <p15:clr>
            <a:srgbClr val="FBAE40"/>
          </p15:clr>
        </p15:guide>
        <p15:guide id="3" pos="3727">
          <p15:clr>
            <a:srgbClr val="FBAE40"/>
          </p15:clr>
        </p15:guide>
        <p15:guide id="4" pos="3953">
          <p15:clr>
            <a:srgbClr val="FBAE40"/>
          </p15:clr>
        </p15:guide>
        <p15:guide id="5" pos="5564">
          <p15:clr>
            <a:srgbClr val="FBAE40"/>
          </p15:clr>
        </p15:guide>
        <p15:guide id="6" pos="579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ntent 1/3 2/3 (Oran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77495-2D94-4334-B92B-48AF290328F3}"/>
              </a:ext>
            </a:extLst>
          </p:cNvPr>
          <p:cNvSpPr>
            <a:spLocks noGrp="1"/>
          </p:cNvSpPr>
          <p:nvPr>
            <p:ph type="title"/>
          </p:nvPr>
        </p:nvSpPr>
        <p:spPr>
          <a:xfrm>
            <a:off x="432000" y="428400"/>
            <a:ext cx="11328000" cy="460800"/>
          </a:xfrm>
          <a:prstGeom prst="rect">
            <a:avLst/>
          </a:prstGeom>
        </p:spPr>
        <p:txBody>
          <a:bodyPr/>
          <a:lstStyle>
            <a:lvl1pPr>
              <a:defRPr sz="2200" b="1" i="0">
                <a:latin typeface="Arial Black" panose="020B0A0402010202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A35E4EFC-E6CE-43D7-9E25-33345BD38917}"/>
              </a:ext>
            </a:extLst>
          </p:cNvPr>
          <p:cNvSpPr>
            <a:spLocks noGrp="1"/>
          </p:cNvSpPr>
          <p:nvPr>
            <p:ph idx="1"/>
          </p:nvPr>
        </p:nvSpPr>
        <p:spPr>
          <a:xfrm>
            <a:off x="432000" y="1213200"/>
            <a:ext cx="3528000"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Content Placeholder 2">
            <a:extLst>
              <a:ext uri="{FF2B5EF4-FFF2-40B4-BE49-F238E27FC236}">
                <a16:creationId xmlns:a16="http://schemas.microsoft.com/office/drawing/2014/main" id="{1DB1987C-B783-4D27-A681-9EA736E439F4}"/>
              </a:ext>
            </a:extLst>
          </p:cNvPr>
          <p:cNvSpPr>
            <a:spLocks noGrp="1"/>
          </p:cNvSpPr>
          <p:nvPr>
            <p:ph idx="12"/>
          </p:nvPr>
        </p:nvSpPr>
        <p:spPr>
          <a:xfrm>
            <a:off x="4331999" y="1213200"/>
            <a:ext cx="7431375" cy="4920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Footer Placeholder 4">
            <a:extLst>
              <a:ext uri="{FF2B5EF4-FFF2-40B4-BE49-F238E27FC236}">
                <a16:creationId xmlns:a16="http://schemas.microsoft.com/office/drawing/2014/main" id="{97D7D77C-B04E-4088-90D0-4E15138508B1}"/>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a:t>The National Efficient Price: An Introduction for Private Health Insurers</a:t>
            </a:r>
            <a:endParaRPr lang="en-US" dirty="0"/>
          </a:p>
        </p:txBody>
      </p:sp>
    </p:spTree>
    <p:extLst>
      <p:ext uri="{BB962C8B-B14F-4D97-AF65-F5344CB8AC3E}">
        <p14:creationId xmlns:p14="http://schemas.microsoft.com/office/powerpoint/2010/main" val="3558430404"/>
      </p:ext>
    </p:extLst>
  </p:cSld>
  <p:clrMapOvr>
    <a:masterClrMapping/>
  </p:clrMapOvr>
  <p:extLst>
    <p:ext uri="{DCECCB84-F9BA-43D5-87BE-67443E8EF086}">
      <p15:sldGuideLst xmlns:p15="http://schemas.microsoft.com/office/powerpoint/2012/main">
        <p15:guide id="1" pos="2727">
          <p15:clr>
            <a:srgbClr val="FBAE40"/>
          </p15:clr>
        </p15:guide>
        <p15:guide id="2" pos="2496">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2/3 1/3 (Oran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77495-2D94-4334-B92B-48AF290328F3}"/>
              </a:ext>
            </a:extLst>
          </p:cNvPr>
          <p:cNvSpPr>
            <a:spLocks noGrp="1"/>
          </p:cNvSpPr>
          <p:nvPr>
            <p:ph type="title"/>
          </p:nvPr>
        </p:nvSpPr>
        <p:spPr>
          <a:xfrm>
            <a:off x="432000" y="428400"/>
            <a:ext cx="11328000" cy="460800"/>
          </a:xfrm>
          <a:prstGeom prst="rect">
            <a:avLst/>
          </a:prstGeom>
        </p:spPr>
        <p:txBody>
          <a:bodyPr/>
          <a:lstStyle>
            <a:lvl1pPr>
              <a:defRPr sz="2200" b="1" i="0">
                <a:effectLst/>
                <a:latin typeface="Arial Black" panose="020B0A0402010202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A35E4EFC-E6CE-43D7-9E25-33345BD38917}"/>
              </a:ext>
            </a:extLst>
          </p:cNvPr>
          <p:cNvSpPr>
            <a:spLocks noGrp="1"/>
          </p:cNvSpPr>
          <p:nvPr>
            <p:ph idx="1"/>
          </p:nvPr>
        </p:nvSpPr>
        <p:spPr>
          <a:xfrm>
            <a:off x="432000" y="1213200"/>
            <a:ext cx="7428000"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Content Placeholder 2">
            <a:extLst>
              <a:ext uri="{FF2B5EF4-FFF2-40B4-BE49-F238E27FC236}">
                <a16:creationId xmlns:a16="http://schemas.microsoft.com/office/drawing/2014/main" id="{1DB1987C-B783-4D27-A681-9EA736E439F4}"/>
              </a:ext>
            </a:extLst>
          </p:cNvPr>
          <p:cNvSpPr>
            <a:spLocks noGrp="1"/>
          </p:cNvSpPr>
          <p:nvPr>
            <p:ph idx="12"/>
          </p:nvPr>
        </p:nvSpPr>
        <p:spPr>
          <a:xfrm>
            <a:off x="8232000" y="1209675"/>
            <a:ext cx="3528000"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Footer Placeholder 4">
            <a:extLst>
              <a:ext uri="{FF2B5EF4-FFF2-40B4-BE49-F238E27FC236}">
                <a16:creationId xmlns:a16="http://schemas.microsoft.com/office/drawing/2014/main" id="{DB8D3535-9CD5-4CE6-B379-BF3F14837608}"/>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a:t>The National Efficient Price: An Introduction for Private Health Insurers</a:t>
            </a:r>
            <a:endParaRPr lang="en-US" dirty="0"/>
          </a:p>
        </p:txBody>
      </p:sp>
    </p:spTree>
    <p:extLst>
      <p:ext uri="{BB962C8B-B14F-4D97-AF65-F5344CB8AC3E}">
        <p14:creationId xmlns:p14="http://schemas.microsoft.com/office/powerpoint/2010/main" val="2230517255"/>
      </p:ext>
    </p:extLst>
  </p:cSld>
  <p:clrMapOvr>
    <a:masterClrMapping/>
  </p:clrMapOvr>
  <p:extLst>
    <p:ext uri="{DCECCB84-F9BA-43D5-87BE-67443E8EF086}">
      <p15:sldGuideLst xmlns:p15="http://schemas.microsoft.com/office/powerpoint/2012/main">
        <p15:guide id="1" pos="4956">
          <p15:clr>
            <a:srgbClr val="FBAE40"/>
          </p15:clr>
        </p15:guide>
        <p15:guide id="2" pos="5184">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CV (Orange, single per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21CC3D-6CE8-0C38-6B0A-29991158815F}"/>
              </a:ext>
            </a:extLst>
          </p:cNvPr>
          <p:cNvSpPr>
            <a:spLocks noGrp="1"/>
          </p:cNvSpPr>
          <p:nvPr>
            <p:ph type="body" sz="quarter" idx="18"/>
          </p:nvPr>
        </p:nvSpPr>
        <p:spPr>
          <a:xfrm>
            <a:off x="1999129" y="1218497"/>
            <a:ext cx="3916800" cy="1472400"/>
          </a:xfrm>
        </p:spPr>
        <p:txBody>
          <a:bodyPr/>
          <a:lstStyle>
            <a:lvl1pPr>
              <a:spcBef>
                <a:spcPts val="0"/>
              </a:spcBef>
              <a:spcAft>
                <a:spcPts val="0"/>
              </a:spcAft>
              <a:defRPr sz="1400"/>
            </a:lvl1pPr>
            <a:lvl2pPr>
              <a:spcBef>
                <a:spcPts val="0"/>
              </a:spcBef>
              <a:spcAft>
                <a:spcPts val="0"/>
              </a:spcAft>
              <a:defRPr sz="1400"/>
            </a:lvl2pPr>
            <a:lvl3pPr marL="822150" indent="-285750">
              <a:spcBef>
                <a:spcPts val="0"/>
              </a:spcBef>
              <a:spcAft>
                <a:spcPts val="0"/>
              </a:spcAft>
              <a:buNone/>
              <a:defRPr lang="en-GB" sz="1400" kern="1200" dirty="0">
                <a:solidFill>
                  <a:schemeClr val="tx1"/>
                </a:solidFill>
                <a:latin typeface="+mn-lt"/>
                <a:ea typeface="+mn-ea"/>
                <a:cs typeface="+mn-cs"/>
              </a:defRPr>
            </a:lvl3pPr>
            <a:lvl4pPr>
              <a:spcBef>
                <a:spcPts val="0"/>
              </a:spcBef>
              <a:spcAft>
                <a:spcPts val="0"/>
              </a:spcAft>
              <a:defRPr sz="1400">
                <a:latin typeface="+mn-lt"/>
              </a:defRPr>
            </a:lvl4pPr>
            <a:lvl5pPr>
              <a:spcBef>
                <a:spcPts val="300"/>
              </a:spcBef>
              <a:spcAft>
                <a:spcPts val="300"/>
              </a:spcAft>
              <a:defRPr sz="1400">
                <a:solidFill>
                  <a:schemeClr val="tx1"/>
                </a:solidFill>
                <a:latin typeface="Arial Black" panose="020B0A04020102020204" pitchFamily="34" charset="0"/>
              </a:defRPr>
            </a:lvl5pPr>
          </a:lstStyle>
          <a:p>
            <a:pPr lvl="0"/>
            <a:r>
              <a:rPr lang="en-GB" dirty="0"/>
              <a:t>Click to edit Master text styles</a:t>
            </a:r>
          </a:p>
          <a:p>
            <a:pPr lvl="1"/>
            <a:r>
              <a:rPr lang="en-GB" dirty="0"/>
              <a:t>Second level</a:t>
            </a:r>
          </a:p>
          <a:p>
            <a:pPr marL="806400" lvl="2" indent="-270000" algn="l" defTabSz="914400" rtl="0" eaLnBrk="1" latinLnBrk="0" hangingPunct="1">
              <a:lnSpc>
                <a:spcPct val="100000"/>
              </a:lnSpc>
              <a:spcBef>
                <a:spcPts val="300"/>
              </a:spcBef>
              <a:spcAft>
                <a:spcPts val="300"/>
              </a:spcAft>
              <a:buFont typeface="Arial" panose="020B0604020202020204" pitchFamily="34" charset="0"/>
              <a:buChar char="–"/>
            </a:pPr>
            <a:r>
              <a:rPr lang="en-GB" dirty="0"/>
              <a:t>Third level</a:t>
            </a:r>
          </a:p>
          <a:p>
            <a:pPr lvl="3"/>
            <a:r>
              <a:rPr lang="en-GB" dirty="0"/>
              <a:t>Fourth level</a:t>
            </a:r>
          </a:p>
          <a:p>
            <a:pPr lvl="4"/>
            <a:r>
              <a:rPr lang="en-GB" dirty="0"/>
              <a:t>Fifth level</a:t>
            </a:r>
          </a:p>
        </p:txBody>
      </p:sp>
      <p:sp>
        <p:nvSpPr>
          <p:cNvPr id="7" name="Title 1">
            <a:extLst>
              <a:ext uri="{FF2B5EF4-FFF2-40B4-BE49-F238E27FC236}">
                <a16:creationId xmlns:a16="http://schemas.microsoft.com/office/drawing/2014/main" id="{0A2361F1-D3F4-F6B6-B04F-A402624B7591}"/>
              </a:ext>
            </a:extLst>
          </p:cNvPr>
          <p:cNvSpPr>
            <a:spLocks noGrp="1"/>
          </p:cNvSpPr>
          <p:nvPr>
            <p:ph type="title"/>
          </p:nvPr>
        </p:nvSpPr>
        <p:spPr>
          <a:xfrm>
            <a:off x="432000" y="428400"/>
            <a:ext cx="11328000" cy="460800"/>
          </a:xfrm>
          <a:prstGeom prst="rect">
            <a:avLst/>
          </a:prstGeom>
        </p:spPr>
        <p:txBody>
          <a:bodyPr bIns="0"/>
          <a:lstStyle>
            <a:lvl1pPr>
              <a:defRPr sz="2200" b="1" i="0">
                <a:effectLst/>
                <a:latin typeface="Arial Black" panose="020B0A04020102020204" pitchFamily="34" charset="0"/>
              </a:defRPr>
            </a:lvl1pPr>
          </a:lstStyle>
          <a:p>
            <a:r>
              <a:rPr lang="en-US" dirty="0"/>
              <a:t>Click to edit Master title style</a:t>
            </a:r>
            <a:endParaRPr lang="en-AU" dirty="0"/>
          </a:p>
        </p:txBody>
      </p:sp>
      <p:sp>
        <p:nvSpPr>
          <p:cNvPr id="8" name="Picture Placeholder 7">
            <a:extLst>
              <a:ext uri="{FF2B5EF4-FFF2-40B4-BE49-F238E27FC236}">
                <a16:creationId xmlns:a16="http://schemas.microsoft.com/office/drawing/2014/main" id="{37999555-A3EB-47C8-96A6-F2F2E1E0B29F}"/>
              </a:ext>
            </a:extLst>
          </p:cNvPr>
          <p:cNvSpPr>
            <a:spLocks noGrp="1"/>
          </p:cNvSpPr>
          <p:nvPr>
            <p:ph type="pic" sz="quarter" idx="13"/>
          </p:nvPr>
        </p:nvSpPr>
        <p:spPr>
          <a:xfrm>
            <a:off x="432000" y="1218497"/>
            <a:ext cx="1321954" cy="1332961"/>
          </a:xfrm>
          <a:prstGeom prst="rect">
            <a:avLst/>
          </a:prstGeom>
          <a:noFill/>
        </p:spPr>
        <p:txBody>
          <a:bodyPr anchor="ctr" anchorCtr="1"/>
          <a:lstStyle>
            <a:lvl1pPr marL="0" indent="0">
              <a:buNone/>
              <a:defRPr/>
            </a:lvl1pPr>
          </a:lstStyle>
          <a:p>
            <a:r>
              <a:rPr lang="en-US" dirty="0"/>
              <a:t>Click icon to add picture</a:t>
            </a:r>
            <a:endParaRPr lang="en-AU" dirty="0"/>
          </a:p>
        </p:txBody>
      </p:sp>
      <p:cxnSp>
        <p:nvCxnSpPr>
          <p:cNvPr id="9" name="Straight Connector 8">
            <a:extLst>
              <a:ext uri="{FF2B5EF4-FFF2-40B4-BE49-F238E27FC236}">
                <a16:creationId xmlns:a16="http://schemas.microsoft.com/office/drawing/2014/main" id="{671722B9-343C-7EED-6E54-A948DDB24E38}"/>
              </a:ext>
            </a:extLst>
          </p:cNvPr>
          <p:cNvCxnSpPr>
            <a:cxnSpLocks/>
          </p:cNvCxnSpPr>
          <p:nvPr userDrawn="1"/>
        </p:nvCxnSpPr>
        <p:spPr>
          <a:xfrm>
            <a:off x="516031" y="1060995"/>
            <a:ext cx="1008000" cy="0"/>
          </a:xfrm>
          <a:prstGeom prst="line">
            <a:avLst/>
          </a:prstGeom>
          <a:ln w="889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F2899631-4489-4803-B102-292912095712}"/>
              </a:ext>
            </a:extLst>
          </p:cNvPr>
          <p:cNvPicPr>
            <a:picLocks noChangeAspect="1"/>
          </p:cNvPicPr>
          <p:nvPr userDrawn="1"/>
        </p:nvPicPr>
        <p:blipFill>
          <a:blip r:embed="rId2"/>
          <a:stretch>
            <a:fillRect/>
          </a:stretch>
        </p:blipFill>
        <p:spPr>
          <a:xfrm>
            <a:off x="10339693" y="6604670"/>
            <a:ext cx="991707" cy="106587"/>
          </a:xfrm>
          <a:prstGeom prst="rect">
            <a:avLst/>
          </a:prstGeom>
        </p:spPr>
      </p:pic>
      <p:sp>
        <p:nvSpPr>
          <p:cNvPr id="11" name="Footer Placeholder 4">
            <a:extLst>
              <a:ext uri="{FF2B5EF4-FFF2-40B4-BE49-F238E27FC236}">
                <a16:creationId xmlns:a16="http://schemas.microsoft.com/office/drawing/2014/main" id="{62FAB75F-C3D0-48E4-B203-E6571D5A9EE6}"/>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a:t>The National Efficient Price: An Introduction for Private Health Insurers</a:t>
            </a:r>
            <a:endParaRPr lang="en-US" dirty="0"/>
          </a:p>
        </p:txBody>
      </p:sp>
      <p:sp>
        <p:nvSpPr>
          <p:cNvPr id="19" name="TextBox 18">
            <a:extLst>
              <a:ext uri="{FF2B5EF4-FFF2-40B4-BE49-F238E27FC236}">
                <a16:creationId xmlns:a16="http://schemas.microsoft.com/office/drawing/2014/main" id="{99824439-508A-4D57-A5C0-1BBA708C6E01}"/>
              </a:ext>
            </a:extLst>
          </p:cNvPr>
          <p:cNvSpPr txBox="1"/>
          <p:nvPr userDrawn="1"/>
        </p:nvSpPr>
        <p:spPr>
          <a:xfrm>
            <a:off x="9016801" y="6518179"/>
            <a:ext cx="2743200" cy="246221"/>
          </a:xfrm>
          <a:prstGeom prst="rect">
            <a:avLst/>
          </a:prstGeom>
          <a:noFill/>
        </p:spPr>
        <p:txBody>
          <a:bodyPr wrap="square" rtlCol="0">
            <a:spAutoFit/>
          </a:bodyPr>
          <a:lstStyle/>
          <a:p>
            <a:pPr algn="r"/>
            <a:fld id="{1FF9B0F3-DD0B-426F-97BF-4982209B99A9}" type="slidenum">
              <a:rPr lang="en-GB" sz="1000" kern="1200" smtClean="0">
                <a:solidFill>
                  <a:srgbClr val="A6A6A6"/>
                </a:solidFill>
                <a:latin typeface="+mn-lt"/>
                <a:ea typeface="+mn-ea"/>
                <a:cs typeface="+mn-cs"/>
              </a:rPr>
              <a:t>‹#›</a:t>
            </a:fld>
            <a:endParaRPr lang="en-AU" sz="1000" kern="1200" dirty="0">
              <a:solidFill>
                <a:srgbClr val="A6A6A6"/>
              </a:solidFill>
              <a:latin typeface="+mn-lt"/>
              <a:ea typeface="+mn-ea"/>
              <a:cs typeface="+mn-cs"/>
            </a:endParaRPr>
          </a:p>
        </p:txBody>
      </p:sp>
      <p:sp>
        <p:nvSpPr>
          <p:cNvPr id="6" name="Text Placeholder 5">
            <a:extLst>
              <a:ext uri="{FF2B5EF4-FFF2-40B4-BE49-F238E27FC236}">
                <a16:creationId xmlns:a16="http://schemas.microsoft.com/office/drawing/2014/main" id="{146DAEE4-B3E1-66DA-EFD3-0F1655E62DC1}"/>
              </a:ext>
            </a:extLst>
          </p:cNvPr>
          <p:cNvSpPr>
            <a:spLocks noGrp="1"/>
          </p:cNvSpPr>
          <p:nvPr>
            <p:ph type="body" sz="quarter" idx="19"/>
          </p:nvPr>
        </p:nvSpPr>
        <p:spPr>
          <a:xfrm>
            <a:off x="432000" y="2928071"/>
            <a:ext cx="5482800" cy="3207600"/>
          </a:xfrm>
        </p:spPr>
        <p:txBody>
          <a:bodyPr/>
          <a:lstStyle>
            <a:lvl1pPr>
              <a:spcBef>
                <a:spcPts val="300"/>
              </a:spcBef>
              <a:spcAft>
                <a:spcPts val="300"/>
              </a:spcAft>
              <a:defRPr sz="1400"/>
            </a:lvl1pPr>
            <a:lvl2pPr>
              <a:spcBef>
                <a:spcPts val="300"/>
              </a:spcBef>
              <a:spcAft>
                <a:spcPts val="300"/>
              </a:spcAft>
              <a:defRPr sz="1400"/>
            </a:lvl2pPr>
            <a:lvl3pPr>
              <a:spcBef>
                <a:spcPts val="300"/>
              </a:spcBef>
              <a:spcAft>
                <a:spcPts val="300"/>
              </a:spcAft>
              <a:defRPr sz="1400"/>
            </a:lvl3pPr>
            <a:lvl4pPr>
              <a:spcBef>
                <a:spcPts val="300"/>
              </a:spcBef>
              <a:spcAft>
                <a:spcPts val="300"/>
              </a:spcAft>
              <a:defRPr sz="1400"/>
            </a:lvl4pPr>
            <a:lvl5pPr>
              <a:spcBef>
                <a:spcPts val="300"/>
              </a:spcBef>
              <a:spcAft>
                <a:spcPts val="300"/>
              </a:spcAft>
              <a:defRPr sz="1400">
                <a:solidFill>
                  <a:schemeClr val="tx1"/>
                </a:solidFill>
                <a:latin typeface="Arial Black" panose="020B0A040201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5">
            <a:extLst>
              <a:ext uri="{FF2B5EF4-FFF2-40B4-BE49-F238E27FC236}">
                <a16:creationId xmlns:a16="http://schemas.microsoft.com/office/drawing/2014/main" id="{BC921C6D-B2E0-4E9B-51E3-F840539D33E8}"/>
              </a:ext>
            </a:extLst>
          </p:cNvPr>
          <p:cNvSpPr>
            <a:spLocks noGrp="1"/>
          </p:cNvSpPr>
          <p:nvPr>
            <p:ph type="body" sz="quarter" idx="20"/>
          </p:nvPr>
        </p:nvSpPr>
        <p:spPr>
          <a:xfrm>
            <a:off x="6274494" y="1218497"/>
            <a:ext cx="5482800" cy="4917174"/>
          </a:xfrm>
        </p:spPr>
        <p:txBody>
          <a:bodyPr/>
          <a:lstStyle>
            <a:lvl1pPr>
              <a:spcBef>
                <a:spcPts val="300"/>
              </a:spcBef>
              <a:spcAft>
                <a:spcPts val="300"/>
              </a:spcAft>
              <a:defRPr sz="1400"/>
            </a:lvl1pPr>
            <a:lvl2pPr>
              <a:spcBef>
                <a:spcPts val="300"/>
              </a:spcBef>
              <a:spcAft>
                <a:spcPts val="300"/>
              </a:spcAft>
              <a:defRPr sz="1400"/>
            </a:lvl2pPr>
            <a:lvl3pPr>
              <a:spcBef>
                <a:spcPts val="300"/>
              </a:spcBef>
              <a:spcAft>
                <a:spcPts val="300"/>
              </a:spcAft>
              <a:defRPr sz="1400"/>
            </a:lvl3pPr>
            <a:lvl4pPr>
              <a:spcBef>
                <a:spcPts val="300"/>
              </a:spcBef>
              <a:spcAft>
                <a:spcPts val="300"/>
              </a:spcAft>
              <a:defRPr sz="1400"/>
            </a:lvl4pPr>
            <a:lvl5pPr>
              <a:spcBef>
                <a:spcPts val="300"/>
              </a:spcBef>
              <a:spcAft>
                <a:spcPts val="300"/>
              </a:spcAft>
              <a:defRPr sz="1400">
                <a:solidFill>
                  <a:schemeClr val="tx1"/>
                </a:solidFill>
                <a:latin typeface="Arial Black" panose="020B0A040201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601084857"/>
      </p:ext>
    </p:extLst>
  </p:cSld>
  <p:clrMapOvr>
    <a:masterClrMapping/>
  </p:clrMapOvr>
  <p:extLst>
    <p:ext uri="{DCECCB84-F9BA-43D5-87BE-67443E8EF086}">
      <p15:sldGuideLst xmlns:p15="http://schemas.microsoft.com/office/powerpoint/2012/main">
        <p15:guide id="1" pos="1506">
          <p15:clr>
            <a:srgbClr val="FBAE40"/>
          </p15:clr>
        </p15:guide>
        <p15:guide id="2" pos="1350">
          <p15:clr>
            <a:srgbClr val="FBAE40"/>
          </p15:clr>
        </p15:guide>
        <p15:guide id="3" orient="horz" pos="1161">
          <p15:clr>
            <a:srgbClr val="FBAE40"/>
          </p15:clr>
        </p15:guide>
        <p15:guide id="4" orient="horz" pos="1095">
          <p15:clr>
            <a:srgbClr val="FBAE40"/>
          </p15:clr>
        </p15:guide>
        <p15:guide id="5" pos="3727">
          <p15:clr>
            <a:srgbClr val="FBAE40"/>
          </p15:clr>
        </p15:guide>
        <p15:guide id="6" pos="3953">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V (Orange, two peo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77495-2D94-4334-B92B-48AF290328F3}"/>
              </a:ext>
            </a:extLst>
          </p:cNvPr>
          <p:cNvSpPr>
            <a:spLocks noGrp="1"/>
          </p:cNvSpPr>
          <p:nvPr>
            <p:ph type="title"/>
          </p:nvPr>
        </p:nvSpPr>
        <p:spPr>
          <a:xfrm>
            <a:off x="432000" y="428400"/>
            <a:ext cx="11328000" cy="460800"/>
          </a:xfrm>
          <a:prstGeom prst="rect">
            <a:avLst/>
          </a:prstGeom>
        </p:spPr>
        <p:txBody>
          <a:bodyPr bIns="0"/>
          <a:lstStyle>
            <a:lvl1pPr>
              <a:defRPr sz="2200" b="1" i="0">
                <a:latin typeface="Arial Black" panose="020B0A04020102020204" pitchFamily="34" charset="0"/>
              </a:defRPr>
            </a:lvl1pPr>
          </a:lstStyle>
          <a:p>
            <a:r>
              <a:rPr lang="en-US" dirty="0"/>
              <a:t>Click to edit Master title style</a:t>
            </a:r>
            <a:endParaRPr lang="en-AU" dirty="0"/>
          </a:p>
        </p:txBody>
      </p:sp>
      <p:sp>
        <p:nvSpPr>
          <p:cNvPr id="4" name="Picture Placeholder 7">
            <a:extLst>
              <a:ext uri="{FF2B5EF4-FFF2-40B4-BE49-F238E27FC236}">
                <a16:creationId xmlns:a16="http://schemas.microsoft.com/office/drawing/2014/main" id="{4F6533DB-CE33-A642-044E-6FDD1DAE94DB}"/>
              </a:ext>
            </a:extLst>
          </p:cNvPr>
          <p:cNvSpPr>
            <a:spLocks noGrp="1"/>
          </p:cNvSpPr>
          <p:nvPr>
            <p:ph type="pic" sz="quarter" idx="13"/>
          </p:nvPr>
        </p:nvSpPr>
        <p:spPr>
          <a:xfrm>
            <a:off x="432000" y="1220400"/>
            <a:ext cx="1321954" cy="1332961"/>
          </a:xfrm>
          <a:prstGeom prst="rect">
            <a:avLst/>
          </a:prstGeom>
          <a:noFill/>
        </p:spPr>
        <p:txBody>
          <a:bodyPr anchor="ctr" anchorCtr="1"/>
          <a:lstStyle>
            <a:lvl1pPr marL="0" indent="0">
              <a:buNone/>
              <a:defRPr/>
            </a:lvl1pPr>
          </a:lstStyle>
          <a:p>
            <a:r>
              <a:rPr lang="en-US" dirty="0"/>
              <a:t>Click icon to add picture</a:t>
            </a:r>
            <a:endParaRPr lang="en-AU" dirty="0"/>
          </a:p>
        </p:txBody>
      </p:sp>
      <p:sp>
        <p:nvSpPr>
          <p:cNvPr id="5" name="Text Placeholder 4">
            <a:extLst>
              <a:ext uri="{FF2B5EF4-FFF2-40B4-BE49-F238E27FC236}">
                <a16:creationId xmlns:a16="http://schemas.microsoft.com/office/drawing/2014/main" id="{BA0BCAA9-DD97-D3F8-6E14-C9200CBC9EF0}"/>
              </a:ext>
            </a:extLst>
          </p:cNvPr>
          <p:cNvSpPr>
            <a:spLocks noGrp="1"/>
          </p:cNvSpPr>
          <p:nvPr>
            <p:ph type="body" sz="quarter" idx="16"/>
          </p:nvPr>
        </p:nvSpPr>
        <p:spPr>
          <a:xfrm>
            <a:off x="1830360" y="1220400"/>
            <a:ext cx="4086000" cy="1332961"/>
          </a:xfrm>
        </p:spPr>
        <p:txBody>
          <a:bodyPr/>
          <a:lstStyle>
            <a:lvl1pPr>
              <a:spcBef>
                <a:spcPts val="300"/>
              </a:spcBef>
              <a:spcAft>
                <a:spcPts val="300"/>
              </a:spcAft>
              <a:defRPr sz="1400"/>
            </a:lvl1pPr>
            <a:lvl2pPr>
              <a:spcBef>
                <a:spcPts val="300"/>
              </a:spcBef>
              <a:spcAft>
                <a:spcPts val="300"/>
              </a:spcAft>
              <a:defRPr sz="1400"/>
            </a:lvl2pPr>
            <a:lvl3pPr>
              <a:spcBef>
                <a:spcPts val="300"/>
              </a:spcBef>
              <a:spcAft>
                <a:spcPts val="300"/>
              </a:spcAft>
              <a:defRPr sz="1400"/>
            </a:lvl3pPr>
            <a:lvl4pPr>
              <a:spcBef>
                <a:spcPts val="300"/>
              </a:spcBef>
              <a:spcAft>
                <a:spcPts val="300"/>
              </a:spcAft>
              <a:defRPr sz="1400"/>
            </a:lvl4pPr>
            <a:lvl5pPr>
              <a:spcBef>
                <a:spcPts val="300"/>
              </a:spcBef>
              <a:spcAft>
                <a:spcPts val="600"/>
              </a:spcAft>
              <a:defRPr sz="1400">
                <a:solidFill>
                  <a:schemeClr val="tx1"/>
                </a:solidFill>
                <a:latin typeface="Arial Black" panose="020B0A040201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ext Placeholder 4">
            <a:extLst>
              <a:ext uri="{FF2B5EF4-FFF2-40B4-BE49-F238E27FC236}">
                <a16:creationId xmlns:a16="http://schemas.microsoft.com/office/drawing/2014/main" id="{67C5778A-4D4B-9F82-6DEA-DF9174CF6A37}"/>
              </a:ext>
            </a:extLst>
          </p:cNvPr>
          <p:cNvSpPr>
            <a:spLocks noGrp="1"/>
          </p:cNvSpPr>
          <p:nvPr>
            <p:ph type="body" sz="quarter" idx="18"/>
          </p:nvPr>
        </p:nvSpPr>
        <p:spPr>
          <a:xfrm>
            <a:off x="430800" y="2762519"/>
            <a:ext cx="5485560" cy="1332961"/>
          </a:xfrm>
        </p:spPr>
        <p:txBody>
          <a:bodyPr/>
          <a:lstStyle>
            <a:lvl1pPr>
              <a:spcBef>
                <a:spcPts val="300"/>
              </a:spcBef>
              <a:spcAft>
                <a:spcPts val="300"/>
              </a:spcAft>
              <a:defRPr sz="1400"/>
            </a:lvl1pPr>
            <a:lvl2pPr>
              <a:spcBef>
                <a:spcPts val="300"/>
              </a:spcBef>
              <a:spcAft>
                <a:spcPts val="300"/>
              </a:spcAft>
              <a:defRPr sz="1400"/>
            </a:lvl2pPr>
            <a:lvl3pPr>
              <a:spcBef>
                <a:spcPts val="300"/>
              </a:spcBef>
              <a:spcAft>
                <a:spcPts val="300"/>
              </a:spcAft>
              <a:defRPr sz="1400"/>
            </a:lvl3pPr>
            <a:lvl4pPr>
              <a:spcBef>
                <a:spcPts val="300"/>
              </a:spcBef>
              <a:spcAft>
                <a:spcPts val="300"/>
              </a:spcAft>
              <a:defRPr sz="1400"/>
            </a:lvl4pPr>
            <a:lvl5pPr>
              <a:spcBef>
                <a:spcPts val="300"/>
              </a:spcBef>
              <a:spcAft>
                <a:spcPts val="600"/>
              </a:spcAft>
              <a:defRPr sz="1400">
                <a:solidFill>
                  <a:schemeClr val="tx1"/>
                </a:solidFill>
                <a:latin typeface="Arial Black" panose="020B0A040201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Picture Placeholder 7">
            <a:extLst>
              <a:ext uri="{FF2B5EF4-FFF2-40B4-BE49-F238E27FC236}">
                <a16:creationId xmlns:a16="http://schemas.microsoft.com/office/drawing/2014/main" id="{73BD053F-C748-693F-A3D4-9511002E33AB}"/>
              </a:ext>
            </a:extLst>
          </p:cNvPr>
          <p:cNvSpPr>
            <a:spLocks noGrp="1"/>
          </p:cNvSpPr>
          <p:nvPr>
            <p:ph type="pic" sz="quarter" idx="14"/>
          </p:nvPr>
        </p:nvSpPr>
        <p:spPr>
          <a:xfrm>
            <a:off x="6288002" y="1220400"/>
            <a:ext cx="1321954" cy="1332961"/>
          </a:xfrm>
          <a:prstGeom prst="rect">
            <a:avLst/>
          </a:prstGeom>
          <a:noFill/>
        </p:spPr>
        <p:txBody>
          <a:bodyPr anchor="ctr" anchorCtr="1"/>
          <a:lstStyle>
            <a:lvl1pPr marL="0" indent="0">
              <a:buNone/>
              <a:defRPr/>
            </a:lvl1pPr>
          </a:lstStyle>
          <a:p>
            <a:r>
              <a:rPr lang="en-US" dirty="0"/>
              <a:t>Click icon to add picture</a:t>
            </a:r>
            <a:endParaRPr lang="en-AU" dirty="0"/>
          </a:p>
        </p:txBody>
      </p:sp>
      <p:sp>
        <p:nvSpPr>
          <p:cNvPr id="9" name="Text Placeholder 4">
            <a:extLst>
              <a:ext uri="{FF2B5EF4-FFF2-40B4-BE49-F238E27FC236}">
                <a16:creationId xmlns:a16="http://schemas.microsoft.com/office/drawing/2014/main" id="{16412F8B-2AE1-F5C5-79BA-87C089D325FF}"/>
              </a:ext>
            </a:extLst>
          </p:cNvPr>
          <p:cNvSpPr>
            <a:spLocks noGrp="1"/>
          </p:cNvSpPr>
          <p:nvPr>
            <p:ph type="body" sz="quarter" idx="17"/>
          </p:nvPr>
        </p:nvSpPr>
        <p:spPr>
          <a:xfrm>
            <a:off x="7674000" y="1220400"/>
            <a:ext cx="4086000" cy="1332961"/>
          </a:xfrm>
        </p:spPr>
        <p:txBody>
          <a:bodyPr/>
          <a:lstStyle>
            <a:lvl1pPr>
              <a:spcBef>
                <a:spcPts val="300"/>
              </a:spcBef>
              <a:spcAft>
                <a:spcPts val="300"/>
              </a:spcAft>
              <a:defRPr sz="1400"/>
            </a:lvl1pPr>
            <a:lvl2pPr>
              <a:spcBef>
                <a:spcPts val="300"/>
              </a:spcBef>
              <a:spcAft>
                <a:spcPts val="300"/>
              </a:spcAft>
              <a:defRPr sz="1400"/>
            </a:lvl2pPr>
            <a:lvl3pPr>
              <a:spcBef>
                <a:spcPts val="300"/>
              </a:spcBef>
              <a:spcAft>
                <a:spcPts val="300"/>
              </a:spcAft>
              <a:defRPr sz="1400"/>
            </a:lvl3pPr>
            <a:lvl4pPr>
              <a:spcBef>
                <a:spcPts val="300"/>
              </a:spcBef>
              <a:spcAft>
                <a:spcPts val="300"/>
              </a:spcAft>
              <a:defRPr sz="1400"/>
            </a:lvl4pPr>
            <a:lvl5pPr>
              <a:spcBef>
                <a:spcPts val="300"/>
              </a:spcBef>
              <a:spcAft>
                <a:spcPts val="600"/>
              </a:spcAft>
              <a:defRPr sz="1400">
                <a:solidFill>
                  <a:schemeClr val="tx1"/>
                </a:solidFill>
                <a:latin typeface="Arial Black" panose="020B0A040201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Text Placeholder 4">
            <a:extLst>
              <a:ext uri="{FF2B5EF4-FFF2-40B4-BE49-F238E27FC236}">
                <a16:creationId xmlns:a16="http://schemas.microsoft.com/office/drawing/2014/main" id="{6120FFED-BE9E-532F-CF5E-B20992B01C53}"/>
              </a:ext>
            </a:extLst>
          </p:cNvPr>
          <p:cNvSpPr>
            <a:spLocks noGrp="1"/>
          </p:cNvSpPr>
          <p:nvPr>
            <p:ph type="body" sz="quarter" idx="19"/>
          </p:nvPr>
        </p:nvSpPr>
        <p:spPr>
          <a:xfrm>
            <a:off x="6288002" y="2762519"/>
            <a:ext cx="5471998" cy="1332961"/>
          </a:xfrm>
        </p:spPr>
        <p:txBody>
          <a:bodyPr/>
          <a:lstStyle>
            <a:lvl1pPr>
              <a:spcBef>
                <a:spcPts val="300"/>
              </a:spcBef>
              <a:spcAft>
                <a:spcPts val="300"/>
              </a:spcAft>
              <a:defRPr sz="1400"/>
            </a:lvl1pPr>
            <a:lvl2pPr>
              <a:spcBef>
                <a:spcPts val="300"/>
              </a:spcBef>
              <a:spcAft>
                <a:spcPts val="300"/>
              </a:spcAft>
              <a:defRPr sz="1400"/>
            </a:lvl2pPr>
            <a:lvl3pPr>
              <a:spcBef>
                <a:spcPts val="300"/>
              </a:spcBef>
              <a:spcAft>
                <a:spcPts val="300"/>
              </a:spcAft>
              <a:defRPr sz="1400"/>
            </a:lvl3pPr>
            <a:lvl4pPr>
              <a:spcBef>
                <a:spcPts val="300"/>
              </a:spcBef>
              <a:spcAft>
                <a:spcPts val="300"/>
              </a:spcAft>
              <a:defRPr sz="1400"/>
            </a:lvl4pPr>
            <a:lvl5pPr>
              <a:spcBef>
                <a:spcPts val="300"/>
              </a:spcBef>
              <a:spcAft>
                <a:spcPts val="600"/>
              </a:spcAft>
              <a:defRPr sz="1400">
                <a:solidFill>
                  <a:schemeClr val="tx1"/>
                </a:solidFill>
                <a:latin typeface="Arial Black" panose="020B0A040201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Footer Placeholder 4">
            <a:extLst>
              <a:ext uri="{FF2B5EF4-FFF2-40B4-BE49-F238E27FC236}">
                <a16:creationId xmlns:a16="http://schemas.microsoft.com/office/drawing/2014/main" id="{7648AFB4-E9C4-4465-B623-4043FBE9507F}"/>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a:t>The National Efficient Price: An Introduction for Private Health Insurers</a:t>
            </a:r>
            <a:endParaRPr lang="en-US" dirty="0"/>
          </a:p>
        </p:txBody>
      </p:sp>
    </p:spTree>
    <p:extLst>
      <p:ext uri="{BB962C8B-B14F-4D97-AF65-F5344CB8AC3E}">
        <p14:creationId xmlns:p14="http://schemas.microsoft.com/office/powerpoint/2010/main" val="1771379276"/>
      </p:ext>
    </p:extLst>
  </p:cSld>
  <p:clrMapOvr>
    <a:masterClrMapping/>
  </p:clrMapOvr>
  <p:extLst>
    <p:ext uri="{DCECCB84-F9BA-43D5-87BE-67443E8EF086}">
      <p15:sldGuideLst xmlns:p15="http://schemas.microsoft.com/office/powerpoint/2012/main">
        <p15:guide id="1" pos="3720">
          <p15:clr>
            <a:srgbClr val="FBAE40"/>
          </p15:clr>
        </p15:guide>
        <p15:guide id="2" pos="396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Oran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D592A-3759-398A-99FC-BC369316B498}"/>
              </a:ext>
            </a:extLst>
          </p:cNvPr>
          <p:cNvSpPr>
            <a:spLocks noGrp="1"/>
          </p:cNvSpPr>
          <p:nvPr>
            <p:ph type="title"/>
          </p:nvPr>
        </p:nvSpPr>
        <p:spPr/>
        <p:txBody>
          <a:bodyPr/>
          <a:lstStyle/>
          <a:p>
            <a:r>
              <a:rPr lang="en-GB"/>
              <a:t>Click to edit Master title style</a:t>
            </a:r>
          </a:p>
        </p:txBody>
      </p:sp>
      <p:sp>
        <p:nvSpPr>
          <p:cNvPr id="3" name="Footer Placeholder 2">
            <a:extLst>
              <a:ext uri="{FF2B5EF4-FFF2-40B4-BE49-F238E27FC236}">
                <a16:creationId xmlns:a16="http://schemas.microsoft.com/office/drawing/2014/main" id="{174CFF5A-17B1-D9D5-8B50-27BB810F1369}"/>
              </a:ext>
            </a:extLst>
          </p:cNvPr>
          <p:cNvSpPr>
            <a:spLocks noGrp="1"/>
          </p:cNvSpPr>
          <p:nvPr>
            <p:ph type="ftr" sz="quarter" idx="10"/>
          </p:nvPr>
        </p:nvSpPr>
        <p:spPr/>
        <p:txBody>
          <a:bodyPr/>
          <a:lstStyle/>
          <a:p>
            <a:r>
              <a:rPr lang="en-AU"/>
              <a:t>The National Efficient Price: An Introduction for Private Health Insurers</a:t>
            </a:r>
            <a:endParaRPr lang="en-US" dirty="0"/>
          </a:p>
        </p:txBody>
      </p:sp>
    </p:spTree>
    <p:extLst>
      <p:ext uri="{BB962C8B-B14F-4D97-AF65-F5344CB8AC3E}">
        <p14:creationId xmlns:p14="http://schemas.microsoft.com/office/powerpoint/2010/main" val="24562294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Section Header (Green, with image)">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FA419-9306-5EA5-1C97-AE480A46AEA6}"/>
              </a:ext>
            </a:extLst>
          </p:cNvPr>
          <p:cNvSpPr>
            <a:spLocks noGrp="1"/>
          </p:cNvSpPr>
          <p:nvPr>
            <p:ph type="title" hasCustomPrompt="1"/>
          </p:nvPr>
        </p:nvSpPr>
        <p:spPr>
          <a:xfrm>
            <a:off x="389693" y="3580262"/>
            <a:ext cx="2376300" cy="1046440"/>
          </a:xfrm>
          <a:prstGeom prst="rect">
            <a:avLst/>
          </a:prstGeom>
        </p:spPr>
        <p:txBody>
          <a:bodyPr wrap="square" anchor="b">
            <a:spAutoFit/>
          </a:bodyPr>
          <a:lstStyle>
            <a:lvl1pPr algn="l">
              <a:lnSpc>
                <a:spcPct val="100000"/>
              </a:lnSpc>
              <a:defRPr sz="6500" b="1" i="0" spc="-300" baseline="0">
                <a:solidFill>
                  <a:schemeClr val="bg1"/>
                </a:solidFill>
                <a:latin typeface="Arial Black" panose="020B0A04020102020204" pitchFamily="34" charset="0"/>
              </a:defRPr>
            </a:lvl1pPr>
          </a:lstStyle>
          <a:p>
            <a:r>
              <a:rPr lang="en-US" dirty="0"/>
              <a:t>0#</a:t>
            </a:r>
            <a:endParaRPr lang="en-AU" dirty="0"/>
          </a:p>
        </p:txBody>
      </p:sp>
      <p:sp>
        <p:nvSpPr>
          <p:cNvPr id="3" name="Text Placeholder 2">
            <a:extLst>
              <a:ext uri="{FF2B5EF4-FFF2-40B4-BE49-F238E27FC236}">
                <a16:creationId xmlns:a16="http://schemas.microsoft.com/office/drawing/2014/main" id="{ED9DA475-BA3B-B3A9-A3D3-046AEDFFC15E}"/>
              </a:ext>
            </a:extLst>
          </p:cNvPr>
          <p:cNvSpPr>
            <a:spLocks noGrp="1"/>
          </p:cNvSpPr>
          <p:nvPr>
            <p:ph type="body" idx="1"/>
          </p:nvPr>
        </p:nvSpPr>
        <p:spPr>
          <a:xfrm>
            <a:off x="416589" y="5244135"/>
            <a:ext cx="5334731" cy="1052325"/>
          </a:xfrm>
          <a:prstGeom prst="rect">
            <a:avLst/>
          </a:prstGeom>
        </p:spPr>
        <p:txBody>
          <a:bodyPr tIns="0" rIns="0" anchor="t" anchorCtr="0">
            <a:normAutofit/>
          </a:bodyPr>
          <a:lstStyle>
            <a:lvl1pPr marL="0" indent="0" algn="l">
              <a:lnSpc>
                <a:spcPts val="3400"/>
              </a:lnSpc>
              <a:buNone/>
              <a:defRPr sz="3000" b="0" i="0" spc="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Picture Placeholder 7">
            <a:extLst>
              <a:ext uri="{FF2B5EF4-FFF2-40B4-BE49-F238E27FC236}">
                <a16:creationId xmlns:a16="http://schemas.microsoft.com/office/drawing/2014/main" id="{AEDA7B55-AA90-A3FB-8790-6B94A3741B07}"/>
              </a:ext>
            </a:extLst>
          </p:cNvPr>
          <p:cNvSpPr>
            <a:spLocks noGrp="1"/>
          </p:cNvSpPr>
          <p:nvPr>
            <p:ph type="pic" sz="quarter" idx="13"/>
          </p:nvPr>
        </p:nvSpPr>
        <p:spPr>
          <a:xfrm>
            <a:off x="9570202" y="0"/>
            <a:ext cx="2621798" cy="6858000"/>
          </a:xfrm>
          <a:prstGeom prst="rect">
            <a:avLst/>
          </a:prstGeom>
          <a:solidFill>
            <a:schemeClr val="bg1">
              <a:lumMod val="95000"/>
            </a:schemeClr>
          </a:solidFill>
        </p:spPr>
        <p:txBody>
          <a:bodyPr anchor="ctr"/>
          <a:lstStyle>
            <a:lvl1pPr marL="0" indent="0" algn="ctr">
              <a:buNone/>
              <a:defRPr/>
            </a:lvl1pPr>
          </a:lstStyle>
          <a:p>
            <a:r>
              <a:rPr lang="en-US" dirty="0"/>
              <a:t>Click icon to add picture</a:t>
            </a:r>
            <a:endParaRPr lang="en-AU" dirty="0"/>
          </a:p>
        </p:txBody>
      </p:sp>
      <p:cxnSp>
        <p:nvCxnSpPr>
          <p:cNvPr id="5" name="Straight Connector 4">
            <a:extLst>
              <a:ext uri="{FF2B5EF4-FFF2-40B4-BE49-F238E27FC236}">
                <a16:creationId xmlns:a16="http://schemas.microsoft.com/office/drawing/2014/main" id="{D1AFCB16-4D2A-7774-34BA-C442CDE5684D}"/>
              </a:ext>
            </a:extLst>
          </p:cNvPr>
          <p:cNvCxnSpPr>
            <a:cxnSpLocks/>
          </p:cNvCxnSpPr>
          <p:nvPr userDrawn="1"/>
        </p:nvCxnSpPr>
        <p:spPr>
          <a:xfrm>
            <a:off x="526031" y="4936140"/>
            <a:ext cx="100800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3650428"/>
      </p:ext>
    </p:extLst>
  </p:cSld>
  <p:clrMapOvr>
    <a:masterClrMapping/>
  </p:clrMapOvr>
  <p:extLst>
    <p:ext uri="{DCECCB84-F9BA-43D5-87BE-67443E8EF086}">
      <p15:sldGuideLst xmlns:p15="http://schemas.microsoft.com/office/powerpoint/2012/main">
        <p15:guide id="1" pos="325"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Section Header (Green)">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FA419-9306-5EA5-1C97-AE480A46AEA6}"/>
              </a:ext>
            </a:extLst>
          </p:cNvPr>
          <p:cNvSpPr>
            <a:spLocks noGrp="1"/>
          </p:cNvSpPr>
          <p:nvPr>
            <p:ph type="title" hasCustomPrompt="1"/>
          </p:nvPr>
        </p:nvSpPr>
        <p:spPr>
          <a:xfrm>
            <a:off x="389693" y="3583160"/>
            <a:ext cx="2376300" cy="1046440"/>
          </a:xfrm>
          <a:prstGeom prst="rect">
            <a:avLst/>
          </a:prstGeom>
        </p:spPr>
        <p:txBody>
          <a:bodyPr wrap="square" anchor="b">
            <a:spAutoFit/>
          </a:bodyPr>
          <a:lstStyle>
            <a:lvl1pPr algn="l">
              <a:lnSpc>
                <a:spcPct val="100000"/>
              </a:lnSpc>
              <a:defRPr sz="6500" b="1" i="0" spc="-300" baseline="0">
                <a:solidFill>
                  <a:schemeClr val="bg1"/>
                </a:solidFill>
                <a:latin typeface="Arial Black" panose="020B0A04020102020204" pitchFamily="34" charset="0"/>
              </a:defRPr>
            </a:lvl1pPr>
          </a:lstStyle>
          <a:p>
            <a:r>
              <a:rPr lang="en-US" dirty="0"/>
              <a:t>0#</a:t>
            </a:r>
            <a:endParaRPr lang="en-AU" dirty="0"/>
          </a:p>
        </p:txBody>
      </p:sp>
      <p:sp>
        <p:nvSpPr>
          <p:cNvPr id="3" name="Text Placeholder 2">
            <a:extLst>
              <a:ext uri="{FF2B5EF4-FFF2-40B4-BE49-F238E27FC236}">
                <a16:creationId xmlns:a16="http://schemas.microsoft.com/office/drawing/2014/main" id="{ED9DA475-BA3B-B3A9-A3D3-046AEDFFC15E}"/>
              </a:ext>
            </a:extLst>
          </p:cNvPr>
          <p:cNvSpPr>
            <a:spLocks noGrp="1"/>
          </p:cNvSpPr>
          <p:nvPr>
            <p:ph type="body" idx="1"/>
          </p:nvPr>
        </p:nvSpPr>
        <p:spPr>
          <a:xfrm>
            <a:off x="428625" y="5244144"/>
            <a:ext cx="5314149" cy="1052325"/>
          </a:xfrm>
          <a:prstGeom prst="rect">
            <a:avLst/>
          </a:prstGeom>
        </p:spPr>
        <p:txBody>
          <a:bodyPr tIns="0" rIns="0" anchor="t" anchorCtr="0">
            <a:normAutofit/>
          </a:bodyPr>
          <a:lstStyle>
            <a:lvl1pPr marL="0" indent="0" algn="l">
              <a:lnSpc>
                <a:spcPts val="3400"/>
              </a:lnSpc>
              <a:buNone/>
              <a:defRPr sz="3000" b="0" i="0" spc="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7" name="Straight Connector 6">
            <a:extLst>
              <a:ext uri="{FF2B5EF4-FFF2-40B4-BE49-F238E27FC236}">
                <a16:creationId xmlns:a16="http://schemas.microsoft.com/office/drawing/2014/main" id="{126D2E2D-EDBA-DE1B-0F6F-764889F83342}"/>
              </a:ext>
            </a:extLst>
          </p:cNvPr>
          <p:cNvCxnSpPr>
            <a:cxnSpLocks/>
          </p:cNvCxnSpPr>
          <p:nvPr userDrawn="1"/>
        </p:nvCxnSpPr>
        <p:spPr>
          <a:xfrm>
            <a:off x="526031" y="4936140"/>
            <a:ext cx="100800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864642"/>
      </p:ext>
    </p:extLst>
  </p:cSld>
  <p:clrMapOvr>
    <a:masterClrMapping/>
  </p:clrMapOvr>
  <p:extLst>
    <p:ext uri="{DCECCB84-F9BA-43D5-87BE-67443E8EF086}">
      <p15:sldGuideLst xmlns:p15="http://schemas.microsoft.com/office/powerpoint/2012/main">
        <p15:guide id="1" pos="325"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genda (Gree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5E4EFC-E6CE-43D7-9E25-33345BD38917}"/>
              </a:ext>
            </a:extLst>
          </p:cNvPr>
          <p:cNvSpPr>
            <a:spLocks noGrp="1"/>
          </p:cNvSpPr>
          <p:nvPr>
            <p:ph idx="1"/>
          </p:nvPr>
        </p:nvSpPr>
        <p:spPr/>
        <p:txBody>
          <a:bodyPr/>
          <a:lstStyle>
            <a:lvl1pPr marL="342900" indent="-342900">
              <a:buFont typeface="+mj-lt"/>
              <a:buAutoNum type="arabicPeriod"/>
              <a:defRPr/>
            </a:lvl1pPr>
            <a:lvl2pPr marL="0" indent="0">
              <a:buNone/>
              <a:defRPr/>
            </a:lvl2pPr>
            <a:lvl3pPr marL="0" indent="0">
              <a:buNone/>
              <a:defRPr/>
            </a:lvl3pPr>
            <a:lvl4pPr marL="0" inden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Box 9">
            <a:extLst>
              <a:ext uri="{FF2B5EF4-FFF2-40B4-BE49-F238E27FC236}">
                <a16:creationId xmlns:a16="http://schemas.microsoft.com/office/drawing/2014/main" id="{00577EE9-F1E0-4175-8867-2C42A07779DD}"/>
              </a:ext>
            </a:extLst>
          </p:cNvPr>
          <p:cNvSpPr txBox="1"/>
          <p:nvPr userDrawn="1"/>
        </p:nvSpPr>
        <p:spPr>
          <a:xfrm>
            <a:off x="432000" y="428400"/>
            <a:ext cx="7073700" cy="460800"/>
          </a:xfrm>
          <a:prstGeom prst="rect">
            <a:avLst/>
          </a:prstGeom>
          <a:noFill/>
        </p:spPr>
        <p:txBody>
          <a:bodyPr wrap="square" bIns="0" rtlCol="0" anchor="b" anchorCtr="0">
            <a:noAutofit/>
          </a:bodyPr>
          <a:lstStyle/>
          <a:p>
            <a:r>
              <a:rPr lang="en-GB" sz="2200" b="1" i="0" kern="1200" dirty="0">
                <a:solidFill>
                  <a:schemeClr val="tx1"/>
                </a:solidFill>
                <a:latin typeface="Arial Black" panose="020B0A04020102020204" pitchFamily="34" charset="0"/>
                <a:ea typeface="+mj-ea"/>
                <a:cs typeface="+mj-cs"/>
              </a:rPr>
              <a:t>Agenda</a:t>
            </a:r>
            <a:endParaRPr lang="en-AU" sz="2200" b="1" i="0" kern="1200" dirty="0">
              <a:solidFill>
                <a:schemeClr val="tx1"/>
              </a:solidFill>
              <a:latin typeface="Arial Black" panose="020B0A04020102020204" pitchFamily="34" charset="0"/>
              <a:ea typeface="+mj-ea"/>
              <a:cs typeface="+mj-cs"/>
            </a:endParaRPr>
          </a:p>
        </p:txBody>
      </p:sp>
      <p:sp>
        <p:nvSpPr>
          <p:cNvPr id="5" name="Footer Placeholder 4">
            <a:extLst>
              <a:ext uri="{FF2B5EF4-FFF2-40B4-BE49-F238E27FC236}">
                <a16:creationId xmlns:a16="http://schemas.microsoft.com/office/drawing/2014/main" id="{E6148784-C956-4D81-9303-F389BDBC237C}"/>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a:t>The National Efficient Price: An Introduction for Private Health Insurers</a:t>
            </a:r>
            <a:endParaRPr lang="en-US" dirty="0"/>
          </a:p>
        </p:txBody>
      </p:sp>
    </p:spTree>
    <p:extLst>
      <p:ext uri="{BB962C8B-B14F-4D97-AF65-F5344CB8AC3E}">
        <p14:creationId xmlns:p14="http://schemas.microsoft.com/office/powerpoint/2010/main" val="3591223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FA419-9306-5EA5-1C97-AE480A46AEA6}"/>
              </a:ext>
            </a:extLst>
          </p:cNvPr>
          <p:cNvSpPr>
            <a:spLocks noGrp="1"/>
          </p:cNvSpPr>
          <p:nvPr>
            <p:ph type="title" hasCustomPrompt="1"/>
          </p:nvPr>
        </p:nvSpPr>
        <p:spPr>
          <a:xfrm>
            <a:off x="389693" y="3583160"/>
            <a:ext cx="2376300" cy="1046440"/>
          </a:xfrm>
          <a:prstGeom prst="rect">
            <a:avLst/>
          </a:prstGeom>
        </p:spPr>
        <p:txBody>
          <a:bodyPr wrap="square" bIns="0" anchor="b">
            <a:spAutoFit/>
          </a:bodyPr>
          <a:lstStyle>
            <a:lvl1pPr algn="l">
              <a:lnSpc>
                <a:spcPct val="100000"/>
              </a:lnSpc>
              <a:defRPr sz="6500" b="1" i="0" spc="-300" baseline="0">
                <a:solidFill>
                  <a:schemeClr val="bg1"/>
                </a:solidFill>
                <a:latin typeface="Arial Black" panose="020B0A04020102020204" pitchFamily="34" charset="0"/>
              </a:defRPr>
            </a:lvl1pPr>
          </a:lstStyle>
          <a:p>
            <a:r>
              <a:rPr lang="en-US" dirty="0"/>
              <a:t>0#</a:t>
            </a:r>
            <a:endParaRPr lang="en-AU" dirty="0"/>
          </a:p>
        </p:txBody>
      </p:sp>
      <p:sp>
        <p:nvSpPr>
          <p:cNvPr id="3" name="Text Placeholder 2">
            <a:extLst>
              <a:ext uri="{FF2B5EF4-FFF2-40B4-BE49-F238E27FC236}">
                <a16:creationId xmlns:a16="http://schemas.microsoft.com/office/drawing/2014/main" id="{ED9DA475-BA3B-B3A9-A3D3-046AEDFFC15E}"/>
              </a:ext>
            </a:extLst>
          </p:cNvPr>
          <p:cNvSpPr>
            <a:spLocks noGrp="1"/>
          </p:cNvSpPr>
          <p:nvPr>
            <p:ph type="body" idx="1"/>
          </p:nvPr>
        </p:nvSpPr>
        <p:spPr>
          <a:xfrm>
            <a:off x="416590" y="5218501"/>
            <a:ext cx="5317638" cy="1052325"/>
          </a:xfrm>
          <a:prstGeom prst="rect">
            <a:avLst/>
          </a:prstGeom>
        </p:spPr>
        <p:txBody>
          <a:bodyPr tIns="0" rIns="0" anchor="t" anchorCtr="0">
            <a:normAutofit/>
          </a:bodyPr>
          <a:lstStyle>
            <a:lvl1pPr marL="0" indent="0" algn="l">
              <a:lnSpc>
                <a:spcPts val="3400"/>
              </a:lnSpc>
              <a:buNone/>
              <a:defRPr sz="3000" b="0" i="0" spc="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7" name="Straight Connector 6">
            <a:extLst>
              <a:ext uri="{FF2B5EF4-FFF2-40B4-BE49-F238E27FC236}">
                <a16:creationId xmlns:a16="http://schemas.microsoft.com/office/drawing/2014/main" id="{126D2E2D-EDBA-DE1B-0F6F-764889F83342}"/>
              </a:ext>
            </a:extLst>
          </p:cNvPr>
          <p:cNvCxnSpPr>
            <a:cxnSpLocks/>
          </p:cNvCxnSpPr>
          <p:nvPr userDrawn="1"/>
        </p:nvCxnSpPr>
        <p:spPr>
          <a:xfrm>
            <a:off x="526031" y="4936140"/>
            <a:ext cx="100800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71736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77495-2D94-4334-B92B-48AF290328F3}"/>
              </a:ext>
            </a:extLst>
          </p:cNvPr>
          <p:cNvSpPr>
            <a:spLocks noGrp="1"/>
          </p:cNvSpPr>
          <p:nvPr>
            <p:ph type="title"/>
          </p:nvPr>
        </p:nvSpPr>
        <p:spPr>
          <a:xfrm>
            <a:off x="432000" y="428400"/>
            <a:ext cx="11328000" cy="460800"/>
          </a:xfrm>
          <a:prstGeom prst="rect">
            <a:avLst/>
          </a:prstGeom>
        </p:spPr>
        <p:txBody>
          <a:bodyPr/>
          <a:lstStyle>
            <a:lvl1pPr>
              <a:defRPr sz="2200" b="1" i="0">
                <a:latin typeface="Arial Black" panose="020B0A0402010202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A35E4EFC-E6CE-43D7-9E25-33345BD38917}"/>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a:extLst>
              <a:ext uri="{FF2B5EF4-FFF2-40B4-BE49-F238E27FC236}">
                <a16:creationId xmlns:a16="http://schemas.microsoft.com/office/drawing/2014/main" id="{F1A4A345-F4E3-46F9-9E27-F9DCCF2C318C}"/>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a:t>The National Efficient Price: An Introduction for Private Health Insurers</a:t>
            </a:r>
            <a:endParaRPr lang="en-US" dirty="0"/>
          </a:p>
        </p:txBody>
      </p:sp>
    </p:spTree>
    <p:extLst>
      <p:ext uri="{BB962C8B-B14F-4D97-AF65-F5344CB8AC3E}">
        <p14:creationId xmlns:p14="http://schemas.microsoft.com/office/powerpoint/2010/main" val="41168404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Two Content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77495-2D94-4334-B92B-48AF290328F3}"/>
              </a:ext>
            </a:extLst>
          </p:cNvPr>
          <p:cNvSpPr>
            <a:spLocks noGrp="1"/>
          </p:cNvSpPr>
          <p:nvPr>
            <p:ph type="title"/>
          </p:nvPr>
        </p:nvSpPr>
        <p:spPr>
          <a:xfrm>
            <a:off x="432000" y="428400"/>
            <a:ext cx="11328000" cy="460800"/>
          </a:xfrm>
          <a:prstGeom prst="rect">
            <a:avLst/>
          </a:prstGeom>
        </p:spPr>
        <p:txBody>
          <a:bodyPr/>
          <a:lstStyle>
            <a:lvl1pPr>
              <a:defRPr sz="2200" b="1" i="0">
                <a:latin typeface="Arial Black" panose="020B0A0402010202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A35E4EFC-E6CE-43D7-9E25-33345BD38917}"/>
              </a:ext>
            </a:extLst>
          </p:cNvPr>
          <p:cNvSpPr>
            <a:spLocks noGrp="1"/>
          </p:cNvSpPr>
          <p:nvPr>
            <p:ph idx="1"/>
          </p:nvPr>
        </p:nvSpPr>
        <p:spPr>
          <a:xfrm>
            <a:off x="432000" y="1213200"/>
            <a:ext cx="5472000"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Content Placeholder 2">
            <a:extLst>
              <a:ext uri="{FF2B5EF4-FFF2-40B4-BE49-F238E27FC236}">
                <a16:creationId xmlns:a16="http://schemas.microsoft.com/office/drawing/2014/main" id="{1DB1987C-B783-4D27-A681-9EA736E439F4}"/>
              </a:ext>
            </a:extLst>
          </p:cNvPr>
          <p:cNvSpPr>
            <a:spLocks noGrp="1"/>
          </p:cNvSpPr>
          <p:nvPr>
            <p:ph idx="12"/>
          </p:nvPr>
        </p:nvSpPr>
        <p:spPr>
          <a:xfrm>
            <a:off x="6288000" y="1213200"/>
            <a:ext cx="5472000" cy="4920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Footer Placeholder 4">
            <a:extLst>
              <a:ext uri="{FF2B5EF4-FFF2-40B4-BE49-F238E27FC236}">
                <a16:creationId xmlns:a16="http://schemas.microsoft.com/office/drawing/2014/main" id="{7648AFB4-E9C4-4465-B623-4043FBE9507F}"/>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a:t>The National Efficient Price: An Introduction for Private Health Insurers</a:t>
            </a:r>
            <a:endParaRPr lang="en-US" dirty="0"/>
          </a:p>
        </p:txBody>
      </p:sp>
    </p:spTree>
    <p:extLst>
      <p:ext uri="{BB962C8B-B14F-4D97-AF65-F5344CB8AC3E}">
        <p14:creationId xmlns:p14="http://schemas.microsoft.com/office/powerpoint/2010/main" val="671786082"/>
      </p:ext>
    </p:extLst>
  </p:cSld>
  <p:clrMapOvr>
    <a:masterClrMapping/>
  </p:clrMapOvr>
  <p:extLst>
    <p:ext uri="{DCECCB84-F9BA-43D5-87BE-67443E8EF086}">
      <p15:sldGuideLst xmlns:p15="http://schemas.microsoft.com/office/powerpoint/2012/main">
        <p15:guide id="1" pos="3720">
          <p15:clr>
            <a:srgbClr val="FBAE40"/>
          </p15:clr>
        </p15:guide>
        <p15:guide id="2" pos="396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Three Content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77495-2D94-4334-B92B-48AF290328F3}"/>
              </a:ext>
            </a:extLst>
          </p:cNvPr>
          <p:cNvSpPr>
            <a:spLocks noGrp="1"/>
          </p:cNvSpPr>
          <p:nvPr>
            <p:ph type="title"/>
          </p:nvPr>
        </p:nvSpPr>
        <p:spPr>
          <a:xfrm>
            <a:off x="432000" y="428400"/>
            <a:ext cx="11328000" cy="460800"/>
          </a:xfrm>
          <a:prstGeom prst="rect">
            <a:avLst/>
          </a:prstGeom>
        </p:spPr>
        <p:txBody>
          <a:bodyPr/>
          <a:lstStyle>
            <a:lvl1pPr>
              <a:defRPr sz="2200" b="1" i="0">
                <a:latin typeface="Arial Black" panose="020B0A0402010202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A35E4EFC-E6CE-43D7-9E25-33345BD38917}"/>
              </a:ext>
            </a:extLst>
          </p:cNvPr>
          <p:cNvSpPr>
            <a:spLocks noGrp="1"/>
          </p:cNvSpPr>
          <p:nvPr>
            <p:ph idx="1"/>
          </p:nvPr>
        </p:nvSpPr>
        <p:spPr>
          <a:xfrm>
            <a:off x="432000" y="1213200"/>
            <a:ext cx="3528000"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Content Placeholder 2">
            <a:extLst>
              <a:ext uri="{FF2B5EF4-FFF2-40B4-BE49-F238E27FC236}">
                <a16:creationId xmlns:a16="http://schemas.microsoft.com/office/drawing/2014/main" id="{1DB1987C-B783-4D27-A681-9EA736E439F4}"/>
              </a:ext>
            </a:extLst>
          </p:cNvPr>
          <p:cNvSpPr>
            <a:spLocks noGrp="1"/>
          </p:cNvSpPr>
          <p:nvPr>
            <p:ph idx="12"/>
          </p:nvPr>
        </p:nvSpPr>
        <p:spPr>
          <a:xfrm>
            <a:off x="4332000" y="1213200"/>
            <a:ext cx="3528000"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Content Placeholder 2">
            <a:extLst>
              <a:ext uri="{FF2B5EF4-FFF2-40B4-BE49-F238E27FC236}">
                <a16:creationId xmlns:a16="http://schemas.microsoft.com/office/drawing/2014/main" id="{D4EB6B43-FB68-49A5-8289-6A3B81809213}"/>
              </a:ext>
            </a:extLst>
          </p:cNvPr>
          <p:cNvSpPr>
            <a:spLocks noGrp="1"/>
          </p:cNvSpPr>
          <p:nvPr>
            <p:ph idx="13"/>
          </p:nvPr>
        </p:nvSpPr>
        <p:spPr>
          <a:xfrm>
            <a:off x="8232000" y="1213200"/>
            <a:ext cx="3528000"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Footer Placeholder 4">
            <a:extLst>
              <a:ext uri="{FF2B5EF4-FFF2-40B4-BE49-F238E27FC236}">
                <a16:creationId xmlns:a16="http://schemas.microsoft.com/office/drawing/2014/main" id="{9C0EE07F-86C3-4ADF-91A6-AAAC14BDD6DB}"/>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a:t>The National Efficient Price: An Introduction for Private Health Insurers</a:t>
            </a:r>
            <a:endParaRPr lang="en-US" dirty="0"/>
          </a:p>
        </p:txBody>
      </p:sp>
    </p:spTree>
    <p:extLst>
      <p:ext uri="{BB962C8B-B14F-4D97-AF65-F5344CB8AC3E}">
        <p14:creationId xmlns:p14="http://schemas.microsoft.com/office/powerpoint/2010/main" val="3140754442"/>
      </p:ext>
    </p:extLst>
  </p:cSld>
  <p:clrMapOvr>
    <a:masterClrMapping/>
  </p:clrMapOvr>
  <p:extLst>
    <p:ext uri="{DCECCB84-F9BA-43D5-87BE-67443E8EF086}">
      <p15:sldGuideLst xmlns:p15="http://schemas.microsoft.com/office/powerpoint/2012/main">
        <p15:guide id="1" pos="2727">
          <p15:clr>
            <a:srgbClr val="FBAE40"/>
          </p15:clr>
        </p15:guide>
        <p15:guide id="2" pos="2496">
          <p15:clr>
            <a:srgbClr val="FBAE40"/>
          </p15:clr>
        </p15:guide>
        <p15:guide id="3" pos="4956">
          <p15:clr>
            <a:srgbClr val="FBAE40"/>
          </p15:clr>
        </p15:guide>
        <p15:guide id="4" pos="5184">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Four Content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6805-3FDF-38F7-7DAE-196B6F4C75C3}"/>
              </a:ext>
            </a:extLst>
          </p:cNvPr>
          <p:cNvSpPr>
            <a:spLocks noGrp="1"/>
          </p:cNvSpPr>
          <p:nvPr>
            <p:ph type="title"/>
          </p:nvPr>
        </p:nvSpPr>
        <p:spPr/>
        <p:txBody>
          <a:bodyPr/>
          <a:lstStyle/>
          <a:p>
            <a:r>
              <a:rPr lang="en-GB"/>
              <a:t>Click to edit Master title style</a:t>
            </a:r>
            <a:endParaRPr lang="en-AU"/>
          </a:p>
        </p:txBody>
      </p:sp>
      <p:sp>
        <p:nvSpPr>
          <p:cNvPr id="3" name="Footer Placeholder 2">
            <a:extLst>
              <a:ext uri="{FF2B5EF4-FFF2-40B4-BE49-F238E27FC236}">
                <a16:creationId xmlns:a16="http://schemas.microsoft.com/office/drawing/2014/main" id="{5204DE4E-32CD-5782-A487-74F13D55CBC9}"/>
              </a:ext>
            </a:extLst>
          </p:cNvPr>
          <p:cNvSpPr>
            <a:spLocks noGrp="1"/>
          </p:cNvSpPr>
          <p:nvPr>
            <p:ph type="ftr" sz="quarter" idx="10"/>
          </p:nvPr>
        </p:nvSpPr>
        <p:spPr/>
        <p:txBody>
          <a:bodyPr/>
          <a:lstStyle/>
          <a:p>
            <a:r>
              <a:rPr lang="en-AU"/>
              <a:t>The National Efficient Price: An Introduction for Private Health Insurers</a:t>
            </a:r>
            <a:endParaRPr lang="en-US" dirty="0"/>
          </a:p>
        </p:txBody>
      </p:sp>
      <p:sp>
        <p:nvSpPr>
          <p:cNvPr id="5" name="Content Placeholder 2">
            <a:extLst>
              <a:ext uri="{FF2B5EF4-FFF2-40B4-BE49-F238E27FC236}">
                <a16:creationId xmlns:a16="http://schemas.microsoft.com/office/drawing/2014/main" id="{26A0B66E-6D19-8A8B-F3C7-E832C0AF42AA}"/>
              </a:ext>
            </a:extLst>
          </p:cNvPr>
          <p:cNvSpPr>
            <a:spLocks noGrp="1"/>
          </p:cNvSpPr>
          <p:nvPr>
            <p:ph idx="1"/>
          </p:nvPr>
        </p:nvSpPr>
        <p:spPr>
          <a:xfrm>
            <a:off x="431999" y="1213200"/>
            <a:ext cx="2537313"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4" name="Content Placeholder 2">
            <a:extLst>
              <a:ext uri="{FF2B5EF4-FFF2-40B4-BE49-F238E27FC236}">
                <a16:creationId xmlns:a16="http://schemas.microsoft.com/office/drawing/2014/main" id="{36768632-7E66-7DA6-0872-A41264B10ED9}"/>
              </a:ext>
            </a:extLst>
          </p:cNvPr>
          <p:cNvSpPr>
            <a:spLocks noGrp="1"/>
          </p:cNvSpPr>
          <p:nvPr>
            <p:ph idx="11"/>
          </p:nvPr>
        </p:nvSpPr>
        <p:spPr>
          <a:xfrm>
            <a:off x="3362719" y="1209675"/>
            <a:ext cx="2537313"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5" name="Content Placeholder 2">
            <a:extLst>
              <a:ext uri="{FF2B5EF4-FFF2-40B4-BE49-F238E27FC236}">
                <a16:creationId xmlns:a16="http://schemas.microsoft.com/office/drawing/2014/main" id="{3AFDD5AC-7674-CC49-B002-9DE1E606497B}"/>
              </a:ext>
            </a:extLst>
          </p:cNvPr>
          <p:cNvSpPr>
            <a:spLocks noGrp="1"/>
          </p:cNvSpPr>
          <p:nvPr>
            <p:ph idx="12"/>
          </p:nvPr>
        </p:nvSpPr>
        <p:spPr>
          <a:xfrm>
            <a:off x="6297258" y="1209675"/>
            <a:ext cx="2537313"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6" name="Content Placeholder 2">
            <a:extLst>
              <a:ext uri="{FF2B5EF4-FFF2-40B4-BE49-F238E27FC236}">
                <a16:creationId xmlns:a16="http://schemas.microsoft.com/office/drawing/2014/main" id="{6F2D73C6-8B04-794E-7FA3-1C19B2AE8DBC}"/>
              </a:ext>
            </a:extLst>
          </p:cNvPr>
          <p:cNvSpPr>
            <a:spLocks noGrp="1"/>
          </p:cNvSpPr>
          <p:nvPr>
            <p:ph idx="13"/>
          </p:nvPr>
        </p:nvSpPr>
        <p:spPr>
          <a:xfrm>
            <a:off x="9191625" y="1209675"/>
            <a:ext cx="2568607"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71468306"/>
      </p:ext>
    </p:extLst>
  </p:cSld>
  <p:clrMapOvr>
    <a:masterClrMapping/>
  </p:clrMapOvr>
  <p:extLst>
    <p:ext uri="{DCECCB84-F9BA-43D5-87BE-67443E8EF086}">
      <p15:sldGuideLst xmlns:p15="http://schemas.microsoft.com/office/powerpoint/2012/main">
        <p15:guide id="1" pos="1867">
          <p15:clr>
            <a:srgbClr val="FBAE40"/>
          </p15:clr>
        </p15:guide>
        <p15:guide id="2" pos="2116">
          <p15:clr>
            <a:srgbClr val="FBAE40"/>
          </p15:clr>
        </p15:guide>
        <p15:guide id="3" pos="3727">
          <p15:clr>
            <a:srgbClr val="FBAE40"/>
          </p15:clr>
        </p15:guide>
        <p15:guide id="4" pos="3953">
          <p15:clr>
            <a:srgbClr val="FBAE40"/>
          </p15:clr>
        </p15:guide>
        <p15:guide id="5" pos="5564">
          <p15:clr>
            <a:srgbClr val="FBAE40"/>
          </p15:clr>
        </p15:guide>
        <p15:guide id="6" pos="579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ntent 1/3 2/3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77495-2D94-4334-B92B-48AF290328F3}"/>
              </a:ext>
            </a:extLst>
          </p:cNvPr>
          <p:cNvSpPr>
            <a:spLocks noGrp="1"/>
          </p:cNvSpPr>
          <p:nvPr>
            <p:ph type="title"/>
          </p:nvPr>
        </p:nvSpPr>
        <p:spPr>
          <a:xfrm>
            <a:off x="432000" y="428400"/>
            <a:ext cx="11328000" cy="460800"/>
          </a:xfrm>
          <a:prstGeom prst="rect">
            <a:avLst/>
          </a:prstGeom>
        </p:spPr>
        <p:txBody>
          <a:bodyPr/>
          <a:lstStyle>
            <a:lvl1pPr>
              <a:defRPr sz="2200" b="1" i="0">
                <a:latin typeface="Arial Black" panose="020B0A0402010202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A35E4EFC-E6CE-43D7-9E25-33345BD38917}"/>
              </a:ext>
            </a:extLst>
          </p:cNvPr>
          <p:cNvSpPr>
            <a:spLocks noGrp="1"/>
          </p:cNvSpPr>
          <p:nvPr>
            <p:ph idx="1"/>
          </p:nvPr>
        </p:nvSpPr>
        <p:spPr>
          <a:xfrm>
            <a:off x="432000" y="1213200"/>
            <a:ext cx="3528000"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Content Placeholder 2">
            <a:extLst>
              <a:ext uri="{FF2B5EF4-FFF2-40B4-BE49-F238E27FC236}">
                <a16:creationId xmlns:a16="http://schemas.microsoft.com/office/drawing/2014/main" id="{1DB1987C-B783-4D27-A681-9EA736E439F4}"/>
              </a:ext>
            </a:extLst>
          </p:cNvPr>
          <p:cNvSpPr>
            <a:spLocks noGrp="1"/>
          </p:cNvSpPr>
          <p:nvPr>
            <p:ph idx="12"/>
          </p:nvPr>
        </p:nvSpPr>
        <p:spPr>
          <a:xfrm>
            <a:off x="4331999" y="1213200"/>
            <a:ext cx="7431375" cy="4920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Footer Placeholder 4">
            <a:extLst>
              <a:ext uri="{FF2B5EF4-FFF2-40B4-BE49-F238E27FC236}">
                <a16:creationId xmlns:a16="http://schemas.microsoft.com/office/drawing/2014/main" id="{97D7D77C-B04E-4088-90D0-4E15138508B1}"/>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a:t>The National Efficient Price: An Introduction for Private Health Insurers</a:t>
            </a:r>
            <a:endParaRPr lang="en-US" dirty="0"/>
          </a:p>
        </p:txBody>
      </p:sp>
    </p:spTree>
    <p:extLst>
      <p:ext uri="{BB962C8B-B14F-4D97-AF65-F5344CB8AC3E}">
        <p14:creationId xmlns:p14="http://schemas.microsoft.com/office/powerpoint/2010/main" val="4065684088"/>
      </p:ext>
    </p:extLst>
  </p:cSld>
  <p:clrMapOvr>
    <a:masterClrMapping/>
  </p:clrMapOvr>
  <p:extLst>
    <p:ext uri="{DCECCB84-F9BA-43D5-87BE-67443E8EF086}">
      <p15:sldGuideLst xmlns:p15="http://schemas.microsoft.com/office/powerpoint/2012/main">
        <p15:guide id="1" pos="2727">
          <p15:clr>
            <a:srgbClr val="FBAE40"/>
          </p15:clr>
        </p15:guide>
        <p15:guide id="2" pos="2496">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wo Content 2/3 1/3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77495-2D94-4334-B92B-48AF290328F3}"/>
              </a:ext>
            </a:extLst>
          </p:cNvPr>
          <p:cNvSpPr>
            <a:spLocks noGrp="1"/>
          </p:cNvSpPr>
          <p:nvPr>
            <p:ph type="title"/>
          </p:nvPr>
        </p:nvSpPr>
        <p:spPr>
          <a:xfrm>
            <a:off x="432000" y="428400"/>
            <a:ext cx="11328000" cy="460800"/>
          </a:xfrm>
          <a:prstGeom prst="rect">
            <a:avLst/>
          </a:prstGeom>
        </p:spPr>
        <p:txBody>
          <a:bodyPr/>
          <a:lstStyle>
            <a:lvl1pPr>
              <a:defRPr sz="2200" b="1" i="0">
                <a:effectLst/>
                <a:latin typeface="Arial Black" panose="020B0A0402010202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A35E4EFC-E6CE-43D7-9E25-33345BD38917}"/>
              </a:ext>
            </a:extLst>
          </p:cNvPr>
          <p:cNvSpPr>
            <a:spLocks noGrp="1"/>
          </p:cNvSpPr>
          <p:nvPr>
            <p:ph idx="1"/>
          </p:nvPr>
        </p:nvSpPr>
        <p:spPr>
          <a:xfrm>
            <a:off x="432000" y="1213200"/>
            <a:ext cx="7428000"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Content Placeholder 2">
            <a:extLst>
              <a:ext uri="{FF2B5EF4-FFF2-40B4-BE49-F238E27FC236}">
                <a16:creationId xmlns:a16="http://schemas.microsoft.com/office/drawing/2014/main" id="{1DB1987C-B783-4D27-A681-9EA736E439F4}"/>
              </a:ext>
            </a:extLst>
          </p:cNvPr>
          <p:cNvSpPr>
            <a:spLocks noGrp="1"/>
          </p:cNvSpPr>
          <p:nvPr>
            <p:ph idx="12"/>
          </p:nvPr>
        </p:nvSpPr>
        <p:spPr>
          <a:xfrm>
            <a:off x="8232000" y="1209675"/>
            <a:ext cx="3528000"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Footer Placeholder 4">
            <a:extLst>
              <a:ext uri="{FF2B5EF4-FFF2-40B4-BE49-F238E27FC236}">
                <a16:creationId xmlns:a16="http://schemas.microsoft.com/office/drawing/2014/main" id="{DB8D3535-9CD5-4CE6-B379-BF3F14837608}"/>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a:t>The National Efficient Price: An Introduction for Private Health Insurers</a:t>
            </a:r>
            <a:endParaRPr lang="en-US" dirty="0"/>
          </a:p>
        </p:txBody>
      </p:sp>
    </p:spTree>
    <p:extLst>
      <p:ext uri="{BB962C8B-B14F-4D97-AF65-F5344CB8AC3E}">
        <p14:creationId xmlns:p14="http://schemas.microsoft.com/office/powerpoint/2010/main" val="18896702"/>
      </p:ext>
    </p:extLst>
  </p:cSld>
  <p:clrMapOvr>
    <a:masterClrMapping/>
  </p:clrMapOvr>
  <p:extLst>
    <p:ext uri="{DCECCB84-F9BA-43D5-87BE-67443E8EF086}">
      <p15:sldGuideLst xmlns:p15="http://schemas.microsoft.com/office/powerpoint/2012/main">
        <p15:guide id="1" pos="4956">
          <p15:clr>
            <a:srgbClr val="FBAE40"/>
          </p15:clr>
        </p15:guide>
        <p15:guide id="2" pos="5184">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CV (Green, single per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21CC3D-6CE8-0C38-6B0A-29991158815F}"/>
              </a:ext>
            </a:extLst>
          </p:cNvPr>
          <p:cNvSpPr>
            <a:spLocks noGrp="1"/>
          </p:cNvSpPr>
          <p:nvPr>
            <p:ph type="body" sz="quarter" idx="18"/>
          </p:nvPr>
        </p:nvSpPr>
        <p:spPr>
          <a:xfrm>
            <a:off x="1999129" y="1218497"/>
            <a:ext cx="3916800" cy="1472400"/>
          </a:xfrm>
        </p:spPr>
        <p:txBody>
          <a:bodyPr/>
          <a:lstStyle>
            <a:lvl1pPr>
              <a:spcBef>
                <a:spcPts val="0"/>
              </a:spcBef>
              <a:spcAft>
                <a:spcPts val="0"/>
              </a:spcAft>
              <a:defRPr sz="1400"/>
            </a:lvl1pPr>
            <a:lvl2pPr>
              <a:spcBef>
                <a:spcPts val="0"/>
              </a:spcBef>
              <a:spcAft>
                <a:spcPts val="0"/>
              </a:spcAft>
              <a:defRPr sz="1400"/>
            </a:lvl2pPr>
            <a:lvl3pPr marL="822150" indent="-285750">
              <a:spcBef>
                <a:spcPts val="0"/>
              </a:spcBef>
              <a:spcAft>
                <a:spcPts val="0"/>
              </a:spcAft>
              <a:buNone/>
              <a:defRPr lang="en-GB" sz="1400" kern="1200" dirty="0">
                <a:solidFill>
                  <a:schemeClr val="tx1"/>
                </a:solidFill>
                <a:latin typeface="+mn-lt"/>
                <a:ea typeface="+mn-ea"/>
                <a:cs typeface="+mn-cs"/>
              </a:defRPr>
            </a:lvl3pPr>
            <a:lvl4pPr>
              <a:spcBef>
                <a:spcPts val="0"/>
              </a:spcBef>
              <a:spcAft>
                <a:spcPts val="0"/>
              </a:spcAft>
              <a:defRPr sz="1400">
                <a:latin typeface="+mn-lt"/>
              </a:defRPr>
            </a:lvl4pPr>
            <a:lvl5pPr>
              <a:spcBef>
                <a:spcPts val="300"/>
              </a:spcBef>
              <a:spcAft>
                <a:spcPts val="300"/>
              </a:spcAft>
              <a:defRPr sz="1400">
                <a:solidFill>
                  <a:schemeClr val="tx1"/>
                </a:solidFill>
                <a:latin typeface="Arial Black" panose="020B0A04020102020204" pitchFamily="34" charset="0"/>
              </a:defRPr>
            </a:lvl5pPr>
          </a:lstStyle>
          <a:p>
            <a:pPr lvl="0"/>
            <a:r>
              <a:rPr lang="en-GB" dirty="0"/>
              <a:t>Click to edit Master text styles</a:t>
            </a:r>
          </a:p>
          <a:p>
            <a:pPr lvl="1"/>
            <a:r>
              <a:rPr lang="en-GB" dirty="0"/>
              <a:t>Second level</a:t>
            </a:r>
          </a:p>
          <a:p>
            <a:pPr marL="806400" lvl="2" indent="-270000" algn="l" defTabSz="914400" rtl="0" eaLnBrk="1" latinLnBrk="0" hangingPunct="1">
              <a:lnSpc>
                <a:spcPct val="100000"/>
              </a:lnSpc>
              <a:spcBef>
                <a:spcPts val="300"/>
              </a:spcBef>
              <a:spcAft>
                <a:spcPts val="300"/>
              </a:spcAft>
              <a:buFont typeface="Arial" panose="020B0604020202020204" pitchFamily="34" charset="0"/>
              <a:buChar char="–"/>
            </a:pPr>
            <a:r>
              <a:rPr lang="en-GB" dirty="0"/>
              <a:t>Third level</a:t>
            </a:r>
          </a:p>
          <a:p>
            <a:pPr lvl="3"/>
            <a:r>
              <a:rPr lang="en-GB" dirty="0"/>
              <a:t>Fourth level</a:t>
            </a:r>
          </a:p>
          <a:p>
            <a:pPr lvl="4"/>
            <a:r>
              <a:rPr lang="en-GB" dirty="0"/>
              <a:t>Fifth level</a:t>
            </a:r>
          </a:p>
        </p:txBody>
      </p:sp>
      <p:sp>
        <p:nvSpPr>
          <p:cNvPr id="7" name="Title 1">
            <a:extLst>
              <a:ext uri="{FF2B5EF4-FFF2-40B4-BE49-F238E27FC236}">
                <a16:creationId xmlns:a16="http://schemas.microsoft.com/office/drawing/2014/main" id="{0A2361F1-D3F4-F6B6-B04F-A402624B7591}"/>
              </a:ext>
            </a:extLst>
          </p:cNvPr>
          <p:cNvSpPr>
            <a:spLocks noGrp="1"/>
          </p:cNvSpPr>
          <p:nvPr>
            <p:ph type="title"/>
          </p:nvPr>
        </p:nvSpPr>
        <p:spPr>
          <a:xfrm>
            <a:off x="432000" y="428400"/>
            <a:ext cx="11328000" cy="460800"/>
          </a:xfrm>
          <a:prstGeom prst="rect">
            <a:avLst/>
          </a:prstGeom>
        </p:spPr>
        <p:txBody>
          <a:bodyPr bIns="0"/>
          <a:lstStyle>
            <a:lvl1pPr>
              <a:defRPr sz="2200" b="1" i="0">
                <a:effectLst/>
                <a:latin typeface="Arial Black" panose="020B0A04020102020204" pitchFamily="34" charset="0"/>
              </a:defRPr>
            </a:lvl1pPr>
          </a:lstStyle>
          <a:p>
            <a:r>
              <a:rPr lang="en-US" dirty="0"/>
              <a:t>Click to edit Master title style</a:t>
            </a:r>
            <a:endParaRPr lang="en-AU" dirty="0"/>
          </a:p>
        </p:txBody>
      </p:sp>
      <p:sp>
        <p:nvSpPr>
          <p:cNvPr id="8" name="Picture Placeholder 7">
            <a:extLst>
              <a:ext uri="{FF2B5EF4-FFF2-40B4-BE49-F238E27FC236}">
                <a16:creationId xmlns:a16="http://schemas.microsoft.com/office/drawing/2014/main" id="{37999555-A3EB-47C8-96A6-F2F2E1E0B29F}"/>
              </a:ext>
            </a:extLst>
          </p:cNvPr>
          <p:cNvSpPr>
            <a:spLocks noGrp="1"/>
          </p:cNvSpPr>
          <p:nvPr>
            <p:ph type="pic" sz="quarter" idx="13"/>
          </p:nvPr>
        </p:nvSpPr>
        <p:spPr>
          <a:xfrm>
            <a:off x="432000" y="1218497"/>
            <a:ext cx="1321954" cy="1332961"/>
          </a:xfrm>
          <a:prstGeom prst="rect">
            <a:avLst/>
          </a:prstGeom>
          <a:noFill/>
        </p:spPr>
        <p:txBody>
          <a:bodyPr anchor="ctr" anchorCtr="1"/>
          <a:lstStyle>
            <a:lvl1pPr marL="0" indent="0">
              <a:buNone/>
              <a:defRPr/>
            </a:lvl1pPr>
          </a:lstStyle>
          <a:p>
            <a:r>
              <a:rPr lang="en-US" dirty="0"/>
              <a:t>Click icon to add picture</a:t>
            </a:r>
            <a:endParaRPr lang="en-AU" dirty="0"/>
          </a:p>
        </p:txBody>
      </p:sp>
      <p:cxnSp>
        <p:nvCxnSpPr>
          <p:cNvPr id="9" name="Straight Connector 8">
            <a:extLst>
              <a:ext uri="{FF2B5EF4-FFF2-40B4-BE49-F238E27FC236}">
                <a16:creationId xmlns:a16="http://schemas.microsoft.com/office/drawing/2014/main" id="{671722B9-343C-7EED-6E54-A948DDB24E38}"/>
              </a:ext>
            </a:extLst>
          </p:cNvPr>
          <p:cNvCxnSpPr>
            <a:cxnSpLocks/>
          </p:cNvCxnSpPr>
          <p:nvPr userDrawn="1"/>
        </p:nvCxnSpPr>
        <p:spPr>
          <a:xfrm>
            <a:off x="501744" y="1060995"/>
            <a:ext cx="1008000" cy="0"/>
          </a:xfrm>
          <a:prstGeom prst="line">
            <a:avLst/>
          </a:prstGeom>
          <a:ln w="889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F2899631-4489-4803-B102-292912095712}"/>
              </a:ext>
            </a:extLst>
          </p:cNvPr>
          <p:cNvPicPr>
            <a:picLocks noChangeAspect="1"/>
          </p:cNvPicPr>
          <p:nvPr userDrawn="1"/>
        </p:nvPicPr>
        <p:blipFill>
          <a:blip r:embed="rId2"/>
          <a:stretch>
            <a:fillRect/>
          </a:stretch>
        </p:blipFill>
        <p:spPr>
          <a:xfrm>
            <a:off x="10339693" y="6604670"/>
            <a:ext cx="991707" cy="106587"/>
          </a:xfrm>
          <a:prstGeom prst="rect">
            <a:avLst/>
          </a:prstGeom>
        </p:spPr>
      </p:pic>
      <p:sp>
        <p:nvSpPr>
          <p:cNvPr id="11" name="Footer Placeholder 4">
            <a:extLst>
              <a:ext uri="{FF2B5EF4-FFF2-40B4-BE49-F238E27FC236}">
                <a16:creationId xmlns:a16="http://schemas.microsoft.com/office/drawing/2014/main" id="{62FAB75F-C3D0-48E4-B203-E6571D5A9EE6}"/>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a:t>The National Efficient Price: An Introduction for Private Health Insurers</a:t>
            </a:r>
            <a:endParaRPr lang="en-US" dirty="0"/>
          </a:p>
        </p:txBody>
      </p:sp>
      <p:sp>
        <p:nvSpPr>
          <p:cNvPr id="19" name="TextBox 18">
            <a:extLst>
              <a:ext uri="{FF2B5EF4-FFF2-40B4-BE49-F238E27FC236}">
                <a16:creationId xmlns:a16="http://schemas.microsoft.com/office/drawing/2014/main" id="{99824439-508A-4D57-A5C0-1BBA708C6E01}"/>
              </a:ext>
            </a:extLst>
          </p:cNvPr>
          <p:cNvSpPr txBox="1"/>
          <p:nvPr userDrawn="1"/>
        </p:nvSpPr>
        <p:spPr>
          <a:xfrm>
            <a:off x="9016801" y="6518179"/>
            <a:ext cx="2743200" cy="246221"/>
          </a:xfrm>
          <a:prstGeom prst="rect">
            <a:avLst/>
          </a:prstGeom>
          <a:noFill/>
        </p:spPr>
        <p:txBody>
          <a:bodyPr wrap="square" rtlCol="0">
            <a:spAutoFit/>
          </a:bodyPr>
          <a:lstStyle/>
          <a:p>
            <a:pPr algn="r"/>
            <a:fld id="{1FF9B0F3-DD0B-426F-97BF-4982209B99A9}" type="slidenum">
              <a:rPr lang="en-GB" sz="1000" kern="1200" smtClean="0">
                <a:solidFill>
                  <a:srgbClr val="A6A6A6"/>
                </a:solidFill>
                <a:latin typeface="+mn-lt"/>
                <a:ea typeface="+mn-ea"/>
                <a:cs typeface="+mn-cs"/>
              </a:rPr>
              <a:t>‹#›</a:t>
            </a:fld>
            <a:endParaRPr lang="en-AU" sz="1000" kern="1200" dirty="0">
              <a:solidFill>
                <a:srgbClr val="A6A6A6"/>
              </a:solidFill>
              <a:latin typeface="+mn-lt"/>
              <a:ea typeface="+mn-ea"/>
              <a:cs typeface="+mn-cs"/>
            </a:endParaRPr>
          </a:p>
        </p:txBody>
      </p:sp>
      <p:sp>
        <p:nvSpPr>
          <p:cNvPr id="6" name="Text Placeholder 5">
            <a:extLst>
              <a:ext uri="{FF2B5EF4-FFF2-40B4-BE49-F238E27FC236}">
                <a16:creationId xmlns:a16="http://schemas.microsoft.com/office/drawing/2014/main" id="{146DAEE4-B3E1-66DA-EFD3-0F1655E62DC1}"/>
              </a:ext>
            </a:extLst>
          </p:cNvPr>
          <p:cNvSpPr>
            <a:spLocks noGrp="1"/>
          </p:cNvSpPr>
          <p:nvPr>
            <p:ph type="body" sz="quarter" idx="19"/>
          </p:nvPr>
        </p:nvSpPr>
        <p:spPr>
          <a:xfrm>
            <a:off x="432000" y="2928071"/>
            <a:ext cx="5482800" cy="3207600"/>
          </a:xfrm>
        </p:spPr>
        <p:txBody>
          <a:bodyPr/>
          <a:lstStyle>
            <a:lvl1pPr>
              <a:spcBef>
                <a:spcPts val="300"/>
              </a:spcBef>
              <a:spcAft>
                <a:spcPts val="300"/>
              </a:spcAft>
              <a:defRPr sz="1400"/>
            </a:lvl1pPr>
            <a:lvl2pPr>
              <a:spcBef>
                <a:spcPts val="300"/>
              </a:spcBef>
              <a:spcAft>
                <a:spcPts val="300"/>
              </a:spcAft>
              <a:defRPr sz="1400"/>
            </a:lvl2pPr>
            <a:lvl3pPr>
              <a:spcBef>
                <a:spcPts val="300"/>
              </a:spcBef>
              <a:spcAft>
                <a:spcPts val="300"/>
              </a:spcAft>
              <a:defRPr sz="1400"/>
            </a:lvl3pPr>
            <a:lvl4pPr>
              <a:spcBef>
                <a:spcPts val="300"/>
              </a:spcBef>
              <a:spcAft>
                <a:spcPts val="300"/>
              </a:spcAft>
              <a:defRPr sz="1400"/>
            </a:lvl4pPr>
            <a:lvl5pPr>
              <a:spcBef>
                <a:spcPts val="300"/>
              </a:spcBef>
              <a:spcAft>
                <a:spcPts val="300"/>
              </a:spcAft>
              <a:defRPr sz="1400">
                <a:solidFill>
                  <a:schemeClr val="tx1"/>
                </a:solidFill>
                <a:latin typeface="Arial Black" panose="020B0A040201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5">
            <a:extLst>
              <a:ext uri="{FF2B5EF4-FFF2-40B4-BE49-F238E27FC236}">
                <a16:creationId xmlns:a16="http://schemas.microsoft.com/office/drawing/2014/main" id="{BC921C6D-B2E0-4E9B-51E3-F840539D33E8}"/>
              </a:ext>
            </a:extLst>
          </p:cNvPr>
          <p:cNvSpPr>
            <a:spLocks noGrp="1"/>
          </p:cNvSpPr>
          <p:nvPr>
            <p:ph type="body" sz="quarter" idx="20"/>
          </p:nvPr>
        </p:nvSpPr>
        <p:spPr>
          <a:xfrm>
            <a:off x="6274494" y="1218497"/>
            <a:ext cx="5482800" cy="4917174"/>
          </a:xfrm>
        </p:spPr>
        <p:txBody>
          <a:bodyPr/>
          <a:lstStyle>
            <a:lvl1pPr>
              <a:spcBef>
                <a:spcPts val="300"/>
              </a:spcBef>
              <a:spcAft>
                <a:spcPts val="300"/>
              </a:spcAft>
              <a:defRPr sz="1400"/>
            </a:lvl1pPr>
            <a:lvl2pPr>
              <a:spcBef>
                <a:spcPts val="300"/>
              </a:spcBef>
              <a:spcAft>
                <a:spcPts val="300"/>
              </a:spcAft>
              <a:defRPr sz="1400"/>
            </a:lvl2pPr>
            <a:lvl3pPr>
              <a:spcBef>
                <a:spcPts val="300"/>
              </a:spcBef>
              <a:spcAft>
                <a:spcPts val="300"/>
              </a:spcAft>
              <a:defRPr sz="1400"/>
            </a:lvl3pPr>
            <a:lvl4pPr>
              <a:spcBef>
                <a:spcPts val="300"/>
              </a:spcBef>
              <a:spcAft>
                <a:spcPts val="300"/>
              </a:spcAft>
              <a:defRPr sz="1400"/>
            </a:lvl4pPr>
            <a:lvl5pPr>
              <a:spcBef>
                <a:spcPts val="300"/>
              </a:spcBef>
              <a:spcAft>
                <a:spcPts val="300"/>
              </a:spcAft>
              <a:defRPr sz="1400">
                <a:solidFill>
                  <a:schemeClr val="tx1"/>
                </a:solidFill>
                <a:latin typeface="Arial Black" panose="020B0A040201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538040554"/>
      </p:ext>
    </p:extLst>
  </p:cSld>
  <p:clrMapOvr>
    <a:masterClrMapping/>
  </p:clrMapOvr>
  <p:extLst>
    <p:ext uri="{DCECCB84-F9BA-43D5-87BE-67443E8EF086}">
      <p15:sldGuideLst xmlns:p15="http://schemas.microsoft.com/office/powerpoint/2012/main">
        <p15:guide id="1" pos="1506">
          <p15:clr>
            <a:srgbClr val="FBAE40"/>
          </p15:clr>
        </p15:guide>
        <p15:guide id="2" pos="1350">
          <p15:clr>
            <a:srgbClr val="FBAE40"/>
          </p15:clr>
        </p15:guide>
        <p15:guide id="3" orient="horz" pos="1161">
          <p15:clr>
            <a:srgbClr val="FBAE40"/>
          </p15:clr>
        </p15:guide>
        <p15:guide id="4" orient="horz" pos="1095">
          <p15:clr>
            <a:srgbClr val="FBAE40"/>
          </p15:clr>
        </p15:guide>
        <p15:guide id="5" pos="3727">
          <p15:clr>
            <a:srgbClr val="FBAE40"/>
          </p15:clr>
        </p15:guide>
        <p15:guide id="6" pos="3953">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V (Green, two peo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77495-2D94-4334-B92B-48AF290328F3}"/>
              </a:ext>
            </a:extLst>
          </p:cNvPr>
          <p:cNvSpPr>
            <a:spLocks noGrp="1"/>
          </p:cNvSpPr>
          <p:nvPr>
            <p:ph type="title"/>
          </p:nvPr>
        </p:nvSpPr>
        <p:spPr>
          <a:xfrm>
            <a:off x="432000" y="428400"/>
            <a:ext cx="11328000" cy="460800"/>
          </a:xfrm>
          <a:prstGeom prst="rect">
            <a:avLst/>
          </a:prstGeom>
        </p:spPr>
        <p:txBody>
          <a:bodyPr bIns="0"/>
          <a:lstStyle>
            <a:lvl1pPr>
              <a:defRPr sz="2200" b="1" i="0">
                <a:latin typeface="Arial Black" panose="020B0A04020102020204" pitchFamily="34" charset="0"/>
              </a:defRPr>
            </a:lvl1pPr>
          </a:lstStyle>
          <a:p>
            <a:r>
              <a:rPr lang="en-US" dirty="0"/>
              <a:t>Click to edit Master title style</a:t>
            </a:r>
            <a:endParaRPr lang="en-AU" dirty="0"/>
          </a:p>
        </p:txBody>
      </p:sp>
      <p:sp>
        <p:nvSpPr>
          <p:cNvPr id="4" name="Picture Placeholder 7">
            <a:extLst>
              <a:ext uri="{FF2B5EF4-FFF2-40B4-BE49-F238E27FC236}">
                <a16:creationId xmlns:a16="http://schemas.microsoft.com/office/drawing/2014/main" id="{4F6533DB-CE33-A642-044E-6FDD1DAE94DB}"/>
              </a:ext>
            </a:extLst>
          </p:cNvPr>
          <p:cNvSpPr>
            <a:spLocks noGrp="1"/>
          </p:cNvSpPr>
          <p:nvPr>
            <p:ph type="pic" sz="quarter" idx="13"/>
          </p:nvPr>
        </p:nvSpPr>
        <p:spPr>
          <a:xfrm>
            <a:off x="432000" y="1220400"/>
            <a:ext cx="1321954" cy="1332961"/>
          </a:xfrm>
          <a:prstGeom prst="rect">
            <a:avLst/>
          </a:prstGeom>
          <a:noFill/>
        </p:spPr>
        <p:txBody>
          <a:bodyPr anchor="ctr" anchorCtr="1"/>
          <a:lstStyle>
            <a:lvl1pPr marL="0" indent="0">
              <a:buNone/>
              <a:defRPr/>
            </a:lvl1pPr>
          </a:lstStyle>
          <a:p>
            <a:r>
              <a:rPr lang="en-US" dirty="0"/>
              <a:t>Click icon to add picture</a:t>
            </a:r>
            <a:endParaRPr lang="en-AU" dirty="0"/>
          </a:p>
        </p:txBody>
      </p:sp>
      <p:sp>
        <p:nvSpPr>
          <p:cNvPr id="5" name="Text Placeholder 4">
            <a:extLst>
              <a:ext uri="{FF2B5EF4-FFF2-40B4-BE49-F238E27FC236}">
                <a16:creationId xmlns:a16="http://schemas.microsoft.com/office/drawing/2014/main" id="{BA0BCAA9-DD97-D3F8-6E14-C9200CBC9EF0}"/>
              </a:ext>
            </a:extLst>
          </p:cNvPr>
          <p:cNvSpPr>
            <a:spLocks noGrp="1"/>
          </p:cNvSpPr>
          <p:nvPr>
            <p:ph type="body" sz="quarter" idx="16"/>
          </p:nvPr>
        </p:nvSpPr>
        <p:spPr>
          <a:xfrm>
            <a:off x="1830360" y="1220400"/>
            <a:ext cx="4086000" cy="1332961"/>
          </a:xfrm>
        </p:spPr>
        <p:txBody>
          <a:bodyPr/>
          <a:lstStyle>
            <a:lvl1pPr>
              <a:spcBef>
                <a:spcPts val="300"/>
              </a:spcBef>
              <a:spcAft>
                <a:spcPts val="300"/>
              </a:spcAft>
              <a:defRPr sz="1400"/>
            </a:lvl1pPr>
            <a:lvl2pPr>
              <a:spcBef>
                <a:spcPts val="300"/>
              </a:spcBef>
              <a:spcAft>
                <a:spcPts val="300"/>
              </a:spcAft>
              <a:defRPr sz="1400"/>
            </a:lvl2pPr>
            <a:lvl3pPr>
              <a:spcBef>
                <a:spcPts val="300"/>
              </a:spcBef>
              <a:spcAft>
                <a:spcPts val="300"/>
              </a:spcAft>
              <a:defRPr sz="1400"/>
            </a:lvl3pPr>
            <a:lvl4pPr>
              <a:spcBef>
                <a:spcPts val="300"/>
              </a:spcBef>
              <a:spcAft>
                <a:spcPts val="300"/>
              </a:spcAft>
              <a:defRPr sz="1400"/>
            </a:lvl4pPr>
            <a:lvl5pPr>
              <a:spcBef>
                <a:spcPts val="300"/>
              </a:spcBef>
              <a:spcAft>
                <a:spcPts val="600"/>
              </a:spcAft>
              <a:defRPr sz="1400">
                <a:solidFill>
                  <a:schemeClr val="tx1"/>
                </a:solidFill>
                <a:latin typeface="Arial Black" panose="020B0A040201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ext Placeholder 4">
            <a:extLst>
              <a:ext uri="{FF2B5EF4-FFF2-40B4-BE49-F238E27FC236}">
                <a16:creationId xmlns:a16="http://schemas.microsoft.com/office/drawing/2014/main" id="{67C5778A-4D4B-9F82-6DEA-DF9174CF6A37}"/>
              </a:ext>
            </a:extLst>
          </p:cNvPr>
          <p:cNvSpPr>
            <a:spLocks noGrp="1"/>
          </p:cNvSpPr>
          <p:nvPr>
            <p:ph type="body" sz="quarter" idx="18"/>
          </p:nvPr>
        </p:nvSpPr>
        <p:spPr>
          <a:xfrm>
            <a:off x="430800" y="2762519"/>
            <a:ext cx="5485560" cy="1332961"/>
          </a:xfrm>
        </p:spPr>
        <p:txBody>
          <a:bodyPr/>
          <a:lstStyle>
            <a:lvl1pPr>
              <a:spcBef>
                <a:spcPts val="300"/>
              </a:spcBef>
              <a:spcAft>
                <a:spcPts val="300"/>
              </a:spcAft>
              <a:defRPr sz="1400"/>
            </a:lvl1pPr>
            <a:lvl2pPr>
              <a:spcBef>
                <a:spcPts val="300"/>
              </a:spcBef>
              <a:spcAft>
                <a:spcPts val="300"/>
              </a:spcAft>
              <a:defRPr sz="1400"/>
            </a:lvl2pPr>
            <a:lvl3pPr>
              <a:spcBef>
                <a:spcPts val="300"/>
              </a:spcBef>
              <a:spcAft>
                <a:spcPts val="300"/>
              </a:spcAft>
              <a:defRPr sz="1400"/>
            </a:lvl3pPr>
            <a:lvl4pPr>
              <a:spcBef>
                <a:spcPts val="300"/>
              </a:spcBef>
              <a:spcAft>
                <a:spcPts val="300"/>
              </a:spcAft>
              <a:defRPr sz="1400"/>
            </a:lvl4pPr>
            <a:lvl5pPr>
              <a:spcBef>
                <a:spcPts val="300"/>
              </a:spcBef>
              <a:spcAft>
                <a:spcPts val="600"/>
              </a:spcAft>
              <a:defRPr sz="1400">
                <a:solidFill>
                  <a:schemeClr val="tx1"/>
                </a:solidFill>
                <a:latin typeface="Arial Black" panose="020B0A040201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Picture Placeholder 7">
            <a:extLst>
              <a:ext uri="{FF2B5EF4-FFF2-40B4-BE49-F238E27FC236}">
                <a16:creationId xmlns:a16="http://schemas.microsoft.com/office/drawing/2014/main" id="{73BD053F-C748-693F-A3D4-9511002E33AB}"/>
              </a:ext>
            </a:extLst>
          </p:cNvPr>
          <p:cNvSpPr>
            <a:spLocks noGrp="1"/>
          </p:cNvSpPr>
          <p:nvPr>
            <p:ph type="pic" sz="quarter" idx="14"/>
          </p:nvPr>
        </p:nvSpPr>
        <p:spPr>
          <a:xfrm>
            <a:off x="6288002" y="1220400"/>
            <a:ext cx="1321954" cy="1332961"/>
          </a:xfrm>
          <a:prstGeom prst="rect">
            <a:avLst/>
          </a:prstGeom>
          <a:noFill/>
        </p:spPr>
        <p:txBody>
          <a:bodyPr anchor="ctr" anchorCtr="1"/>
          <a:lstStyle>
            <a:lvl1pPr marL="0" indent="0">
              <a:buNone/>
              <a:defRPr/>
            </a:lvl1pPr>
          </a:lstStyle>
          <a:p>
            <a:r>
              <a:rPr lang="en-US" dirty="0"/>
              <a:t>Click icon to add picture</a:t>
            </a:r>
            <a:endParaRPr lang="en-AU" dirty="0"/>
          </a:p>
        </p:txBody>
      </p:sp>
      <p:sp>
        <p:nvSpPr>
          <p:cNvPr id="9" name="Text Placeholder 4">
            <a:extLst>
              <a:ext uri="{FF2B5EF4-FFF2-40B4-BE49-F238E27FC236}">
                <a16:creationId xmlns:a16="http://schemas.microsoft.com/office/drawing/2014/main" id="{16412F8B-2AE1-F5C5-79BA-87C089D325FF}"/>
              </a:ext>
            </a:extLst>
          </p:cNvPr>
          <p:cNvSpPr>
            <a:spLocks noGrp="1"/>
          </p:cNvSpPr>
          <p:nvPr>
            <p:ph type="body" sz="quarter" idx="17"/>
          </p:nvPr>
        </p:nvSpPr>
        <p:spPr>
          <a:xfrm>
            <a:off x="7674000" y="1220400"/>
            <a:ext cx="4086000" cy="1332961"/>
          </a:xfrm>
        </p:spPr>
        <p:txBody>
          <a:bodyPr/>
          <a:lstStyle>
            <a:lvl1pPr>
              <a:spcBef>
                <a:spcPts val="300"/>
              </a:spcBef>
              <a:spcAft>
                <a:spcPts val="300"/>
              </a:spcAft>
              <a:defRPr sz="1400"/>
            </a:lvl1pPr>
            <a:lvl2pPr>
              <a:spcBef>
                <a:spcPts val="300"/>
              </a:spcBef>
              <a:spcAft>
                <a:spcPts val="300"/>
              </a:spcAft>
              <a:defRPr sz="1400"/>
            </a:lvl2pPr>
            <a:lvl3pPr>
              <a:spcBef>
                <a:spcPts val="300"/>
              </a:spcBef>
              <a:spcAft>
                <a:spcPts val="300"/>
              </a:spcAft>
              <a:defRPr sz="1400"/>
            </a:lvl3pPr>
            <a:lvl4pPr>
              <a:spcBef>
                <a:spcPts val="300"/>
              </a:spcBef>
              <a:spcAft>
                <a:spcPts val="300"/>
              </a:spcAft>
              <a:defRPr sz="1400"/>
            </a:lvl4pPr>
            <a:lvl5pPr>
              <a:spcBef>
                <a:spcPts val="300"/>
              </a:spcBef>
              <a:spcAft>
                <a:spcPts val="600"/>
              </a:spcAft>
              <a:defRPr sz="1400">
                <a:solidFill>
                  <a:schemeClr val="tx1"/>
                </a:solidFill>
                <a:latin typeface="Arial Black" panose="020B0A040201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Text Placeholder 4">
            <a:extLst>
              <a:ext uri="{FF2B5EF4-FFF2-40B4-BE49-F238E27FC236}">
                <a16:creationId xmlns:a16="http://schemas.microsoft.com/office/drawing/2014/main" id="{6120FFED-BE9E-532F-CF5E-B20992B01C53}"/>
              </a:ext>
            </a:extLst>
          </p:cNvPr>
          <p:cNvSpPr>
            <a:spLocks noGrp="1"/>
          </p:cNvSpPr>
          <p:nvPr>
            <p:ph type="body" sz="quarter" idx="19"/>
          </p:nvPr>
        </p:nvSpPr>
        <p:spPr>
          <a:xfrm>
            <a:off x="6288002" y="2762519"/>
            <a:ext cx="5471998" cy="1332961"/>
          </a:xfrm>
        </p:spPr>
        <p:txBody>
          <a:bodyPr/>
          <a:lstStyle>
            <a:lvl1pPr>
              <a:spcBef>
                <a:spcPts val="300"/>
              </a:spcBef>
              <a:spcAft>
                <a:spcPts val="300"/>
              </a:spcAft>
              <a:defRPr sz="1400"/>
            </a:lvl1pPr>
            <a:lvl2pPr>
              <a:spcBef>
                <a:spcPts val="300"/>
              </a:spcBef>
              <a:spcAft>
                <a:spcPts val="300"/>
              </a:spcAft>
              <a:defRPr sz="1400"/>
            </a:lvl2pPr>
            <a:lvl3pPr>
              <a:spcBef>
                <a:spcPts val="300"/>
              </a:spcBef>
              <a:spcAft>
                <a:spcPts val="300"/>
              </a:spcAft>
              <a:defRPr sz="1400"/>
            </a:lvl3pPr>
            <a:lvl4pPr>
              <a:spcBef>
                <a:spcPts val="300"/>
              </a:spcBef>
              <a:spcAft>
                <a:spcPts val="300"/>
              </a:spcAft>
              <a:defRPr sz="1400"/>
            </a:lvl4pPr>
            <a:lvl5pPr>
              <a:spcBef>
                <a:spcPts val="300"/>
              </a:spcBef>
              <a:spcAft>
                <a:spcPts val="600"/>
              </a:spcAft>
              <a:defRPr sz="1400">
                <a:solidFill>
                  <a:schemeClr val="tx1"/>
                </a:solidFill>
                <a:latin typeface="Arial Black" panose="020B0A040201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Footer Placeholder 4">
            <a:extLst>
              <a:ext uri="{FF2B5EF4-FFF2-40B4-BE49-F238E27FC236}">
                <a16:creationId xmlns:a16="http://schemas.microsoft.com/office/drawing/2014/main" id="{7648AFB4-E9C4-4465-B623-4043FBE9507F}"/>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a:t>The National Efficient Price: An Introduction for Private Health Insurers</a:t>
            </a:r>
            <a:endParaRPr lang="en-US" dirty="0"/>
          </a:p>
        </p:txBody>
      </p:sp>
    </p:spTree>
    <p:extLst>
      <p:ext uri="{BB962C8B-B14F-4D97-AF65-F5344CB8AC3E}">
        <p14:creationId xmlns:p14="http://schemas.microsoft.com/office/powerpoint/2010/main" val="3599419156"/>
      </p:ext>
    </p:extLst>
  </p:cSld>
  <p:clrMapOvr>
    <a:masterClrMapping/>
  </p:clrMapOvr>
  <p:extLst>
    <p:ext uri="{DCECCB84-F9BA-43D5-87BE-67443E8EF086}">
      <p15:sldGuideLst xmlns:p15="http://schemas.microsoft.com/office/powerpoint/2012/main">
        <p15:guide id="1" pos="3720">
          <p15:clr>
            <a:srgbClr val="FBAE40"/>
          </p15:clr>
        </p15:guide>
        <p15:guide id="2" pos="396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only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A07A6-72F1-5811-C613-204A36A83451}"/>
              </a:ext>
            </a:extLst>
          </p:cNvPr>
          <p:cNvSpPr>
            <a:spLocks noGrp="1"/>
          </p:cNvSpPr>
          <p:nvPr>
            <p:ph type="title"/>
          </p:nvPr>
        </p:nvSpPr>
        <p:spPr/>
        <p:txBody>
          <a:bodyPr/>
          <a:lstStyle/>
          <a:p>
            <a:r>
              <a:rPr lang="en-GB" dirty="0"/>
              <a:t>Click to edit Master title style</a:t>
            </a:r>
          </a:p>
        </p:txBody>
      </p:sp>
      <p:sp>
        <p:nvSpPr>
          <p:cNvPr id="3" name="Footer Placeholder 2">
            <a:extLst>
              <a:ext uri="{FF2B5EF4-FFF2-40B4-BE49-F238E27FC236}">
                <a16:creationId xmlns:a16="http://schemas.microsoft.com/office/drawing/2014/main" id="{C7352F45-CD93-3EB0-9780-A57ED68FF90C}"/>
              </a:ext>
            </a:extLst>
          </p:cNvPr>
          <p:cNvSpPr>
            <a:spLocks noGrp="1"/>
          </p:cNvSpPr>
          <p:nvPr>
            <p:ph type="ftr" sz="quarter" idx="10"/>
          </p:nvPr>
        </p:nvSpPr>
        <p:spPr/>
        <p:txBody>
          <a:bodyPr/>
          <a:lstStyle/>
          <a:p>
            <a:r>
              <a:rPr lang="en-AU"/>
              <a:t>The National Efficient Price: An Introduction for Private Health Insurers</a:t>
            </a:r>
            <a:endParaRPr lang="en-US" dirty="0"/>
          </a:p>
        </p:txBody>
      </p:sp>
    </p:spTree>
    <p:extLst>
      <p:ext uri="{BB962C8B-B14F-4D97-AF65-F5344CB8AC3E}">
        <p14:creationId xmlns:p14="http://schemas.microsoft.com/office/powerpoint/2010/main" val="33728046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Back page (Black AU)">
    <p:bg>
      <p:bgPr>
        <a:solidFill>
          <a:srgbClr val="0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328C27-2740-2515-016E-B38714D5078D}"/>
              </a:ext>
            </a:extLst>
          </p:cNvPr>
          <p:cNvSpPr txBox="1"/>
          <p:nvPr userDrawn="1"/>
        </p:nvSpPr>
        <p:spPr>
          <a:xfrm>
            <a:off x="8575822" y="6056041"/>
            <a:ext cx="3170830" cy="369332"/>
          </a:xfrm>
          <a:prstGeom prst="rect">
            <a:avLst/>
          </a:prstGeom>
          <a:noFill/>
        </p:spPr>
        <p:txBody>
          <a:bodyPr wrap="square" rtlCol="0">
            <a:spAutoFit/>
          </a:bodyPr>
          <a:lstStyle/>
          <a:p>
            <a:pPr marL="0" lvl="0" indent="0" algn="r" defTabSz="914400" rtl="0" eaLnBrk="1" latinLnBrk="0" hangingPunct="1">
              <a:lnSpc>
                <a:spcPct val="100000"/>
              </a:lnSpc>
              <a:spcBef>
                <a:spcPts val="600"/>
              </a:spcBef>
              <a:spcAft>
                <a:spcPts val="600"/>
              </a:spcAft>
              <a:buClr>
                <a:schemeClr val="accent1"/>
              </a:buClr>
              <a:buFont typeface="Wingdings" panose="05000000000000000000" pitchFamily="2" charset="2"/>
              <a:buNone/>
            </a:pPr>
            <a:r>
              <a:rPr lang="en-GB" sz="1800" b="1" kern="1200" dirty="0">
                <a:solidFill>
                  <a:schemeClr val="bg1"/>
                </a:solidFill>
                <a:latin typeface="Arial Black" panose="020B0A04020102020204" pitchFamily="34" charset="0"/>
                <a:ea typeface="+mn-ea"/>
                <a:cs typeface="+mn-cs"/>
              </a:rPr>
              <a:t>www.taylorfry.com</a:t>
            </a:r>
            <a:endParaRPr lang="en-AU" sz="1800" b="1" kern="1200" dirty="0">
              <a:solidFill>
                <a:schemeClr val="bg1"/>
              </a:solidFill>
              <a:latin typeface="Arial Black" panose="020B0A04020102020204" pitchFamily="34" charset="0"/>
              <a:ea typeface="+mn-ea"/>
              <a:cs typeface="+mn-cs"/>
            </a:endParaRPr>
          </a:p>
        </p:txBody>
      </p:sp>
      <p:pic>
        <p:nvPicPr>
          <p:cNvPr id="3" name="Picture 2">
            <a:extLst>
              <a:ext uri="{FF2B5EF4-FFF2-40B4-BE49-F238E27FC236}">
                <a16:creationId xmlns:a16="http://schemas.microsoft.com/office/drawing/2014/main" id="{99C4E3BB-DB6A-56A2-4EAF-67222663DC5A}"/>
              </a:ext>
            </a:extLst>
          </p:cNvPr>
          <p:cNvPicPr>
            <a:picLocks noChangeAspect="1"/>
          </p:cNvPicPr>
          <p:nvPr userDrawn="1"/>
        </p:nvPicPr>
        <p:blipFill>
          <a:blip r:embed="rId2"/>
          <a:stretch>
            <a:fillRect/>
          </a:stretch>
        </p:blipFill>
        <p:spPr>
          <a:xfrm>
            <a:off x="538336" y="567831"/>
            <a:ext cx="1525180" cy="912258"/>
          </a:xfrm>
          <a:prstGeom prst="rect">
            <a:avLst/>
          </a:prstGeom>
        </p:spPr>
      </p:pic>
      <p:graphicFrame>
        <p:nvGraphicFramePr>
          <p:cNvPr id="6" name="Table 5">
            <a:extLst>
              <a:ext uri="{FF2B5EF4-FFF2-40B4-BE49-F238E27FC236}">
                <a16:creationId xmlns:a16="http://schemas.microsoft.com/office/drawing/2014/main" id="{202CB61E-4207-0C5A-E3C4-AB87CA7CC21B}"/>
              </a:ext>
            </a:extLst>
          </p:cNvPr>
          <p:cNvGraphicFramePr>
            <a:graphicFrameLocks noGrp="1"/>
          </p:cNvGraphicFramePr>
          <p:nvPr userDrawn="1">
            <p:extLst>
              <p:ext uri="{D42A27DB-BD31-4B8C-83A1-F6EECF244321}">
                <p14:modId xmlns:p14="http://schemas.microsoft.com/office/powerpoint/2010/main" val="3569802937"/>
              </p:ext>
            </p:extLst>
          </p:nvPr>
        </p:nvGraphicFramePr>
        <p:xfrm>
          <a:off x="445348" y="5366252"/>
          <a:ext cx="7775628" cy="944880"/>
        </p:xfrm>
        <a:graphic>
          <a:graphicData uri="http://schemas.openxmlformats.org/drawingml/2006/table">
            <a:tbl>
              <a:tblPr firstRow="1" bandRow="1">
                <a:tableStyleId>{3B4B98B0-60AC-42C2-AFA5-B58CD77FA1E5}</a:tableStyleId>
              </a:tblPr>
              <a:tblGrid>
                <a:gridCol w="1943907">
                  <a:extLst>
                    <a:ext uri="{9D8B030D-6E8A-4147-A177-3AD203B41FA5}">
                      <a16:colId xmlns:a16="http://schemas.microsoft.com/office/drawing/2014/main" val="1947385521"/>
                    </a:ext>
                  </a:extLst>
                </a:gridCol>
                <a:gridCol w="1943907">
                  <a:extLst>
                    <a:ext uri="{9D8B030D-6E8A-4147-A177-3AD203B41FA5}">
                      <a16:colId xmlns:a16="http://schemas.microsoft.com/office/drawing/2014/main" val="1955695832"/>
                    </a:ext>
                  </a:extLst>
                </a:gridCol>
                <a:gridCol w="1943907">
                  <a:extLst>
                    <a:ext uri="{9D8B030D-6E8A-4147-A177-3AD203B41FA5}">
                      <a16:colId xmlns:a16="http://schemas.microsoft.com/office/drawing/2014/main" val="1550584036"/>
                    </a:ext>
                  </a:extLst>
                </a:gridCol>
                <a:gridCol w="1943907">
                  <a:extLst>
                    <a:ext uri="{9D8B030D-6E8A-4147-A177-3AD203B41FA5}">
                      <a16:colId xmlns:a16="http://schemas.microsoft.com/office/drawing/2014/main" val="1474120803"/>
                    </a:ext>
                  </a:extLst>
                </a:gridCol>
              </a:tblGrid>
              <a:tr h="370840">
                <a:tc>
                  <a:txBody>
                    <a:bodyPr/>
                    <a:lstStyle/>
                    <a:p>
                      <a:pPr>
                        <a:spcBef>
                          <a:spcPts val="1800"/>
                        </a:spcBef>
                      </a:pPr>
                      <a:r>
                        <a:rPr lang="en-GB" sz="1400" b="1" dirty="0">
                          <a:solidFill>
                            <a:schemeClr val="bg1"/>
                          </a:solidFill>
                          <a:latin typeface="Arial Black" panose="020B0A04020102020204" pitchFamily="34" charset="0"/>
                        </a:rPr>
                        <a:t>Sydney</a:t>
                      </a:r>
                    </a:p>
                    <a:p>
                      <a:r>
                        <a:rPr lang="en-GB" sz="1400" dirty="0">
                          <a:solidFill>
                            <a:schemeClr val="bg1"/>
                          </a:solidFill>
                        </a:rPr>
                        <a:t>Level 22</a:t>
                      </a:r>
                    </a:p>
                    <a:p>
                      <a:r>
                        <a:rPr lang="en-GB" sz="1400" dirty="0">
                          <a:solidFill>
                            <a:schemeClr val="bg1"/>
                          </a:solidFill>
                        </a:rPr>
                        <a:t>45 Clarence Street</a:t>
                      </a:r>
                    </a:p>
                    <a:p>
                      <a:r>
                        <a:rPr lang="en-GB" sz="1400" dirty="0">
                          <a:solidFill>
                            <a:schemeClr val="bg1"/>
                          </a:solidFill>
                        </a:rPr>
                        <a:t>Sydney NSW 2000</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914377" rtl="0" eaLnBrk="1" latinLnBrk="0" hangingPunct="1">
                        <a:spcBef>
                          <a:spcPts val="1800"/>
                        </a:spcBef>
                      </a:pPr>
                      <a:r>
                        <a:rPr lang="en-GB" sz="1400" b="1" kern="1200" dirty="0">
                          <a:solidFill>
                            <a:schemeClr val="bg1"/>
                          </a:solidFill>
                          <a:latin typeface="Arial Black" panose="020B0A04020102020204" pitchFamily="34" charset="0"/>
                          <a:ea typeface="+mn-ea"/>
                          <a:cs typeface="+mn-cs"/>
                        </a:rPr>
                        <a:t>Melbourne</a:t>
                      </a:r>
                    </a:p>
                    <a:p>
                      <a:r>
                        <a:rPr lang="en-GB" sz="1400" dirty="0">
                          <a:solidFill>
                            <a:schemeClr val="bg1"/>
                          </a:solidFill>
                        </a:rPr>
                        <a:t>Level 27</a:t>
                      </a:r>
                    </a:p>
                    <a:p>
                      <a:r>
                        <a:rPr lang="en-GB" sz="1400" dirty="0">
                          <a:solidFill>
                            <a:schemeClr val="bg1"/>
                          </a:solidFill>
                        </a:rPr>
                        <a:t>459 Collins Street</a:t>
                      </a:r>
                    </a:p>
                    <a:p>
                      <a:r>
                        <a:rPr lang="en-GB" sz="1400" dirty="0">
                          <a:solidFill>
                            <a:schemeClr val="bg1"/>
                          </a:solidFill>
                        </a:rPr>
                        <a:t>Melbourne VIC 3000</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GB" sz="1400" dirty="0">
                          <a:solidFill>
                            <a:schemeClr val="bg1"/>
                          </a:solidFill>
                          <a:latin typeface="Arial Black" panose="020B0A04020102020204" pitchFamily="34" charset="0"/>
                        </a:rPr>
                        <a:t>Canberra</a:t>
                      </a:r>
                    </a:p>
                    <a:p>
                      <a:r>
                        <a:rPr lang="en-GB" sz="1400" dirty="0">
                          <a:solidFill>
                            <a:schemeClr val="bg1"/>
                          </a:solidFill>
                          <a:latin typeface="+mn-lt"/>
                        </a:rPr>
                        <a:t>Coming soon</a:t>
                      </a:r>
                    </a:p>
                    <a:p>
                      <a:endParaRPr lang="en-AU" sz="1400" dirty="0">
                        <a:solidFill>
                          <a:schemeClr val="bg1"/>
                        </a:solidFill>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914377" rtl="0" eaLnBrk="1" latinLnBrk="0" hangingPunct="1">
                        <a:spcBef>
                          <a:spcPts val="1800"/>
                        </a:spcBef>
                      </a:pPr>
                      <a:r>
                        <a:rPr lang="en-GB" sz="1400" b="1" kern="1200" dirty="0">
                          <a:solidFill>
                            <a:schemeClr val="bg1"/>
                          </a:solidFill>
                          <a:latin typeface="Arial Black" panose="020B0A04020102020204" pitchFamily="34" charset="0"/>
                          <a:ea typeface="+mn-ea"/>
                          <a:cs typeface="+mn-cs"/>
                        </a:rPr>
                        <a:t>Wellington</a:t>
                      </a:r>
                    </a:p>
                    <a:p>
                      <a:r>
                        <a:rPr lang="en-GB" sz="1400" dirty="0">
                          <a:solidFill>
                            <a:schemeClr val="bg1"/>
                          </a:solidFill>
                        </a:rPr>
                        <a:t>Level 6</a:t>
                      </a:r>
                    </a:p>
                    <a:p>
                      <a:r>
                        <a:rPr lang="en-GB" sz="1400" dirty="0">
                          <a:solidFill>
                            <a:schemeClr val="bg1"/>
                          </a:solidFill>
                        </a:rPr>
                        <a:t>22 The Terrace</a:t>
                      </a:r>
                    </a:p>
                    <a:p>
                      <a:r>
                        <a:rPr lang="en-GB" sz="1400" dirty="0">
                          <a:solidFill>
                            <a:schemeClr val="bg1"/>
                          </a:solidFill>
                        </a:rPr>
                        <a:t>Wellington 6011</a:t>
                      </a:r>
                      <a:endParaRPr lang="en-AU" sz="1400" dirty="0">
                        <a:solidFill>
                          <a:schemeClr val="bg1"/>
                        </a:solidFill>
                      </a:endParaRP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75426352"/>
                  </a:ext>
                </a:extLst>
              </a:tr>
            </a:tbl>
          </a:graphicData>
        </a:graphic>
      </p:graphicFrame>
      <p:cxnSp>
        <p:nvCxnSpPr>
          <p:cNvPr id="4" name="Straight Connector 3">
            <a:extLst>
              <a:ext uri="{FF2B5EF4-FFF2-40B4-BE49-F238E27FC236}">
                <a16:creationId xmlns:a16="http://schemas.microsoft.com/office/drawing/2014/main" id="{5E099A36-0887-DBEF-E37F-F440E505FD8E}"/>
              </a:ext>
            </a:extLst>
          </p:cNvPr>
          <p:cNvCxnSpPr>
            <a:cxnSpLocks/>
          </p:cNvCxnSpPr>
          <p:nvPr userDrawn="1"/>
        </p:nvCxnSpPr>
        <p:spPr>
          <a:xfrm>
            <a:off x="526031" y="4936140"/>
            <a:ext cx="10080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4133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Blu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5E4EFC-E6CE-43D7-9E25-33345BD38917}"/>
              </a:ext>
            </a:extLst>
          </p:cNvPr>
          <p:cNvSpPr>
            <a:spLocks noGrp="1"/>
          </p:cNvSpPr>
          <p:nvPr>
            <p:ph idx="1"/>
          </p:nvPr>
        </p:nvSpPr>
        <p:spPr/>
        <p:txBody>
          <a:bodyPr/>
          <a:lstStyle>
            <a:lvl1pPr marL="342900" indent="-342900">
              <a:buFont typeface="+mj-lt"/>
              <a:buAutoNum type="arabicPeriod"/>
              <a:defRPr/>
            </a:lvl1pPr>
            <a:lvl2pPr marL="0" indent="0">
              <a:buNone/>
              <a:defRPr/>
            </a:lvl2pPr>
            <a:lvl3pPr marL="0" indent="0">
              <a:buNone/>
              <a:defRPr/>
            </a:lvl3pPr>
            <a:lvl4pPr marL="0" indent="0">
              <a:defRPr/>
            </a:lvl4pPr>
            <a:lvl5pPr>
              <a:defRPr b="0">
                <a:solidFill>
                  <a:schemeClr val="accent1"/>
                </a:solidFill>
                <a:latin typeface="Arial Black" panose="020B0A04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Box 9">
            <a:extLst>
              <a:ext uri="{FF2B5EF4-FFF2-40B4-BE49-F238E27FC236}">
                <a16:creationId xmlns:a16="http://schemas.microsoft.com/office/drawing/2014/main" id="{00577EE9-F1E0-4175-8867-2C42A07779DD}"/>
              </a:ext>
            </a:extLst>
          </p:cNvPr>
          <p:cNvSpPr txBox="1"/>
          <p:nvPr userDrawn="1"/>
        </p:nvSpPr>
        <p:spPr>
          <a:xfrm>
            <a:off x="432000" y="428400"/>
            <a:ext cx="7073700" cy="460800"/>
          </a:xfrm>
          <a:prstGeom prst="rect">
            <a:avLst/>
          </a:prstGeom>
          <a:noFill/>
        </p:spPr>
        <p:txBody>
          <a:bodyPr wrap="square" bIns="0" rtlCol="0" anchor="b" anchorCtr="0">
            <a:noAutofit/>
          </a:bodyPr>
          <a:lstStyle/>
          <a:p>
            <a:r>
              <a:rPr lang="en-GB" sz="2200" b="1" i="0" kern="1200" dirty="0">
                <a:solidFill>
                  <a:schemeClr val="tx1"/>
                </a:solidFill>
                <a:latin typeface="Arial Black" panose="020B0A04020102020204" pitchFamily="34" charset="0"/>
                <a:ea typeface="+mj-ea"/>
                <a:cs typeface="+mj-cs"/>
              </a:rPr>
              <a:t>Agenda</a:t>
            </a:r>
            <a:endParaRPr lang="en-AU" sz="2200" b="1" i="0" kern="1200" dirty="0">
              <a:solidFill>
                <a:schemeClr val="tx1"/>
              </a:solidFill>
              <a:latin typeface="Arial Black" panose="020B0A04020102020204" pitchFamily="34" charset="0"/>
              <a:ea typeface="+mj-ea"/>
              <a:cs typeface="+mj-cs"/>
            </a:endParaRPr>
          </a:p>
        </p:txBody>
      </p:sp>
      <p:sp>
        <p:nvSpPr>
          <p:cNvPr id="5" name="Footer Placeholder 4">
            <a:extLst>
              <a:ext uri="{FF2B5EF4-FFF2-40B4-BE49-F238E27FC236}">
                <a16:creationId xmlns:a16="http://schemas.microsoft.com/office/drawing/2014/main" id="{E6148784-C956-4D81-9303-F389BDBC237C}"/>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a:t>The National Efficient Price: An Introduction for Private Health Insurers</a:t>
            </a:r>
            <a:endParaRPr lang="en-US" dirty="0"/>
          </a:p>
        </p:txBody>
      </p:sp>
    </p:spTree>
    <p:extLst>
      <p:ext uri="{BB962C8B-B14F-4D97-AF65-F5344CB8AC3E}">
        <p14:creationId xmlns:p14="http://schemas.microsoft.com/office/powerpoint/2010/main" val="13669039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1_Back page (Black NZ)">
    <p:bg>
      <p:bgPr>
        <a:solidFill>
          <a:srgbClr val="0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328C27-2740-2515-016E-B38714D5078D}"/>
              </a:ext>
            </a:extLst>
          </p:cNvPr>
          <p:cNvSpPr txBox="1"/>
          <p:nvPr userDrawn="1"/>
        </p:nvSpPr>
        <p:spPr>
          <a:xfrm>
            <a:off x="8575822" y="6056041"/>
            <a:ext cx="3170830" cy="369332"/>
          </a:xfrm>
          <a:prstGeom prst="rect">
            <a:avLst/>
          </a:prstGeom>
          <a:noFill/>
        </p:spPr>
        <p:txBody>
          <a:bodyPr wrap="square" rtlCol="0">
            <a:spAutoFit/>
          </a:bodyPr>
          <a:lstStyle/>
          <a:p>
            <a:pPr marL="0" lvl="0" indent="0" algn="r" defTabSz="914400" rtl="0" eaLnBrk="1" latinLnBrk="0" hangingPunct="1">
              <a:lnSpc>
                <a:spcPct val="100000"/>
              </a:lnSpc>
              <a:spcBef>
                <a:spcPts val="600"/>
              </a:spcBef>
              <a:spcAft>
                <a:spcPts val="600"/>
              </a:spcAft>
              <a:buClr>
                <a:schemeClr val="accent1"/>
              </a:buClr>
              <a:buFont typeface="Wingdings" panose="05000000000000000000" pitchFamily="2" charset="2"/>
              <a:buNone/>
            </a:pPr>
            <a:r>
              <a:rPr lang="en-GB" sz="1800" b="1" kern="1200" dirty="0">
                <a:solidFill>
                  <a:schemeClr val="bg1"/>
                </a:solidFill>
                <a:latin typeface="Arial Black" panose="020B0A04020102020204" pitchFamily="34" charset="0"/>
                <a:ea typeface="+mn-ea"/>
                <a:cs typeface="+mn-cs"/>
              </a:rPr>
              <a:t>www.taylorfry.co.nz</a:t>
            </a:r>
            <a:endParaRPr lang="en-AU" sz="1800" b="1" kern="1200" dirty="0">
              <a:solidFill>
                <a:schemeClr val="bg1"/>
              </a:solidFill>
              <a:latin typeface="Arial Black" panose="020B0A04020102020204" pitchFamily="34" charset="0"/>
              <a:ea typeface="+mn-ea"/>
              <a:cs typeface="+mn-cs"/>
            </a:endParaRPr>
          </a:p>
        </p:txBody>
      </p:sp>
      <p:pic>
        <p:nvPicPr>
          <p:cNvPr id="3" name="Picture 2">
            <a:extLst>
              <a:ext uri="{FF2B5EF4-FFF2-40B4-BE49-F238E27FC236}">
                <a16:creationId xmlns:a16="http://schemas.microsoft.com/office/drawing/2014/main" id="{99C4E3BB-DB6A-56A2-4EAF-67222663DC5A}"/>
              </a:ext>
            </a:extLst>
          </p:cNvPr>
          <p:cNvPicPr>
            <a:picLocks noChangeAspect="1"/>
          </p:cNvPicPr>
          <p:nvPr userDrawn="1"/>
        </p:nvPicPr>
        <p:blipFill>
          <a:blip r:embed="rId2"/>
          <a:stretch>
            <a:fillRect/>
          </a:stretch>
        </p:blipFill>
        <p:spPr>
          <a:xfrm>
            <a:off x="538336" y="567831"/>
            <a:ext cx="1525180" cy="912258"/>
          </a:xfrm>
          <a:prstGeom prst="rect">
            <a:avLst/>
          </a:prstGeom>
        </p:spPr>
      </p:pic>
      <p:cxnSp>
        <p:nvCxnSpPr>
          <p:cNvPr id="4" name="Straight Connector 3">
            <a:extLst>
              <a:ext uri="{FF2B5EF4-FFF2-40B4-BE49-F238E27FC236}">
                <a16:creationId xmlns:a16="http://schemas.microsoft.com/office/drawing/2014/main" id="{5E099A36-0887-DBEF-E37F-F440E505FD8E}"/>
              </a:ext>
            </a:extLst>
          </p:cNvPr>
          <p:cNvCxnSpPr>
            <a:cxnSpLocks/>
          </p:cNvCxnSpPr>
          <p:nvPr userDrawn="1"/>
        </p:nvCxnSpPr>
        <p:spPr>
          <a:xfrm>
            <a:off x="526031" y="4936140"/>
            <a:ext cx="10080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ACAB8CAA-58CF-D0B3-710C-78A2D9F89C61}"/>
              </a:ext>
            </a:extLst>
          </p:cNvPr>
          <p:cNvGraphicFramePr>
            <a:graphicFrameLocks noGrp="1"/>
          </p:cNvGraphicFramePr>
          <p:nvPr userDrawn="1">
            <p:extLst>
              <p:ext uri="{D42A27DB-BD31-4B8C-83A1-F6EECF244321}">
                <p14:modId xmlns:p14="http://schemas.microsoft.com/office/powerpoint/2010/main" val="3724062854"/>
              </p:ext>
            </p:extLst>
          </p:nvPr>
        </p:nvGraphicFramePr>
        <p:xfrm>
          <a:off x="445347" y="7819749"/>
          <a:ext cx="7810132" cy="1158240"/>
        </p:xfrm>
        <a:graphic>
          <a:graphicData uri="http://schemas.openxmlformats.org/drawingml/2006/table">
            <a:tbl>
              <a:tblPr firstRow="1" bandRow="1">
                <a:tableStyleId>{3B4B98B0-60AC-42C2-AFA5-B58CD77FA1E5}</a:tableStyleId>
              </a:tblPr>
              <a:tblGrid>
                <a:gridCol w="1952533">
                  <a:extLst>
                    <a:ext uri="{9D8B030D-6E8A-4147-A177-3AD203B41FA5}">
                      <a16:colId xmlns:a16="http://schemas.microsoft.com/office/drawing/2014/main" val="1947385521"/>
                    </a:ext>
                  </a:extLst>
                </a:gridCol>
                <a:gridCol w="1952533">
                  <a:extLst>
                    <a:ext uri="{9D8B030D-6E8A-4147-A177-3AD203B41FA5}">
                      <a16:colId xmlns:a16="http://schemas.microsoft.com/office/drawing/2014/main" val="986377733"/>
                    </a:ext>
                  </a:extLst>
                </a:gridCol>
                <a:gridCol w="1952533">
                  <a:extLst>
                    <a:ext uri="{9D8B030D-6E8A-4147-A177-3AD203B41FA5}">
                      <a16:colId xmlns:a16="http://schemas.microsoft.com/office/drawing/2014/main" val="1955695832"/>
                    </a:ext>
                  </a:extLst>
                </a:gridCol>
                <a:gridCol w="1952533">
                  <a:extLst>
                    <a:ext uri="{9D8B030D-6E8A-4147-A177-3AD203B41FA5}">
                      <a16:colId xmlns:a16="http://schemas.microsoft.com/office/drawing/2014/main" val="1474120803"/>
                    </a:ext>
                  </a:extLst>
                </a:gridCol>
              </a:tblGrid>
              <a:tr h="370840">
                <a:tc>
                  <a:txBody>
                    <a:bodyPr/>
                    <a:lstStyle/>
                    <a:p>
                      <a:pPr marL="0" algn="l" defTabSz="914377" rtl="0" eaLnBrk="1" latinLnBrk="0" hangingPunct="1">
                        <a:spcBef>
                          <a:spcPts val="1800"/>
                        </a:spcBef>
                      </a:pPr>
                      <a:r>
                        <a:rPr lang="en-GB" sz="1400" b="1" kern="1200" dirty="0">
                          <a:solidFill>
                            <a:schemeClr val="bg1"/>
                          </a:solidFill>
                          <a:latin typeface="Arial Black" panose="020B0A04020102020204" pitchFamily="34" charset="0"/>
                          <a:ea typeface="+mn-ea"/>
                          <a:cs typeface="+mn-cs"/>
                        </a:rPr>
                        <a:t>Wellington</a:t>
                      </a:r>
                    </a:p>
                    <a:p>
                      <a:r>
                        <a:rPr lang="en-GB" sz="1400" dirty="0">
                          <a:solidFill>
                            <a:schemeClr val="bg1"/>
                          </a:solidFill>
                        </a:rPr>
                        <a:t>Level 6</a:t>
                      </a:r>
                    </a:p>
                    <a:p>
                      <a:r>
                        <a:rPr lang="en-GB" sz="1400" dirty="0">
                          <a:solidFill>
                            <a:schemeClr val="bg1"/>
                          </a:solidFill>
                        </a:rPr>
                        <a:t>22 The Terrace</a:t>
                      </a:r>
                    </a:p>
                    <a:p>
                      <a:r>
                        <a:rPr lang="en-GB" sz="1400" dirty="0">
                          <a:solidFill>
                            <a:schemeClr val="bg1"/>
                          </a:solidFill>
                        </a:rPr>
                        <a:t>Wellington 6011</a:t>
                      </a:r>
                      <a:endParaRPr lang="en-AU" sz="1400" dirty="0">
                        <a:solidFill>
                          <a:schemeClr val="bg1"/>
                        </a:solidFill>
                      </a:endParaRPr>
                    </a:p>
                    <a:p>
                      <a:endParaRPr lang="en-GB" sz="1400" dirty="0">
                        <a:solidFill>
                          <a:schemeClr val="bg1"/>
                        </a:solidFill>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GB" sz="1400" dirty="0">
                          <a:solidFill>
                            <a:schemeClr val="bg1"/>
                          </a:solidFill>
                          <a:latin typeface="Arial Black" panose="020B0A04020102020204" pitchFamily="34" charset="0"/>
                        </a:rPr>
                        <a:t>Canberra</a:t>
                      </a:r>
                    </a:p>
                    <a:p>
                      <a:r>
                        <a:rPr lang="en-GB" sz="1400" dirty="0">
                          <a:solidFill>
                            <a:schemeClr val="bg1"/>
                          </a:solidFill>
                        </a:rPr>
                        <a:t>Coming soon</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spcBef>
                          <a:spcPts val="1800"/>
                        </a:spcBef>
                      </a:pPr>
                      <a:r>
                        <a:rPr lang="en-GB" sz="1400" b="1" dirty="0">
                          <a:solidFill>
                            <a:schemeClr val="bg1"/>
                          </a:solidFill>
                          <a:latin typeface="Arial Black" panose="020B0A04020102020204" pitchFamily="34" charset="0"/>
                        </a:rPr>
                        <a:t>Sydney</a:t>
                      </a:r>
                    </a:p>
                    <a:p>
                      <a:r>
                        <a:rPr lang="en-GB" sz="1400" dirty="0">
                          <a:solidFill>
                            <a:schemeClr val="bg1"/>
                          </a:solidFill>
                        </a:rPr>
                        <a:t>Level 22</a:t>
                      </a:r>
                    </a:p>
                    <a:p>
                      <a:r>
                        <a:rPr lang="en-GB" sz="1400" dirty="0">
                          <a:solidFill>
                            <a:schemeClr val="bg1"/>
                          </a:solidFill>
                        </a:rPr>
                        <a:t>45 Clarence Street</a:t>
                      </a:r>
                    </a:p>
                    <a:p>
                      <a:r>
                        <a:rPr lang="en-GB" sz="1400" dirty="0">
                          <a:solidFill>
                            <a:schemeClr val="bg1"/>
                          </a:solidFill>
                        </a:rPr>
                        <a:t>Sydney NSW 2000</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914377" rtl="0" eaLnBrk="1" latinLnBrk="0" hangingPunct="1">
                        <a:spcBef>
                          <a:spcPts val="1800"/>
                        </a:spcBef>
                      </a:pPr>
                      <a:r>
                        <a:rPr lang="en-GB" sz="1400" b="1" kern="1200" dirty="0">
                          <a:solidFill>
                            <a:schemeClr val="bg1"/>
                          </a:solidFill>
                          <a:latin typeface="Arial Black" panose="020B0A04020102020204" pitchFamily="34" charset="0"/>
                          <a:ea typeface="+mn-ea"/>
                          <a:cs typeface="+mn-cs"/>
                        </a:rPr>
                        <a:t>Melbourne</a:t>
                      </a:r>
                    </a:p>
                    <a:p>
                      <a:r>
                        <a:rPr lang="en-GB" sz="1400" dirty="0">
                          <a:solidFill>
                            <a:schemeClr val="bg1"/>
                          </a:solidFill>
                        </a:rPr>
                        <a:t>Level 27</a:t>
                      </a:r>
                    </a:p>
                    <a:p>
                      <a:r>
                        <a:rPr lang="en-GB" sz="1400" dirty="0">
                          <a:solidFill>
                            <a:schemeClr val="bg1"/>
                          </a:solidFill>
                        </a:rPr>
                        <a:t>459 Collins Street</a:t>
                      </a:r>
                    </a:p>
                    <a:p>
                      <a:r>
                        <a:rPr lang="en-GB" sz="1400" dirty="0">
                          <a:solidFill>
                            <a:schemeClr val="bg1"/>
                          </a:solidFill>
                        </a:rPr>
                        <a:t>Melbourne VIC 3000</a:t>
                      </a:r>
                    </a:p>
                    <a:p>
                      <a:endParaRPr lang="en-GB" sz="1400" dirty="0">
                        <a:solidFill>
                          <a:schemeClr val="bg1"/>
                        </a:solidFill>
                      </a:endParaRP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75426352"/>
                  </a:ext>
                </a:extLst>
              </a:tr>
            </a:tbl>
          </a:graphicData>
        </a:graphic>
      </p:graphicFrame>
      <p:graphicFrame>
        <p:nvGraphicFramePr>
          <p:cNvPr id="8" name="Table 7">
            <a:extLst>
              <a:ext uri="{FF2B5EF4-FFF2-40B4-BE49-F238E27FC236}">
                <a16:creationId xmlns:a16="http://schemas.microsoft.com/office/drawing/2014/main" id="{47A3B4FE-219B-16A5-D8FC-83F29AAED944}"/>
              </a:ext>
            </a:extLst>
          </p:cNvPr>
          <p:cNvGraphicFramePr>
            <a:graphicFrameLocks noGrp="1"/>
          </p:cNvGraphicFramePr>
          <p:nvPr userDrawn="1">
            <p:extLst>
              <p:ext uri="{D42A27DB-BD31-4B8C-83A1-F6EECF244321}">
                <p14:modId xmlns:p14="http://schemas.microsoft.com/office/powerpoint/2010/main" val="2055430423"/>
              </p:ext>
            </p:extLst>
          </p:nvPr>
        </p:nvGraphicFramePr>
        <p:xfrm>
          <a:off x="445347" y="5366252"/>
          <a:ext cx="7810132" cy="1158240"/>
        </p:xfrm>
        <a:graphic>
          <a:graphicData uri="http://schemas.openxmlformats.org/drawingml/2006/table">
            <a:tbl>
              <a:tblPr firstRow="1" bandRow="1">
                <a:tableStyleId>{3B4B98B0-60AC-42C2-AFA5-B58CD77FA1E5}</a:tableStyleId>
              </a:tblPr>
              <a:tblGrid>
                <a:gridCol w="1952533">
                  <a:extLst>
                    <a:ext uri="{9D8B030D-6E8A-4147-A177-3AD203B41FA5}">
                      <a16:colId xmlns:a16="http://schemas.microsoft.com/office/drawing/2014/main" val="565953140"/>
                    </a:ext>
                  </a:extLst>
                </a:gridCol>
                <a:gridCol w="1952533">
                  <a:extLst>
                    <a:ext uri="{9D8B030D-6E8A-4147-A177-3AD203B41FA5}">
                      <a16:colId xmlns:a16="http://schemas.microsoft.com/office/drawing/2014/main" val="1947385521"/>
                    </a:ext>
                  </a:extLst>
                </a:gridCol>
                <a:gridCol w="1952533">
                  <a:extLst>
                    <a:ext uri="{9D8B030D-6E8A-4147-A177-3AD203B41FA5}">
                      <a16:colId xmlns:a16="http://schemas.microsoft.com/office/drawing/2014/main" val="1955695832"/>
                    </a:ext>
                  </a:extLst>
                </a:gridCol>
                <a:gridCol w="1952533">
                  <a:extLst>
                    <a:ext uri="{9D8B030D-6E8A-4147-A177-3AD203B41FA5}">
                      <a16:colId xmlns:a16="http://schemas.microsoft.com/office/drawing/2014/main" val="1550584036"/>
                    </a:ext>
                  </a:extLst>
                </a:gridCol>
              </a:tblGrid>
              <a:tr h="370840">
                <a:tc>
                  <a:txBody>
                    <a:bodyPr/>
                    <a:lstStyle/>
                    <a:p>
                      <a:pPr marL="0" algn="l" defTabSz="914377" rtl="0" eaLnBrk="1" latinLnBrk="0" hangingPunct="1">
                        <a:spcBef>
                          <a:spcPts val="1800"/>
                        </a:spcBef>
                      </a:pPr>
                      <a:r>
                        <a:rPr lang="en-GB" sz="1400" b="1" kern="1200" dirty="0">
                          <a:solidFill>
                            <a:schemeClr val="bg1"/>
                          </a:solidFill>
                          <a:latin typeface="Arial Black" panose="020B0A04020102020204" pitchFamily="34" charset="0"/>
                          <a:ea typeface="+mn-ea"/>
                          <a:cs typeface="+mn-cs"/>
                        </a:rPr>
                        <a:t>Wellington</a:t>
                      </a:r>
                    </a:p>
                    <a:p>
                      <a:r>
                        <a:rPr lang="en-GB" sz="1400" dirty="0">
                          <a:solidFill>
                            <a:schemeClr val="bg1"/>
                          </a:solidFill>
                        </a:rPr>
                        <a:t>Level 6</a:t>
                      </a:r>
                    </a:p>
                    <a:p>
                      <a:r>
                        <a:rPr lang="en-GB" sz="1400" dirty="0">
                          <a:solidFill>
                            <a:schemeClr val="bg1"/>
                          </a:solidFill>
                        </a:rPr>
                        <a:t>22 The Terrace</a:t>
                      </a:r>
                    </a:p>
                    <a:p>
                      <a:r>
                        <a:rPr lang="en-GB" sz="1400" dirty="0">
                          <a:solidFill>
                            <a:schemeClr val="bg1"/>
                          </a:solidFill>
                        </a:rPr>
                        <a:t>Wellington 6011</a:t>
                      </a:r>
                      <a:endParaRPr lang="en-AU" sz="1400" dirty="0">
                        <a:solidFill>
                          <a:schemeClr val="bg1"/>
                        </a:solidFill>
                      </a:endParaRPr>
                    </a:p>
                    <a:p>
                      <a:endParaRPr lang="en-GB" sz="1400" dirty="0">
                        <a:solidFill>
                          <a:schemeClr val="bg1"/>
                        </a:solidFill>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spcBef>
                          <a:spcPts val="1800"/>
                        </a:spcBef>
                      </a:pPr>
                      <a:r>
                        <a:rPr lang="en-GB" sz="1400" b="1" dirty="0">
                          <a:solidFill>
                            <a:schemeClr val="bg1"/>
                          </a:solidFill>
                          <a:latin typeface="Arial Black" panose="020B0A04020102020204" pitchFamily="34" charset="0"/>
                        </a:rPr>
                        <a:t>Sydney</a:t>
                      </a:r>
                    </a:p>
                    <a:p>
                      <a:r>
                        <a:rPr lang="en-GB" sz="1400" dirty="0">
                          <a:solidFill>
                            <a:schemeClr val="bg1"/>
                          </a:solidFill>
                        </a:rPr>
                        <a:t>Level 22</a:t>
                      </a:r>
                    </a:p>
                    <a:p>
                      <a:r>
                        <a:rPr lang="en-GB" sz="1400" dirty="0">
                          <a:solidFill>
                            <a:schemeClr val="bg1"/>
                          </a:solidFill>
                        </a:rPr>
                        <a:t>45 Clarence Street</a:t>
                      </a:r>
                    </a:p>
                    <a:p>
                      <a:r>
                        <a:rPr lang="en-GB" sz="1400" dirty="0">
                          <a:solidFill>
                            <a:schemeClr val="bg1"/>
                          </a:solidFill>
                        </a:rPr>
                        <a:t>Sydney NSW 2000</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914377" rtl="0" eaLnBrk="1" latinLnBrk="0" hangingPunct="1">
                        <a:spcBef>
                          <a:spcPts val="1800"/>
                        </a:spcBef>
                      </a:pPr>
                      <a:r>
                        <a:rPr lang="en-GB" sz="1400" b="1" kern="1200" dirty="0">
                          <a:solidFill>
                            <a:schemeClr val="bg1"/>
                          </a:solidFill>
                          <a:latin typeface="Arial Black" panose="020B0A04020102020204" pitchFamily="34" charset="0"/>
                          <a:ea typeface="+mn-ea"/>
                          <a:cs typeface="+mn-cs"/>
                        </a:rPr>
                        <a:t>Melbourne</a:t>
                      </a:r>
                    </a:p>
                    <a:p>
                      <a:r>
                        <a:rPr lang="en-GB" sz="1400" dirty="0">
                          <a:solidFill>
                            <a:schemeClr val="bg1"/>
                          </a:solidFill>
                        </a:rPr>
                        <a:t>Level 27</a:t>
                      </a:r>
                    </a:p>
                    <a:p>
                      <a:r>
                        <a:rPr lang="en-GB" sz="1400" dirty="0">
                          <a:solidFill>
                            <a:schemeClr val="bg1"/>
                          </a:solidFill>
                        </a:rPr>
                        <a:t>459 Collins Street</a:t>
                      </a:r>
                    </a:p>
                    <a:p>
                      <a:r>
                        <a:rPr lang="en-GB" sz="1400" dirty="0">
                          <a:solidFill>
                            <a:schemeClr val="bg1"/>
                          </a:solidFill>
                        </a:rPr>
                        <a:t>Melbourne VIC 3000</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GB" sz="1400" dirty="0">
                          <a:solidFill>
                            <a:schemeClr val="bg1"/>
                          </a:solidFill>
                          <a:latin typeface="Arial Black" panose="020B0A04020102020204" pitchFamily="34" charset="0"/>
                        </a:rPr>
                        <a:t>Canberra</a:t>
                      </a:r>
                    </a:p>
                    <a:p>
                      <a:r>
                        <a:rPr lang="en-GB" sz="1400" dirty="0">
                          <a:solidFill>
                            <a:schemeClr val="bg1"/>
                          </a:solidFill>
                          <a:latin typeface="+mn-lt"/>
                        </a:rPr>
                        <a:t>Coming soon</a:t>
                      </a:r>
                    </a:p>
                    <a:p>
                      <a:endParaRPr lang="en-AU" sz="1400" dirty="0">
                        <a:solidFill>
                          <a:schemeClr val="bg1"/>
                        </a:solidFill>
                      </a:endParaRP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75426352"/>
                  </a:ext>
                </a:extLst>
              </a:tr>
            </a:tbl>
          </a:graphicData>
        </a:graphic>
      </p:graphicFrame>
    </p:spTree>
    <p:extLst>
      <p:ext uri="{BB962C8B-B14F-4D97-AF65-F5344CB8AC3E}">
        <p14:creationId xmlns:p14="http://schemas.microsoft.com/office/powerpoint/2010/main" val="23217879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Back page (Black, 2 people, SYD)">
    <p:bg>
      <p:bgPr>
        <a:solidFill>
          <a:srgbClr val="000000"/>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9B5EDE1-5F10-E050-039B-32973131AB94}"/>
              </a:ext>
            </a:extLst>
          </p:cNvPr>
          <p:cNvSpPr>
            <a:spLocks noGrp="1"/>
          </p:cNvSpPr>
          <p:nvPr>
            <p:ph type="body" sz="quarter" idx="19" hasCustomPrompt="1"/>
          </p:nvPr>
        </p:nvSpPr>
        <p:spPr>
          <a:xfrm>
            <a:off x="445347" y="4889103"/>
            <a:ext cx="2993177" cy="914400"/>
          </a:xfrm>
          <a:prstGeom prst="rect">
            <a:avLst/>
          </a:prstGeom>
        </p:spPr>
        <p:txBody>
          <a:bodyPr/>
          <a:lstStyle>
            <a:lvl1pPr marL="0" indent="0">
              <a:spcBef>
                <a:spcPts val="0"/>
              </a:spcBef>
              <a:spcAft>
                <a:spcPts val="0"/>
              </a:spcAft>
              <a:buNone/>
              <a:defRPr sz="1400">
                <a:solidFill>
                  <a:schemeClr val="bg1"/>
                </a:solidFill>
                <a:latin typeface="Arial Black" panose="020B0A04020102020204" pitchFamily="34" charset="0"/>
              </a:defRPr>
            </a:lvl1pPr>
            <a:lvl2pPr marL="0" indent="0">
              <a:spcBef>
                <a:spcPts val="0"/>
              </a:spcBef>
              <a:spcAft>
                <a:spcPts val="0"/>
              </a:spcAft>
              <a:buNone/>
              <a:defRPr sz="1400" b="1">
                <a:solidFill>
                  <a:schemeClr val="bg1"/>
                </a:solidFill>
              </a:defRPr>
            </a:lvl2pPr>
            <a:lvl3pPr marL="0" indent="0">
              <a:spcBef>
                <a:spcPts val="0"/>
              </a:spcBef>
              <a:spcAft>
                <a:spcPts val="0"/>
              </a:spcAft>
              <a:buNone/>
              <a:defRPr sz="1400" b="1">
                <a:solidFill>
                  <a:schemeClr val="bg1"/>
                </a:solidFill>
              </a:defRPr>
            </a:lvl3pPr>
            <a:lvl4pPr marL="0" indent="0">
              <a:spcBef>
                <a:spcPts val="0"/>
              </a:spcBef>
              <a:spcAft>
                <a:spcPts val="0"/>
              </a:spcAft>
              <a:buFont typeface="Arial" panose="020B0604020202020204" pitchFamily="34" charset="0"/>
              <a:buNone/>
              <a:defRPr sz="1400" b="1">
                <a:solidFill>
                  <a:schemeClr val="bg1"/>
                </a:solidFill>
              </a:defRPr>
            </a:lvl4pPr>
            <a:lvl5pPr marL="0" indent="0">
              <a:spcBef>
                <a:spcPts val="0"/>
              </a:spcBef>
              <a:spcAft>
                <a:spcPts val="0"/>
              </a:spcAft>
              <a:buFont typeface="Arial" panose="020B0604020202020204" pitchFamily="34" charset="0"/>
              <a:buNone/>
              <a:defRPr sz="1400" b="1">
                <a:solidFill>
                  <a:schemeClr val="bg1"/>
                </a:solidFill>
              </a:defRPr>
            </a:lvl5pPr>
          </a:lstStyle>
          <a:p>
            <a:pPr lvl="0"/>
            <a:r>
              <a:rPr lang="en-GB" dirty="0"/>
              <a:t>Location</a:t>
            </a:r>
          </a:p>
          <a:p>
            <a:pPr lvl="1"/>
            <a:r>
              <a:rPr lang="en-GB" dirty="0"/>
              <a:t>Address line 1</a:t>
            </a:r>
          </a:p>
          <a:p>
            <a:pPr lvl="2"/>
            <a:r>
              <a:rPr lang="en-GB" dirty="0"/>
              <a:t>Address line 2</a:t>
            </a:r>
          </a:p>
          <a:p>
            <a:pPr lvl="3"/>
            <a:r>
              <a:rPr lang="en-GB" dirty="0"/>
              <a:t>Address line 3</a:t>
            </a:r>
          </a:p>
        </p:txBody>
      </p:sp>
      <p:sp>
        <p:nvSpPr>
          <p:cNvPr id="6" name="Rectangle 5">
            <a:extLst>
              <a:ext uri="{FF2B5EF4-FFF2-40B4-BE49-F238E27FC236}">
                <a16:creationId xmlns:a16="http://schemas.microsoft.com/office/drawing/2014/main" id="{1F51ECF8-9FCB-457E-6594-6518D4AE29CB}"/>
              </a:ext>
            </a:extLst>
          </p:cNvPr>
          <p:cNvSpPr/>
          <p:nvPr userDrawn="1"/>
        </p:nvSpPr>
        <p:spPr>
          <a:xfrm>
            <a:off x="3616178" y="0"/>
            <a:ext cx="816529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600" dirty="0" err="1">
              <a:solidFill>
                <a:schemeClr val="bg1"/>
              </a:solidFill>
            </a:endParaRPr>
          </a:p>
        </p:txBody>
      </p:sp>
      <p:sp>
        <p:nvSpPr>
          <p:cNvPr id="3" name="Picture Placeholder 7">
            <a:extLst>
              <a:ext uri="{FF2B5EF4-FFF2-40B4-BE49-F238E27FC236}">
                <a16:creationId xmlns:a16="http://schemas.microsoft.com/office/drawing/2014/main" id="{D17E9028-F4F7-5BED-5C5F-BBD8E85FBC75}"/>
              </a:ext>
            </a:extLst>
          </p:cNvPr>
          <p:cNvSpPr>
            <a:spLocks noGrp="1"/>
          </p:cNvSpPr>
          <p:nvPr>
            <p:ph type="pic" sz="quarter" idx="13"/>
          </p:nvPr>
        </p:nvSpPr>
        <p:spPr>
          <a:xfrm>
            <a:off x="4218528" y="1545030"/>
            <a:ext cx="1706247" cy="1706247"/>
          </a:xfrm>
          <a:prstGeom prst="rect">
            <a:avLst/>
          </a:prstGeom>
          <a:noFill/>
        </p:spPr>
        <p:txBody>
          <a:bodyPr anchor="ctr" anchorCtr="1"/>
          <a:lstStyle>
            <a:lvl1pPr marL="0" indent="0" algn="ctr">
              <a:buNone/>
              <a:defRPr/>
            </a:lvl1pPr>
          </a:lstStyle>
          <a:p>
            <a:r>
              <a:rPr lang="en-US" dirty="0"/>
              <a:t>Click icon to add picture</a:t>
            </a:r>
            <a:endParaRPr lang="en-AU" dirty="0"/>
          </a:p>
        </p:txBody>
      </p:sp>
      <p:sp>
        <p:nvSpPr>
          <p:cNvPr id="12" name="Text Placeholder 11">
            <a:extLst>
              <a:ext uri="{FF2B5EF4-FFF2-40B4-BE49-F238E27FC236}">
                <a16:creationId xmlns:a16="http://schemas.microsoft.com/office/drawing/2014/main" id="{3F851E05-63A7-551D-77A7-D99D9E3EE42D}"/>
              </a:ext>
            </a:extLst>
          </p:cNvPr>
          <p:cNvSpPr>
            <a:spLocks noGrp="1"/>
          </p:cNvSpPr>
          <p:nvPr>
            <p:ph type="body" sz="quarter" idx="17" hasCustomPrompt="1"/>
          </p:nvPr>
        </p:nvSpPr>
        <p:spPr>
          <a:xfrm>
            <a:off x="6043611" y="1544638"/>
            <a:ext cx="5434013" cy="1706562"/>
          </a:xfrm>
          <a:prstGeom prst="rect">
            <a:avLst/>
          </a:prstGeom>
        </p:spPr>
        <p:txBody>
          <a:bodyPr tIns="0" anchor="ctr" anchorCtr="0"/>
          <a:lstStyle>
            <a:lvl1pPr marL="0" indent="0">
              <a:spcBef>
                <a:spcPts val="0"/>
              </a:spcBef>
              <a:spcAft>
                <a:spcPts val="0"/>
              </a:spcAft>
              <a:buNone/>
              <a:defRPr sz="1800" b="1">
                <a:solidFill>
                  <a:schemeClr val="accent1"/>
                </a:solidFill>
                <a:latin typeface="Arial Black" panose="020B0A04020102020204" pitchFamily="34" charset="0"/>
              </a:defRPr>
            </a:lvl1pPr>
            <a:lvl2pPr marL="0" indent="0">
              <a:spcBef>
                <a:spcPts val="0"/>
              </a:spcBef>
              <a:spcAft>
                <a:spcPts val="1200"/>
              </a:spcAft>
              <a:buNone/>
              <a:defRPr b="1">
                <a:latin typeface="Arial" panose="020B0604020202020204" pitchFamily="34" charset="0"/>
                <a:cs typeface="Arial" panose="020B0604020202020204" pitchFamily="34" charset="0"/>
              </a:defRPr>
            </a:lvl2pPr>
            <a:lvl3pPr marL="0" indent="0">
              <a:spcBef>
                <a:spcPts val="600"/>
              </a:spcBef>
              <a:spcAft>
                <a:spcPts val="0"/>
              </a:spcAft>
              <a:buNone/>
              <a:defRPr>
                <a:solidFill>
                  <a:schemeClr val="tx1"/>
                </a:solidFill>
              </a:defRPr>
            </a:lvl3pPr>
            <a:lvl4pPr marL="0" indent="0">
              <a:spcBef>
                <a:spcPts val="600"/>
              </a:spcBef>
              <a:spcAft>
                <a:spcPts val="0"/>
              </a:spcAft>
              <a:buFont typeface="Arial" panose="020B0604020202020204" pitchFamily="34" charset="0"/>
              <a:buNone/>
              <a:defRPr>
                <a:solidFill>
                  <a:schemeClr val="tx1"/>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4" name="Picture Placeholder 7">
            <a:extLst>
              <a:ext uri="{FF2B5EF4-FFF2-40B4-BE49-F238E27FC236}">
                <a16:creationId xmlns:a16="http://schemas.microsoft.com/office/drawing/2014/main" id="{5F408F1B-3AB8-22CB-7B7F-9D5D4F311DA5}"/>
              </a:ext>
            </a:extLst>
          </p:cNvPr>
          <p:cNvSpPr>
            <a:spLocks noGrp="1"/>
          </p:cNvSpPr>
          <p:nvPr>
            <p:ph type="pic" sz="quarter" idx="16"/>
          </p:nvPr>
        </p:nvSpPr>
        <p:spPr>
          <a:xfrm>
            <a:off x="4218528" y="3738230"/>
            <a:ext cx="1706247" cy="1706247"/>
          </a:xfrm>
          <a:prstGeom prst="rect">
            <a:avLst/>
          </a:prstGeom>
          <a:noFill/>
        </p:spPr>
        <p:txBody>
          <a:bodyPr anchor="ctr" anchorCtr="1"/>
          <a:lstStyle>
            <a:lvl1pPr marL="0" indent="0" algn="ctr">
              <a:buNone/>
              <a:defRPr/>
            </a:lvl1pPr>
          </a:lstStyle>
          <a:p>
            <a:r>
              <a:rPr lang="en-US" dirty="0"/>
              <a:t>Click icon to add picture</a:t>
            </a:r>
            <a:endParaRPr lang="en-AU" dirty="0"/>
          </a:p>
        </p:txBody>
      </p:sp>
      <p:sp>
        <p:nvSpPr>
          <p:cNvPr id="13" name="Text Placeholder 11">
            <a:extLst>
              <a:ext uri="{FF2B5EF4-FFF2-40B4-BE49-F238E27FC236}">
                <a16:creationId xmlns:a16="http://schemas.microsoft.com/office/drawing/2014/main" id="{F794757E-475C-61CE-8872-66E6A64B3C5E}"/>
              </a:ext>
            </a:extLst>
          </p:cNvPr>
          <p:cNvSpPr>
            <a:spLocks noGrp="1"/>
          </p:cNvSpPr>
          <p:nvPr>
            <p:ph type="body" sz="quarter" idx="18" hasCustomPrompt="1"/>
          </p:nvPr>
        </p:nvSpPr>
        <p:spPr>
          <a:xfrm>
            <a:off x="6043611" y="3737915"/>
            <a:ext cx="5434013" cy="1706562"/>
          </a:xfrm>
          <a:prstGeom prst="rect">
            <a:avLst/>
          </a:prstGeom>
        </p:spPr>
        <p:txBody>
          <a:bodyPr tIns="0" anchor="ctr" anchorCtr="0"/>
          <a:lstStyle>
            <a:lvl1pPr marL="0" indent="0">
              <a:spcBef>
                <a:spcPts val="0"/>
              </a:spcBef>
              <a:spcAft>
                <a:spcPts val="0"/>
              </a:spcAft>
              <a:buNone/>
              <a:defRPr sz="1800" b="1">
                <a:solidFill>
                  <a:schemeClr val="accent1"/>
                </a:solidFill>
                <a:latin typeface="Arial Black" panose="020B0A04020102020204" pitchFamily="34" charset="0"/>
              </a:defRPr>
            </a:lvl1pPr>
            <a:lvl2pPr marL="0" indent="0">
              <a:spcBef>
                <a:spcPts val="0"/>
              </a:spcBef>
              <a:spcAft>
                <a:spcPts val="1200"/>
              </a:spcAft>
              <a:buNone/>
              <a:defRPr b="1">
                <a:latin typeface="Arial" panose="020B0604020202020204" pitchFamily="34" charset="0"/>
                <a:cs typeface="Arial" panose="020B0604020202020204" pitchFamily="34" charset="0"/>
              </a:defRPr>
            </a:lvl2pPr>
            <a:lvl3pPr marL="0" indent="0">
              <a:spcBef>
                <a:spcPts val="600"/>
              </a:spcBef>
              <a:spcAft>
                <a:spcPts val="0"/>
              </a:spcAft>
              <a:buNone/>
              <a:defRPr>
                <a:solidFill>
                  <a:schemeClr val="tx1"/>
                </a:solidFill>
              </a:defRPr>
            </a:lvl3pPr>
            <a:lvl4pPr marL="0" indent="0">
              <a:spcBef>
                <a:spcPts val="600"/>
              </a:spcBef>
              <a:spcAft>
                <a:spcPts val="0"/>
              </a:spcAft>
              <a:buFont typeface="Arial" panose="020B0604020202020204" pitchFamily="34" charset="0"/>
              <a:buNone/>
              <a:defRPr>
                <a:solidFill>
                  <a:schemeClr val="tx1"/>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9" name="TextBox 8">
            <a:extLst>
              <a:ext uri="{FF2B5EF4-FFF2-40B4-BE49-F238E27FC236}">
                <a16:creationId xmlns:a16="http://schemas.microsoft.com/office/drawing/2014/main" id="{2CCC7AF2-D28F-E34A-BC9C-6C2FCA2FCCBA}"/>
              </a:ext>
            </a:extLst>
          </p:cNvPr>
          <p:cNvSpPr txBox="1"/>
          <p:nvPr userDrawn="1"/>
        </p:nvSpPr>
        <p:spPr>
          <a:xfrm>
            <a:off x="445348" y="6088187"/>
            <a:ext cx="3170830" cy="369332"/>
          </a:xfrm>
          <a:prstGeom prst="rect">
            <a:avLst/>
          </a:prstGeom>
          <a:noFill/>
        </p:spPr>
        <p:txBody>
          <a:bodyPr wrap="square" rtlCol="0">
            <a:spAutoFit/>
          </a:bodyPr>
          <a:lstStyle/>
          <a:p>
            <a:pPr marL="0" lv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pPr>
            <a:r>
              <a:rPr lang="en-GB" sz="1800" b="1" kern="1200" dirty="0">
                <a:solidFill>
                  <a:schemeClr val="bg1"/>
                </a:solidFill>
                <a:latin typeface="Arial Black" panose="020B0A04020102020204" pitchFamily="34" charset="0"/>
                <a:ea typeface="+mn-ea"/>
                <a:cs typeface="+mn-cs"/>
              </a:rPr>
              <a:t>www.taylorfry.com</a:t>
            </a:r>
            <a:endParaRPr lang="en-AU" sz="1800" b="1" kern="1200" dirty="0">
              <a:solidFill>
                <a:schemeClr val="bg1"/>
              </a:solidFill>
              <a:latin typeface="Arial Black" panose="020B0A04020102020204" pitchFamily="34" charset="0"/>
              <a:ea typeface="+mn-ea"/>
              <a:cs typeface="+mn-cs"/>
            </a:endParaRPr>
          </a:p>
        </p:txBody>
      </p:sp>
      <p:pic>
        <p:nvPicPr>
          <p:cNvPr id="10" name="Picture 9">
            <a:extLst>
              <a:ext uri="{FF2B5EF4-FFF2-40B4-BE49-F238E27FC236}">
                <a16:creationId xmlns:a16="http://schemas.microsoft.com/office/drawing/2014/main" id="{F5AE12DC-01B9-9B08-1EEC-E93167125116}"/>
              </a:ext>
            </a:extLst>
          </p:cNvPr>
          <p:cNvPicPr>
            <a:picLocks noChangeAspect="1"/>
          </p:cNvPicPr>
          <p:nvPr userDrawn="1"/>
        </p:nvPicPr>
        <p:blipFill>
          <a:blip r:embed="rId2"/>
          <a:stretch>
            <a:fillRect/>
          </a:stretch>
        </p:blipFill>
        <p:spPr>
          <a:xfrm>
            <a:off x="538336" y="567831"/>
            <a:ext cx="1525180" cy="912258"/>
          </a:xfrm>
          <a:prstGeom prst="rect">
            <a:avLst/>
          </a:prstGeom>
        </p:spPr>
      </p:pic>
      <p:cxnSp>
        <p:nvCxnSpPr>
          <p:cNvPr id="2" name="Straight Connector 1">
            <a:extLst>
              <a:ext uri="{FF2B5EF4-FFF2-40B4-BE49-F238E27FC236}">
                <a16:creationId xmlns:a16="http://schemas.microsoft.com/office/drawing/2014/main" id="{9FA4B88C-6A99-17A0-2216-C75D7F207315}"/>
              </a:ext>
            </a:extLst>
          </p:cNvPr>
          <p:cNvCxnSpPr>
            <a:cxnSpLocks/>
          </p:cNvCxnSpPr>
          <p:nvPr userDrawn="1"/>
        </p:nvCxnSpPr>
        <p:spPr>
          <a:xfrm>
            <a:off x="526031" y="4458991"/>
            <a:ext cx="1008000" cy="0"/>
          </a:xfrm>
          <a:prstGeom prst="line">
            <a:avLst/>
          </a:prstGeom>
          <a:ln w="88900">
            <a:solidFill>
              <a:srgbClr val="006EC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3766544"/>
      </p:ext>
    </p:extLst>
  </p:cSld>
  <p:clrMapOvr>
    <a:masterClrMapping/>
  </p:clrMapOvr>
  <p:extLst>
    <p:ext uri="{DCECCB84-F9BA-43D5-87BE-67443E8EF086}">
      <p15:sldGuideLst xmlns:p15="http://schemas.microsoft.com/office/powerpoint/2012/main">
        <p15:guide id="1" pos="2655" userDrawn="1">
          <p15:clr>
            <a:srgbClr val="FBAE40"/>
          </p15:clr>
        </p15:guide>
        <p15:guide id="2" pos="7230" userDrawn="1">
          <p15:clr>
            <a:srgbClr val="FBAE40"/>
          </p15:clr>
        </p15:guide>
        <p15:guide id="4" pos="3738" userDrawn="1">
          <p15:clr>
            <a:srgbClr val="FBAE40"/>
          </p15:clr>
        </p15:guide>
        <p15:guide id="5" pos="3804" userDrawn="1">
          <p15:clr>
            <a:srgbClr val="FBAE40"/>
          </p15:clr>
        </p15:guide>
        <p15:guide id="6" orient="horz" pos="972" userDrawn="1">
          <p15:clr>
            <a:srgbClr val="FBAE40"/>
          </p15:clr>
        </p15:guide>
        <p15:guide id="7" orient="horz" pos="2069" userDrawn="1">
          <p15:clr>
            <a:srgbClr val="FBAE40"/>
          </p15:clr>
        </p15:guide>
        <p15:guide id="8" orient="horz" pos="2352" userDrawn="1">
          <p15:clr>
            <a:srgbClr val="FBAE40"/>
          </p15:clr>
        </p15:guide>
        <p15:guide id="9" orient="horz" pos="3432" userDrawn="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Back page (Black, 3 people, SYD)">
    <p:bg>
      <p:bgPr>
        <a:solidFill>
          <a:srgbClr val="000000"/>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F51ECF8-9FCB-457E-6594-6518D4AE29CB}"/>
              </a:ext>
            </a:extLst>
          </p:cNvPr>
          <p:cNvSpPr/>
          <p:nvPr userDrawn="1"/>
        </p:nvSpPr>
        <p:spPr>
          <a:xfrm>
            <a:off x="3616178" y="0"/>
            <a:ext cx="816529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600" dirty="0" err="1">
              <a:solidFill>
                <a:schemeClr val="bg1"/>
              </a:solidFill>
            </a:endParaRPr>
          </a:p>
        </p:txBody>
      </p:sp>
      <p:sp>
        <p:nvSpPr>
          <p:cNvPr id="3" name="Picture Placeholder 7">
            <a:extLst>
              <a:ext uri="{FF2B5EF4-FFF2-40B4-BE49-F238E27FC236}">
                <a16:creationId xmlns:a16="http://schemas.microsoft.com/office/drawing/2014/main" id="{D17E9028-F4F7-5BED-5C5F-BBD8E85FBC75}"/>
              </a:ext>
            </a:extLst>
          </p:cNvPr>
          <p:cNvSpPr>
            <a:spLocks noGrp="1"/>
          </p:cNvSpPr>
          <p:nvPr>
            <p:ph type="pic" sz="quarter" idx="13"/>
          </p:nvPr>
        </p:nvSpPr>
        <p:spPr>
          <a:xfrm>
            <a:off x="4218528" y="567831"/>
            <a:ext cx="1706247" cy="1706247"/>
          </a:xfrm>
          <a:prstGeom prst="rect">
            <a:avLst/>
          </a:prstGeom>
          <a:noFill/>
        </p:spPr>
        <p:txBody>
          <a:bodyPr anchor="ctr" anchorCtr="1"/>
          <a:lstStyle>
            <a:lvl1pPr marL="0" indent="0" algn="ctr">
              <a:buNone/>
              <a:defRPr/>
            </a:lvl1pPr>
          </a:lstStyle>
          <a:p>
            <a:r>
              <a:rPr lang="en-US" dirty="0"/>
              <a:t>Click icon to add picture</a:t>
            </a:r>
            <a:endParaRPr lang="en-AU" dirty="0"/>
          </a:p>
        </p:txBody>
      </p:sp>
      <p:sp>
        <p:nvSpPr>
          <p:cNvPr id="12" name="Text Placeholder 11">
            <a:extLst>
              <a:ext uri="{FF2B5EF4-FFF2-40B4-BE49-F238E27FC236}">
                <a16:creationId xmlns:a16="http://schemas.microsoft.com/office/drawing/2014/main" id="{3F851E05-63A7-551D-77A7-D99D9E3EE42D}"/>
              </a:ext>
            </a:extLst>
          </p:cNvPr>
          <p:cNvSpPr>
            <a:spLocks noGrp="1"/>
          </p:cNvSpPr>
          <p:nvPr>
            <p:ph type="body" sz="quarter" idx="17" hasCustomPrompt="1"/>
          </p:nvPr>
        </p:nvSpPr>
        <p:spPr>
          <a:xfrm>
            <a:off x="6038850" y="567831"/>
            <a:ext cx="5434013" cy="1706562"/>
          </a:xfrm>
          <a:prstGeom prst="rect">
            <a:avLst/>
          </a:prstGeom>
        </p:spPr>
        <p:txBody>
          <a:bodyPr tIns="0" anchor="ctr" anchorCtr="0"/>
          <a:lstStyle>
            <a:lvl1pPr marL="0" indent="0">
              <a:spcBef>
                <a:spcPts val="0"/>
              </a:spcBef>
              <a:spcAft>
                <a:spcPts val="0"/>
              </a:spcAft>
              <a:buNone/>
              <a:defRPr sz="1800" b="1">
                <a:solidFill>
                  <a:schemeClr val="accent1"/>
                </a:solidFill>
                <a:latin typeface="Arial Black" panose="020B0A04020102020204" pitchFamily="34" charset="0"/>
              </a:defRPr>
            </a:lvl1pPr>
            <a:lvl2pPr marL="0" indent="0">
              <a:spcBef>
                <a:spcPts val="0"/>
              </a:spcBef>
              <a:spcAft>
                <a:spcPts val="1200"/>
              </a:spcAft>
              <a:buNone/>
              <a:defRPr b="1">
                <a:latin typeface="Arial" panose="020B0604020202020204" pitchFamily="34" charset="0"/>
                <a:cs typeface="Arial" panose="020B0604020202020204" pitchFamily="34" charset="0"/>
              </a:defRPr>
            </a:lvl2pPr>
            <a:lvl3pPr marL="0" indent="0">
              <a:spcBef>
                <a:spcPts val="600"/>
              </a:spcBef>
              <a:spcAft>
                <a:spcPts val="0"/>
              </a:spcAft>
              <a:buNone/>
              <a:defRPr>
                <a:solidFill>
                  <a:schemeClr val="tx1"/>
                </a:solidFill>
              </a:defRPr>
            </a:lvl3pPr>
            <a:lvl4pPr marL="0" indent="0">
              <a:spcBef>
                <a:spcPts val="600"/>
              </a:spcBef>
              <a:spcAft>
                <a:spcPts val="0"/>
              </a:spcAft>
              <a:buFont typeface="Arial" panose="020B0604020202020204" pitchFamily="34" charset="0"/>
              <a:buNone/>
              <a:defRPr>
                <a:solidFill>
                  <a:schemeClr val="tx1"/>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4" name="Picture Placeholder 7">
            <a:extLst>
              <a:ext uri="{FF2B5EF4-FFF2-40B4-BE49-F238E27FC236}">
                <a16:creationId xmlns:a16="http://schemas.microsoft.com/office/drawing/2014/main" id="{5F408F1B-3AB8-22CB-7B7F-9D5D4F311DA5}"/>
              </a:ext>
            </a:extLst>
          </p:cNvPr>
          <p:cNvSpPr>
            <a:spLocks noGrp="1"/>
          </p:cNvSpPr>
          <p:nvPr>
            <p:ph type="pic" sz="quarter" idx="16"/>
          </p:nvPr>
        </p:nvSpPr>
        <p:spPr>
          <a:xfrm>
            <a:off x="4218528" y="2607203"/>
            <a:ext cx="1706247" cy="1706247"/>
          </a:xfrm>
          <a:prstGeom prst="rect">
            <a:avLst/>
          </a:prstGeom>
          <a:noFill/>
        </p:spPr>
        <p:txBody>
          <a:bodyPr anchor="ctr" anchorCtr="1"/>
          <a:lstStyle>
            <a:lvl1pPr marL="0" indent="0" algn="ctr">
              <a:buNone/>
              <a:defRPr/>
            </a:lvl1pPr>
          </a:lstStyle>
          <a:p>
            <a:r>
              <a:rPr lang="en-US" dirty="0"/>
              <a:t>Click icon to add picture</a:t>
            </a:r>
            <a:endParaRPr lang="en-AU" dirty="0"/>
          </a:p>
        </p:txBody>
      </p:sp>
      <p:sp>
        <p:nvSpPr>
          <p:cNvPr id="13" name="Text Placeholder 11">
            <a:extLst>
              <a:ext uri="{FF2B5EF4-FFF2-40B4-BE49-F238E27FC236}">
                <a16:creationId xmlns:a16="http://schemas.microsoft.com/office/drawing/2014/main" id="{F794757E-475C-61CE-8872-66E6A64B3C5E}"/>
              </a:ext>
            </a:extLst>
          </p:cNvPr>
          <p:cNvSpPr>
            <a:spLocks noGrp="1"/>
          </p:cNvSpPr>
          <p:nvPr>
            <p:ph type="body" sz="quarter" idx="18" hasCustomPrompt="1"/>
          </p:nvPr>
        </p:nvSpPr>
        <p:spPr>
          <a:xfrm>
            <a:off x="6043611" y="2606888"/>
            <a:ext cx="5434013" cy="1706562"/>
          </a:xfrm>
          <a:prstGeom prst="rect">
            <a:avLst/>
          </a:prstGeom>
        </p:spPr>
        <p:txBody>
          <a:bodyPr tIns="0" anchor="ctr" anchorCtr="0"/>
          <a:lstStyle>
            <a:lvl1pPr marL="0" indent="0">
              <a:spcBef>
                <a:spcPts val="0"/>
              </a:spcBef>
              <a:spcAft>
                <a:spcPts val="0"/>
              </a:spcAft>
              <a:buNone/>
              <a:defRPr sz="1800" b="0">
                <a:solidFill>
                  <a:schemeClr val="accent1"/>
                </a:solidFill>
                <a:latin typeface="Arial Black" panose="020B0A04020102020204" pitchFamily="34" charset="0"/>
              </a:defRPr>
            </a:lvl1pPr>
            <a:lvl2pPr marL="0" indent="0">
              <a:spcBef>
                <a:spcPts val="0"/>
              </a:spcBef>
              <a:spcAft>
                <a:spcPts val="1200"/>
              </a:spcAft>
              <a:buNone/>
              <a:defRPr b="1">
                <a:latin typeface="Arial" panose="020B0604020202020204" pitchFamily="34" charset="0"/>
                <a:cs typeface="Arial" panose="020B0604020202020204" pitchFamily="34" charset="0"/>
              </a:defRPr>
            </a:lvl2pPr>
            <a:lvl3pPr marL="0" indent="0">
              <a:spcBef>
                <a:spcPts val="600"/>
              </a:spcBef>
              <a:spcAft>
                <a:spcPts val="0"/>
              </a:spcAft>
              <a:buNone/>
              <a:defRPr>
                <a:solidFill>
                  <a:schemeClr val="tx1"/>
                </a:solidFill>
              </a:defRPr>
            </a:lvl3pPr>
            <a:lvl4pPr marL="0" indent="0">
              <a:spcBef>
                <a:spcPts val="600"/>
              </a:spcBef>
              <a:spcAft>
                <a:spcPts val="0"/>
              </a:spcAft>
              <a:buFont typeface="Arial" panose="020B0604020202020204" pitchFamily="34" charset="0"/>
              <a:buNone/>
              <a:defRPr>
                <a:solidFill>
                  <a:schemeClr val="tx1"/>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9" name="TextBox 8">
            <a:extLst>
              <a:ext uri="{FF2B5EF4-FFF2-40B4-BE49-F238E27FC236}">
                <a16:creationId xmlns:a16="http://schemas.microsoft.com/office/drawing/2014/main" id="{2CCC7AF2-D28F-E34A-BC9C-6C2FCA2FCCBA}"/>
              </a:ext>
            </a:extLst>
          </p:cNvPr>
          <p:cNvSpPr txBox="1"/>
          <p:nvPr userDrawn="1"/>
        </p:nvSpPr>
        <p:spPr>
          <a:xfrm>
            <a:off x="445348" y="6088187"/>
            <a:ext cx="3170830" cy="369332"/>
          </a:xfrm>
          <a:prstGeom prst="rect">
            <a:avLst/>
          </a:prstGeom>
          <a:noFill/>
        </p:spPr>
        <p:txBody>
          <a:bodyPr wrap="square" rtlCol="0">
            <a:spAutoFit/>
          </a:bodyPr>
          <a:lstStyle/>
          <a:p>
            <a:pPr marL="0" lv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pPr>
            <a:r>
              <a:rPr lang="en-GB" sz="1800" b="1" kern="1200" dirty="0">
                <a:solidFill>
                  <a:schemeClr val="bg1"/>
                </a:solidFill>
                <a:latin typeface="Arial Black" panose="020B0A04020102020204" pitchFamily="34" charset="0"/>
                <a:ea typeface="+mn-ea"/>
                <a:cs typeface="+mn-cs"/>
              </a:rPr>
              <a:t>www.taylorfry.com</a:t>
            </a:r>
            <a:endParaRPr lang="en-AU" sz="1800" b="1" kern="1200" dirty="0">
              <a:solidFill>
                <a:schemeClr val="bg1"/>
              </a:solidFill>
              <a:latin typeface="Arial Black" panose="020B0A04020102020204" pitchFamily="34" charset="0"/>
              <a:ea typeface="+mn-ea"/>
              <a:cs typeface="+mn-cs"/>
            </a:endParaRPr>
          </a:p>
        </p:txBody>
      </p:sp>
      <p:pic>
        <p:nvPicPr>
          <p:cNvPr id="10" name="Picture 9">
            <a:extLst>
              <a:ext uri="{FF2B5EF4-FFF2-40B4-BE49-F238E27FC236}">
                <a16:creationId xmlns:a16="http://schemas.microsoft.com/office/drawing/2014/main" id="{F5AE12DC-01B9-9B08-1EEC-E93167125116}"/>
              </a:ext>
            </a:extLst>
          </p:cNvPr>
          <p:cNvPicPr>
            <a:picLocks noChangeAspect="1"/>
          </p:cNvPicPr>
          <p:nvPr userDrawn="1"/>
        </p:nvPicPr>
        <p:blipFill>
          <a:blip r:embed="rId2"/>
          <a:stretch>
            <a:fillRect/>
          </a:stretch>
        </p:blipFill>
        <p:spPr>
          <a:xfrm>
            <a:off x="538336" y="567831"/>
            <a:ext cx="1525180" cy="912258"/>
          </a:xfrm>
          <a:prstGeom prst="rect">
            <a:avLst/>
          </a:prstGeom>
        </p:spPr>
      </p:pic>
      <p:cxnSp>
        <p:nvCxnSpPr>
          <p:cNvPr id="2" name="Straight Connector 1">
            <a:extLst>
              <a:ext uri="{FF2B5EF4-FFF2-40B4-BE49-F238E27FC236}">
                <a16:creationId xmlns:a16="http://schemas.microsoft.com/office/drawing/2014/main" id="{9FA4B88C-6A99-17A0-2216-C75D7F207315}"/>
              </a:ext>
            </a:extLst>
          </p:cNvPr>
          <p:cNvCxnSpPr>
            <a:cxnSpLocks/>
          </p:cNvCxnSpPr>
          <p:nvPr userDrawn="1"/>
        </p:nvCxnSpPr>
        <p:spPr>
          <a:xfrm>
            <a:off x="526031" y="4458991"/>
            <a:ext cx="1008000" cy="0"/>
          </a:xfrm>
          <a:prstGeom prst="line">
            <a:avLst/>
          </a:prstGeom>
          <a:ln w="88900">
            <a:solidFill>
              <a:srgbClr val="006EC8"/>
            </a:solidFill>
          </a:ln>
        </p:spPr>
        <p:style>
          <a:lnRef idx="1">
            <a:schemeClr val="accent1"/>
          </a:lnRef>
          <a:fillRef idx="0">
            <a:schemeClr val="accent1"/>
          </a:fillRef>
          <a:effectRef idx="0">
            <a:schemeClr val="accent1"/>
          </a:effectRef>
          <a:fontRef idx="minor">
            <a:schemeClr val="tx1"/>
          </a:fontRef>
        </p:style>
      </p:cxnSp>
      <p:sp>
        <p:nvSpPr>
          <p:cNvPr id="5" name="Picture Placeholder 7">
            <a:extLst>
              <a:ext uri="{FF2B5EF4-FFF2-40B4-BE49-F238E27FC236}">
                <a16:creationId xmlns:a16="http://schemas.microsoft.com/office/drawing/2014/main" id="{9DF5A43D-1515-493F-B708-058CECE114E4}"/>
              </a:ext>
            </a:extLst>
          </p:cNvPr>
          <p:cNvSpPr>
            <a:spLocks noGrp="1"/>
          </p:cNvSpPr>
          <p:nvPr>
            <p:ph type="pic" sz="quarter" idx="19"/>
          </p:nvPr>
        </p:nvSpPr>
        <p:spPr>
          <a:xfrm>
            <a:off x="4218528" y="4646574"/>
            <a:ext cx="1706247" cy="1706247"/>
          </a:xfrm>
          <a:prstGeom prst="rect">
            <a:avLst/>
          </a:prstGeom>
          <a:noFill/>
        </p:spPr>
        <p:txBody>
          <a:bodyPr anchor="ctr" anchorCtr="1"/>
          <a:lstStyle>
            <a:lvl1pPr marL="0" indent="0" algn="ctr">
              <a:buNone/>
              <a:defRPr/>
            </a:lvl1pPr>
          </a:lstStyle>
          <a:p>
            <a:r>
              <a:rPr lang="en-US" dirty="0"/>
              <a:t>Click icon to add picture</a:t>
            </a:r>
            <a:endParaRPr lang="en-AU" dirty="0"/>
          </a:p>
        </p:txBody>
      </p:sp>
      <p:sp>
        <p:nvSpPr>
          <p:cNvPr id="7" name="Text Placeholder 11">
            <a:extLst>
              <a:ext uri="{FF2B5EF4-FFF2-40B4-BE49-F238E27FC236}">
                <a16:creationId xmlns:a16="http://schemas.microsoft.com/office/drawing/2014/main" id="{DB02BFAA-08C5-55A0-FD17-57DAA0AB3A3B}"/>
              </a:ext>
            </a:extLst>
          </p:cNvPr>
          <p:cNvSpPr>
            <a:spLocks noGrp="1"/>
          </p:cNvSpPr>
          <p:nvPr>
            <p:ph type="body" sz="quarter" idx="20" hasCustomPrompt="1"/>
          </p:nvPr>
        </p:nvSpPr>
        <p:spPr>
          <a:xfrm>
            <a:off x="6039896" y="4646259"/>
            <a:ext cx="5434013" cy="1706562"/>
          </a:xfrm>
          <a:prstGeom prst="rect">
            <a:avLst/>
          </a:prstGeom>
        </p:spPr>
        <p:txBody>
          <a:bodyPr tIns="0" anchor="ctr" anchorCtr="0"/>
          <a:lstStyle>
            <a:lvl1pPr marL="0" indent="0">
              <a:spcBef>
                <a:spcPts val="0"/>
              </a:spcBef>
              <a:spcAft>
                <a:spcPts val="0"/>
              </a:spcAft>
              <a:buNone/>
              <a:defRPr sz="1800" b="1">
                <a:solidFill>
                  <a:schemeClr val="accent1"/>
                </a:solidFill>
                <a:latin typeface="Arial Black" panose="020B0A04020102020204" pitchFamily="34" charset="0"/>
              </a:defRPr>
            </a:lvl1pPr>
            <a:lvl2pPr marL="0" indent="0">
              <a:spcBef>
                <a:spcPts val="0"/>
              </a:spcBef>
              <a:spcAft>
                <a:spcPts val="1200"/>
              </a:spcAft>
              <a:buNone/>
              <a:defRPr b="1">
                <a:latin typeface="Arial" panose="020B0604020202020204" pitchFamily="34" charset="0"/>
                <a:cs typeface="Arial" panose="020B0604020202020204" pitchFamily="34" charset="0"/>
              </a:defRPr>
            </a:lvl2pPr>
            <a:lvl3pPr marL="0" indent="0">
              <a:spcBef>
                <a:spcPts val="600"/>
              </a:spcBef>
              <a:spcAft>
                <a:spcPts val="0"/>
              </a:spcAft>
              <a:buNone/>
              <a:defRPr>
                <a:solidFill>
                  <a:schemeClr val="tx1"/>
                </a:solidFill>
              </a:defRPr>
            </a:lvl3pPr>
            <a:lvl4pPr marL="0" indent="0">
              <a:spcBef>
                <a:spcPts val="600"/>
              </a:spcBef>
              <a:spcAft>
                <a:spcPts val="0"/>
              </a:spcAft>
              <a:buFont typeface="Arial" panose="020B0604020202020204" pitchFamily="34" charset="0"/>
              <a:buNone/>
              <a:defRPr>
                <a:solidFill>
                  <a:schemeClr val="tx1"/>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8" name="Text Placeholder 6">
            <a:extLst>
              <a:ext uri="{FF2B5EF4-FFF2-40B4-BE49-F238E27FC236}">
                <a16:creationId xmlns:a16="http://schemas.microsoft.com/office/drawing/2014/main" id="{1BC44C81-08A8-F209-19FE-0E83C556DB70}"/>
              </a:ext>
            </a:extLst>
          </p:cNvPr>
          <p:cNvSpPr>
            <a:spLocks noGrp="1"/>
          </p:cNvSpPr>
          <p:nvPr>
            <p:ph type="body" sz="quarter" idx="21" hasCustomPrompt="1"/>
          </p:nvPr>
        </p:nvSpPr>
        <p:spPr>
          <a:xfrm>
            <a:off x="445347" y="4889103"/>
            <a:ext cx="2993177" cy="914400"/>
          </a:xfrm>
          <a:prstGeom prst="rect">
            <a:avLst/>
          </a:prstGeom>
        </p:spPr>
        <p:txBody>
          <a:bodyPr/>
          <a:lstStyle>
            <a:lvl1pPr marL="0" indent="0">
              <a:spcBef>
                <a:spcPts val="0"/>
              </a:spcBef>
              <a:spcAft>
                <a:spcPts val="0"/>
              </a:spcAft>
              <a:buNone/>
              <a:defRPr sz="1400">
                <a:solidFill>
                  <a:schemeClr val="bg1"/>
                </a:solidFill>
                <a:latin typeface="Arial Black" panose="020B0A04020102020204" pitchFamily="34" charset="0"/>
              </a:defRPr>
            </a:lvl1pPr>
            <a:lvl2pPr marL="0" indent="0">
              <a:spcBef>
                <a:spcPts val="0"/>
              </a:spcBef>
              <a:spcAft>
                <a:spcPts val="0"/>
              </a:spcAft>
              <a:buNone/>
              <a:defRPr sz="1400" b="1">
                <a:solidFill>
                  <a:schemeClr val="bg1"/>
                </a:solidFill>
              </a:defRPr>
            </a:lvl2pPr>
            <a:lvl3pPr marL="0" indent="0">
              <a:spcBef>
                <a:spcPts val="0"/>
              </a:spcBef>
              <a:spcAft>
                <a:spcPts val="0"/>
              </a:spcAft>
              <a:buNone/>
              <a:defRPr sz="1400" b="1">
                <a:solidFill>
                  <a:schemeClr val="bg1"/>
                </a:solidFill>
              </a:defRPr>
            </a:lvl3pPr>
            <a:lvl4pPr marL="0" indent="0">
              <a:spcBef>
                <a:spcPts val="0"/>
              </a:spcBef>
              <a:spcAft>
                <a:spcPts val="0"/>
              </a:spcAft>
              <a:buFont typeface="Arial" panose="020B0604020202020204" pitchFamily="34" charset="0"/>
              <a:buNone/>
              <a:defRPr sz="1400" b="1">
                <a:solidFill>
                  <a:schemeClr val="bg1"/>
                </a:solidFill>
              </a:defRPr>
            </a:lvl4pPr>
            <a:lvl5pPr marL="0" indent="0">
              <a:spcBef>
                <a:spcPts val="0"/>
              </a:spcBef>
              <a:spcAft>
                <a:spcPts val="0"/>
              </a:spcAft>
              <a:buFont typeface="Arial" panose="020B0604020202020204" pitchFamily="34" charset="0"/>
              <a:buNone/>
              <a:defRPr sz="1400" b="1">
                <a:solidFill>
                  <a:schemeClr val="bg1"/>
                </a:solidFill>
              </a:defRPr>
            </a:lvl5pPr>
          </a:lstStyle>
          <a:p>
            <a:pPr lvl="0"/>
            <a:r>
              <a:rPr lang="en-GB" dirty="0"/>
              <a:t>Location</a:t>
            </a:r>
          </a:p>
          <a:p>
            <a:pPr lvl="1"/>
            <a:r>
              <a:rPr lang="en-GB" dirty="0"/>
              <a:t>Address line 1</a:t>
            </a:r>
          </a:p>
          <a:p>
            <a:pPr lvl="2"/>
            <a:r>
              <a:rPr lang="en-GB" dirty="0"/>
              <a:t>Address line 2</a:t>
            </a:r>
          </a:p>
          <a:p>
            <a:pPr lvl="3"/>
            <a:r>
              <a:rPr lang="en-GB" dirty="0"/>
              <a:t>Address line 3</a:t>
            </a:r>
          </a:p>
        </p:txBody>
      </p:sp>
    </p:spTree>
    <p:extLst>
      <p:ext uri="{BB962C8B-B14F-4D97-AF65-F5344CB8AC3E}">
        <p14:creationId xmlns:p14="http://schemas.microsoft.com/office/powerpoint/2010/main" val="2428659073"/>
      </p:ext>
    </p:extLst>
  </p:cSld>
  <p:clrMapOvr>
    <a:masterClrMapping/>
  </p:clrMapOvr>
  <p:extLst>
    <p:ext uri="{DCECCB84-F9BA-43D5-87BE-67443E8EF086}">
      <p15:sldGuideLst xmlns:p15="http://schemas.microsoft.com/office/powerpoint/2012/main">
        <p15:guide id="1" pos="2655" userDrawn="1">
          <p15:clr>
            <a:srgbClr val="FBAE40"/>
          </p15:clr>
        </p15:guide>
        <p15:guide id="2" pos="7230" userDrawn="1">
          <p15:clr>
            <a:srgbClr val="FBAE40"/>
          </p15:clr>
        </p15:guide>
        <p15:guide id="4" pos="3738" userDrawn="1">
          <p15:clr>
            <a:srgbClr val="FBAE40"/>
          </p15:clr>
        </p15:guide>
        <p15:guide id="5" pos="3804" userDrawn="1">
          <p15:clr>
            <a:srgbClr val="FBAE40"/>
          </p15:clr>
        </p15:guide>
        <p15:guide id="6" orient="horz" pos="357" userDrawn="1">
          <p15:clr>
            <a:srgbClr val="FBAE40"/>
          </p15:clr>
        </p15:guide>
        <p15:guide id="7" orient="horz" pos="1641" userDrawn="1">
          <p15:clr>
            <a:srgbClr val="FBAE40"/>
          </p15:clr>
        </p15:guide>
        <p15:guide id="8" orient="horz" pos="2718" userDrawn="1">
          <p15:clr>
            <a:srgbClr val="FBAE40"/>
          </p15:clr>
        </p15:guide>
        <p15:guide id="9" orient="horz" pos="2925" userDrawn="1">
          <p15:clr>
            <a:srgbClr val="FBAE40"/>
          </p15:clr>
        </p15:guide>
        <p15:guide id="10" orient="horz" pos="1434" userDrawn="1">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Back page (Black, 4 people, SYD)">
    <p:bg>
      <p:bgPr>
        <a:solidFill>
          <a:srgbClr val="000000"/>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F51ECF8-9FCB-457E-6594-6518D4AE29CB}"/>
              </a:ext>
            </a:extLst>
          </p:cNvPr>
          <p:cNvSpPr/>
          <p:nvPr userDrawn="1"/>
        </p:nvSpPr>
        <p:spPr>
          <a:xfrm>
            <a:off x="3598081" y="0"/>
            <a:ext cx="816529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600" dirty="0" err="1">
              <a:solidFill>
                <a:schemeClr val="bg1"/>
              </a:solidFill>
            </a:endParaRPr>
          </a:p>
        </p:txBody>
      </p:sp>
      <p:sp>
        <p:nvSpPr>
          <p:cNvPr id="3" name="Picture Placeholder 7">
            <a:extLst>
              <a:ext uri="{FF2B5EF4-FFF2-40B4-BE49-F238E27FC236}">
                <a16:creationId xmlns:a16="http://schemas.microsoft.com/office/drawing/2014/main" id="{D17E9028-F4F7-5BED-5C5F-BBD8E85FBC75}"/>
              </a:ext>
            </a:extLst>
          </p:cNvPr>
          <p:cNvSpPr>
            <a:spLocks noGrp="1"/>
          </p:cNvSpPr>
          <p:nvPr>
            <p:ph type="pic" sz="quarter" idx="13"/>
          </p:nvPr>
        </p:nvSpPr>
        <p:spPr>
          <a:xfrm>
            <a:off x="4218529" y="567831"/>
            <a:ext cx="1368000" cy="1368000"/>
          </a:xfrm>
          <a:prstGeom prst="rect">
            <a:avLst/>
          </a:prstGeom>
          <a:noFill/>
        </p:spPr>
        <p:txBody>
          <a:bodyPr anchor="ctr" anchorCtr="1"/>
          <a:lstStyle>
            <a:lvl1pPr marL="0" indent="0" algn="ctr">
              <a:buNone/>
              <a:defRPr/>
            </a:lvl1pPr>
          </a:lstStyle>
          <a:p>
            <a:r>
              <a:rPr lang="en-US" dirty="0"/>
              <a:t>Click icon to add picture</a:t>
            </a:r>
            <a:endParaRPr lang="en-AU" dirty="0"/>
          </a:p>
        </p:txBody>
      </p:sp>
      <p:sp>
        <p:nvSpPr>
          <p:cNvPr id="12" name="Text Placeholder 11">
            <a:extLst>
              <a:ext uri="{FF2B5EF4-FFF2-40B4-BE49-F238E27FC236}">
                <a16:creationId xmlns:a16="http://schemas.microsoft.com/office/drawing/2014/main" id="{3F851E05-63A7-551D-77A7-D99D9E3EE42D}"/>
              </a:ext>
            </a:extLst>
          </p:cNvPr>
          <p:cNvSpPr>
            <a:spLocks noGrp="1"/>
          </p:cNvSpPr>
          <p:nvPr>
            <p:ph type="body" sz="quarter" idx="17" hasCustomPrompt="1"/>
          </p:nvPr>
        </p:nvSpPr>
        <p:spPr>
          <a:xfrm>
            <a:off x="5720918" y="567831"/>
            <a:ext cx="5755661" cy="1368000"/>
          </a:xfrm>
          <a:prstGeom prst="rect">
            <a:avLst/>
          </a:prstGeom>
        </p:spPr>
        <p:txBody>
          <a:bodyPr tIns="0" anchor="ctr" anchorCtr="0"/>
          <a:lstStyle>
            <a:lvl1pPr marL="0" indent="0">
              <a:spcBef>
                <a:spcPts val="0"/>
              </a:spcBef>
              <a:spcAft>
                <a:spcPts val="0"/>
              </a:spcAft>
              <a:buNone/>
              <a:defRPr sz="1600" b="1">
                <a:solidFill>
                  <a:schemeClr val="accent1"/>
                </a:solidFill>
                <a:latin typeface="Arial Black" panose="020B0A04020102020204" pitchFamily="34" charset="0"/>
              </a:defRPr>
            </a:lvl1pPr>
            <a:lvl2pPr marL="0" indent="0">
              <a:spcBef>
                <a:spcPts val="0"/>
              </a:spcBef>
              <a:spcAft>
                <a:spcPts val="800"/>
              </a:spcAft>
              <a:buNone/>
              <a:defRPr sz="1400" b="1">
                <a:latin typeface="Arial" panose="020B0604020202020204" pitchFamily="34" charset="0"/>
                <a:cs typeface="Arial" panose="020B0604020202020204" pitchFamily="34" charset="0"/>
              </a:defRPr>
            </a:lvl2pPr>
            <a:lvl3pPr marL="0" indent="0">
              <a:spcBef>
                <a:spcPts val="400"/>
              </a:spcBef>
              <a:spcAft>
                <a:spcPts val="0"/>
              </a:spcAft>
              <a:buNone/>
              <a:defRPr sz="1400">
                <a:solidFill>
                  <a:schemeClr val="tx1"/>
                </a:solidFill>
              </a:defRPr>
            </a:lvl3pPr>
            <a:lvl4pPr marL="0" indent="0">
              <a:spcBef>
                <a:spcPts val="400"/>
              </a:spcBef>
              <a:spcAft>
                <a:spcPts val="0"/>
              </a:spcAft>
              <a:buFont typeface="Arial" panose="020B0604020202020204" pitchFamily="34" charset="0"/>
              <a:buNone/>
              <a:defRPr sz="1400">
                <a:solidFill>
                  <a:schemeClr val="tx1"/>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4" name="Picture Placeholder 7">
            <a:extLst>
              <a:ext uri="{FF2B5EF4-FFF2-40B4-BE49-F238E27FC236}">
                <a16:creationId xmlns:a16="http://schemas.microsoft.com/office/drawing/2014/main" id="{5F408F1B-3AB8-22CB-7B7F-9D5D4F311DA5}"/>
              </a:ext>
            </a:extLst>
          </p:cNvPr>
          <p:cNvSpPr>
            <a:spLocks noGrp="1"/>
          </p:cNvSpPr>
          <p:nvPr>
            <p:ph type="pic" sz="quarter" idx="16"/>
          </p:nvPr>
        </p:nvSpPr>
        <p:spPr>
          <a:xfrm>
            <a:off x="4218529" y="2040279"/>
            <a:ext cx="1368000" cy="1368000"/>
          </a:xfrm>
          <a:prstGeom prst="rect">
            <a:avLst/>
          </a:prstGeom>
          <a:noFill/>
        </p:spPr>
        <p:txBody>
          <a:bodyPr anchor="ctr" anchorCtr="1"/>
          <a:lstStyle>
            <a:lvl1pPr marL="0" indent="0" algn="ctr">
              <a:buNone/>
              <a:defRPr/>
            </a:lvl1pPr>
          </a:lstStyle>
          <a:p>
            <a:r>
              <a:rPr lang="en-US" dirty="0"/>
              <a:t>Click icon to add picture</a:t>
            </a:r>
            <a:endParaRPr lang="en-AU" dirty="0"/>
          </a:p>
        </p:txBody>
      </p:sp>
      <p:sp>
        <p:nvSpPr>
          <p:cNvPr id="13" name="Text Placeholder 11">
            <a:extLst>
              <a:ext uri="{FF2B5EF4-FFF2-40B4-BE49-F238E27FC236}">
                <a16:creationId xmlns:a16="http://schemas.microsoft.com/office/drawing/2014/main" id="{F794757E-475C-61CE-8872-66E6A64B3C5E}"/>
              </a:ext>
            </a:extLst>
          </p:cNvPr>
          <p:cNvSpPr>
            <a:spLocks noGrp="1"/>
          </p:cNvSpPr>
          <p:nvPr>
            <p:ph type="body" sz="quarter" idx="18" hasCustomPrompt="1"/>
          </p:nvPr>
        </p:nvSpPr>
        <p:spPr>
          <a:xfrm>
            <a:off x="5720918" y="2040279"/>
            <a:ext cx="5755661" cy="1368000"/>
          </a:xfrm>
          <a:prstGeom prst="rect">
            <a:avLst/>
          </a:prstGeom>
        </p:spPr>
        <p:txBody>
          <a:bodyPr tIns="0" anchor="ctr" anchorCtr="0"/>
          <a:lstStyle>
            <a:lvl1pPr marL="0" indent="0">
              <a:spcBef>
                <a:spcPts val="0"/>
              </a:spcBef>
              <a:spcAft>
                <a:spcPts val="0"/>
              </a:spcAft>
              <a:buNone/>
              <a:defRPr sz="1600" b="1">
                <a:solidFill>
                  <a:schemeClr val="accent1"/>
                </a:solidFill>
                <a:latin typeface="Arial Black" panose="020B0A04020102020204" pitchFamily="34" charset="0"/>
              </a:defRPr>
            </a:lvl1pPr>
            <a:lvl2pPr marL="0" indent="0">
              <a:spcBef>
                <a:spcPts val="0"/>
              </a:spcBef>
              <a:spcAft>
                <a:spcPts val="800"/>
              </a:spcAft>
              <a:buNone/>
              <a:defRPr sz="1400" b="1">
                <a:latin typeface="Arial" panose="020B0604020202020204" pitchFamily="34" charset="0"/>
                <a:cs typeface="Arial" panose="020B0604020202020204" pitchFamily="34" charset="0"/>
              </a:defRPr>
            </a:lvl2pPr>
            <a:lvl3pPr marL="0" indent="0">
              <a:spcBef>
                <a:spcPts val="400"/>
              </a:spcBef>
              <a:spcAft>
                <a:spcPts val="0"/>
              </a:spcAft>
              <a:buNone/>
              <a:defRPr sz="1400">
                <a:solidFill>
                  <a:schemeClr val="tx1"/>
                </a:solidFill>
              </a:defRPr>
            </a:lvl3pPr>
            <a:lvl4pPr marL="0" indent="0">
              <a:spcBef>
                <a:spcPts val="400"/>
              </a:spcBef>
              <a:spcAft>
                <a:spcPts val="0"/>
              </a:spcAft>
              <a:buFont typeface="Arial" panose="020B0604020202020204" pitchFamily="34" charset="0"/>
              <a:buNone/>
              <a:defRPr sz="1400">
                <a:solidFill>
                  <a:schemeClr val="tx1"/>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9" name="TextBox 8">
            <a:extLst>
              <a:ext uri="{FF2B5EF4-FFF2-40B4-BE49-F238E27FC236}">
                <a16:creationId xmlns:a16="http://schemas.microsoft.com/office/drawing/2014/main" id="{2CCC7AF2-D28F-E34A-BC9C-6C2FCA2FCCBA}"/>
              </a:ext>
            </a:extLst>
          </p:cNvPr>
          <p:cNvSpPr txBox="1"/>
          <p:nvPr userDrawn="1"/>
        </p:nvSpPr>
        <p:spPr>
          <a:xfrm>
            <a:off x="445348" y="6088187"/>
            <a:ext cx="3170830" cy="369332"/>
          </a:xfrm>
          <a:prstGeom prst="rect">
            <a:avLst/>
          </a:prstGeom>
          <a:noFill/>
        </p:spPr>
        <p:txBody>
          <a:bodyPr wrap="square" rtlCol="0">
            <a:spAutoFit/>
          </a:bodyPr>
          <a:lstStyle/>
          <a:p>
            <a:pPr marL="0" lv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pPr>
            <a:r>
              <a:rPr lang="en-GB" sz="1800" b="1" kern="1200" dirty="0">
                <a:solidFill>
                  <a:schemeClr val="bg1"/>
                </a:solidFill>
                <a:latin typeface="Arial Black" panose="020B0A04020102020204" pitchFamily="34" charset="0"/>
                <a:ea typeface="+mn-ea"/>
                <a:cs typeface="+mn-cs"/>
              </a:rPr>
              <a:t>www.taylorfry.com</a:t>
            </a:r>
            <a:endParaRPr lang="en-AU" sz="1800" b="1" kern="1200" dirty="0">
              <a:solidFill>
                <a:schemeClr val="bg1"/>
              </a:solidFill>
              <a:latin typeface="Arial Black" panose="020B0A04020102020204" pitchFamily="34" charset="0"/>
              <a:ea typeface="+mn-ea"/>
              <a:cs typeface="+mn-cs"/>
            </a:endParaRPr>
          </a:p>
        </p:txBody>
      </p:sp>
      <p:pic>
        <p:nvPicPr>
          <p:cNvPr id="10" name="Picture 9">
            <a:extLst>
              <a:ext uri="{FF2B5EF4-FFF2-40B4-BE49-F238E27FC236}">
                <a16:creationId xmlns:a16="http://schemas.microsoft.com/office/drawing/2014/main" id="{F5AE12DC-01B9-9B08-1EEC-E93167125116}"/>
              </a:ext>
            </a:extLst>
          </p:cNvPr>
          <p:cNvPicPr>
            <a:picLocks noChangeAspect="1"/>
          </p:cNvPicPr>
          <p:nvPr userDrawn="1"/>
        </p:nvPicPr>
        <p:blipFill>
          <a:blip r:embed="rId2"/>
          <a:stretch>
            <a:fillRect/>
          </a:stretch>
        </p:blipFill>
        <p:spPr>
          <a:xfrm>
            <a:off x="538336" y="567831"/>
            <a:ext cx="1525180" cy="912258"/>
          </a:xfrm>
          <a:prstGeom prst="rect">
            <a:avLst/>
          </a:prstGeom>
        </p:spPr>
      </p:pic>
      <p:cxnSp>
        <p:nvCxnSpPr>
          <p:cNvPr id="2" name="Straight Connector 1">
            <a:extLst>
              <a:ext uri="{FF2B5EF4-FFF2-40B4-BE49-F238E27FC236}">
                <a16:creationId xmlns:a16="http://schemas.microsoft.com/office/drawing/2014/main" id="{9FA4B88C-6A99-17A0-2216-C75D7F207315}"/>
              </a:ext>
            </a:extLst>
          </p:cNvPr>
          <p:cNvCxnSpPr>
            <a:cxnSpLocks/>
          </p:cNvCxnSpPr>
          <p:nvPr userDrawn="1"/>
        </p:nvCxnSpPr>
        <p:spPr>
          <a:xfrm>
            <a:off x="526031" y="4458991"/>
            <a:ext cx="1008000" cy="0"/>
          </a:xfrm>
          <a:prstGeom prst="line">
            <a:avLst/>
          </a:prstGeom>
          <a:ln w="88900">
            <a:solidFill>
              <a:srgbClr val="006EC8"/>
            </a:solidFill>
          </a:ln>
        </p:spPr>
        <p:style>
          <a:lnRef idx="1">
            <a:schemeClr val="accent1"/>
          </a:lnRef>
          <a:fillRef idx="0">
            <a:schemeClr val="accent1"/>
          </a:fillRef>
          <a:effectRef idx="0">
            <a:schemeClr val="accent1"/>
          </a:effectRef>
          <a:fontRef idx="minor">
            <a:schemeClr val="tx1"/>
          </a:fontRef>
        </p:style>
      </p:cxnSp>
      <p:sp>
        <p:nvSpPr>
          <p:cNvPr id="5" name="Picture Placeholder 7">
            <a:extLst>
              <a:ext uri="{FF2B5EF4-FFF2-40B4-BE49-F238E27FC236}">
                <a16:creationId xmlns:a16="http://schemas.microsoft.com/office/drawing/2014/main" id="{9DF5A43D-1515-493F-B708-058CECE114E4}"/>
              </a:ext>
            </a:extLst>
          </p:cNvPr>
          <p:cNvSpPr>
            <a:spLocks noGrp="1"/>
          </p:cNvSpPr>
          <p:nvPr>
            <p:ph type="pic" sz="quarter" idx="19"/>
          </p:nvPr>
        </p:nvSpPr>
        <p:spPr>
          <a:xfrm>
            <a:off x="4218529" y="3512727"/>
            <a:ext cx="1368000" cy="1368000"/>
          </a:xfrm>
          <a:prstGeom prst="rect">
            <a:avLst/>
          </a:prstGeom>
          <a:noFill/>
        </p:spPr>
        <p:txBody>
          <a:bodyPr anchor="ctr" anchorCtr="1"/>
          <a:lstStyle>
            <a:lvl1pPr marL="0" indent="0" algn="ctr">
              <a:buNone/>
              <a:defRPr/>
            </a:lvl1pPr>
          </a:lstStyle>
          <a:p>
            <a:r>
              <a:rPr lang="en-US" dirty="0"/>
              <a:t>Click icon to add picture</a:t>
            </a:r>
            <a:endParaRPr lang="en-AU" dirty="0"/>
          </a:p>
        </p:txBody>
      </p:sp>
      <p:sp>
        <p:nvSpPr>
          <p:cNvPr id="7" name="Text Placeholder 11">
            <a:extLst>
              <a:ext uri="{FF2B5EF4-FFF2-40B4-BE49-F238E27FC236}">
                <a16:creationId xmlns:a16="http://schemas.microsoft.com/office/drawing/2014/main" id="{DB02BFAA-08C5-55A0-FD17-57DAA0AB3A3B}"/>
              </a:ext>
            </a:extLst>
          </p:cNvPr>
          <p:cNvSpPr>
            <a:spLocks noGrp="1"/>
          </p:cNvSpPr>
          <p:nvPr>
            <p:ph type="body" sz="quarter" idx="20" hasCustomPrompt="1"/>
          </p:nvPr>
        </p:nvSpPr>
        <p:spPr>
          <a:xfrm>
            <a:off x="5720918" y="3512727"/>
            <a:ext cx="5755661" cy="1368000"/>
          </a:xfrm>
          <a:prstGeom prst="rect">
            <a:avLst/>
          </a:prstGeom>
        </p:spPr>
        <p:txBody>
          <a:bodyPr tIns="0" anchor="ctr" anchorCtr="0"/>
          <a:lstStyle>
            <a:lvl1pPr marL="0" indent="0">
              <a:spcBef>
                <a:spcPts val="0"/>
              </a:spcBef>
              <a:spcAft>
                <a:spcPts val="0"/>
              </a:spcAft>
              <a:buNone/>
              <a:defRPr sz="1600" b="1">
                <a:solidFill>
                  <a:schemeClr val="accent1"/>
                </a:solidFill>
                <a:latin typeface="Arial Black" panose="020B0A04020102020204" pitchFamily="34" charset="0"/>
              </a:defRPr>
            </a:lvl1pPr>
            <a:lvl2pPr marL="0" indent="0">
              <a:spcBef>
                <a:spcPts val="0"/>
              </a:spcBef>
              <a:spcAft>
                <a:spcPts val="800"/>
              </a:spcAft>
              <a:buNone/>
              <a:defRPr sz="1400" b="1">
                <a:latin typeface="Arial" panose="020B0604020202020204" pitchFamily="34" charset="0"/>
                <a:cs typeface="Arial" panose="020B0604020202020204" pitchFamily="34" charset="0"/>
              </a:defRPr>
            </a:lvl2pPr>
            <a:lvl3pPr marL="0" indent="0">
              <a:spcBef>
                <a:spcPts val="400"/>
              </a:spcBef>
              <a:spcAft>
                <a:spcPts val="0"/>
              </a:spcAft>
              <a:buNone/>
              <a:defRPr sz="1400">
                <a:solidFill>
                  <a:schemeClr val="tx1"/>
                </a:solidFill>
              </a:defRPr>
            </a:lvl3pPr>
            <a:lvl4pPr marL="0" indent="0">
              <a:spcBef>
                <a:spcPts val="400"/>
              </a:spcBef>
              <a:spcAft>
                <a:spcPts val="0"/>
              </a:spcAft>
              <a:buFont typeface="Arial" panose="020B0604020202020204" pitchFamily="34" charset="0"/>
              <a:buNone/>
              <a:defRPr sz="1400">
                <a:solidFill>
                  <a:schemeClr val="tx1"/>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8" name="Picture Placeholder 7">
            <a:extLst>
              <a:ext uri="{FF2B5EF4-FFF2-40B4-BE49-F238E27FC236}">
                <a16:creationId xmlns:a16="http://schemas.microsoft.com/office/drawing/2014/main" id="{DDF0ABC8-0AF4-FC5A-2412-BE1CFCFF9FBE}"/>
              </a:ext>
            </a:extLst>
          </p:cNvPr>
          <p:cNvSpPr>
            <a:spLocks noGrp="1"/>
          </p:cNvSpPr>
          <p:nvPr>
            <p:ph type="pic" sz="quarter" idx="21"/>
          </p:nvPr>
        </p:nvSpPr>
        <p:spPr>
          <a:xfrm>
            <a:off x="4214813" y="4985175"/>
            <a:ext cx="1368000" cy="1368000"/>
          </a:xfrm>
          <a:prstGeom prst="rect">
            <a:avLst/>
          </a:prstGeom>
          <a:noFill/>
        </p:spPr>
        <p:txBody>
          <a:bodyPr anchor="ctr" anchorCtr="1"/>
          <a:lstStyle>
            <a:lvl1pPr marL="0" indent="0" algn="ctr">
              <a:buNone/>
              <a:defRPr/>
            </a:lvl1pPr>
          </a:lstStyle>
          <a:p>
            <a:r>
              <a:rPr lang="en-US" dirty="0"/>
              <a:t>Click icon to add picture</a:t>
            </a:r>
            <a:endParaRPr lang="en-AU" dirty="0"/>
          </a:p>
        </p:txBody>
      </p:sp>
      <p:sp>
        <p:nvSpPr>
          <p:cNvPr id="14" name="Text Placeholder 11">
            <a:extLst>
              <a:ext uri="{FF2B5EF4-FFF2-40B4-BE49-F238E27FC236}">
                <a16:creationId xmlns:a16="http://schemas.microsoft.com/office/drawing/2014/main" id="{A12D9593-B966-E85B-7AEA-CADFB6A6C573}"/>
              </a:ext>
            </a:extLst>
          </p:cNvPr>
          <p:cNvSpPr>
            <a:spLocks noGrp="1"/>
          </p:cNvSpPr>
          <p:nvPr>
            <p:ph type="body" sz="quarter" idx="22" hasCustomPrompt="1"/>
          </p:nvPr>
        </p:nvSpPr>
        <p:spPr>
          <a:xfrm>
            <a:off x="5720918" y="4985175"/>
            <a:ext cx="5755661" cy="1368000"/>
          </a:xfrm>
          <a:prstGeom prst="rect">
            <a:avLst/>
          </a:prstGeom>
        </p:spPr>
        <p:txBody>
          <a:bodyPr tIns="0" anchor="ctr" anchorCtr="0"/>
          <a:lstStyle>
            <a:lvl1pPr marL="0" indent="0">
              <a:spcBef>
                <a:spcPts val="0"/>
              </a:spcBef>
              <a:spcAft>
                <a:spcPts val="0"/>
              </a:spcAft>
              <a:buNone/>
              <a:defRPr sz="1600" b="1">
                <a:solidFill>
                  <a:schemeClr val="accent1"/>
                </a:solidFill>
                <a:latin typeface="Arial Black" panose="020B0A04020102020204" pitchFamily="34" charset="0"/>
              </a:defRPr>
            </a:lvl1pPr>
            <a:lvl2pPr marL="0" indent="0">
              <a:spcBef>
                <a:spcPts val="0"/>
              </a:spcBef>
              <a:spcAft>
                <a:spcPts val="800"/>
              </a:spcAft>
              <a:buNone/>
              <a:defRPr sz="1400" b="1">
                <a:latin typeface="Arial" panose="020B0604020202020204" pitchFamily="34" charset="0"/>
                <a:cs typeface="Arial" panose="020B0604020202020204" pitchFamily="34" charset="0"/>
              </a:defRPr>
            </a:lvl2pPr>
            <a:lvl3pPr marL="0" indent="0">
              <a:spcBef>
                <a:spcPts val="400"/>
              </a:spcBef>
              <a:spcAft>
                <a:spcPts val="0"/>
              </a:spcAft>
              <a:buNone/>
              <a:defRPr sz="1400">
                <a:solidFill>
                  <a:schemeClr val="tx1"/>
                </a:solidFill>
              </a:defRPr>
            </a:lvl3pPr>
            <a:lvl4pPr marL="0" indent="0">
              <a:spcBef>
                <a:spcPts val="400"/>
              </a:spcBef>
              <a:spcAft>
                <a:spcPts val="0"/>
              </a:spcAft>
              <a:buFont typeface="Arial" panose="020B0604020202020204" pitchFamily="34" charset="0"/>
              <a:buNone/>
              <a:defRPr sz="1400">
                <a:solidFill>
                  <a:schemeClr val="tx1"/>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15" name="Text Placeholder 6">
            <a:extLst>
              <a:ext uri="{FF2B5EF4-FFF2-40B4-BE49-F238E27FC236}">
                <a16:creationId xmlns:a16="http://schemas.microsoft.com/office/drawing/2014/main" id="{77B01F41-5D3F-E003-B29C-ACD4FB46CA01}"/>
              </a:ext>
            </a:extLst>
          </p:cNvPr>
          <p:cNvSpPr>
            <a:spLocks noGrp="1"/>
          </p:cNvSpPr>
          <p:nvPr>
            <p:ph type="body" sz="quarter" idx="23" hasCustomPrompt="1"/>
          </p:nvPr>
        </p:nvSpPr>
        <p:spPr>
          <a:xfrm>
            <a:off x="445347" y="4889103"/>
            <a:ext cx="2993177" cy="914400"/>
          </a:xfrm>
          <a:prstGeom prst="rect">
            <a:avLst/>
          </a:prstGeom>
        </p:spPr>
        <p:txBody>
          <a:bodyPr/>
          <a:lstStyle>
            <a:lvl1pPr marL="0" indent="0">
              <a:spcBef>
                <a:spcPts val="0"/>
              </a:spcBef>
              <a:spcAft>
                <a:spcPts val="0"/>
              </a:spcAft>
              <a:buNone/>
              <a:defRPr sz="1400">
                <a:solidFill>
                  <a:schemeClr val="bg1"/>
                </a:solidFill>
                <a:latin typeface="Arial Black" panose="020B0A04020102020204" pitchFamily="34" charset="0"/>
              </a:defRPr>
            </a:lvl1pPr>
            <a:lvl2pPr marL="0" indent="0">
              <a:spcBef>
                <a:spcPts val="0"/>
              </a:spcBef>
              <a:spcAft>
                <a:spcPts val="0"/>
              </a:spcAft>
              <a:buNone/>
              <a:defRPr sz="1400" b="1">
                <a:solidFill>
                  <a:schemeClr val="bg1"/>
                </a:solidFill>
              </a:defRPr>
            </a:lvl2pPr>
            <a:lvl3pPr marL="0" indent="0">
              <a:spcBef>
                <a:spcPts val="0"/>
              </a:spcBef>
              <a:spcAft>
                <a:spcPts val="0"/>
              </a:spcAft>
              <a:buNone/>
              <a:defRPr sz="1400" b="1">
                <a:solidFill>
                  <a:schemeClr val="bg1"/>
                </a:solidFill>
              </a:defRPr>
            </a:lvl3pPr>
            <a:lvl4pPr marL="0" indent="0">
              <a:spcBef>
                <a:spcPts val="0"/>
              </a:spcBef>
              <a:spcAft>
                <a:spcPts val="0"/>
              </a:spcAft>
              <a:buFont typeface="Arial" panose="020B0604020202020204" pitchFamily="34" charset="0"/>
              <a:buNone/>
              <a:defRPr sz="1400" b="1">
                <a:solidFill>
                  <a:schemeClr val="bg1"/>
                </a:solidFill>
              </a:defRPr>
            </a:lvl4pPr>
            <a:lvl5pPr marL="0" indent="0">
              <a:spcBef>
                <a:spcPts val="0"/>
              </a:spcBef>
              <a:spcAft>
                <a:spcPts val="0"/>
              </a:spcAft>
              <a:buFont typeface="Arial" panose="020B0604020202020204" pitchFamily="34" charset="0"/>
              <a:buNone/>
              <a:defRPr sz="1400" b="1">
                <a:solidFill>
                  <a:schemeClr val="bg1"/>
                </a:solidFill>
              </a:defRPr>
            </a:lvl5pPr>
          </a:lstStyle>
          <a:p>
            <a:pPr lvl="0"/>
            <a:r>
              <a:rPr lang="en-GB" dirty="0"/>
              <a:t>Location</a:t>
            </a:r>
          </a:p>
          <a:p>
            <a:pPr lvl="1"/>
            <a:r>
              <a:rPr lang="en-GB" dirty="0"/>
              <a:t>Address line 1</a:t>
            </a:r>
          </a:p>
          <a:p>
            <a:pPr lvl="2"/>
            <a:r>
              <a:rPr lang="en-GB" dirty="0"/>
              <a:t>Address line 2</a:t>
            </a:r>
          </a:p>
          <a:p>
            <a:pPr lvl="3"/>
            <a:r>
              <a:rPr lang="en-GB" dirty="0"/>
              <a:t>Address line 3</a:t>
            </a:r>
          </a:p>
        </p:txBody>
      </p:sp>
    </p:spTree>
    <p:extLst>
      <p:ext uri="{BB962C8B-B14F-4D97-AF65-F5344CB8AC3E}">
        <p14:creationId xmlns:p14="http://schemas.microsoft.com/office/powerpoint/2010/main" val="2825461305"/>
      </p:ext>
    </p:extLst>
  </p:cSld>
  <p:clrMapOvr>
    <a:masterClrMapping/>
  </p:clrMapOvr>
  <p:extLst>
    <p:ext uri="{DCECCB84-F9BA-43D5-87BE-67443E8EF086}">
      <p15:sldGuideLst xmlns:p15="http://schemas.microsoft.com/office/powerpoint/2012/main">
        <p15:guide id="1" pos="2655" userDrawn="1">
          <p15:clr>
            <a:srgbClr val="FBAE40"/>
          </p15:clr>
        </p15:guide>
        <p15:guide id="2" pos="7230" userDrawn="1">
          <p15:clr>
            <a:srgbClr val="FBAE40"/>
          </p15:clr>
        </p15:guide>
        <p15:guide id="4" pos="3522" userDrawn="1">
          <p15:clr>
            <a:srgbClr val="FBAE40"/>
          </p15:clr>
        </p15:guide>
        <p15:guide id="5" pos="3603" userDrawn="1">
          <p15:clr>
            <a:srgbClr val="FBAE40"/>
          </p15:clr>
        </p15:guide>
        <p15:guide id="6" orient="horz" pos="357" userDrawn="1">
          <p15:clr>
            <a:srgbClr val="FBAE40"/>
          </p15:clr>
        </p15:guide>
        <p15:guide id="7" orient="horz" pos="1284" userDrawn="1">
          <p15:clr>
            <a:srgbClr val="FBAE40"/>
          </p15:clr>
        </p15:guide>
        <p15:guide id="8" orient="horz" pos="2148" userDrawn="1">
          <p15:clr>
            <a:srgbClr val="FBAE40"/>
          </p15:clr>
        </p15:guide>
        <p15:guide id="9" orient="horz" pos="2211" userDrawn="1">
          <p15:clr>
            <a:srgbClr val="FBAE40"/>
          </p15:clr>
        </p15:guide>
        <p15:guide id="10" orient="horz" pos="1224" userDrawn="1">
          <p15:clr>
            <a:srgbClr val="FBAE40"/>
          </p15:clr>
        </p15:guide>
        <p15:guide id="11" orient="horz" pos="3138" userDrawn="1">
          <p15:clr>
            <a:srgbClr val="FBAE40"/>
          </p15:clr>
        </p15:guide>
        <p15:guide id="12" orient="horz" pos="3078" userDrawn="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Back page (full Black, 2 people, SYD)">
    <p:bg>
      <p:bgPr>
        <a:solidFill>
          <a:srgbClr val="000000"/>
        </a:solidFill>
        <a:effectLst/>
      </p:bgPr>
    </p:bg>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3422930D-BFB0-7F35-23B4-8B5173107B56}"/>
              </a:ext>
            </a:extLst>
          </p:cNvPr>
          <p:cNvSpPr>
            <a:spLocks noGrp="1"/>
          </p:cNvSpPr>
          <p:nvPr>
            <p:ph type="pic" sz="quarter" idx="17"/>
          </p:nvPr>
        </p:nvSpPr>
        <p:spPr>
          <a:xfrm>
            <a:off x="4646933" y="1544953"/>
            <a:ext cx="1706247" cy="1706247"/>
          </a:xfrm>
          <a:prstGeom prst="rect">
            <a:avLst/>
          </a:prstGeom>
          <a:noFill/>
        </p:spPr>
        <p:txBody>
          <a:bodyPr anchor="ctr" anchorCtr="1"/>
          <a:lstStyle>
            <a:lvl1pPr marL="0" indent="0" algn="ctr">
              <a:buNone/>
              <a:defRPr/>
            </a:lvl1pPr>
          </a:lstStyle>
          <a:p>
            <a:r>
              <a:rPr lang="en-US" dirty="0"/>
              <a:t>Click icon to add picture</a:t>
            </a:r>
            <a:endParaRPr lang="en-AU" dirty="0"/>
          </a:p>
        </p:txBody>
      </p:sp>
      <p:sp>
        <p:nvSpPr>
          <p:cNvPr id="16" name="Text Placeholder 11">
            <a:extLst>
              <a:ext uri="{FF2B5EF4-FFF2-40B4-BE49-F238E27FC236}">
                <a16:creationId xmlns:a16="http://schemas.microsoft.com/office/drawing/2014/main" id="{8D087349-577A-4E95-4C4F-03273D057717}"/>
              </a:ext>
            </a:extLst>
          </p:cNvPr>
          <p:cNvSpPr>
            <a:spLocks noGrp="1"/>
          </p:cNvSpPr>
          <p:nvPr>
            <p:ph type="body" sz="quarter" idx="18" hasCustomPrompt="1"/>
          </p:nvPr>
        </p:nvSpPr>
        <p:spPr>
          <a:xfrm>
            <a:off x="6469066" y="1544638"/>
            <a:ext cx="5294309" cy="1706562"/>
          </a:xfrm>
          <a:prstGeom prst="rect">
            <a:avLst/>
          </a:prstGeom>
        </p:spPr>
        <p:txBody>
          <a:bodyPr tIns="0" anchor="ctr" anchorCtr="0"/>
          <a:lstStyle>
            <a:lvl1pPr marL="0" indent="0">
              <a:spcBef>
                <a:spcPts val="0"/>
              </a:spcBef>
              <a:spcAft>
                <a:spcPts val="0"/>
              </a:spcAft>
              <a:buNone/>
              <a:defRPr sz="1800" b="1">
                <a:solidFill>
                  <a:schemeClr val="accent1"/>
                </a:solidFill>
                <a:latin typeface="Arial Black" panose="020B0A04020102020204" pitchFamily="34" charset="0"/>
              </a:defRPr>
            </a:lvl1pPr>
            <a:lvl2pPr marL="0" indent="0">
              <a:spcBef>
                <a:spcPts val="0"/>
              </a:spcBef>
              <a:spcAft>
                <a:spcPts val="1200"/>
              </a:spcAft>
              <a:buNone/>
              <a:defRPr b="1">
                <a:latin typeface="Arial" panose="020B0604020202020204" pitchFamily="34" charset="0"/>
                <a:cs typeface="Arial" panose="020B0604020202020204" pitchFamily="34" charset="0"/>
              </a:defRPr>
            </a:lvl2pPr>
            <a:lvl3pPr marL="0" indent="0">
              <a:spcBef>
                <a:spcPts val="600"/>
              </a:spcBef>
              <a:spcAft>
                <a:spcPts val="0"/>
              </a:spcAft>
              <a:buNone/>
              <a:defRPr>
                <a:solidFill>
                  <a:schemeClr val="tx1"/>
                </a:solidFill>
              </a:defRPr>
            </a:lvl3pPr>
            <a:lvl4pPr marL="0" indent="0">
              <a:spcBef>
                <a:spcPts val="600"/>
              </a:spcBef>
              <a:spcAft>
                <a:spcPts val="0"/>
              </a:spcAft>
              <a:buFont typeface="Arial" panose="020B0604020202020204" pitchFamily="34" charset="0"/>
              <a:buNone/>
              <a:defRPr>
                <a:solidFill>
                  <a:schemeClr val="tx1"/>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17" name="Picture Placeholder 7">
            <a:extLst>
              <a:ext uri="{FF2B5EF4-FFF2-40B4-BE49-F238E27FC236}">
                <a16:creationId xmlns:a16="http://schemas.microsoft.com/office/drawing/2014/main" id="{049E3865-7EC5-6F6F-03D1-92495B1ACBA2}"/>
              </a:ext>
            </a:extLst>
          </p:cNvPr>
          <p:cNvSpPr>
            <a:spLocks noGrp="1"/>
          </p:cNvSpPr>
          <p:nvPr>
            <p:ph type="pic" sz="quarter" idx="19"/>
          </p:nvPr>
        </p:nvSpPr>
        <p:spPr>
          <a:xfrm>
            <a:off x="4647158" y="3738230"/>
            <a:ext cx="1706247" cy="1706247"/>
          </a:xfrm>
          <a:prstGeom prst="rect">
            <a:avLst/>
          </a:prstGeom>
          <a:noFill/>
        </p:spPr>
        <p:txBody>
          <a:bodyPr anchor="ctr" anchorCtr="1"/>
          <a:lstStyle>
            <a:lvl1pPr marL="0" indent="0" algn="ctr">
              <a:buNone/>
              <a:defRPr/>
            </a:lvl1pPr>
          </a:lstStyle>
          <a:p>
            <a:r>
              <a:rPr lang="en-US" dirty="0"/>
              <a:t>Click icon to add picture</a:t>
            </a:r>
            <a:endParaRPr lang="en-AU" dirty="0"/>
          </a:p>
        </p:txBody>
      </p:sp>
      <p:sp>
        <p:nvSpPr>
          <p:cNvPr id="18" name="Text Placeholder 11">
            <a:extLst>
              <a:ext uri="{FF2B5EF4-FFF2-40B4-BE49-F238E27FC236}">
                <a16:creationId xmlns:a16="http://schemas.microsoft.com/office/drawing/2014/main" id="{D01E591C-C51B-7920-036F-E7CFA00A470F}"/>
              </a:ext>
            </a:extLst>
          </p:cNvPr>
          <p:cNvSpPr>
            <a:spLocks noGrp="1"/>
          </p:cNvSpPr>
          <p:nvPr>
            <p:ph type="body" sz="quarter" idx="20" hasCustomPrompt="1"/>
          </p:nvPr>
        </p:nvSpPr>
        <p:spPr>
          <a:xfrm>
            <a:off x="6469066" y="3737915"/>
            <a:ext cx="5294309" cy="1706562"/>
          </a:xfrm>
          <a:prstGeom prst="rect">
            <a:avLst/>
          </a:prstGeom>
        </p:spPr>
        <p:txBody>
          <a:bodyPr tIns="0" anchor="ctr" anchorCtr="0"/>
          <a:lstStyle>
            <a:lvl1pPr marL="0" indent="0">
              <a:spcBef>
                <a:spcPts val="0"/>
              </a:spcBef>
              <a:spcAft>
                <a:spcPts val="0"/>
              </a:spcAft>
              <a:buNone/>
              <a:defRPr sz="1800" b="1">
                <a:solidFill>
                  <a:schemeClr val="accent1"/>
                </a:solidFill>
                <a:latin typeface="Arial Black" panose="020B0A04020102020204" pitchFamily="34" charset="0"/>
              </a:defRPr>
            </a:lvl1pPr>
            <a:lvl2pPr marL="0" indent="0">
              <a:spcBef>
                <a:spcPts val="0"/>
              </a:spcBef>
              <a:spcAft>
                <a:spcPts val="1200"/>
              </a:spcAft>
              <a:buNone/>
              <a:defRPr b="1">
                <a:latin typeface="Arial" panose="020B0604020202020204" pitchFamily="34" charset="0"/>
                <a:cs typeface="Arial" panose="020B0604020202020204" pitchFamily="34" charset="0"/>
              </a:defRPr>
            </a:lvl2pPr>
            <a:lvl3pPr marL="0" indent="0">
              <a:spcBef>
                <a:spcPts val="600"/>
              </a:spcBef>
              <a:spcAft>
                <a:spcPts val="0"/>
              </a:spcAft>
              <a:buNone/>
              <a:defRPr>
                <a:solidFill>
                  <a:schemeClr val="tx1"/>
                </a:solidFill>
              </a:defRPr>
            </a:lvl3pPr>
            <a:lvl4pPr marL="0" indent="0">
              <a:spcBef>
                <a:spcPts val="600"/>
              </a:spcBef>
              <a:spcAft>
                <a:spcPts val="0"/>
              </a:spcAft>
              <a:buFont typeface="Arial" panose="020B0604020202020204" pitchFamily="34" charset="0"/>
              <a:buNone/>
              <a:defRPr>
                <a:solidFill>
                  <a:schemeClr val="tx1"/>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9" name="TextBox 8">
            <a:extLst>
              <a:ext uri="{FF2B5EF4-FFF2-40B4-BE49-F238E27FC236}">
                <a16:creationId xmlns:a16="http://schemas.microsoft.com/office/drawing/2014/main" id="{2CCC7AF2-D28F-E34A-BC9C-6C2FCA2FCCBA}"/>
              </a:ext>
            </a:extLst>
          </p:cNvPr>
          <p:cNvSpPr txBox="1"/>
          <p:nvPr userDrawn="1"/>
        </p:nvSpPr>
        <p:spPr>
          <a:xfrm>
            <a:off x="445348" y="6087600"/>
            <a:ext cx="3170830" cy="369332"/>
          </a:xfrm>
          <a:prstGeom prst="rect">
            <a:avLst/>
          </a:prstGeom>
          <a:noFill/>
        </p:spPr>
        <p:txBody>
          <a:bodyPr wrap="square" rtlCol="0">
            <a:spAutoFit/>
          </a:bodyPr>
          <a:lstStyle/>
          <a:p>
            <a:pPr marL="0" lv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pPr>
            <a:r>
              <a:rPr lang="en-GB" sz="1800" b="1" kern="1200" dirty="0">
                <a:solidFill>
                  <a:schemeClr val="tx1"/>
                </a:solidFill>
                <a:latin typeface="Arial Black" panose="020B0A04020102020204" pitchFamily="34" charset="0"/>
                <a:ea typeface="+mn-ea"/>
                <a:cs typeface="+mn-cs"/>
              </a:rPr>
              <a:t>www.taylorfry.com</a:t>
            </a:r>
            <a:endParaRPr lang="en-AU" sz="1800" b="1" kern="1200" dirty="0">
              <a:solidFill>
                <a:schemeClr val="tx1"/>
              </a:solidFill>
              <a:latin typeface="Arial Black" panose="020B0A04020102020204" pitchFamily="34" charset="0"/>
              <a:ea typeface="+mn-ea"/>
              <a:cs typeface="+mn-cs"/>
            </a:endParaRPr>
          </a:p>
        </p:txBody>
      </p:sp>
      <p:pic>
        <p:nvPicPr>
          <p:cNvPr id="10" name="Picture 9">
            <a:extLst>
              <a:ext uri="{FF2B5EF4-FFF2-40B4-BE49-F238E27FC236}">
                <a16:creationId xmlns:a16="http://schemas.microsoft.com/office/drawing/2014/main" id="{F5AE12DC-01B9-9B08-1EEC-E93167125116}"/>
              </a:ext>
            </a:extLst>
          </p:cNvPr>
          <p:cNvPicPr>
            <a:picLocks noChangeAspect="1"/>
          </p:cNvPicPr>
          <p:nvPr userDrawn="1"/>
        </p:nvPicPr>
        <p:blipFill>
          <a:blip r:embed="rId2"/>
          <a:stretch>
            <a:fillRect/>
          </a:stretch>
        </p:blipFill>
        <p:spPr>
          <a:xfrm>
            <a:off x="538336" y="567831"/>
            <a:ext cx="1525180" cy="912258"/>
          </a:xfrm>
          <a:prstGeom prst="rect">
            <a:avLst/>
          </a:prstGeom>
        </p:spPr>
      </p:pic>
      <p:cxnSp>
        <p:nvCxnSpPr>
          <p:cNvPr id="2" name="Straight Connector 1">
            <a:extLst>
              <a:ext uri="{FF2B5EF4-FFF2-40B4-BE49-F238E27FC236}">
                <a16:creationId xmlns:a16="http://schemas.microsoft.com/office/drawing/2014/main" id="{9FA4B88C-6A99-17A0-2216-C75D7F207315}"/>
              </a:ext>
            </a:extLst>
          </p:cNvPr>
          <p:cNvCxnSpPr>
            <a:cxnSpLocks/>
          </p:cNvCxnSpPr>
          <p:nvPr userDrawn="1"/>
        </p:nvCxnSpPr>
        <p:spPr>
          <a:xfrm>
            <a:off x="526031" y="4458991"/>
            <a:ext cx="1008000" cy="0"/>
          </a:xfrm>
          <a:prstGeom prst="line">
            <a:avLst/>
          </a:prstGeom>
          <a:ln w="88900">
            <a:solidFill>
              <a:srgbClr val="006EC8"/>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E3C8110-0742-2A6D-8C3E-1BCCAE17400A}"/>
              </a:ext>
            </a:extLst>
          </p:cNvPr>
          <p:cNvCxnSpPr>
            <a:cxnSpLocks/>
          </p:cNvCxnSpPr>
          <p:nvPr userDrawn="1"/>
        </p:nvCxnSpPr>
        <p:spPr>
          <a:xfrm>
            <a:off x="3975327" y="487017"/>
            <a:ext cx="0" cy="5965460"/>
          </a:xfrm>
          <a:prstGeom prst="line">
            <a:avLst/>
          </a:prstGeom>
          <a:ln w="88900">
            <a:solidFill>
              <a:srgbClr val="006EC8"/>
            </a:solidFill>
          </a:ln>
        </p:spPr>
        <p:style>
          <a:lnRef idx="1">
            <a:schemeClr val="accent1"/>
          </a:lnRef>
          <a:fillRef idx="0">
            <a:schemeClr val="accent1"/>
          </a:fillRef>
          <a:effectRef idx="0">
            <a:schemeClr val="accent1"/>
          </a:effectRef>
          <a:fontRef idx="minor">
            <a:schemeClr val="tx1"/>
          </a:fontRef>
        </p:style>
      </p:cxnSp>
      <p:sp>
        <p:nvSpPr>
          <p:cNvPr id="4" name="Text Placeholder 6">
            <a:extLst>
              <a:ext uri="{FF2B5EF4-FFF2-40B4-BE49-F238E27FC236}">
                <a16:creationId xmlns:a16="http://schemas.microsoft.com/office/drawing/2014/main" id="{6946B14C-B253-A8EF-919F-0B9DCCDFCC29}"/>
              </a:ext>
            </a:extLst>
          </p:cNvPr>
          <p:cNvSpPr>
            <a:spLocks noGrp="1"/>
          </p:cNvSpPr>
          <p:nvPr>
            <p:ph type="body" sz="quarter" idx="21" hasCustomPrompt="1"/>
          </p:nvPr>
        </p:nvSpPr>
        <p:spPr>
          <a:xfrm>
            <a:off x="445347" y="4889103"/>
            <a:ext cx="2993177" cy="914400"/>
          </a:xfrm>
          <a:prstGeom prst="rect">
            <a:avLst/>
          </a:prstGeom>
        </p:spPr>
        <p:txBody>
          <a:bodyPr/>
          <a:lstStyle>
            <a:lvl1pPr marL="0" indent="0">
              <a:spcBef>
                <a:spcPts val="0"/>
              </a:spcBef>
              <a:spcAft>
                <a:spcPts val="0"/>
              </a:spcAft>
              <a:buNone/>
              <a:defRPr sz="1400">
                <a:solidFill>
                  <a:schemeClr val="tx1"/>
                </a:solidFill>
                <a:latin typeface="Arial Black" panose="020B0A04020102020204" pitchFamily="34" charset="0"/>
              </a:defRPr>
            </a:lvl1pPr>
            <a:lvl2pPr marL="0" indent="0">
              <a:spcBef>
                <a:spcPts val="0"/>
              </a:spcBef>
              <a:spcAft>
                <a:spcPts val="0"/>
              </a:spcAft>
              <a:buNone/>
              <a:defRPr sz="1400" b="1">
                <a:solidFill>
                  <a:schemeClr val="tx1"/>
                </a:solidFill>
              </a:defRPr>
            </a:lvl2pPr>
            <a:lvl3pPr marL="0" indent="0">
              <a:spcBef>
                <a:spcPts val="0"/>
              </a:spcBef>
              <a:spcAft>
                <a:spcPts val="0"/>
              </a:spcAft>
              <a:buNone/>
              <a:defRPr sz="1400" b="1">
                <a:solidFill>
                  <a:schemeClr val="tx1"/>
                </a:solidFill>
              </a:defRPr>
            </a:lvl3pPr>
            <a:lvl4pPr marL="0" indent="0">
              <a:spcBef>
                <a:spcPts val="0"/>
              </a:spcBef>
              <a:spcAft>
                <a:spcPts val="0"/>
              </a:spcAft>
              <a:buFont typeface="Arial" panose="020B0604020202020204" pitchFamily="34" charset="0"/>
              <a:buNone/>
              <a:defRPr sz="1400" b="1">
                <a:solidFill>
                  <a:schemeClr val="tx1"/>
                </a:solidFill>
              </a:defRPr>
            </a:lvl4pPr>
            <a:lvl5pPr marL="0" indent="0">
              <a:spcBef>
                <a:spcPts val="0"/>
              </a:spcBef>
              <a:spcAft>
                <a:spcPts val="0"/>
              </a:spcAft>
              <a:buFont typeface="Arial" panose="020B0604020202020204" pitchFamily="34" charset="0"/>
              <a:buNone/>
              <a:defRPr sz="1400" b="1">
                <a:solidFill>
                  <a:schemeClr val="bg1"/>
                </a:solidFill>
              </a:defRPr>
            </a:lvl5pPr>
          </a:lstStyle>
          <a:p>
            <a:pPr lvl="0"/>
            <a:r>
              <a:rPr lang="en-GB" dirty="0"/>
              <a:t>Location</a:t>
            </a:r>
          </a:p>
          <a:p>
            <a:pPr lvl="1"/>
            <a:r>
              <a:rPr lang="en-GB" dirty="0"/>
              <a:t>Address line 1</a:t>
            </a:r>
          </a:p>
          <a:p>
            <a:pPr lvl="2"/>
            <a:r>
              <a:rPr lang="en-GB" dirty="0"/>
              <a:t>Address line 2</a:t>
            </a:r>
          </a:p>
          <a:p>
            <a:pPr lvl="3"/>
            <a:r>
              <a:rPr lang="en-GB" dirty="0"/>
              <a:t>Address line 3</a:t>
            </a:r>
          </a:p>
        </p:txBody>
      </p:sp>
    </p:spTree>
    <p:extLst>
      <p:ext uri="{BB962C8B-B14F-4D97-AF65-F5344CB8AC3E}">
        <p14:creationId xmlns:p14="http://schemas.microsoft.com/office/powerpoint/2010/main" val="230131865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4074" userDrawn="1">
          <p15:clr>
            <a:srgbClr val="FBAE40"/>
          </p15:clr>
        </p15:guide>
        <p15:guide id="2" orient="horz" pos="972" userDrawn="1">
          <p15:clr>
            <a:srgbClr val="FBAE40"/>
          </p15:clr>
        </p15:guide>
        <p15:guide id="3" pos="4008" userDrawn="1">
          <p15:clr>
            <a:srgbClr val="FBAE40"/>
          </p15:clr>
        </p15:guide>
        <p15:guide id="4" pos="2925" userDrawn="1">
          <p15:clr>
            <a:srgbClr val="FBAE40"/>
          </p15:clr>
        </p15:guide>
        <p15:guide id="5" orient="horz" pos="2052" userDrawn="1">
          <p15:clr>
            <a:srgbClr val="FBAE40"/>
          </p15:clr>
        </p15:guide>
        <p15:guide id="6" orient="horz" pos="2352" userDrawn="1">
          <p15:clr>
            <a:srgbClr val="FBAE40"/>
          </p15:clr>
        </p15:guide>
        <p15:guide id="7" orient="horz" pos="3432"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Back page (full Black, 3 people, SYD)">
    <p:bg>
      <p:bgPr>
        <a:solidFill>
          <a:srgbClr val="000000"/>
        </a:solidFill>
        <a:effectLst/>
      </p:bgPr>
    </p:bg>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3422930D-BFB0-7F35-23B4-8B5173107B56}"/>
              </a:ext>
            </a:extLst>
          </p:cNvPr>
          <p:cNvSpPr>
            <a:spLocks noGrp="1"/>
          </p:cNvSpPr>
          <p:nvPr>
            <p:ph type="pic" sz="quarter" idx="17"/>
          </p:nvPr>
        </p:nvSpPr>
        <p:spPr>
          <a:xfrm>
            <a:off x="4646933" y="567831"/>
            <a:ext cx="1706247" cy="1706247"/>
          </a:xfrm>
          <a:prstGeom prst="rect">
            <a:avLst/>
          </a:prstGeom>
          <a:noFill/>
        </p:spPr>
        <p:txBody>
          <a:bodyPr anchor="ctr" anchorCtr="1"/>
          <a:lstStyle>
            <a:lvl1pPr marL="0" indent="0" algn="ctr">
              <a:buNone/>
              <a:defRPr/>
            </a:lvl1pPr>
          </a:lstStyle>
          <a:p>
            <a:r>
              <a:rPr lang="en-US" dirty="0"/>
              <a:t>Click icon to add picture</a:t>
            </a:r>
            <a:endParaRPr lang="en-AU" dirty="0"/>
          </a:p>
        </p:txBody>
      </p:sp>
      <p:sp>
        <p:nvSpPr>
          <p:cNvPr id="16" name="Text Placeholder 11">
            <a:extLst>
              <a:ext uri="{FF2B5EF4-FFF2-40B4-BE49-F238E27FC236}">
                <a16:creationId xmlns:a16="http://schemas.microsoft.com/office/drawing/2014/main" id="{8D087349-577A-4E95-4C4F-03273D057717}"/>
              </a:ext>
            </a:extLst>
          </p:cNvPr>
          <p:cNvSpPr>
            <a:spLocks noGrp="1"/>
          </p:cNvSpPr>
          <p:nvPr>
            <p:ph type="body" sz="quarter" idx="18" hasCustomPrompt="1"/>
          </p:nvPr>
        </p:nvSpPr>
        <p:spPr>
          <a:xfrm>
            <a:off x="6469066" y="567831"/>
            <a:ext cx="5294309" cy="1706562"/>
          </a:xfrm>
          <a:prstGeom prst="rect">
            <a:avLst/>
          </a:prstGeom>
        </p:spPr>
        <p:txBody>
          <a:bodyPr tIns="0" anchor="ctr" anchorCtr="0"/>
          <a:lstStyle>
            <a:lvl1pPr marL="0" indent="0">
              <a:spcBef>
                <a:spcPts val="0"/>
              </a:spcBef>
              <a:spcAft>
                <a:spcPts val="0"/>
              </a:spcAft>
              <a:buNone/>
              <a:defRPr sz="1800" b="1">
                <a:solidFill>
                  <a:schemeClr val="accent1"/>
                </a:solidFill>
                <a:latin typeface="Arial Black" panose="020B0A04020102020204" pitchFamily="34" charset="0"/>
              </a:defRPr>
            </a:lvl1pPr>
            <a:lvl2pPr marL="0" indent="0">
              <a:spcBef>
                <a:spcPts val="0"/>
              </a:spcBef>
              <a:spcAft>
                <a:spcPts val="1200"/>
              </a:spcAft>
              <a:buNone/>
              <a:defRPr b="1">
                <a:latin typeface="Arial" panose="020B0604020202020204" pitchFamily="34" charset="0"/>
                <a:cs typeface="Arial" panose="020B0604020202020204" pitchFamily="34" charset="0"/>
              </a:defRPr>
            </a:lvl2pPr>
            <a:lvl3pPr marL="0" indent="0">
              <a:spcBef>
                <a:spcPts val="600"/>
              </a:spcBef>
              <a:spcAft>
                <a:spcPts val="0"/>
              </a:spcAft>
              <a:buNone/>
              <a:defRPr>
                <a:solidFill>
                  <a:schemeClr val="tx1"/>
                </a:solidFill>
              </a:defRPr>
            </a:lvl3pPr>
            <a:lvl4pPr marL="0" indent="0">
              <a:spcBef>
                <a:spcPts val="600"/>
              </a:spcBef>
              <a:spcAft>
                <a:spcPts val="0"/>
              </a:spcAft>
              <a:buFont typeface="Arial" panose="020B0604020202020204" pitchFamily="34" charset="0"/>
              <a:buNone/>
              <a:defRPr>
                <a:solidFill>
                  <a:schemeClr val="tx1"/>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17" name="Picture Placeholder 7">
            <a:extLst>
              <a:ext uri="{FF2B5EF4-FFF2-40B4-BE49-F238E27FC236}">
                <a16:creationId xmlns:a16="http://schemas.microsoft.com/office/drawing/2014/main" id="{049E3865-7EC5-6F6F-03D1-92495B1ACBA2}"/>
              </a:ext>
            </a:extLst>
          </p:cNvPr>
          <p:cNvSpPr>
            <a:spLocks noGrp="1"/>
          </p:cNvSpPr>
          <p:nvPr>
            <p:ph type="pic" sz="quarter" idx="19"/>
          </p:nvPr>
        </p:nvSpPr>
        <p:spPr>
          <a:xfrm>
            <a:off x="4647158" y="2607202"/>
            <a:ext cx="1706247" cy="1706247"/>
          </a:xfrm>
          <a:prstGeom prst="rect">
            <a:avLst/>
          </a:prstGeom>
          <a:noFill/>
        </p:spPr>
        <p:txBody>
          <a:bodyPr anchor="ctr" anchorCtr="1"/>
          <a:lstStyle>
            <a:lvl1pPr marL="0" indent="0" algn="ctr">
              <a:buNone/>
              <a:defRPr/>
            </a:lvl1pPr>
          </a:lstStyle>
          <a:p>
            <a:r>
              <a:rPr lang="en-US" dirty="0"/>
              <a:t>Click icon to add picture</a:t>
            </a:r>
            <a:endParaRPr lang="en-AU" dirty="0"/>
          </a:p>
        </p:txBody>
      </p:sp>
      <p:sp>
        <p:nvSpPr>
          <p:cNvPr id="18" name="Text Placeholder 11">
            <a:extLst>
              <a:ext uri="{FF2B5EF4-FFF2-40B4-BE49-F238E27FC236}">
                <a16:creationId xmlns:a16="http://schemas.microsoft.com/office/drawing/2014/main" id="{D01E591C-C51B-7920-036F-E7CFA00A470F}"/>
              </a:ext>
            </a:extLst>
          </p:cNvPr>
          <p:cNvSpPr>
            <a:spLocks noGrp="1"/>
          </p:cNvSpPr>
          <p:nvPr>
            <p:ph type="body" sz="quarter" idx="20" hasCustomPrompt="1"/>
          </p:nvPr>
        </p:nvSpPr>
        <p:spPr>
          <a:xfrm>
            <a:off x="6469066" y="2607202"/>
            <a:ext cx="5294309" cy="1706562"/>
          </a:xfrm>
          <a:prstGeom prst="rect">
            <a:avLst/>
          </a:prstGeom>
        </p:spPr>
        <p:txBody>
          <a:bodyPr tIns="0" anchor="ctr" anchorCtr="0"/>
          <a:lstStyle>
            <a:lvl1pPr marL="0" indent="0">
              <a:spcBef>
                <a:spcPts val="0"/>
              </a:spcBef>
              <a:spcAft>
                <a:spcPts val="0"/>
              </a:spcAft>
              <a:buNone/>
              <a:defRPr sz="1800" b="1">
                <a:solidFill>
                  <a:schemeClr val="accent1"/>
                </a:solidFill>
                <a:latin typeface="Arial Black" panose="020B0A04020102020204" pitchFamily="34" charset="0"/>
              </a:defRPr>
            </a:lvl1pPr>
            <a:lvl2pPr marL="0" indent="0">
              <a:spcBef>
                <a:spcPts val="0"/>
              </a:spcBef>
              <a:spcAft>
                <a:spcPts val="1200"/>
              </a:spcAft>
              <a:buNone/>
              <a:defRPr b="1">
                <a:latin typeface="Arial" panose="020B0604020202020204" pitchFamily="34" charset="0"/>
                <a:cs typeface="Arial" panose="020B0604020202020204" pitchFamily="34" charset="0"/>
              </a:defRPr>
            </a:lvl2pPr>
            <a:lvl3pPr marL="0" indent="0">
              <a:spcBef>
                <a:spcPts val="600"/>
              </a:spcBef>
              <a:spcAft>
                <a:spcPts val="0"/>
              </a:spcAft>
              <a:buNone/>
              <a:defRPr>
                <a:solidFill>
                  <a:schemeClr val="tx1"/>
                </a:solidFill>
              </a:defRPr>
            </a:lvl3pPr>
            <a:lvl4pPr marL="0" indent="0">
              <a:spcBef>
                <a:spcPts val="600"/>
              </a:spcBef>
              <a:spcAft>
                <a:spcPts val="0"/>
              </a:spcAft>
              <a:buFont typeface="Arial" panose="020B0604020202020204" pitchFamily="34" charset="0"/>
              <a:buNone/>
              <a:defRPr>
                <a:solidFill>
                  <a:schemeClr val="tx1"/>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9" name="TextBox 8">
            <a:extLst>
              <a:ext uri="{FF2B5EF4-FFF2-40B4-BE49-F238E27FC236}">
                <a16:creationId xmlns:a16="http://schemas.microsoft.com/office/drawing/2014/main" id="{2CCC7AF2-D28F-E34A-BC9C-6C2FCA2FCCBA}"/>
              </a:ext>
            </a:extLst>
          </p:cNvPr>
          <p:cNvSpPr txBox="1"/>
          <p:nvPr userDrawn="1"/>
        </p:nvSpPr>
        <p:spPr>
          <a:xfrm>
            <a:off x="445348" y="6087600"/>
            <a:ext cx="3170830" cy="369332"/>
          </a:xfrm>
          <a:prstGeom prst="rect">
            <a:avLst/>
          </a:prstGeom>
          <a:noFill/>
        </p:spPr>
        <p:txBody>
          <a:bodyPr wrap="square" rtlCol="0">
            <a:spAutoFit/>
          </a:bodyPr>
          <a:lstStyle/>
          <a:p>
            <a:pPr marL="0" lv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pPr>
            <a:r>
              <a:rPr lang="en-GB" sz="1800" b="1" kern="1200" dirty="0">
                <a:solidFill>
                  <a:schemeClr val="tx1"/>
                </a:solidFill>
                <a:latin typeface="Arial Black" panose="020B0A04020102020204" pitchFamily="34" charset="0"/>
                <a:ea typeface="+mn-ea"/>
                <a:cs typeface="+mn-cs"/>
              </a:rPr>
              <a:t>www.taylorfry.com</a:t>
            </a:r>
            <a:endParaRPr lang="en-AU" sz="1800" b="1" kern="1200" dirty="0">
              <a:solidFill>
                <a:schemeClr val="tx1"/>
              </a:solidFill>
              <a:latin typeface="Arial Black" panose="020B0A04020102020204" pitchFamily="34" charset="0"/>
              <a:ea typeface="+mn-ea"/>
              <a:cs typeface="+mn-cs"/>
            </a:endParaRPr>
          </a:p>
        </p:txBody>
      </p:sp>
      <p:pic>
        <p:nvPicPr>
          <p:cNvPr id="10" name="Picture 9">
            <a:extLst>
              <a:ext uri="{FF2B5EF4-FFF2-40B4-BE49-F238E27FC236}">
                <a16:creationId xmlns:a16="http://schemas.microsoft.com/office/drawing/2014/main" id="{F5AE12DC-01B9-9B08-1EEC-E93167125116}"/>
              </a:ext>
            </a:extLst>
          </p:cNvPr>
          <p:cNvPicPr>
            <a:picLocks noChangeAspect="1"/>
          </p:cNvPicPr>
          <p:nvPr userDrawn="1"/>
        </p:nvPicPr>
        <p:blipFill>
          <a:blip r:embed="rId2"/>
          <a:stretch>
            <a:fillRect/>
          </a:stretch>
        </p:blipFill>
        <p:spPr>
          <a:xfrm>
            <a:off x="538336" y="567831"/>
            <a:ext cx="1525180" cy="912258"/>
          </a:xfrm>
          <a:prstGeom prst="rect">
            <a:avLst/>
          </a:prstGeom>
        </p:spPr>
      </p:pic>
      <p:cxnSp>
        <p:nvCxnSpPr>
          <p:cNvPr id="2" name="Straight Connector 1">
            <a:extLst>
              <a:ext uri="{FF2B5EF4-FFF2-40B4-BE49-F238E27FC236}">
                <a16:creationId xmlns:a16="http://schemas.microsoft.com/office/drawing/2014/main" id="{9FA4B88C-6A99-17A0-2216-C75D7F207315}"/>
              </a:ext>
            </a:extLst>
          </p:cNvPr>
          <p:cNvCxnSpPr>
            <a:cxnSpLocks/>
          </p:cNvCxnSpPr>
          <p:nvPr userDrawn="1"/>
        </p:nvCxnSpPr>
        <p:spPr>
          <a:xfrm>
            <a:off x="526031" y="4458991"/>
            <a:ext cx="1008000" cy="0"/>
          </a:xfrm>
          <a:prstGeom prst="line">
            <a:avLst/>
          </a:prstGeom>
          <a:ln w="88900">
            <a:solidFill>
              <a:srgbClr val="006EC8"/>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E3C8110-0742-2A6D-8C3E-1BCCAE17400A}"/>
              </a:ext>
            </a:extLst>
          </p:cNvPr>
          <p:cNvCxnSpPr>
            <a:cxnSpLocks/>
          </p:cNvCxnSpPr>
          <p:nvPr userDrawn="1"/>
        </p:nvCxnSpPr>
        <p:spPr>
          <a:xfrm>
            <a:off x="3975327" y="487017"/>
            <a:ext cx="0" cy="5965460"/>
          </a:xfrm>
          <a:prstGeom prst="line">
            <a:avLst/>
          </a:prstGeom>
          <a:ln w="88900">
            <a:solidFill>
              <a:srgbClr val="006EC8"/>
            </a:solidFill>
          </a:ln>
        </p:spPr>
        <p:style>
          <a:lnRef idx="1">
            <a:schemeClr val="accent1"/>
          </a:lnRef>
          <a:fillRef idx="0">
            <a:schemeClr val="accent1"/>
          </a:fillRef>
          <a:effectRef idx="0">
            <a:schemeClr val="accent1"/>
          </a:effectRef>
          <a:fontRef idx="minor">
            <a:schemeClr val="tx1"/>
          </a:fontRef>
        </p:style>
      </p:cxnSp>
      <p:sp>
        <p:nvSpPr>
          <p:cNvPr id="13" name="Picture Placeholder 7">
            <a:extLst>
              <a:ext uri="{FF2B5EF4-FFF2-40B4-BE49-F238E27FC236}">
                <a16:creationId xmlns:a16="http://schemas.microsoft.com/office/drawing/2014/main" id="{9F5DF80B-9227-7263-5753-99AC67A82F1F}"/>
              </a:ext>
            </a:extLst>
          </p:cNvPr>
          <p:cNvSpPr>
            <a:spLocks noGrp="1"/>
          </p:cNvSpPr>
          <p:nvPr>
            <p:ph type="pic" sz="quarter" idx="25"/>
          </p:nvPr>
        </p:nvSpPr>
        <p:spPr>
          <a:xfrm>
            <a:off x="4647158" y="4646574"/>
            <a:ext cx="1706247" cy="1706247"/>
          </a:xfrm>
          <a:prstGeom prst="rect">
            <a:avLst/>
          </a:prstGeom>
          <a:noFill/>
        </p:spPr>
        <p:txBody>
          <a:bodyPr anchor="ctr" anchorCtr="1"/>
          <a:lstStyle>
            <a:lvl1pPr marL="0" indent="0" algn="ctr">
              <a:buNone/>
              <a:defRPr/>
            </a:lvl1pPr>
          </a:lstStyle>
          <a:p>
            <a:r>
              <a:rPr lang="en-US" dirty="0"/>
              <a:t>Click icon to add picture</a:t>
            </a:r>
            <a:endParaRPr lang="en-AU" dirty="0"/>
          </a:p>
        </p:txBody>
      </p:sp>
      <p:sp>
        <p:nvSpPr>
          <p:cNvPr id="14" name="Text Placeholder 11">
            <a:extLst>
              <a:ext uri="{FF2B5EF4-FFF2-40B4-BE49-F238E27FC236}">
                <a16:creationId xmlns:a16="http://schemas.microsoft.com/office/drawing/2014/main" id="{4932831F-0E9D-D20B-48AB-93DCAEE9C4B6}"/>
              </a:ext>
            </a:extLst>
          </p:cNvPr>
          <p:cNvSpPr>
            <a:spLocks noGrp="1"/>
          </p:cNvSpPr>
          <p:nvPr>
            <p:ph type="body" sz="quarter" idx="26" hasCustomPrompt="1"/>
          </p:nvPr>
        </p:nvSpPr>
        <p:spPr>
          <a:xfrm>
            <a:off x="6469066" y="4646259"/>
            <a:ext cx="5294309" cy="1706562"/>
          </a:xfrm>
          <a:prstGeom prst="rect">
            <a:avLst/>
          </a:prstGeom>
        </p:spPr>
        <p:txBody>
          <a:bodyPr tIns="0" anchor="ctr" anchorCtr="0"/>
          <a:lstStyle>
            <a:lvl1pPr marL="0" indent="0">
              <a:spcBef>
                <a:spcPts val="0"/>
              </a:spcBef>
              <a:spcAft>
                <a:spcPts val="0"/>
              </a:spcAft>
              <a:buNone/>
              <a:defRPr sz="1800" b="1">
                <a:solidFill>
                  <a:schemeClr val="accent1"/>
                </a:solidFill>
                <a:latin typeface="Arial Black" panose="020B0A04020102020204" pitchFamily="34" charset="0"/>
              </a:defRPr>
            </a:lvl1pPr>
            <a:lvl2pPr marL="0" indent="0">
              <a:spcBef>
                <a:spcPts val="0"/>
              </a:spcBef>
              <a:spcAft>
                <a:spcPts val="1200"/>
              </a:spcAft>
              <a:buNone/>
              <a:defRPr b="1">
                <a:latin typeface="Arial" panose="020B0604020202020204" pitchFamily="34" charset="0"/>
                <a:cs typeface="Arial" panose="020B0604020202020204" pitchFamily="34" charset="0"/>
              </a:defRPr>
            </a:lvl2pPr>
            <a:lvl3pPr marL="0" indent="0">
              <a:spcBef>
                <a:spcPts val="600"/>
              </a:spcBef>
              <a:spcAft>
                <a:spcPts val="0"/>
              </a:spcAft>
              <a:buNone/>
              <a:defRPr>
                <a:solidFill>
                  <a:schemeClr val="tx1"/>
                </a:solidFill>
              </a:defRPr>
            </a:lvl3pPr>
            <a:lvl4pPr marL="0" indent="0">
              <a:spcBef>
                <a:spcPts val="600"/>
              </a:spcBef>
              <a:spcAft>
                <a:spcPts val="0"/>
              </a:spcAft>
              <a:buFont typeface="Arial" panose="020B0604020202020204" pitchFamily="34" charset="0"/>
              <a:buNone/>
              <a:defRPr>
                <a:solidFill>
                  <a:schemeClr val="tx1"/>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4" name="Text Placeholder 6">
            <a:extLst>
              <a:ext uri="{FF2B5EF4-FFF2-40B4-BE49-F238E27FC236}">
                <a16:creationId xmlns:a16="http://schemas.microsoft.com/office/drawing/2014/main" id="{5D08DEB7-FBC7-FC02-5DF0-B6B85A84CEE0}"/>
              </a:ext>
            </a:extLst>
          </p:cNvPr>
          <p:cNvSpPr>
            <a:spLocks noGrp="1"/>
          </p:cNvSpPr>
          <p:nvPr>
            <p:ph type="body" sz="quarter" idx="27" hasCustomPrompt="1"/>
          </p:nvPr>
        </p:nvSpPr>
        <p:spPr>
          <a:xfrm>
            <a:off x="445347" y="4889103"/>
            <a:ext cx="2993177" cy="914400"/>
          </a:xfrm>
          <a:prstGeom prst="rect">
            <a:avLst/>
          </a:prstGeom>
        </p:spPr>
        <p:txBody>
          <a:bodyPr/>
          <a:lstStyle>
            <a:lvl1pPr marL="0" indent="0">
              <a:spcBef>
                <a:spcPts val="0"/>
              </a:spcBef>
              <a:spcAft>
                <a:spcPts val="0"/>
              </a:spcAft>
              <a:buNone/>
              <a:defRPr sz="1400">
                <a:solidFill>
                  <a:schemeClr val="tx1"/>
                </a:solidFill>
                <a:latin typeface="Arial Black" panose="020B0A04020102020204" pitchFamily="34" charset="0"/>
              </a:defRPr>
            </a:lvl1pPr>
            <a:lvl2pPr marL="0" indent="0">
              <a:spcBef>
                <a:spcPts val="0"/>
              </a:spcBef>
              <a:spcAft>
                <a:spcPts val="0"/>
              </a:spcAft>
              <a:buNone/>
              <a:defRPr sz="1400" b="1">
                <a:solidFill>
                  <a:schemeClr val="tx1"/>
                </a:solidFill>
              </a:defRPr>
            </a:lvl2pPr>
            <a:lvl3pPr marL="0" indent="0">
              <a:spcBef>
                <a:spcPts val="0"/>
              </a:spcBef>
              <a:spcAft>
                <a:spcPts val="0"/>
              </a:spcAft>
              <a:buNone/>
              <a:defRPr sz="1400" b="1">
                <a:solidFill>
                  <a:schemeClr val="tx1"/>
                </a:solidFill>
              </a:defRPr>
            </a:lvl3pPr>
            <a:lvl4pPr marL="0" indent="0">
              <a:spcBef>
                <a:spcPts val="0"/>
              </a:spcBef>
              <a:spcAft>
                <a:spcPts val="0"/>
              </a:spcAft>
              <a:buFont typeface="Arial" panose="020B0604020202020204" pitchFamily="34" charset="0"/>
              <a:buNone/>
              <a:defRPr sz="1400" b="1">
                <a:solidFill>
                  <a:schemeClr val="tx1"/>
                </a:solidFill>
              </a:defRPr>
            </a:lvl4pPr>
            <a:lvl5pPr marL="0" indent="0">
              <a:spcBef>
                <a:spcPts val="0"/>
              </a:spcBef>
              <a:spcAft>
                <a:spcPts val="0"/>
              </a:spcAft>
              <a:buFont typeface="Arial" panose="020B0604020202020204" pitchFamily="34" charset="0"/>
              <a:buNone/>
              <a:defRPr sz="1400" b="1">
                <a:solidFill>
                  <a:schemeClr val="bg1"/>
                </a:solidFill>
              </a:defRPr>
            </a:lvl5pPr>
          </a:lstStyle>
          <a:p>
            <a:pPr lvl="0"/>
            <a:r>
              <a:rPr lang="en-GB" dirty="0"/>
              <a:t>Location</a:t>
            </a:r>
          </a:p>
          <a:p>
            <a:pPr lvl="1"/>
            <a:r>
              <a:rPr lang="en-GB" dirty="0"/>
              <a:t>Address line 1</a:t>
            </a:r>
          </a:p>
          <a:p>
            <a:pPr lvl="2"/>
            <a:r>
              <a:rPr lang="en-GB" dirty="0"/>
              <a:t>Address line 2</a:t>
            </a:r>
          </a:p>
          <a:p>
            <a:pPr lvl="3"/>
            <a:r>
              <a:rPr lang="en-GB" dirty="0"/>
              <a:t>Address line 3</a:t>
            </a:r>
          </a:p>
        </p:txBody>
      </p:sp>
    </p:spTree>
    <p:extLst>
      <p:ext uri="{BB962C8B-B14F-4D97-AF65-F5344CB8AC3E}">
        <p14:creationId xmlns:p14="http://schemas.microsoft.com/office/powerpoint/2010/main" val="13907065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4074" userDrawn="1">
          <p15:clr>
            <a:srgbClr val="FBAE40"/>
          </p15:clr>
        </p15:guide>
        <p15:guide id="2" orient="horz" pos="1434" userDrawn="1">
          <p15:clr>
            <a:srgbClr val="FBAE40"/>
          </p15:clr>
        </p15:guide>
        <p15:guide id="3" pos="4008" userDrawn="1">
          <p15:clr>
            <a:srgbClr val="FBAE40"/>
          </p15:clr>
        </p15:guide>
        <p15:guide id="4" pos="2925" userDrawn="1">
          <p15:clr>
            <a:srgbClr val="FBAE40"/>
          </p15:clr>
        </p15:guide>
        <p15:guide id="5" orient="horz" pos="1641" userDrawn="1">
          <p15:clr>
            <a:srgbClr val="FBAE40"/>
          </p15:clr>
        </p15:guide>
        <p15:guide id="6" orient="horz" pos="2718" userDrawn="1">
          <p15:clr>
            <a:srgbClr val="FBAE40"/>
          </p15:clr>
        </p15:guide>
        <p15:guide id="7" orient="horz" pos="2925" userDrawn="1">
          <p15:clr>
            <a:srgbClr val="FBAE40"/>
          </p15:clr>
        </p15:guide>
        <p15:guide id="8" orient="horz" pos="357" userDrawn="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Back page (full Black, 4 people, SYD)">
    <p:bg>
      <p:bgPr>
        <a:solidFill>
          <a:srgbClr val="000000"/>
        </a:solidFill>
        <a:effectLst/>
      </p:bgPr>
    </p:bg>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3422930D-BFB0-7F35-23B4-8B5173107B56}"/>
              </a:ext>
            </a:extLst>
          </p:cNvPr>
          <p:cNvSpPr>
            <a:spLocks noGrp="1"/>
          </p:cNvSpPr>
          <p:nvPr>
            <p:ph type="pic" sz="quarter" idx="17"/>
          </p:nvPr>
        </p:nvSpPr>
        <p:spPr>
          <a:xfrm>
            <a:off x="4646933" y="567831"/>
            <a:ext cx="1368000" cy="1368000"/>
          </a:xfrm>
          <a:prstGeom prst="rect">
            <a:avLst/>
          </a:prstGeom>
          <a:noFill/>
        </p:spPr>
        <p:txBody>
          <a:bodyPr anchor="ctr" anchorCtr="1"/>
          <a:lstStyle>
            <a:lvl1pPr marL="0" indent="0" algn="ctr">
              <a:buNone/>
              <a:defRPr/>
            </a:lvl1pPr>
          </a:lstStyle>
          <a:p>
            <a:r>
              <a:rPr lang="en-US" dirty="0"/>
              <a:t>Click icon to add picture</a:t>
            </a:r>
            <a:endParaRPr lang="en-AU" dirty="0"/>
          </a:p>
        </p:txBody>
      </p:sp>
      <p:sp>
        <p:nvSpPr>
          <p:cNvPr id="16" name="Text Placeholder 11">
            <a:extLst>
              <a:ext uri="{FF2B5EF4-FFF2-40B4-BE49-F238E27FC236}">
                <a16:creationId xmlns:a16="http://schemas.microsoft.com/office/drawing/2014/main" id="{8D087349-577A-4E95-4C4F-03273D057717}"/>
              </a:ext>
            </a:extLst>
          </p:cNvPr>
          <p:cNvSpPr>
            <a:spLocks noGrp="1"/>
          </p:cNvSpPr>
          <p:nvPr>
            <p:ph type="body" sz="quarter" idx="18" hasCustomPrompt="1"/>
          </p:nvPr>
        </p:nvSpPr>
        <p:spPr>
          <a:xfrm>
            <a:off x="6154316" y="567831"/>
            <a:ext cx="5609056" cy="1368000"/>
          </a:xfrm>
          <a:prstGeom prst="rect">
            <a:avLst/>
          </a:prstGeom>
        </p:spPr>
        <p:txBody>
          <a:bodyPr tIns="0" anchor="ctr" anchorCtr="0"/>
          <a:lstStyle>
            <a:lvl1pPr marL="0" indent="0">
              <a:spcBef>
                <a:spcPts val="0"/>
              </a:spcBef>
              <a:spcAft>
                <a:spcPts val="0"/>
              </a:spcAft>
              <a:buNone/>
              <a:defRPr sz="1600" b="1">
                <a:solidFill>
                  <a:schemeClr val="accent1"/>
                </a:solidFill>
                <a:latin typeface="Arial Black" panose="020B0A04020102020204" pitchFamily="34" charset="0"/>
              </a:defRPr>
            </a:lvl1pPr>
            <a:lvl2pPr marL="0" indent="0">
              <a:spcBef>
                <a:spcPts val="0"/>
              </a:spcBef>
              <a:spcAft>
                <a:spcPts val="1200"/>
              </a:spcAft>
              <a:buNone/>
              <a:defRPr sz="1400" b="1">
                <a:latin typeface="Arial" panose="020B0604020202020204" pitchFamily="34" charset="0"/>
                <a:cs typeface="Arial" panose="020B0604020202020204" pitchFamily="34" charset="0"/>
              </a:defRPr>
            </a:lvl2pPr>
            <a:lvl3pPr marL="0" indent="0">
              <a:spcBef>
                <a:spcPts val="600"/>
              </a:spcBef>
              <a:spcAft>
                <a:spcPts val="0"/>
              </a:spcAft>
              <a:buNone/>
              <a:defRPr sz="1400">
                <a:solidFill>
                  <a:schemeClr val="tx1"/>
                </a:solidFill>
              </a:defRPr>
            </a:lvl3pPr>
            <a:lvl4pPr marL="0" indent="0">
              <a:spcBef>
                <a:spcPts val="600"/>
              </a:spcBef>
              <a:spcAft>
                <a:spcPts val="0"/>
              </a:spcAft>
              <a:buFont typeface="Arial" panose="020B0604020202020204" pitchFamily="34" charset="0"/>
              <a:buNone/>
              <a:defRPr sz="1400">
                <a:solidFill>
                  <a:schemeClr val="tx1"/>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17" name="Picture Placeholder 7">
            <a:extLst>
              <a:ext uri="{FF2B5EF4-FFF2-40B4-BE49-F238E27FC236}">
                <a16:creationId xmlns:a16="http://schemas.microsoft.com/office/drawing/2014/main" id="{049E3865-7EC5-6F6F-03D1-92495B1ACBA2}"/>
              </a:ext>
            </a:extLst>
          </p:cNvPr>
          <p:cNvSpPr>
            <a:spLocks noGrp="1"/>
          </p:cNvSpPr>
          <p:nvPr>
            <p:ph type="pic" sz="quarter" idx="19"/>
          </p:nvPr>
        </p:nvSpPr>
        <p:spPr>
          <a:xfrm>
            <a:off x="4647158" y="2041867"/>
            <a:ext cx="1368000" cy="1368000"/>
          </a:xfrm>
          <a:prstGeom prst="rect">
            <a:avLst/>
          </a:prstGeom>
          <a:noFill/>
        </p:spPr>
        <p:txBody>
          <a:bodyPr anchor="ctr" anchorCtr="1"/>
          <a:lstStyle>
            <a:lvl1pPr marL="0" indent="0" algn="ctr">
              <a:buNone/>
              <a:defRPr/>
            </a:lvl1pPr>
          </a:lstStyle>
          <a:p>
            <a:r>
              <a:rPr lang="en-US" dirty="0"/>
              <a:t>Click icon to add picture</a:t>
            </a:r>
            <a:endParaRPr lang="en-AU" dirty="0"/>
          </a:p>
        </p:txBody>
      </p:sp>
      <p:sp>
        <p:nvSpPr>
          <p:cNvPr id="18" name="Text Placeholder 11">
            <a:extLst>
              <a:ext uri="{FF2B5EF4-FFF2-40B4-BE49-F238E27FC236}">
                <a16:creationId xmlns:a16="http://schemas.microsoft.com/office/drawing/2014/main" id="{D01E591C-C51B-7920-036F-E7CFA00A470F}"/>
              </a:ext>
            </a:extLst>
          </p:cNvPr>
          <p:cNvSpPr>
            <a:spLocks noGrp="1"/>
          </p:cNvSpPr>
          <p:nvPr>
            <p:ph type="body" sz="quarter" idx="20" hasCustomPrompt="1"/>
          </p:nvPr>
        </p:nvSpPr>
        <p:spPr>
          <a:xfrm>
            <a:off x="6154316" y="2041762"/>
            <a:ext cx="5609056" cy="1368000"/>
          </a:xfrm>
          <a:prstGeom prst="rect">
            <a:avLst/>
          </a:prstGeom>
        </p:spPr>
        <p:txBody>
          <a:bodyPr tIns="0" anchor="ctr" anchorCtr="0"/>
          <a:lstStyle>
            <a:lvl1pPr marL="0" indent="0">
              <a:spcBef>
                <a:spcPts val="0"/>
              </a:spcBef>
              <a:spcAft>
                <a:spcPts val="0"/>
              </a:spcAft>
              <a:buNone/>
              <a:defRPr sz="1600" b="1">
                <a:solidFill>
                  <a:schemeClr val="accent1"/>
                </a:solidFill>
                <a:latin typeface="Arial Black" panose="020B0A04020102020204" pitchFamily="34" charset="0"/>
              </a:defRPr>
            </a:lvl1pPr>
            <a:lvl2pPr marL="0" indent="0">
              <a:spcBef>
                <a:spcPts val="0"/>
              </a:spcBef>
              <a:spcAft>
                <a:spcPts val="1200"/>
              </a:spcAft>
              <a:buNone/>
              <a:defRPr sz="1400" b="1">
                <a:latin typeface="Arial" panose="020B0604020202020204" pitchFamily="34" charset="0"/>
                <a:cs typeface="Arial" panose="020B0604020202020204" pitchFamily="34" charset="0"/>
              </a:defRPr>
            </a:lvl2pPr>
            <a:lvl3pPr marL="0" indent="0">
              <a:spcBef>
                <a:spcPts val="600"/>
              </a:spcBef>
              <a:spcAft>
                <a:spcPts val="0"/>
              </a:spcAft>
              <a:buNone/>
              <a:defRPr sz="1400">
                <a:solidFill>
                  <a:schemeClr val="tx1"/>
                </a:solidFill>
              </a:defRPr>
            </a:lvl3pPr>
            <a:lvl4pPr marL="0" indent="0">
              <a:spcBef>
                <a:spcPts val="600"/>
              </a:spcBef>
              <a:spcAft>
                <a:spcPts val="0"/>
              </a:spcAft>
              <a:buFont typeface="Arial" panose="020B0604020202020204" pitchFamily="34" charset="0"/>
              <a:buNone/>
              <a:defRPr sz="1400">
                <a:solidFill>
                  <a:schemeClr val="tx1"/>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9" name="TextBox 8">
            <a:extLst>
              <a:ext uri="{FF2B5EF4-FFF2-40B4-BE49-F238E27FC236}">
                <a16:creationId xmlns:a16="http://schemas.microsoft.com/office/drawing/2014/main" id="{2CCC7AF2-D28F-E34A-BC9C-6C2FCA2FCCBA}"/>
              </a:ext>
            </a:extLst>
          </p:cNvPr>
          <p:cNvSpPr txBox="1"/>
          <p:nvPr userDrawn="1"/>
        </p:nvSpPr>
        <p:spPr>
          <a:xfrm>
            <a:off x="445348" y="6087600"/>
            <a:ext cx="3170830" cy="369332"/>
          </a:xfrm>
          <a:prstGeom prst="rect">
            <a:avLst/>
          </a:prstGeom>
          <a:noFill/>
        </p:spPr>
        <p:txBody>
          <a:bodyPr wrap="square" rtlCol="0">
            <a:spAutoFit/>
          </a:bodyPr>
          <a:lstStyle/>
          <a:p>
            <a:pPr marL="0" lv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pPr>
            <a:r>
              <a:rPr lang="en-GB" sz="1800" b="1" kern="1200" dirty="0">
                <a:solidFill>
                  <a:schemeClr val="tx1"/>
                </a:solidFill>
                <a:latin typeface="Arial Black" panose="020B0A04020102020204" pitchFamily="34" charset="0"/>
                <a:ea typeface="+mn-ea"/>
                <a:cs typeface="+mn-cs"/>
              </a:rPr>
              <a:t>www.taylorfry.com</a:t>
            </a:r>
            <a:endParaRPr lang="en-AU" sz="1800" b="1" kern="1200" dirty="0">
              <a:solidFill>
                <a:schemeClr val="tx1"/>
              </a:solidFill>
              <a:latin typeface="Arial Black" panose="020B0A04020102020204" pitchFamily="34" charset="0"/>
              <a:ea typeface="+mn-ea"/>
              <a:cs typeface="+mn-cs"/>
            </a:endParaRPr>
          </a:p>
        </p:txBody>
      </p:sp>
      <p:pic>
        <p:nvPicPr>
          <p:cNvPr id="10" name="Picture 9">
            <a:extLst>
              <a:ext uri="{FF2B5EF4-FFF2-40B4-BE49-F238E27FC236}">
                <a16:creationId xmlns:a16="http://schemas.microsoft.com/office/drawing/2014/main" id="{F5AE12DC-01B9-9B08-1EEC-E93167125116}"/>
              </a:ext>
            </a:extLst>
          </p:cNvPr>
          <p:cNvPicPr>
            <a:picLocks noChangeAspect="1"/>
          </p:cNvPicPr>
          <p:nvPr userDrawn="1"/>
        </p:nvPicPr>
        <p:blipFill>
          <a:blip r:embed="rId2"/>
          <a:stretch>
            <a:fillRect/>
          </a:stretch>
        </p:blipFill>
        <p:spPr>
          <a:xfrm>
            <a:off x="538336" y="567831"/>
            <a:ext cx="1525180" cy="912258"/>
          </a:xfrm>
          <a:prstGeom prst="rect">
            <a:avLst/>
          </a:prstGeom>
        </p:spPr>
      </p:pic>
      <p:cxnSp>
        <p:nvCxnSpPr>
          <p:cNvPr id="2" name="Straight Connector 1">
            <a:extLst>
              <a:ext uri="{FF2B5EF4-FFF2-40B4-BE49-F238E27FC236}">
                <a16:creationId xmlns:a16="http://schemas.microsoft.com/office/drawing/2014/main" id="{9FA4B88C-6A99-17A0-2216-C75D7F207315}"/>
              </a:ext>
            </a:extLst>
          </p:cNvPr>
          <p:cNvCxnSpPr>
            <a:cxnSpLocks/>
          </p:cNvCxnSpPr>
          <p:nvPr userDrawn="1"/>
        </p:nvCxnSpPr>
        <p:spPr>
          <a:xfrm>
            <a:off x="526031" y="4458991"/>
            <a:ext cx="1008000" cy="0"/>
          </a:xfrm>
          <a:prstGeom prst="line">
            <a:avLst/>
          </a:prstGeom>
          <a:ln w="88900">
            <a:solidFill>
              <a:srgbClr val="006EC8"/>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E3C8110-0742-2A6D-8C3E-1BCCAE17400A}"/>
              </a:ext>
            </a:extLst>
          </p:cNvPr>
          <p:cNvCxnSpPr>
            <a:cxnSpLocks/>
          </p:cNvCxnSpPr>
          <p:nvPr userDrawn="1"/>
        </p:nvCxnSpPr>
        <p:spPr>
          <a:xfrm>
            <a:off x="3975327" y="487017"/>
            <a:ext cx="0" cy="5965460"/>
          </a:xfrm>
          <a:prstGeom prst="line">
            <a:avLst/>
          </a:prstGeom>
          <a:ln w="88900">
            <a:solidFill>
              <a:srgbClr val="006EC8"/>
            </a:solidFill>
          </a:ln>
        </p:spPr>
        <p:style>
          <a:lnRef idx="1">
            <a:schemeClr val="accent1"/>
          </a:lnRef>
          <a:fillRef idx="0">
            <a:schemeClr val="accent1"/>
          </a:fillRef>
          <a:effectRef idx="0">
            <a:schemeClr val="accent1"/>
          </a:effectRef>
          <a:fontRef idx="minor">
            <a:schemeClr val="tx1"/>
          </a:fontRef>
        </p:style>
      </p:cxnSp>
      <p:sp>
        <p:nvSpPr>
          <p:cNvPr id="13" name="Picture Placeholder 7">
            <a:extLst>
              <a:ext uri="{FF2B5EF4-FFF2-40B4-BE49-F238E27FC236}">
                <a16:creationId xmlns:a16="http://schemas.microsoft.com/office/drawing/2014/main" id="{9F5DF80B-9227-7263-5753-99AC67A82F1F}"/>
              </a:ext>
            </a:extLst>
          </p:cNvPr>
          <p:cNvSpPr>
            <a:spLocks noGrp="1"/>
          </p:cNvSpPr>
          <p:nvPr>
            <p:ph type="pic" sz="quarter" idx="25"/>
          </p:nvPr>
        </p:nvSpPr>
        <p:spPr>
          <a:xfrm>
            <a:off x="4647158" y="3515903"/>
            <a:ext cx="1368000" cy="1368000"/>
          </a:xfrm>
          <a:prstGeom prst="rect">
            <a:avLst/>
          </a:prstGeom>
          <a:noFill/>
        </p:spPr>
        <p:txBody>
          <a:bodyPr anchor="ctr" anchorCtr="1"/>
          <a:lstStyle>
            <a:lvl1pPr marL="0" indent="0" algn="ctr">
              <a:buNone/>
              <a:defRPr/>
            </a:lvl1pPr>
          </a:lstStyle>
          <a:p>
            <a:r>
              <a:rPr lang="en-US" dirty="0"/>
              <a:t>Click icon to add picture</a:t>
            </a:r>
            <a:endParaRPr lang="en-AU" dirty="0"/>
          </a:p>
        </p:txBody>
      </p:sp>
      <p:sp>
        <p:nvSpPr>
          <p:cNvPr id="14" name="Text Placeholder 11">
            <a:extLst>
              <a:ext uri="{FF2B5EF4-FFF2-40B4-BE49-F238E27FC236}">
                <a16:creationId xmlns:a16="http://schemas.microsoft.com/office/drawing/2014/main" id="{4932831F-0E9D-D20B-48AB-93DCAEE9C4B6}"/>
              </a:ext>
            </a:extLst>
          </p:cNvPr>
          <p:cNvSpPr>
            <a:spLocks noGrp="1"/>
          </p:cNvSpPr>
          <p:nvPr>
            <p:ph type="body" sz="quarter" idx="26" hasCustomPrompt="1"/>
          </p:nvPr>
        </p:nvSpPr>
        <p:spPr>
          <a:xfrm>
            <a:off x="6154316" y="3515693"/>
            <a:ext cx="5609056" cy="1368000"/>
          </a:xfrm>
          <a:prstGeom prst="rect">
            <a:avLst/>
          </a:prstGeom>
        </p:spPr>
        <p:txBody>
          <a:bodyPr tIns="0" anchor="ctr" anchorCtr="0"/>
          <a:lstStyle>
            <a:lvl1pPr marL="0" indent="0">
              <a:spcBef>
                <a:spcPts val="0"/>
              </a:spcBef>
              <a:spcAft>
                <a:spcPts val="0"/>
              </a:spcAft>
              <a:buNone/>
              <a:defRPr sz="1600" b="1">
                <a:solidFill>
                  <a:schemeClr val="accent1"/>
                </a:solidFill>
                <a:latin typeface="Arial Black" panose="020B0A04020102020204" pitchFamily="34" charset="0"/>
              </a:defRPr>
            </a:lvl1pPr>
            <a:lvl2pPr marL="0" indent="0">
              <a:spcBef>
                <a:spcPts val="0"/>
              </a:spcBef>
              <a:spcAft>
                <a:spcPts val="0"/>
              </a:spcAft>
              <a:buNone/>
              <a:defRPr sz="1400" b="1">
                <a:latin typeface="Arial" panose="020B0604020202020204" pitchFamily="34" charset="0"/>
                <a:cs typeface="Arial" panose="020B0604020202020204" pitchFamily="34" charset="0"/>
              </a:defRPr>
            </a:lvl2pPr>
            <a:lvl3pPr marL="0" indent="0">
              <a:spcBef>
                <a:spcPts val="600"/>
              </a:spcBef>
              <a:spcAft>
                <a:spcPts val="0"/>
              </a:spcAft>
              <a:buNone/>
              <a:defRPr sz="1400">
                <a:solidFill>
                  <a:schemeClr val="tx1"/>
                </a:solidFill>
              </a:defRPr>
            </a:lvl3pPr>
            <a:lvl4pPr marL="0" indent="0">
              <a:spcBef>
                <a:spcPts val="600"/>
              </a:spcBef>
              <a:spcAft>
                <a:spcPts val="0"/>
              </a:spcAft>
              <a:buFont typeface="Arial" panose="020B0604020202020204" pitchFamily="34" charset="0"/>
              <a:buNone/>
              <a:defRPr sz="1400">
                <a:solidFill>
                  <a:schemeClr val="tx1"/>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6" name="Picture Placeholder 7">
            <a:extLst>
              <a:ext uri="{FF2B5EF4-FFF2-40B4-BE49-F238E27FC236}">
                <a16:creationId xmlns:a16="http://schemas.microsoft.com/office/drawing/2014/main" id="{D0227AF1-4E5B-77B7-4760-E6B7A9AACF3F}"/>
              </a:ext>
            </a:extLst>
          </p:cNvPr>
          <p:cNvSpPr>
            <a:spLocks noGrp="1"/>
          </p:cNvSpPr>
          <p:nvPr>
            <p:ph type="pic" sz="quarter" idx="28"/>
          </p:nvPr>
        </p:nvSpPr>
        <p:spPr>
          <a:xfrm>
            <a:off x="4647158" y="4989938"/>
            <a:ext cx="1368000" cy="1368000"/>
          </a:xfrm>
          <a:prstGeom prst="rect">
            <a:avLst/>
          </a:prstGeom>
          <a:noFill/>
        </p:spPr>
        <p:txBody>
          <a:bodyPr anchor="ctr" anchorCtr="1"/>
          <a:lstStyle>
            <a:lvl1pPr marL="0" indent="0" algn="ctr">
              <a:buNone/>
              <a:defRPr/>
            </a:lvl1pPr>
          </a:lstStyle>
          <a:p>
            <a:r>
              <a:rPr lang="en-US" dirty="0"/>
              <a:t>Click icon to add picture</a:t>
            </a:r>
            <a:endParaRPr lang="en-AU" dirty="0"/>
          </a:p>
        </p:txBody>
      </p:sp>
      <p:sp>
        <p:nvSpPr>
          <p:cNvPr id="7" name="Text Placeholder 11">
            <a:extLst>
              <a:ext uri="{FF2B5EF4-FFF2-40B4-BE49-F238E27FC236}">
                <a16:creationId xmlns:a16="http://schemas.microsoft.com/office/drawing/2014/main" id="{532C9899-395C-442B-1A22-DAF9DB4CE3AB}"/>
              </a:ext>
            </a:extLst>
          </p:cNvPr>
          <p:cNvSpPr>
            <a:spLocks noGrp="1"/>
          </p:cNvSpPr>
          <p:nvPr>
            <p:ph type="body" sz="quarter" idx="29" hasCustomPrompt="1"/>
          </p:nvPr>
        </p:nvSpPr>
        <p:spPr>
          <a:xfrm>
            <a:off x="6154316" y="4989623"/>
            <a:ext cx="5609056" cy="1368000"/>
          </a:xfrm>
          <a:prstGeom prst="rect">
            <a:avLst/>
          </a:prstGeom>
        </p:spPr>
        <p:txBody>
          <a:bodyPr tIns="0" anchor="ctr" anchorCtr="0"/>
          <a:lstStyle>
            <a:lvl1pPr marL="0" indent="0">
              <a:spcBef>
                <a:spcPts val="0"/>
              </a:spcBef>
              <a:spcAft>
                <a:spcPts val="0"/>
              </a:spcAft>
              <a:buNone/>
              <a:defRPr sz="1600" b="1">
                <a:solidFill>
                  <a:schemeClr val="accent1"/>
                </a:solidFill>
                <a:latin typeface="Arial Black" panose="020B0A04020102020204" pitchFamily="34" charset="0"/>
              </a:defRPr>
            </a:lvl1pPr>
            <a:lvl2pPr marL="0" indent="0">
              <a:spcBef>
                <a:spcPts val="0"/>
              </a:spcBef>
              <a:spcAft>
                <a:spcPts val="1200"/>
              </a:spcAft>
              <a:buNone/>
              <a:defRPr sz="1400" b="1">
                <a:latin typeface="Arial" panose="020B0604020202020204" pitchFamily="34" charset="0"/>
                <a:cs typeface="Arial" panose="020B0604020202020204" pitchFamily="34" charset="0"/>
              </a:defRPr>
            </a:lvl2pPr>
            <a:lvl3pPr marL="0" indent="0">
              <a:spcBef>
                <a:spcPts val="600"/>
              </a:spcBef>
              <a:spcAft>
                <a:spcPts val="0"/>
              </a:spcAft>
              <a:buNone/>
              <a:defRPr sz="1400">
                <a:solidFill>
                  <a:schemeClr val="tx1"/>
                </a:solidFill>
              </a:defRPr>
            </a:lvl3pPr>
            <a:lvl4pPr marL="0" indent="0">
              <a:spcBef>
                <a:spcPts val="600"/>
              </a:spcBef>
              <a:spcAft>
                <a:spcPts val="0"/>
              </a:spcAft>
              <a:buFont typeface="Arial" panose="020B0604020202020204" pitchFamily="34" charset="0"/>
              <a:buNone/>
              <a:defRPr sz="1400">
                <a:solidFill>
                  <a:schemeClr val="tx1"/>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4" name="Text Placeholder 6">
            <a:extLst>
              <a:ext uri="{FF2B5EF4-FFF2-40B4-BE49-F238E27FC236}">
                <a16:creationId xmlns:a16="http://schemas.microsoft.com/office/drawing/2014/main" id="{C3B2EED1-C3E1-5AA5-A49A-27EEBA3F7A72}"/>
              </a:ext>
            </a:extLst>
          </p:cNvPr>
          <p:cNvSpPr>
            <a:spLocks noGrp="1"/>
          </p:cNvSpPr>
          <p:nvPr>
            <p:ph type="body" sz="quarter" idx="30" hasCustomPrompt="1"/>
          </p:nvPr>
        </p:nvSpPr>
        <p:spPr>
          <a:xfrm>
            <a:off x="445347" y="4889103"/>
            <a:ext cx="2993177" cy="914400"/>
          </a:xfrm>
          <a:prstGeom prst="rect">
            <a:avLst/>
          </a:prstGeom>
        </p:spPr>
        <p:txBody>
          <a:bodyPr/>
          <a:lstStyle>
            <a:lvl1pPr marL="0" indent="0">
              <a:spcBef>
                <a:spcPts val="0"/>
              </a:spcBef>
              <a:spcAft>
                <a:spcPts val="0"/>
              </a:spcAft>
              <a:buNone/>
              <a:defRPr sz="1400">
                <a:solidFill>
                  <a:schemeClr val="tx1"/>
                </a:solidFill>
                <a:latin typeface="Arial Black" panose="020B0A04020102020204" pitchFamily="34" charset="0"/>
              </a:defRPr>
            </a:lvl1pPr>
            <a:lvl2pPr marL="0" indent="0">
              <a:spcBef>
                <a:spcPts val="0"/>
              </a:spcBef>
              <a:spcAft>
                <a:spcPts val="0"/>
              </a:spcAft>
              <a:buNone/>
              <a:defRPr sz="1400" b="1">
                <a:solidFill>
                  <a:schemeClr val="tx1"/>
                </a:solidFill>
              </a:defRPr>
            </a:lvl2pPr>
            <a:lvl3pPr marL="0" indent="0">
              <a:spcBef>
                <a:spcPts val="0"/>
              </a:spcBef>
              <a:spcAft>
                <a:spcPts val="0"/>
              </a:spcAft>
              <a:buNone/>
              <a:defRPr sz="1400" b="1">
                <a:solidFill>
                  <a:schemeClr val="tx1"/>
                </a:solidFill>
              </a:defRPr>
            </a:lvl3pPr>
            <a:lvl4pPr marL="0" indent="0">
              <a:spcBef>
                <a:spcPts val="0"/>
              </a:spcBef>
              <a:spcAft>
                <a:spcPts val="0"/>
              </a:spcAft>
              <a:buFont typeface="Arial" panose="020B0604020202020204" pitchFamily="34" charset="0"/>
              <a:buNone/>
              <a:defRPr sz="1400" b="1">
                <a:solidFill>
                  <a:schemeClr val="tx1"/>
                </a:solidFill>
              </a:defRPr>
            </a:lvl4pPr>
            <a:lvl5pPr marL="0" indent="0">
              <a:spcBef>
                <a:spcPts val="0"/>
              </a:spcBef>
              <a:spcAft>
                <a:spcPts val="0"/>
              </a:spcAft>
              <a:buFont typeface="Arial" panose="020B0604020202020204" pitchFamily="34" charset="0"/>
              <a:buNone/>
              <a:defRPr sz="1400" b="1">
                <a:solidFill>
                  <a:schemeClr val="bg1"/>
                </a:solidFill>
              </a:defRPr>
            </a:lvl5pPr>
          </a:lstStyle>
          <a:p>
            <a:pPr lvl="0"/>
            <a:r>
              <a:rPr lang="en-GB" dirty="0"/>
              <a:t>Location</a:t>
            </a:r>
          </a:p>
          <a:p>
            <a:pPr lvl="1"/>
            <a:r>
              <a:rPr lang="en-GB" dirty="0"/>
              <a:t>Address line 1</a:t>
            </a:r>
          </a:p>
          <a:p>
            <a:pPr lvl="2"/>
            <a:r>
              <a:rPr lang="en-GB" dirty="0"/>
              <a:t>Address line 2</a:t>
            </a:r>
          </a:p>
          <a:p>
            <a:pPr lvl="3"/>
            <a:r>
              <a:rPr lang="en-GB" dirty="0"/>
              <a:t>Address line 3</a:t>
            </a:r>
          </a:p>
        </p:txBody>
      </p:sp>
    </p:spTree>
    <p:extLst>
      <p:ext uri="{BB962C8B-B14F-4D97-AF65-F5344CB8AC3E}">
        <p14:creationId xmlns:p14="http://schemas.microsoft.com/office/powerpoint/2010/main" val="131879705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876" userDrawn="1">
          <p15:clr>
            <a:srgbClr val="FBAE40"/>
          </p15:clr>
        </p15:guide>
        <p15:guide id="2" orient="horz" pos="1224" userDrawn="1">
          <p15:clr>
            <a:srgbClr val="FBAE40"/>
          </p15:clr>
        </p15:guide>
        <p15:guide id="3" pos="3792" userDrawn="1">
          <p15:clr>
            <a:srgbClr val="FBAE40"/>
          </p15:clr>
        </p15:guide>
        <p15:guide id="4" pos="2925" userDrawn="1">
          <p15:clr>
            <a:srgbClr val="FBAE40"/>
          </p15:clr>
        </p15:guide>
        <p15:guide id="5" orient="horz" pos="1284" userDrawn="1">
          <p15:clr>
            <a:srgbClr val="FBAE40"/>
          </p15:clr>
        </p15:guide>
        <p15:guide id="6" orient="horz" pos="2148" userDrawn="1">
          <p15:clr>
            <a:srgbClr val="FBAE40"/>
          </p15:clr>
        </p15:guide>
        <p15:guide id="7" orient="horz" pos="2214" userDrawn="1">
          <p15:clr>
            <a:srgbClr val="FBAE40"/>
          </p15:clr>
        </p15:guide>
        <p15:guide id="8" orient="horz" pos="357" userDrawn="1">
          <p15:clr>
            <a:srgbClr val="FBAE40"/>
          </p15:clr>
        </p15:guide>
        <p15:guide id="9" orient="horz" pos="3078" userDrawn="1">
          <p15:clr>
            <a:srgbClr val="FBAE40"/>
          </p15:clr>
        </p15:guide>
        <p15:guide id="10" orient="horz" pos="3141" userDrawn="1">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Back page (Blue AU)">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328C27-2740-2515-016E-B38714D5078D}"/>
              </a:ext>
            </a:extLst>
          </p:cNvPr>
          <p:cNvSpPr txBox="1"/>
          <p:nvPr userDrawn="1"/>
        </p:nvSpPr>
        <p:spPr>
          <a:xfrm>
            <a:off x="8575822" y="6056041"/>
            <a:ext cx="3170830" cy="369332"/>
          </a:xfrm>
          <a:prstGeom prst="rect">
            <a:avLst/>
          </a:prstGeom>
          <a:noFill/>
        </p:spPr>
        <p:txBody>
          <a:bodyPr wrap="square" rtlCol="0">
            <a:spAutoFit/>
          </a:bodyPr>
          <a:lstStyle/>
          <a:p>
            <a:pPr marL="0" lvl="0" indent="0" algn="r" defTabSz="914400" rtl="0" eaLnBrk="1" latinLnBrk="0" hangingPunct="1">
              <a:lnSpc>
                <a:spcPct val="100000"/>
              </a:lnSpc>
              <a:spcBef>
                <a:spcPts val="600"/>
              </a:spcBef>
              <a:spcAft>
                <a:spcPts val="600"/>
              </a:spcAft>
              <a:buClr>
                <a:schemeClr val="accent1"/>
              </a:buClr>
              <a:buFont typeface="Wingdings" panose="05000000000000000000" pitchFamily="2" charset="2"/>
              <a:buNone/>
            </a:pPr>
            <a:r>
              <a:rPr lang="en-GB" sz="1800" b="1" kern="1200" dirty="0">
                <a:solidFill>
                  <a:schemeClr val="bg1"/>
                </a:solidFill>
                <a:latin typeface="Arial Black" panose="020B0A04020102020204" pitchFamily="34" charset="0"/>
                <a:ea typeface="+mn-ea"/>
                <a:cs typeface="+mn-cs"/>
              </a:rPr>
              <a:t>www.taylorfry.com</a:t>
            </a:r>
            <a:endParaRPr lang="en-AU" sz="1800" b="1" kern="1200" dirty="0">
              <a:solidFill>
                <a:schemeClr val="bg1"/>
              </a:solidFill>
              <a:latin typeface="Arial Black" panose="020B0A04020102020204" pitchFamily="34" charset="0"/>
              <a:ea typeface="+mn-ea"/>
              <a:cs typeface="+mn-cs"/>
            </a:endParaRPr>
          </a:p>
        </p:txBody>
      </p:sp>
      <p:pic>
        <p:nvPicPr>
          <p:cNvPr id="3" name="Picture 2">
            <a:extLst>
              <a:ext uri="{FF2B5EF4-FFF2-40B4-BE49-F238E27FC236}">
                <a16:creationId xmlns:a16="http://schemas.microsoft.com/office/drawing/2014/main" id="{99C4E3BB-DB6A-56A2-4EAF-67222663DC5A}"/>
              </a:ext>
            </a:extLst>
          </p:cNvPr>
          <p:cNvPicPr>
            <a:picLocks noChangeAspect="1"/>
          </p:cNvPicPr>
          <p:nvPr userDrawn="1"/>
        </p:nvPicPr>
        <p:blipFill>
          <a:blip r:embed="rId2"/>
          <a:stretch>
            <a:fillRect/>
          </a:stretch>
        </p:blipFill>
        <p:spPr>
          <a:xfrm>
            <a:off x="538336" y="567831"/>
            <a:ext cx="1525180" cy="912258"/>
          </a:xfrm>
          <a:prstGeom prst="rect">
            <a:avLst/>
          </a:prstGeom>
        </p:spPr>
      </p:pic>
      <p:cxnSp>
        <p:nvCxnSpPr>
          <p:cNvPr id="4" name="Straight Connector 3">
            <a:extLst>
              <a:ext uri="{FF2B5EF4-FFF2-40B4-BE49-F238E27FC236}">
                <a16:creationId xmlns:a16="http://schemas.microsoft.com/office/drawing/2014/main" id="{5E099A36-0887-DBEF-E37F-F440E505FD8E}"/>
              </a:ext>
            </a:extLst>
          </p:cNvPr>
          <p:cNvCxnSpPr>
            <a:cxnSpLocks/>
          </p:cNvCxnSpPr>
          <p:nvPr userDrawn="1"/>
        </p:nvCxnSpPr>
        <p:spPr>
          <a:xfrm>
            <a:off x="526031" y="4936140"/>
            <a:ext cx="100800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FDB9F7E6-CBFE-E569-5FC5-71B06CB308FA}"/>
              </a:ext>
            </a:extLst>
          </p:cNvPr>
          <p:cNvGraphicFramePr>
            <a:graphicFrameLocks noGrp="1"/>
          </p:cNvGraphicFramePr>
          <p:nvPr userDrawn="1">
            <p:extLst>
              <p:ext uri="{D42A27DB-BD31-4B8C-83A1-F6EECF244321}">
                <p14:modId xmlns:p14="http://schemas.microsoft.com/office/powerpoint/2010/main" val="764577919"/>
              </p:ext>
            </p:extLst>
          </p:nvPr>
        </p:nvGraphicFramePr>
        <p:xfrm>
          <a:off x="445348" y="5366252"/>
          <a:ext cx="7775628" cy="944880"/>
        </p:xfrm>
        <a:graphic>
          <a:graphicData uri="http://schemas.openxmlformats.org/drawingml/2006/table">
            <a:tbl>
              <a:tblPr firstRow="1" bandRow="1">
                <a:tableStyleId>{3B4B98B0-60AC-42C2-AFA5-B58CD77FA1E5}</a:tableStyleId>
              </a:tblPr>
              <a:tblGrid>
                <a:gridCol w="1943907">
                  <a:extLst>
                    <a:ext uri="{9D8B030D-6E8A-4147-A177-3AD203B41FA5}">
                      <a16:colId xmlns:a16="http://schemas.microsoft.com/office/drawing/2014/main" val="1947385521"/>
                    </a:ext>
                  </a:extLst>
                </a:gridCol>
                <a:gridCol w="1943907">
                  <a:extLst>
                    <a:ext uri="{9D8B030D-6E8A-4147-A177-3AD203B41FA5}">
                      <a16:colId xmlns:a16="http://schemas.microsoft.com/office/drawing/2014/main" val="1955695832"/>
                    </a:ext>
                  </a:extLst>
                </a:gridCol>
                <a:gridCol w="1943907">
                  <a:extLst>
                    <a:ext uri="{9D8B030D-6E8A-4147-A177-3AD203B41FA5}">
                      <a16:colId xmlns:a16="http://schemas.microsoft.com/office/drawing/2014/main" val="1550584036"/>
                    </a:ext>
                  </a:extLst>
                </a:gridCol>
                <a:gridCol w="1943907">
                  <a:extLst>
                    <a:ext uri="{9D8B030D-6E8A-4147-A177-3AD203B41FA5}">
                      <a16:colId xmlns:a16="http://schemas.microsoft.com/office/drawing/2014/main" val="1474120803"/>
                    </a:ext>
                  </a:extLst>
                </a:gridCol>
              </a:tblGrid>
              <a:tr h="370840">
                <a:tc>
                  <a:txBody>
                    <a:bodyPr/>
                    <a:lstStyle/>
                    <a:p>
                      <a:pPr>
                        <a:spcBef>
                          <a:spcPts val="1800"/>
                        </a:spcBef>
                      </a:pPr>
                      <a:r>
                        <a:rPr lang="en-GB" sz="1400" b="1" dirty="0">
                          <a:solidFill>
                            <a:schemeClr val="bg1"/>
                          </a:solidFill>
                          <a:latin typeface="Arial Black" panose="020B0A04020102020204" pitchFamily="34" charset="0"/>
                        </a:rPr>
                        <a:t>Sydney</a:t>
                      </a:r>
                    </a:p>
                    <a:p>
                      <a:r>
                        <a:rPr lang="en-GB" sz="1400" dirty="0">
                          <a:solidFill>
                            <a:schemeClr val="bg1"/>
                          </a:solidFill>
                        </a:rPr>
                        <a:t>Level 22</a:t>
                      </a:r>
                    </a:p>
                    <a:p>
                      <a:r>
                        <a:rPr lang="en-GB" sz="1400" dirty="0">
                          <a:solidFill>
                            <a:schemeClr val="bg1"/>
                          </a:solidFill>
                        </a:rPr>
                        <a:t>45 Clarence Street</a:t>
                      </a:r>
                    </a:p>
                    <a:p>
                      <a:r>
                        <a:rPr lang="en-GB" sz="1400" dirty="0">
                          <a:solidFill>
                            <a:schemeClr val="bg1"/>
                          </a:solidFill>
                        </a:rPr>
                        <a:t>Sydney NSW 2000</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914377" rtl="0" eaLnBrk="1" latinLnBrk="0" hangingPunct="1">
                        <a:spcBef>
                          <a:spcPts val="1800"/>
                        </a:spcBef>
                      </a:pPr>
                      <a:r>
                        <a:rPr lang="en-GB" sz="1400" b="1" kern="1200" dirty="0">
                          <a:solidFill>
                            <a:schemeClr val="bg1"/>
                          </a:solidFill>
                          <a:latin typeface="Arial Black" panose="020B0A04020102020204" pitchFamily="34" charset="0"/>
                          <a:ea typeface="+mn-ea"/>
                          <a:cs typeface="+mn-cs"/>
                        </a:rPr>
                        <a:t>Melbourne</a:t>
                      </a:r>
                    </a:p>
                    <a:p>
                      <a:r>
                        <a:rPr lang="en-GB" sz="1400" dirty="0">
                          <a:solidFill>
                            <a:schemeClr val="bg1"/>
                          </a:solidFill>
                        </a:rPr>
                        <a:t>Level 27</a:t>
                      </a:r>
                    </a:p>
                    <a:p>
                      <a:r>
                        <a:rPr lang="en-GB" sz="1400" dirty="0">
                          <a:solidFill>
                            <a:schemeClr val="bg1"/>
                          </a:solidFill>
                        </a:rPr>
                        <a:t>459 Collins Street</a:t>
                      </a:r>
                    </a:p>
                    <a:p>
                      <a:r>
                        <a:rPr lang="en-GB" sz="1400" dirty="0">
                          <a:solidFill>
                            <a:schemeClr val="bg1"/>
                          </a:solidFill>
                        </a:rPr>
                        <a:t>Melbourne VIC 3000</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GB" sz="1400" dirty="0">
                          <a:solidFill>
                            <a:schemeClr val="bg1"/>
                          </a:solidFill>
                          <a:latin typeface="Arial Black" panose="020B0A04020102020204" pitchFamily="34" charset="0"/>
                        </a:rPr>
                        <a:t>Canberra</a:t>
                      </a:r>
                    </a:p>
                    <a:p>
                      <a:r>
                        <a:rPr lang="en-GB" sz="1400" dirty="0">
                          <a:solidFill>
                            <a:schemeClr val="bg1"/>
                          </a:solidFill>
                          <a:latin typeface="+mn-lt"/>
                        </a:rPr>
                        <a:t>Coming soon</a:t>
                      </a:r>
                    </a:p>
                    <a:p>
                      <a:endParaRPr lang="en-AU" sz="1400" dirty="0">
                        <a:solidFill>
                          <a:schemeClr val="bg1"/>
                        </a:solidFill>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914377" rtl="0" eaLnBrk="1" latinLnBrk="0" hangingPunct="1">
                        <a:spcBef>
                          <a:spcPts val="1800"/>
                        </a:spcBef>
                      </a:pPr>
                      <a:r>
                        <a:rPr lang="en-GB" sz="1400" b="1" kern="1200" dirty="0">
                          <a:solidFill>
                            <a:schemeClr val="bg1"/>
                          </a:solidFill>
                          <a:latin typeface="Arial Black" panose="020B0A04020102020204" pitchFamily="34" charset="0"/>
                          <a:ea typeface="+mn-ea"/>
                          <a:cs typeface="+mn-cs"/>
                        </a:rPr>
                        <a:t>Wellington</a:t>
                      </a:r>
                    </a:p>
                    <a:p>
                      <a:r>
                        <a:rPr lang="en-GB" sz="1400" dirty="0">
                          <a:solidFill>
                            <a:schemeClr val="bg1"/>
                          </a:solidFill>
                        </a:rPr>
                        <a:t>Level 6</a:t>
                      </a:r>
                    </a:p>
                    <a:p>
                      <a:r>
                        <a:rPr lang="en-GB" sz="1400" dirty="0">
                          <a:solidFill>
                            <a:schemeClr val="bg1"/>
                          </a:solidFill>
                        </a:rPr>
                        <a:t>22 The Terrace</a:t>
                      </a:r>
                    </a:p>
                    <a:p>
                      <a:r>
                        <a:rPr lang="en-GB" sz="1400" dirty="0">
                          <a:solidFill>
                            <a:schemeClr val="bg1"/>
                          </a:solidFill>
                        </a:rPr>
                        <a:t>Wellington 6011</a:t>
                      </a:r>
                      <a:endParaRPr lang="en-AU" sz="1400" dirty="0">
                        <a:solidFill>
                          <a:schemeClr val="bg1"/>
                        </a:solidFill>
                      </a:endParaRP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75426352"/>
                  </a:ext>
                </a:extLst>
              </a:tr>
            </a:tbl>
          </a:graphicData>
        </a:graphic>
      </p:graphicFrame>
    </p:spTree>
    <p:extLst>
      <p:ext uri="{BB962C8B-B14F-4D97-AF65-F5344CB8AC3E}">
        <p14:creationId xmlns:p14="http://schemas.microsoft.com/office/powerpoint/2010/main" val="29286917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1_Back page (Blue NZ)">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328C27-2740-2515-016E-B38714D5078D}"/>
              </a:ext>
            </a:extLst>
          </p:cNvPr>
          <p:cNvSpPr txBox="1"/>
          <p:nvPr userDrawn="1"/>
        </p:nvSpPr>
        <p:spPr>
          <a:xfrm>
            <a:off x="8575822" y="6056041"/>
            <a:ext cx="3170830" cy="369332"/>
          </a:xfrm>
          <a:prstGeom prst="rect">
            <a:avLst/>
          </a:prstGeom>
          <a:noFill/>
        </p:spPr>
        <p:txBody>
          <a:bodyPr wrap="square" rtlCol="0">
            <a:spAutoFit/>
          </a:bodyPr>
          <a:lstStyle/>
          <a:p>
            <a:pPr marL="0" lvl="0" indent="0" algn="r" defTabSz="914400" rtl="0" eaLnBrk="1" latinLnBrk="0" hangingPunct="1">
              <a:lnSpc>
                <a:spcPct val="100000"/>
              </a:lnSpc>
              <a:spcBef>
                <a:spcPts val="600"/>
              </a:spcBef>
              <a:spcAft>
                <a:spcPts val="600"/>
              </a:spcAft>
              <a:buClr>
                <a:schemeClr val="accent1"/>
              </a:buClr>
              <a:buFont typeface="Wingdings" panose="05000000000000000000" pitchFamily="2" charset="2"/>
              <a:buNone/>
            </a:pPr>
            <a:r>
              <a:rPr lang="en-GB" sz="1800" b="1" kern="1200" dirty="0">
                <a:solidFill>
                  <a:schemeClr val="bg1"/>
                </a:solidFill>
                <a:latin typeface="Arial Black" panose="020B0A04020102020204" pitchFamily="34" charset="0"/>
                <a:ea typeface="+mn-ea"/>
                <a:cs typeface="+mn-cs"/>
              </a:rPr>
              <a:t>www.taylorfry.co.nz</a:t>
            </a:r>
            <a:endParaRPr lang="en-AU" sz="1800" b="1" kern="1200" dirty="0">
              <a:solidFill>
                <a:schemeClr val="bg1"/>
              </a:solidFill>
              <a:latin typeface="Arial Black" panose="020B0A04020102020204" pitchFamily="34" charset="0"/>
              <a:ea typeface="+mn-ea"/>
              <a:cs typeface="+mn-cs"/>
            </a:endParaRPr>
          </a:p>
        </p:txBody>
      </p:sp>
      <p:pic>
        <p:nvPicPr>
          <p:cNvPr id="3" name="Picture 2">
            <a:extLst>
              <a:ext uri="{FF2B5EF4-FFF2-40B4-BE49-F238E27FC236}">
                <a16:creationId xmlns:a16="http://schemas.microsoft.com/office/drawing/2014/main" id="{99C4E3BB-DB6A-56A2-4EAF-67222663DC5A}"/>
              </a:ext>
            </a:extLst>
          </p:cNvPr>
          <p:cNvPicPr>
            <a:picLocks noChangeAspect="1"/>
          </p:cNvPicPr>
          <p:nvPr userDrawn="1"/>
        </p:nvPicPr>
        <p:blipFill>
          <a:blip r:embed="rId2"/>
          <a:stretch>
            <a:fillRect/>
          </a:stretch>
        </p:blipFill>
        <p:spPr>
          <a:xfrm>
            <a:off x="538336" y="567831"/>
            <a:ext cx="1525180" cy="912258"/>
          </a:xfrm>
          <a:prstGeom prst="rect">
            <a:avLst/>
          </a:prstGeom>
        </p:spPr>
      </p:pic>
      <p:cxnSp>
        <p:nvCxnSpPr>
          <p:cNvPr id="4" name="Straight Connector 3">
            <a:extLst>
              <a:ext uri="{FF2B5EF4-FFF2-40B4-BE49-F238E27FC236}">
                <a16:creationId xmlns:a16="http://schemas.microsoft.com/office/drawing/2014/main" id="{5E099A36-0887-DBEF-E37F-F440E505FD8E}"/>
              </a:ext>
            </a:extLst>
          </p:cNvPr>
          <p:cNvCxnSpPr>
            <a:cxnSpLocks/>
          </p:cNvCxnSpPr>
          <p:nvPr userDrawn="1"/>
        </p:nvCxnSpPr>
        <p:spPr>
          <a:xfrm>
            <a:off x="526031" y="4936140"/>
            <a:ext cx="100800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DA6FF02F-7370-263E-217D-B49504E18D93}"/>
              </a:ext>
            </a:extLst>
          </p:cNvPr>
          <p:cNvGraphicFramePr>
            <a:graphicFrameLocks noGrp="1"/>
          </p:cNvGraphicFramePr>
          <p:nvPr userDrawn="1">
            <p:extLst>
              <p:ext uri="{D42A27DB-BD31-4B8C-83A1-F6EECF244321}">
                <p14:modId xmlns:p14="http://schemas.microsoft.com/office/powerpoint/2010/main" val="813176128"/>
              </p:ext>
            </p:extLst>
          </p:nvPr>
        </p:nvGraphicFramePr>
        <p:xfrm>
          <a:off x="445347" y="5366252"/>
          <a:ext cx="7810132" cy="1158240"/>
        </p:xfrm>
        <a:graphic>
          <a:graphicData uri="http://schemas.openxmlformats.org/drawingml/2006/table">
            <a:tbl>
              <a:tblPr firstRow="1" bandRow="1">
                <a:tableStyleId>{3B4B98B0-60AC-42C2-AFA5-B58CD77FA1E5}</a:tableStyleId>
              </a:tblPr>
              <a:tblGrid>
                <a:gridCol w="1952533">
                  <a:extLst>
                    <a:ext uri="{9D8B030D-6E8A-4147-A177-3AD203B41FA5}">
                      <a16:colId xmlns:a16="http://schemas.microsoft.com/office/drawing/2014/main" val="565953140"/>
                    </a:ext>
                  </a:extLst>
                </a:gridCol>
                <a:gridCol w="1952533">
                  <a:extLst>
                    <a:ext uri="{9D8B030D-6E8A-4147-A177-3AD203B41FA5}">
                      <a16:colId xmlns:a16="http://schemas.microsoft.com/office/drawing/2014/main" val="1947385521"/>
                    </a:ext>
                  </a:extLst>
                </a:gridCol>
                <a:gridCol w="1952533">
                  <a:extLst>
                    <a:ext uri="{9D8B030D-6E8A-4147-A177-3AD203B41FA5}">
                      <a16:colId xmlns:a16="http://schemas.microsoft.com/office/drawing/2014/main" val="1955695832"/>
                    </a:ext>
                  </a:extLst>
                </a:gridCol>
                <a:gridCol w="1952533">
                  <a:extLst>
                    <a:ext uri="{9D8B030D-6E8A-4147-A177-3AD203B41FA5}">
                      <a16:colId xmlns:a16="http://schemas.microsoft.com/office/drawing/2014/main" val="1550584036"/>
                    </a:ext>
                  </a:extLst>
                </a:gridCol>
              </a:tblGrid>
              <a:tr h="370840">
                <a:tc>
                  <a:txBody>
                    <a:bodyPr/>
                    <a:lstStyle/>
                    <a:p>
                      <a:pPr marL="0" algn="l" defTabSz="914377" rtl="0" eaLnBrk="1" latinLnBrk="0" hangingPunct="1">
                        <a:spcBef>
                          <a:spcPts val="1800"/>
                        </a:spcBef>
                      </a:pPr>
                      <a:r>
                        <a:rPr lang="en-GB" sz="1400" b="1" kern="1200" dirty="0">
                          <a:solidFill>
                            <a:schemeClr val="bg1"/>
                          </a:solidFill>
                          <a:latin typeface="Arial Black" panose="020B0A04020102020204" pitchFamily="34" charset="0"/>
                          <a:ea typeface="+mn-ea"/>
                          <a:cs typeface="+mn-cs"/>
                        </a:rPr>
                        <a:t>Wellington</a:t>
                      </a:r>
                    </a:p>
                    <a:p>
                      <a:r>
                        <a:rPr lang="en-GB" sz="1400" dirty="0">
                          <a:solidFill>
                            <a:schemeClr val="bg1"/>
                          </a:solidFill>
                        </a:rPr>
                        <a:t>Level 6</a:t>
                      </a:r>
                    </a:p>
                    <a:p>
                      <a:r>
                        <a:rPr lang="en-GB" sz="1400" dirty="0">
                          <a:solidFill>
                            <a:schemeClr val="bg1"/>
                          </a:solidFill>
                        </a:rPr>
                        <a:t>22 The Terrace</a:t>
                      </a:r>
                    </a:p>
                    <a:p>
                      <a:r>
                        <a:rPr lang="en-GB" sz="1400" dirty="0">
                          <a:solidFill>
                            <a:schemeClr val="bg1"/>
                          </a:solidFill>
                        </a:rPr>
                        <a:t>Wellington 6011</a:t>
                      </a:r>
                      <a:endParaRPr lang="en-AU" sz="1400" dirty="0">
                        <a:solidFill>
                          <a:schemeClr val="bg1"/>
                        </a:solidFill>
                      </a:endParaRPr>
                    </a:p>
                    <a:p>
                      <a:endParaRPr lang="en-GB" sz="1400" dirty="0">
                        <a:solidFill>
                          <a:schemeClr val="bg1"/>
                        </a:solidFill>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spcBef>
                          <a:spcPts val="1800"/>
                        </a:spcBef>
                      </a:pPr>
                      <a:r>
                        <a:rPr lang="en-GB" sz="1400" b="1" dirty="0">
                          <a:solidFill>
                            <a:schemeClr val="bg1"/>
                          </a:solidFill>
                          <a:latin typeface="Arial Black" panose="020B0A04020102020204" pitchFamily="34" charset="0"/>
                        </a:rPr>
                        <a:t>Sydney</a:t>
                      </a:r>
                    </a:p>
                    <a:p>
                      <a:r>
                        <a:rPr lang="en-GB" sz="1400" dirty="0">
                          <a:solidFill>
                            <a:schemeClr val="bg1"/>
                          </a:solidFill>
                        </a:rPr>
                        <a:t>Level 22</a:t>
                      </a:r>
                    </a:p>
                    <a:p>
                      <a:r>
                        <a:rPr lang="en-GB" sz="1400" dirty="0">
                          <a:solidFill>
                            <a:schemeClr val="bg1"/>
                          </a:solidFill>
                        </a:rPr>
                        <a:t>45 Clarence Street</a:t>
                      </a:r>
                    </a:p>
                    <a:p>
                      <a:r>
                        <a:rPr lang="en-GB" sz="1400" dirty="0">
                          <a:solidFill>
                            <a:schemeClr val="bg1"/>
                          </a:solidFill>
                        </a:rPr>
                        <a:t>Sydney NSW 2000</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914377" rtl="0" eaLnBrk="1" latinLnBrk="0" hangingPunct="1">
                        <a:spcBef>
                          <a:spcPts val="1800"/>
                        </a:spcBef>
                      </a:pPr>
                      <a:r>
                        <a:rPr lang="en-GB" sz="1400" b="1" kern="1200" dirty="0">
                          <a:solidFill>
                            <a:schemeClr val="bg1"/>
                          </a:solidFill>
                          <a:latin typeface="Arial Black" panose="020B0A04020102020204" pitchFamily="34" charset="0"/>
                          <a:ea typeface="+mn-ea"/>
                          <a:cs typeface="+mn-cs"/>
                        </a:rPr>
                        <a:t>Melbourne</a:t>
                      </a:r>
                    </a:p>
                    <a:p>
                      <a:r>
                        <a:rPr lang="en-GB" sz="1400" dirty="0">
                          <a:solidFill>
                            <a:schemeClr val="bg1"/>
                          </a:solidFill>
                        </a:rPr>
                        <a:t>Level 27</a:t>
                      </a:r>
                    </a:p>
                    <a:p>
                      <a:r>
                        <a:rPr lang="en-GB" sz="1400" dirty="0">
                          <a:solidFill>
                            <a:schemeClr val="bg1"/>
                          </a:solidFill>
                        </a:rPr>
                        <a:t>459 Collins Street</a:t>
                      </a:r>
                    </a:p>
                    <a:p>
                      <a:r>
                        <a:rPr lang="en-GB" sz="1400" dirty="0">
                          <a:solidFill>
                            <a:schemeClr val="bg1"/>
                          </a:solidFill>
                        </a:rPr>
                        <a:t>Melbourne VIC 3000</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GB" sz="1400" dirty="0">
                          <a:solidFill>
                            <a:schemeClr val="bg1"/>
                          </a:solidFill>
                          <a:latin typeface="Arial Black" panose="020B0A04020102020204" pitchFamily="34" charset="0"/>
                        </a:rPr>
                        <a:t>Canberra</a:t>
                      </a:r>
                    </a:p>
                    <a:p>
                      <a:r>
                        <a:rPr lang="en-GB" sz="1400" dirty="0">
                          <a:solidFill>
                            <a:schemeClr val="bg1"/>
                          </a:solidFill>
                          <a:latin typeface="+mn-lt"/>
                        </a:rPr>
                        <a:t>Coming soon</a:t>
                      </a:r>
                    </a:p>
                    <a:p>
                      <a:endParaRPr lang="en-AU" sz="1400" dirty="0">
                        <a:solidFill>
                          <a:schemeClr val="bg1"/>
                        </a:solidFill>
                      </a:endParaRP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75426352"/>
                  </a:ext>
                </a:extLst>
              </a:tr>
            </a:tbl>
          </a:graphicData>
        </a:graphic>
      </p:graphicFrame>
    </p:spTree>
    <p:extLst>
      <p:ext uri="{BB962C8B-B14F-4D97-AF65-F5344CB8AC3E}">
        <p14:creationId xmlns:p14="http://schemas.microsoft.com/office/powerpoint/2010/main" val="20761477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Back page (Blue, 2 people, SYD)">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F51ECF8-9FCB-457E-6594-6518D4AE29CB}"/>
              </a:ext>
            </a:extLst>
          </p:cNvPr>
          <p:cNvSpPr/>
          <p:nvPr userDrawn="1"/>
        </p:nvSpPr>
        <p:spPr>
          <a:xfrm>
            <a:off x="3616178" y="0"/>
            <a:ext cx="816529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600" dirty="0" err="1">
              <a:solidFill>
                <a:schemeClr val="bg1"/>
              </a:solidFill>
            </a:endParaRPr>
          </a:p>
        </p:txBody>
      </p:sp>
      <p:sp>
        <p:nvSpPr>
          <p:cNvPr id="3" name="Picture Placeholder 7">
            <a:extLst>
              <a:ext uri="{FF2B5EF4-FFF2-40B4-BE49-F238E27FC236}">
                <a16:creationId xmlns:a16="http://schemas.microsoft.com/office/drawing/2014/main" id="{D17E9028-F4F7-5BED-5C5F-BBD8E85FBC75}"/>
              </a:ext>
            </a:extLst>
          </p:cNvPr>
          <p:cNvSpPr>
            <a:spLocks noGrp="1"/>
          </p:cNvSpPr>
          <p:nvPr>
            <p:ph type="pic" sz="quarter" idx="13"/>
          </p:nvPr>
        </p:nvSpPr>
        <p:spPr>
          <a:xfrm>
            <a:off x="4218528" y="1545030"/>
            <a:ext cx="1706247" cy="1706247"/>
          </a:xfrm>
          <a:prstGeom prst="rect">
            <a:avLst/>
          </a:prstGeom>
          <a:noFill/>
        </p:spPr>
        <p:txBody>
          <a:bodyPr anchor="ctr" anchorCtr="1"/>
          <a:lstStyle>
            <a:lvl1pPr marL="0" indent="0" algn="ctr">
              <a:buNone/>
              <a:defRPr>
                <a:solidFill>
                  <a:srgbClr val="000000"/>
                </a:solidFill>
              </a:defRPr>
            </a:lvl1pPr>
          </a:lstStyle>
          <a:p>
            <a:r>
              <a:rPr lang="en-US" dirty="0"/>
              <a:t>Click icon to add picture</a:t>
            </a:r>
            <a:endParaRPr lang="en-AU" dirty="0"/>
          </a:p>
        </p:txBody>
      </p:sp>
      <p:sp>
        <p:nvSpPr>
          <p:cNvPr id="12" name="Text Placeholder 11">
            <a:extLst>
              <a:ext uri="{FF2B5EF4-FFF2-40B4-BE49-F238E27FC236}">
                <a16:creationId xmlns:a16="http://schemas.microsoft.com/office/drawing/2014/main" id="{3F851E05-63A7-551D-77A7-D99D9E3EE42D}"/>
              </a:ext>
            </a:extLst>
          </p:cNvPr>
          <p:cNvSpPr>
            <a:spLocks noGrp="1"/>
          </p:cNvSpPr>
          <p:nvPr>
            <p:ph type="body" sz="quarter" idx="17" hasCustomPrompt="1"/>
          </p:nvPr>
        </p:nvSpPr>
        <p:spPr>
          <a:xfrm>
            <a:off x="6043611" y="1544638"/>
            <a:ext cx="5434013" cy="1706562"/>
          </a:xfrm>
          <a:prstGeom prst="rect">
            <a:avLst/>
          </a:prstGeom>
        </p:spPr>
        <p:txBody>
          <a:bodyPr tIns="0" anchor="ctr" anchorCtr="0"/>
          <a:lstStyle>
            <a:lvl1pPr marL="0" indent="0">
              <a:spcBef>
                <a:spcPts val="0"/>
              </a:spcBef>
              <a:spcAft>
                <a:spcPts val="0"/>
              </a:spcAft>
              <a:buNone/>
              <a:defRPr sz="1800" b="1">
                <a:solidFill>
                  <a:schemeClr val="accent1"/>
                </a:solidFill>
                <a:latin typeface="Arial Black" panose="020B0A04020102020204" pitchFamily="34" charset="0"/>
              </a:defRPr>
            </a:lvl1pPr>
            <a:lvl2pPr marL="0" indent="0">
              <a:spcBef>
                <a:spcPts val="0"/>
              </a:spcBef>
              <a:spcAft>
                <a:spcPts val="1200"/>
              </a:spcAft>
              <a:buNone/>
              <a:defRPr b="1">
                <a:solidFill>
                  <a:srgbClr val="000000"/>
                </a:solidFill>
                <a:latin typeface="Arial" panose="020B0604020202020204" pitchFamily="34" charset="0"/>
                <a:cs typeface="Arial" panose="020B0604020202020204" pitchFamily="34" charset="0"/>
              </a:defRPr>
            </a:lvl2pPr>
            <a:lvl3pPr marL="0" indent="0">
              <a:spcBef>
                <a:spcPts val="600"/>
              </a:spcBef>
              <a:spcAft>
                <a:spcPts val="0"/>
              </a:spcAft>
              <a:buNone/>
              <a:defRPr>
                <a:solidFill>
                  <a:srgbClr val="000000"/>
                </a:solidFill>
              </a:defRPr>
            </a:lvl3pPr>
            <a:lvl4pPr marL="0" indent="0">
              <a:spcBef>
                <a:spcPts val="600"/>
              </a:spcBef>
              <a:spcAft>
                <a:spcPts val="0"/>
              </a:spcAft>
              <a:buFont typeface="Arial" panose="020B0604020202020204" pitchFamily="34" charset="0"/>
              <a:buNone/>
              <a:defRPr>
                <a:solidFill>
                  <a:srgbClr val="000000"/>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4" name="Picture Placeholder 7">
            <a:extLst>
              <a:ext uri="{FF2B5EF4-FFF2-40B4-BE49-F238E27FC236}">
                <a16:creationId xmlns:a16="http://schemas.microsoft.com/office/drawing/2014/main" id="{5F408F1B-3AB8-22CB-7B7F-9D5D4F311DA5}"/>
              </a:ext>
            </a:extLst>
          </p:cNvPr>
          <p:cNvSpPr>
            <a:spLocks noGrp="1"/>
          </p:cNvSpPr>
          <p:nvPr>
            <p:ph type="pic" sz="quarter" idx="16"/>
          </p:nvPr>
        </p:nvSpPr>
        <p:spPr>
          <a:xfrm>
            <a:off x="4218528" y="3738230"/>
            <a:ext cx="1706247" cy="1706247"/>
          </a:xfrm>
          <a:prstGeom prst="rect">
            <a:avLst/>
          </a:prstGeom>
          <a:noFill/>
        </p:spPr>
        <p:txBody>
          <a:bodyPr anchor="ctr" anchorCtr="1"/>
          <a:lstStyle>
            <a:lvl1pPr marL="0" indent="0" algn="ctr">
              <a:buNone/>
              <a:defRPr>
                <a:solidFill>
                  <a:srgbClr val="000000"/>
                </a:solidFill>
              </a:defRPr>
            </a:lvl1pPr>
          </a:lstStyle>
          <a:p>
            <a:r>
              <a:rPr lang="en-US" dirty="0"/>
              <a:t>Click icon to add picture</a:t>
            </a:r>
            <a:endParaRPr lang="en-AU" dirty="0"/>
          </a:p>
        </p:txBody>
      </p:sp>
      <p:sp>
        <p:nvSpPr>
          <p:cNvPr id="13" name="Text Placeholder 11">
            <a:extLst>
              <a:ext uri="{FF2B5EF4-FFF2-40B4-BE49-F238E27FC236}">
                <a16:creationId xmlns:a16="http://schemas.microsoft.com/office/drawing/2014/main" id="{F794757E-475C-61CE-8872-66E6A64B3C5E}"/>
              </a:ext>
            </a:extLst>
          </p:cNvPr>
          <p:cNvSpPr>
            <a:spLocks noGrp="1"/>
          </p:cNvSpPr>
          <p:nvPr>
            <p:ph type="body" sz="quarter" idx="18" hasCustomPrompt="1"/>
          </p:nvPr>
        </p:nvSpPr>
        <p:spPr>
          <a:xfrm>
            <a:off x="6043611" y="3737915"/>
            <a:ext cx="5434013" cy="1706562"/>
          </a:xfrm>
          <a:prstGeom prst="rect">
            <a:avLst/>
          </a:prstGeom>
        </p:spPr>
        <p:txBody>
          <a:bodyPr tIns="0" anchor="ctr" anchorCtr="0"/>
          <a:lstStyle>
            <a:lvl1pPr marL="0" indent="0">
              <a:spcBef>
                <a:spcPts val="0"/>
              </a:spcBef>
              <a:spcAft>
                <a:spcPts val="0"/>
              </a:spcAft>
              <a:buNone/>
              <a:defRPr sz="1800" b="1">
                <a:solidFill>
                  <a:schemeClr val="accent1"/>
                </a:solidFill>
                <a:latin typeface="Arial Black" panose="020B0A04020102020204" pitchFamily="34" charset="0"/>
              </a:defRPr>
            </a:lvl1pPr>
            <a:lvl2pPr marL="0" indent="0">
              <a:spcBef>
                <a:spcPts val="0"/>
              </a:spcBef>
              <a:spcAft>
                <a:spcPts val="1200"/>
              </a:spcAft>
              <a:buNone/>
              <a:defRPr b="1">
                <a:solidFill>
                  <a:srgbClr val="000000"/>
                </a:solidFill>
                <a:latin typeface="Arial" panose="020B0604020202020204" pitchFamily="34" charset="0"/>
                <a:cs typeface="Arial" panose="020B0604020202020204" pitchFamily="34" charset="0"/>
              </a:defRPr>
            </a:lvl2pPr>
            <a:lvl3pPr marL="0" indent="0">
              <a:spcBef>
                <a:spcPts val="600"/>
              </a:spcBef>
              <a:spcAft>
                <a:spcPts val="0"/>
              </a:spcAft>
              <a:buNone/>
              <a:defRPr>
                <a:solidFill>
                  <a:srgbClr val="000000"/>
                </a:solidFill>
              </a:defRPr>
            </a:lvl3pPr>
            <a:lvl4pPr marL="0" indent="0">
              <a:spcBef>
                <a:spcPts val="600"/>
              </a:spcBef>
              <a:spcAft>
                <a:spcPts val="0"/>
              </a:spcAft>
              <a:buFont typeface="Arial" panose="020B0604020202020204" pitchFamily="34" charset="0"/>
              <a:buNone/>
              <a:defRPr>
                <a:solidFill>
                  <a:srgbClr val="000000"/>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9" name="TextBox 8">
            <a:extLst>
              <a:ext uri="{FF2B5EF4-FFF2-40B4-BE49-F238E27FC236}">
                <a16:creationId xmlns:a16="http://schemas.microsoft.com/office/drawing/2014/main" id="{2CCC7AF2-D28F-E34A-BC9C-6C2FCA2FCCBA}"/>
              </a:ext>
            </a:extLst>
          </p:cNvPr>
          <p:cNvSpPr txBox="1"/>
          <p:nvPr userDrawn="1"/>
        </p:nvSpPr>
        <p:spPr>
          <a:xfrm>
            <a:off x="445348" y="6088187"/>
            <a:ext cx="3170830" cy="369332"/>
          </a:xfrm>
          <a:prstGeom prst="rect">
            <a:avLst/>
          </a:prstGeom>
          <a:noFill/>
        </p:spPr>
        <p:txBody>
          <a:bodyPr wrap="square" rtlCol="0">
            <a:spAutoFit/>
          </a:bodyPr>
          <a:lstStyle/>
          <a:p>
            <a:pPr marL="0" lv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pPr>
            <a:r>
              <a:rPr lang="en-GB" sz="1800" b="1" kern="1200" dirty="0">
                <a:solidFill>
                  <a:schemeClr val="bg1"/>
                </a:solidFill>
                <a:latin typeface="Arial Black" panose="020B0A04020102020204" pitchFamily="34" charset="0"/>
                <a:ea typeface="+mn-ea"/>
                <a:cs typeface="+mn-cs"/>
              </a:rPr>
              <a:t>www.taylorfry.com</a:t>
            </a:r>
            <a:endParaRPr lang="en-AU" sz="1800" b="1" kern="1200" dirty="0">
              <a:solidFill>
                <a:schemeClr val="bg1"/>
              </a:solidFill>
              <a:latin typeface="Arial Black" panose="020B0A04020102020204" pitchFamily="34" charset="0"/>
              <a:ea typeface="+mn-ea"/>
              <a:cs typeface="+mn-cs"/>
            </a:endParaRPr>
          </a:p>
        </p:txBody>
      </p:sp>
      <p:pic>
        <p:nvPicPr>
          <p:cNvPr id="10" name="Picture 9">
            <a:extLst>
              <a:ext uri="{FF2B5EF4-FFF2-40B4-BE49-F238E27FC236}">
                <a16:creationId xmlns:a16="http://schemas.microsoft.com/office/drawing/2014/main" id="{F5AE12DC-01B9-9B08-1EEC-E93167125116}"/>
              </a:ext>
            </a:extLst>
          </p:cNvPr>
          <p:cNvPicPr>
            <a:picLocks noChangeAspect="1"/>
          </p:cNvPicPr>
          <p:nvPr userDrawn="1"/>
        </p:nvPicPr>
        <p:blipFill>
          <a:blip r:embed="rId2"/>
          <a:stretch>
            <a:fillRect/>
          </a:stretch>
        </p:blipFill>
        <p:spPr>
          <a:xfrm>
            <a:off x="538336" y="567831"/>
            <a:ext cx="1525180" cy="912258"/>
          </a:xfrm>
          <a:prstGeom prst="rect">
            <a:avLst/>
          </a:prstGeom>
        </p:spPr>
      </p:pic>
      <p:cxnSp>
        <p:nvCxnSpPr>
          <p:cNvPr id="2" name="Straight Connector 1">
            <a:extLst>
              <a:ext uri="{FF2B5EF4-FFF2-40B4-BE49-F238E27FC236}">
                <a16:creationId xmlns:a16="http://schemas.microsoft.com/office/drawing/2014/main" id="{9FA4B88C-6A99-17A0-2216-C75D7F207315}"/>
              </a:ext>
            </a:extLst>
          </p:cNvPr>
          <p:cNvCxnSpPr>
            <a:cxnSpLocks/>
          </p:cNvCxnSpPr>
          <p:nvPr userDrawn="1"/>
        </p:nvCxnSpPr>
        <p:spPr>
          <a:xfrm>
            <a:off x="526031" y="4458991"/>
            <a:ext cx="100800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6">
            <a:extLst>
              <a:ext uri="{FF2B5EF4-FFF2-40B4-BE49-F238E27FC236}">
                <a16:creationId xmlns:a16="http://schemas.microsoft.com/office/drawing/2014/main" id="{225C3E15-991B-6973-409B-6BA28BF9A8EC}"/>
              </a:ext>
            </a:extLst>
          </p:cNvPr>
          <p:cNvSpPr>
            <a:spLocks noGrp="1"/>
          </p:cNvSpPr>
          <p:nvPr>
            <p:ph type="body" sz="quarter" idx="19" hasCustomPrompt="1"/>
          </p:nvPr>
        </p:nvSpPr>
        <p:spPr>
          <a:xfrm>
            <a:off x="445347" y="4889103"/>
            <a:ext cx="2993177" cy="914400"/>
          </a:xfrm>
          <a:prstGeom prst="rect">
            <a:avLst/>
          </a:prstGeom>
        </p:spPr>
        <p:txBody>
          <a:bodyPr/>
          <a:lstStyle>
            <a:lvl1pPr marL="0" indent="0">
              <a:spcBef>
                <a:spcPts val="0"/>
              </a:spcBef>
              <a:spcAft>
                <a:spcPts val="0"/>
              </a:spcAft>
              <a:buNone/>
              <a:defRPr sz="1400">
                <a:solidFill>
                  <a:schemeClr val="bg1"/>
                </a:solidFill>
                <a:latin typeface="Arial Black" panose="020B0A04020102020204" pitchFamily="34" charset="0"/>
              </a:defRPr>
            </a:lvl1pPr>
            <a:lvl2pPr marL="0" indent="0">
              <a:spcBef>
                <a:spcPts val="0"/>
              </a:spcBef>
              <a:spcAft>
                <a:spcPts val="0"/>
              </a:spcAft>
              <a:buNone/>
              <a:defRPr sz="1400" b="1">
                <a:solidFill>
                  <a:schemeClr val="bg1"/>
                </a:solidFill>
              </a:defRPr>
            </a:lvl2pPr>
            <a:lvl3pPr marL="0" indent="0">
              <a:spcBef>
                <a:spcPts val="0"/>
              </a:spcBef>
              <a:spcAft>
                <a:spcPts val="0"/>
              </a:spcAft>
              <a:buNone/>
              <a:defRPr sz="1400" b="1">
                <a:solidFill>
                  <a:schemeClr val="bg1"/>
                </a:solidFill>
              </a:defRPr>
            </a:lvl3pPr>
            <a:lvl4pPr marL="0" indent="0">
              <a:spcBef>
                <a:spcPts val="0"/>
              </a:spcBef>
              <a:spcAft>
                <a:spcPts val="0"/>
              </a:spcAft>
              <a:buFont typeface="Arial" panose="020B0604020202020204" pitchFamily="34" charset="0"/>
              <a:buNone/>
              <a:defRPr sz="1400" b="1">
                <a:solidFill>
                  <a:schemeClr val="bg1"/>
                </a:solidFill>
              </a:defRPr>
            </a:lvl4pPr>
            <a:lvl5pPr marL="0" indent="0">
              <a:spcBef>
                <a:spcPts val="0"/>
              </a:spcBef>
              <a:spcAft>
                <a:spcPts val="0"/>
              </a:spcAft>
              <a:buFont typeface="Arial" panose="020B0604020202020204" pitchFamily="34" charset="0"/>
              <a:buNone/>
              <a:defRPr sz="1400" b="1">
                <a:solidFill>
                  <a:schemeClr val="bg1"/>
                </a:solidFill>
              </a:defRPr>
            </a:lvl5pPr>
          </a:lstStyle>
          <a:p>
            <a:pPr lvl="0"/>
            <a:r>
              <a:rPr lang="en-GB" dirty="0"/>
              <a:t>Location</a:t>
            </a:r>
          </a:p>
          <a:p>
            <a:pPr lvl="1"/>
            <a:r>
              <a:rPr lang="en-GB" dirty="0"/>
              <a:t>Address line 1</a:t>
            </a:r>
          </a:p>
          <a:p>
            <a:pPr lvl="2"/>
            <a:r>
              <a:rPr lang="en-GB" dirty="0"/>
              <a:t>Address line 2</a:t>
            </a:r>
          </a:p>
          <a:p>
            <a:pPr lvl="3"/>
            <a:r>
              <a:rPr lang="en-GB" dirty="0"/>
              <a:t>Address line 3</a:t>
            </a:r>
          </a:p>
        </p:txBody>
      </p:sp>
    </p:spTree>
    <p:extLst>
      <p:ext uri="{BB962C8B-B14F-4D97-AF65-F5344CB8AC3E}">
        <p14:creationId xmlns:p14="http://schemas.microsoft.com/office/powerpoint/2010/main" val="3268587018"/>
      </p:ext>
    </p:extLst>
  </p:cSld>
  <p:clrMapOvr>
    <a:masterClrMapping/>
  </p:clrMapOvr>
  <p:extLst>
    <p:ext uri="{DCECCB84-F9BA-43D5-87BE-67443E8EF086}">
      <p15:sldGuideLst xmlns:p15="http://schemas.microsoft.com/office/powerpoint/2012/main">
        <p15:guide id="1" pos="2655" userDrawn="1">
          <p15:clr>
            <a:srgbClr val="FBAE40"/>
          </p15:clr>
        </p15:guide>
        <p15:guide id="2" pos="7230" userDrawn="1">
          <p15:clr>
            <a:srgbClr val="FBAE40"/>
          </p15:clr>
        </p15:guide>
        <p15:guide id="4" pos="3738" userDrawn="1">
          <p15:clr>
            <a:srgbClr val="FBAE40"/>
          </p15:clr>
        </p15:guide>
        <p15:guide id="5" pos="3804" userDrawn="1">
          <p15:clr>
            <a:srgbClr val="FBAE40"/>
          </p15:clr>
        </p15:guide>
        <p15:guide id="6" orient="horz" pos="972" userDrawn="1">
          <p15:clr>
            <a:srgbClr val="FBAE40"/>
          </p15:clr>
        </p15:guide>
        <p15:guide id="7" orient="horz" pos="2052" userDrawn="1">
          <p15:clr>
            <a:srgbClr val="FBAE40"/>
          </p15:clr>
        </p15:guide>
        <p15:guide id="8" orient="horz" pos="2352" userDrawn="1">
          <p15:clr>
            <a:srgbClr val="FBAE40"/>
          </p15:clr>
        </p15:guide>
        <p15:guide id="9" orient="horz" pos="343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77495-2D94-4334-B92B-48AF290328F3}"/>
              </a:ext>
            </a:extLst>
          </p:cNvPr>
          <p:cNvSpPr>
            <a:spLocks noGrp="1"/>
          </p:cNvSpPr>
          <p:nvPr>
            <p:ph type="title"/>
          </p:nvPr>
        </p:nvSpPr>
        <p:spPr>
          <a:xfrm>
            <a:off x="432000" y="428400"/>
            <a:ext cx="11328000" cy="460800"/>
          </a:xfrm>
          <a:prstGeom prst="rect">
            <a:avLst/>
          </a:prstGeom>
        </p:spPr>
        <p:txBody>
          <a:bodyPr bIns="0"/>
          <a:lstStyle>
            <a:lvl1pPr>
              <a:defRPr sz="2200" b="1" i="0" baseline="0">
                <a:latin typeface="Arial Black" panose="020B0A0402010202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A35E4EFC-E6CE-43D7-9E25-33345BD38917}"/>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a:extLst>
              <a:ext uri="{FF2B5EF4-FFF2-40B4-BE49-F238E27FC236}">
                <a16:creationId xmlns:a16="http://schemas.microsoft.com/office/drawing/2014/main" id="{F1A4A345-F4E3-46F9-9E27-F9DCCF2C318C}"/>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a:t>The National Efficient Price: An Introduction for Private Health Insurers</a:t>
            </a:r>
            <a:endParaRPr lang="en-US" dirty="0"/>
          </a:p>
        </p:txBody>
      </p:sp>
    </p:spTree>
    <p:extLst>
      <p:ext uri="{BB962C8B-B14F-4D97-AF65-F5344CB8AC3E}">
        <p14:creationId xmlns:p14="http://schemas.microsoft.com/office/powerpoint/2010/main" val="1700381943"/>
      </p:ext>
    </p:extLst>
  </p:cSld>
  <p:clrMapOvr>
    <a:masterClrMapping/>
  </p:clrMapOvr>
  <p:extLst>
    <p:ext uri="{DCECCB84-F9BA-43D5-87BE-67443E8EF086}">
      <p15:sldGuideLst xmlns:p15="http://schemas.microsoft.com/office/powerpoint/2012/main">
        <p15:guide id="1" pos="5654"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Back page (Blue, 3 people, SYD)">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F51ECF8-9FCB-457E-6594-6518D4AE29CB}"/>
              </a:ext>
            </a:extLst>
          </p:cNvPr>
          <p:cNvSpPr/>
          <p:nvPr userDrawn="1"/>
        </p:nvSpPr>
        <p:spPr>
          <a:xfrm>
            <a:off x="3616178" y="0"/>
            <a:ext cx="816529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600" dirty="0" err="1">
              <a:solidFill>
                <a:schemeClr val="bg1"/>
              </a:solidFill>
            </a:endParaRPr>
          </a:p>
        </p:txBody>
      </p:sp>
      <p:sp>
        <p:nvSpPr>
          <p:cNvPr id="3" name="Picture Placeholder 7">
            <a:extLst>
              <a:ext uri="{FF2B5EF4-FFF2-40B4-BE49-F238E27FC236}">
                <a16:creationId xmlns:a16="http://schemas.microsoft.com/office/drawing/2014/main" id="{D17E9028-F4F7-5BED-5C5F-BBD8E85FBC75}"/>
              </a:ext>
            </a:extLst>
          </p:cNvPr>
          <p:cNvSpPr>
            <a:spLocks noGrp="1"/>
          </p:cNvSpPr>
          <p:nvPr>
            <p:ph type="pic" sz="quarter" idx="13"/>
          </p:nvPr>
        </p:nvSpPr>
        <p:spPr>
          <a:xfrm>
            <a:off x="4218528" y="567831"/>
            <a:ext cx="1706247" cy="1706247"/>
          </a:xfrm>
          <a:prstGeom prst="rect">
            <a:avLst/>
          </a:prstGeom>
          <a:noFill/>
        </p:spPr>
        <p:txBody>
          <a:bodyPr anchor="ctr" anchorCtr="1"/>
          <a:lstStyle>
            <a:lvl1pPr marL="0" indent="0" algn="ctr">
              <a:buNone/>
              <a:defRPr>
                <a:solidFill>
                  <a:srgbClr val="000000"/>
                </a:solidFill>
              </a:defRPr>
            </a:lvl1pPr>
          </a:lstStyle>
          <a:p>
            <a:r>
              <a:rPr lang="en-US" dirty="0"/>
              <a:t>Click icon to add picture</a:t>
            </a:r>
            <a:endParaRPr lang="en-AU" dirty="0"/>
          </a:p>
        </p:txBody>
      </p:sp>
      <p:sp>
        <p:nvSpPr>
          <p:cNvPr id="12" name="Text Placeholder 11">
            <a:extLst>
              <a:ext uri="{FF2B5EF4-FFF2-40B4-BE49-F238E27FC236}">
                <a16:creationId xmlns:a16="http://schemas.microsoft.com/office/drawing/2014/main" id="{3F851E05-63A7-551D-77A7-D99D9E3EE42D}"/>
              </a:ext>
            </a:extLst>
          </p:cNvPr>
          <p:cNvSpPr>
            <a:spLocks noGrp="1"/>
          </p:cNvSpPr>
          <p:nvPr>
            <p:ph type="body" sz="quarter" idx="17" hasCustomPrompt="1"/>
          </p:nvPr>
        </p:nvSpPr>
        <p:spPr>
          <a:xfrm>
            <a:off x="6038850" y="567831"/>
            <a:ext cx="5434013" cy="1706562"/>
          </a:xfrm>
          <a:prstGeom prst="rect">
            <a:avLst/>
          </a:prstGeom>
        </p:spPr>
        <p:txBody>
          <a:bodyPr tIns="0" anchor="ctr" anchorCtr="0"/>
          <a:lstStyle>
            <a:lvl1pPr marL="0" indent="0">
              <a:spcBef>
                <a:spcPts val="0"/>
              </a:spcBef>
              <a:spcAft>
                <a:spcPts val="0"/>
              </a:spcAft>
              <a:buNone/>
              <a:defRPr sz="1800" b="1">
                <a:solidFill>
                  <a:schemeClr val="accent1"/>
                </a:solidFill>
                <a:latin typeface="Arial Black" panose="020B0A04020102020204" pitchFamily="34" charset="0"/>
              </a:defRPr>
            </a:lvl1pPr>
            <a:lvl2pPr marL="0" indent="0">
              <a:spcBef>
                <a:spcPts val="0"/>
              </a:spcBef>
              <a:spcAft>
                <a:spcPts val="1200"/>
              </a:spcAft>
              <a:buNone/>
              <a:defRPr b="1">
                <a:solidFill>
                  <a:srgbClr val="000000"/>
                </a:solidFill>
                <a:latin typeface="Arial" panose="020B0604020202020204" pitchFamily="34" charset="0"/>
                <a:cs typeface="Arial" panose="020B0604020202020204" pitchFamily="34" charset="0"/>
              </a:defRPr>
            </a:lvl2pPr>
            <a:lvl3pPr marL="0" indent="0">
              <a:spcBef>
                <a:spcPts val="600"/>
              </a:spcBef>
              <a:spcAft>
                <a:spcPts val="0"/>
              </a:spcAft>
              <a:buNone/>
              <a:defRPr>
                <a:solidFill>
                  <a:srgbClr val="000000"/>
                </a:solidFill>
              </a:defRPr>
            </a:lvl3pPr>
            <a:lvl4pPr marL="0" indent="0">
              <a:spcBef>
                <a:spcPts val="600"/>
              </a:spcBef>
              <a:spcAft>
                <a:spcPts val="0"/>
              </a:spcAft>
              <a:buFont typeface="Arial" panose="020B0604020202020204" pitchFamily="34" charset="0"/>
              <a:buNone/>
              <a:defRPr>
                <a:solidFill>
                  <a:srgbClr val="000000"/>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4" name="Picture Placeholder 7">
            <a:extLst>
              <a:ext uri="{FF2B5EF4-FFF2-40B4-BE49-F238E27FC236}">
                <a16:creationId xmlns:a16="http://schemas.microsoft.com/office/drawing/2014/main" id="{5F408F1B-3AB8-22CB-7B7F-9D5D4F311DA5}"/>
              </a:ext>
            </a:extLst>
          </p:cNvPr>
          <p:cNvSpPr>
            <a:spLocks noGrp="1"/>
          </p:cNvSpPr>
          <p:nvPr>
            <p:ph type="pic" sz="quarter" idx="16"/>
          </p:nvPr>
        </p:nvSpPr>
        <p:spPr>
          <a:xfrm>
            <a:off x="4218528" y="2607203"/>
            <a:ext cx="1706247" cy="1706247"/>
          </a:xfrm>
          <a:prstGeom prst="rect">
            <a:avLst/>
          </a:prstGeom>
          <a:noFill/>
        </p:spPr>
        <p:txBody>
          <a:bodyPr anchor="ctr" anchorCtr="1"/>
          <a:lstStyle>
            <a:lvl1pPr marL="0" indent="0" algn="ctr">
              <a:buNone/>
              <a:defRPr>
                <a:solidFill>
                  <a:srgbClr val="000000"/>
                </a:solidFill>
              </a:defRPr>
            </a:lvl1pPr>
          </a:lstStyle>
          <a:p>
            <a:r>
              <a:rPr lang="en-US" dirty="0"/>
              <a:t>Click icon to add picture</a:t>
            </a:r>
            <a:endParaRPr lang="en-AU" dirty="0"/>
          </a:p>
        </p:txBody>
      </p:sp>
      <p:sp>
        <p:nvSpPr>
          <p:cNvPr id="13" name="Text Placeholder 11">
            <a:extLst>
              <a:ext uri="{FF2B5EF4-FFF2-40B4-BE49-F238E27FC236}">
                <a16:creationId xmlns:a16="http://schemas.microsoft.com/office/drawing/2014/main" id="{F794757E-475C-61CE-8872-66E6A64B3C5E}"/>
              </a:ext>
            </a:extLst>
          </p:cNvPr>
          <p:cNvSpPr>
            <a:spLocks noGrp="1"/>
          </p:cNvSpPr>
          <p:nvPr>
            <p:ph type="body" sz="quarter" idx="18" hasCustomPrompt="1"/>
          </p:nvPr>
        </p:nvSpPr>
        <p:spPr>
          <a:xfrm>
            <a:off x="6043611" y="2606888"/>
            <a:ext cx="5434013" cy="1706562"/>
          </a:xfrm>
          <a:prstGeom prst="rect">
            <a:avLst/>
          </a:prstGeom>
        </p:spPr>
        <p:txBody>
          <a:bodyPr tIns="0" anchor="ctr" anchorCtr="0"/>
          <a:lstStyle>
            <a:lvl1pPr marL="0" indent="0">
              <a:spcBef>
                <a:spcPts val="0"/>
              </a:spcBef>
              <a:spcAft>
                <a:spcPts val="0"/>
              </a:spcAft>
              <a:buNone/>
              <a:defRPr sz="1800" b="1">
                <a:solidFill>
                  <a:schemeClr val="accent1"/>
                </a:solidFill>
                <a:latin typeface="Arial Black" panose="020B0A04020102020204" pitchFamily="34" charset="0"/>
              </a:defRPr>
            </a:lvl1pPr>
            <a:lvl2pPr marL="0" indent="0">
              <a:spcBef>
                <a:spcPts val="0"/>
              </a:spcBef>
              <a:spcAft>
                <a:spcPts val="1200"/>
              </a:spcAft>
              <a:buNone/>
              <a:defRPr b="1">
                <a:solidFill>
                  <a:srgbClr val="000000"/>
                </a:solidFill>
                <a:latin typeface="Arial" panose="020B0604020202020204" pitchFamily="34" charset="0"/>
                <a:cs typeface="Arial" panose="020B0604020202020204" pitchFamily="34" charset="0"/>
              </a:defRPr>
            </a:lvl2pPr>
            <a:lvl3pPr marL="0" indent="0">
              <a:spcBef>
                <a:spcPts val="600"/>
              </a:spcBef>
              <a:spcAft>
                <a:spcPts val="0"/>
              </a:spcAft>
              <a:buNone/>
              <a:defRPr>
                <a:solidFill>
                  <a:srgbClr val="000000"/>
                </a:solidFill>
              </a:defRPr>
            </a:lvl3pPr>
            <a:lvl4pPr marL="0" indent="0">
              <a:spcBef>
                <a:spcPts val="600"/>
              </a:spcBef>
              <a:spcAft>
                <a:spcPts val="0"/>
              </a:spcAft>
              <a:buFont typeface="Arial" panose="020B0604020202020204" pitchFamily="34" charset="0"/>
              <a:buNone/>
              <a:defRPr>
                <a:solidFill>
                  <a:srgbClr val="000000"/>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9" name="TextBox 8">
            <a:extLst>
              <a:ext uri="{FF2B5EF4-FFF2-40B4-BE49-F238E27FC236}">
                <a16:creationId xmlns:a16="http://schemas.microsoft.com/office/drawing/2014/main" id="{2CCC7AF2-D28F-E34A-BC9C-6C2FCA2FCCBA}"/>
              </a:ext>
            </a:extLst>
          </p:cNvPr>
          <p:cNvSpPr txBox="1"/>
          <p:nvPr userDrawn="1"/>
        </p:nvSpPr>
        <p:spPr>
          <a:xfrm>
            <a:off x="445348" y="6088187"/>
            <a:ext cx="3170830" cy="369332"/>
          </a:xfrm>
          <a:prstGeom prst="rect">
            <a:avLst/>
          </a:prstGeom>
          <a:noFill/>
        </p:spPr>
        <p:txBody>
          <a:bodyPr wrap="square" rtlCol="0">
            <a:spAutoFit/>
          </a:bodyPr>
          <a:lstStyle/>
          <a:p>
            <a:pPr marL="0" lv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pPr>
            <a:r>
              <a:rPr lang="en-GB" sz="1800" b="1" kern="1200" dirty="0">
                <a:solidFill>
                  <a:schemeClr val="bg1"/>
                </a:solidFill>
                <a:latin typeface="Arial Black" panose="020B0A04020102020204" pitchFamily="34" charset="0"/>
                <a:ea typeface="+mn-ea"/>
                <a:cs typeface="+mn-cs"/>
              </a:rPr>
              <a:t>www.taylorfry.com</a:t>
            </a:r>
            <a:endParaRPr lang="en-AU" sz="1800" b="1" kern="1200" dirty="0">
              <a:solidFill>
                <a:schemeClr val="bg1"/>
              </a:solidFill>
              <a:latin typeface="Arial Black" panose="020B0A04020102020204" pitchFamily="34" charset="0"/>
              <a:ea typeface="+mn-ea"/>
              <a:cs typeface="+mn-cs"/>
            </a:endParaRPr>
          </a:p>
        </p:txBody>
      </p:sp>
      <p:pic>
        <p:nvPicPr>
          <p:cNvPr id="10" name="Picture 9">
            <a:extLst>
              <a:ext uri="{FF2B5EF4-FFF2-40B4-BE49-F238E27FC236}">
                <a16:creationId xmlns:a16="http://schemas.microsoft.com/office/drawing/2014/main" id="{F5AE12DC-01B9-9B08-1EEC-E93167125116}"/>
              </a:ext>
            </a:extLst>
          </p:cNvPr>
          <p:cNvPicPr>
            <a:picLocks noChangeAspect="1"/>
          </p:cNvPicPr>
          <p:nvPr userDrawn="1"/>
        </p:nvPicPr>
        <p:blipFill>
          <a:blip r:embed="rId2"/>
          <a:stretch>
            <a:fillRect/>
          </a:stretch>
        </p:blipFill>
        <p:spPr>
          <a:xfrm>
            <a:off x="538336" y="567831"/>
            <a:ext cx="1525180" cy="912258"/>
          </a:xfrm>
          <a:prstGeom prst="rect">
            <a:avLst/>
          </a:prstGeom>
        </p:spPr>
      </p:pic>
      <p:cxnSp>
        <p:nvCxnSpPr>
          <p:cNvPr id="2" name="Straight Connector 1">
            <a:extLst>
              <a:ext uri="{FF2B5EF4-FFF2-40B4-BE49-F238E27FC236}">
                <a16:creationId xmlns:a16="http://schemas.microsoft.com/office/drawing/2014/main" id="{9FA4B88C-6A99-17A0-2216-C75D7F207315}"/>
              </a:ext>
            </a:extLst>
          </p:cNvPr>
          <p:cNvCxnSpPr>
            <a:cxnSpLocks/>
          </p:cNvCxnSpPr>
          <p:nvPr userDrawn="1"/>
        </p:nvCxnSpPr>
        <p:spPr>
          <a:xfrm>
            <a:off x="526031" y="4458991"/>
            <a:ext cx="100800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Picture Placeholder 7">
            <a:extLst>
              <a:ext uri="{FF2B5EF4-FFF2-40B4-BE49-F238E27FC236}">
                <a16:creationId xmlns:a16="http://schemas.microsoft.com/office/drawing/2014/main" id="{9DF5A43D-1515-493F-B708-058CECE114E4}"/>
              </a:ext>
            </a:extLst>
          </p:cNvPr>
          <p:cNvSpPr>
            <a:spLocks noGrp="1"/>
          </p:cNvSpPr>
          <p:nvPr>
            <p:ph type="pic" sz="quarter" idx="19"/>
          </p:nvPr>
        </p:nvSpPr>
        <p:spPr>
          <a:xfrm>
            <a:off x="4218528" y="4646574"/>
            <a:ext cx="1706247" cy="1706247"/>
          </a:xfrm>
          <a:prstGeom prst="rect">
            <a:avLst/>
          </a:prstGeom>
          <a:noFill/>
        </p:spPr>
        <p:txBody>
          <a:bodyPr anchor="ctr" anchorCtr="1"/>
          <a:lstStyle>
            <a:lvl1pPr marL="0" indent="0" algn="ctr">
              <a:buNone/>
              <a:defRPr>
                <a:solidFill>
                  <a:srgbClr val="000000"/>
                </a:solidFill>
              </a:defRPr>
            </a:lvl1pPr>
          </a:lstStyle>
          <a:p>
            <a:r>
              <a:rPr lang="en-US" dirty="0"/>
              <a:t>Click icon to add picture</a:t>
            </a:r>
            <a:endParaRPr lang="en-AU" dirty="0"/>
          </a:p>
        </p:txBody>
      </p:sp>
      <p:sp>
        <p:nvSpPr>
          <p:cNvPr id="7" name="Text Placeholder 11">
            <a:extLst>
              <a:ext uri="{FF2B5EF4-FFF2-40B4-BE49-F238E27FC236}">
                <a16:creationId xmlns:a16="http://schemas.microsoft.com/office/drawing/2014/main" id="{DB02BFAA-08C5-55A0-FD17-57DAA0AB3A3B}"/>
              </a:ext>
            </a:extLst>
          </p:cNvPr>
          <p:cNvSpPr>
            <a:spLocks noGrp="1"/>
          </p:cNvSpPr>
          <p:nvPr>
            <p:ph type="body" sz="quarter" idx="20" hasCustomPrompt="1"/>
          </p:nvPr>
        </p:nvSpPr>
        <p:spPr>
          <a:xfrm>
            <a:off x="6039896" y="4646259"/>
            <a:ext cx="5434013" cy="1706562"/>
          </a:xfrm>
          <a:prstGeom prst="rect">
            <a:avLst/>
          </a:prstGeom>
        </p:spPr>
        <p:txBody>
          <a:bodyPr tIns="0" anchor="ctr" anchorCtr="0"/>
          <a:lstStyle>
            <a:lvl1pPr marL="0" indent="0">
              <a:spcBef>
                <a:spcPts val="0"/>
              </a:spcBef>
              <a:spcAft>
                <a:spcPts val="0"/>
              </a:spcAft>
              <a:buNone/>
              <a:defRPr sz="1800" b="1">
                <a:solidFill>
                  <a:schemeClr val="accent1"/>
                </a:solidFill>
                <a:latin typeface="Arial Black" panose="020B0A04020102020204" pitchFamily="34" charset="0"/>
              </a:defRPr>
            </a:lvl1pPr>
            <a:lvl2pPr marL="0" indent="0">
              <a:spcBef>
                <a:spcPts val="0"/>
              </a:spcBef>
              <a:spcAft>
                <a:spcPts val="1200"/>
              </a:spcAft>
              <a:buNone/>
              <a:defRPr b="1">
                <a:solidFill>
                  <a:srgbClr val="000000"/>
                </a:solidFill>
                <a:latin typeface="Arial" panose="020B0604020202020204" pitchFamily="34" charset="0"/>
                <a:cs typeface="Arial" panose="020B0604020202020204" pitchFamily="34" charset="0"/>
              </a:defRPr>
            </a:lvl2pPr>
            <a:lvl3pPr marL="0" indent="0">
              <a:spcBef>
                <a:spcPts val="600"/>
              </a:spcBef>
              <a:spcAft>
                <a:spcPts val="0"/>
              </a:spcAft>
              <a:buNone/>
              <a:defRPr>
                <a:solidFill>
                  <a:srgbClr val="000000"/>
                </a:solidFill>
              </a:defRPr>
            </a:lvl3pPr>
            <a:lvl4pPr marL="0" indent="0">
              <a:spcBef>
                <a:spcPts val="600"/>
              </a:spcBef>
              <a:spcAft>
                <a:spcPts val="0"/>
              </a:spcAft>
              <a:buFont typeface="Arial" panose="020B0604020202020204" pitchFamily="34" charset="0"/>
              <a:buNone/>
              <a:defRPr>
                <a:solidFill>
                  <a:srgbClr val="000000"/>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8" name="Text Placeholder 6">
            <a:extLst>
              <a:ext uri="{FF2B5EF4-FFF2-40B4-BE49-F238E27FC236}">
                <a16:creationId xmlns:a16="http://schemas.microsoft.com/office/drawing/2014/main" id="{4B0625F5-AFCD-CC25-8E6D-FFFFBAE275E8}"/>
              </a:ext>
            </a:extLst>
          </p:cNvPr>
          <p:cNvSpPr>
            <a:spLocks noGrp="1"/>
          </p:cNvSpPr>
          <p:nvPr>
            <p:ph type="body" sz="quarter" idx="21" hasCustomPrompt="1"/>
          </p:nvPr>
        </p:nvSpPr>
        <p:spPr>
          <a:xfrm>
            <a:off x="445347" y="4889103"/>
            <a:ext cx="2993177" cy="914400"/>
          </a:xfrm>
          <a:prstGeom prst="rect">
            <a:avLst/>
          </a:prstGeom>
        </p:spPr>
        <p:txBody>
          <a:bodyPr/>
          <a:lstStyle>
            <a:lvl1pPr marL="0" indent="0">
              <a:spcBef>
                <a:spcPts val="0"/>
              </a:spcBef>
              <a:spcAft>
                <a:spcPts val="0"/>
              </a:spcAft>
              <a:buNone/>
              <a:defRPr sz="1400">
                <a:solidFill>
                  <a:schemeClr val="bg1"/>
                </a:solidFill>
                <a:latin typeface="Arial Black" panose="020B0A04020102020204" pitchFamily="34" charset="0"/>
              </a:defRPr>
            </a:lvl1pPr>
            <a:lvl2pPr marL="0" indent="0">
              <a:spcBef>
                <a:spcPts val="0"/>
              </a:spcBef>
              <a:spcAft>
                <a:spcPts val="0"/>
              </a:spcAft>
              <a:buNone/>
              <a:defRPr sz="1400" b="1">
                <a:solidFill>
                  <a:schemeClr val="bg1"/>
                </a:solidFill>
              </a:defRPr>
            </a:lvl2pPr>
            <a:lvl3pPr marL="0" indent="0">
              <a:spcBef>
                <a:spcPts val="0"/>
              </a:spcBef>
              <a:spcAft>
                <a:spcPts val="0"/>
              </a:spcAft>
              <a:buNone/>
              <a:defRPr sz="1400" b="1">
                <a:solidFill>
                  <a:schemeClr val="bg1"/>
                </a:solidFill>
              </a:defRPr>
            </a:lvl3pPr>
            <a:lvl4pPr marL="0" indent="0">
              <a:spcBef>
                <a:spcPts val="0"/>
              </a:spcBef>
              <a:spcAft>
                <a:spcPts val="0"/>
              </a:spcAft>
              <a:buFont typeface="Arial" panose="020B0604020202020204" pitchFamily="34" charset="0"/>
              <a:buNone/>
              <a:defRPr sz="1400" b="1">
                <a:solidFill>
                  <a:schemeClr val="bg1"/>
                </a:solidFill>
              </a:defRPr>
            </a:lvl4pPr>
            <a:lvl5pPr marL="0" indent="0">
              <a:spcBef>
                <a:spcPts val="0"/>
              </a:spcBef>
              <a:spcAft>
                <a:spcPts val="0"/>
              </a:spcAft>
              <a:buFont typeface="Arial" panose="020B0604020202020204" pitchFamily="34" charset="0"/>
              <a:buNone/>
              <a:defRPr sz="1400" b="1">
                <a:solidFill>
                  <a:schemeClr val="bg1"/>
                </a:solidFill>
              </a:defRPr>
            </a:lvl5pPr>
          </a:lstStyle>
          <a:p>
            <a:pPr lvl="0"/>
            <a:r>
              <a:rPr lang="en-GB" dirty="0"/>
              <a:t>Location</a:t>
            </a:r>
          </a:p>
          <a:p>
            <a:pPr lvl="1"/>
            <a:r>
              <a:rPr lang="en-GB" dirty="0"/>
              <a:t>Address line 1</a:t>
            </a:r>
          </a:p>
          <a:p>
            <a:pPr lvl="2"/>
            <a:r>
              <a:rPr lang="en-GB" dirty="0"/>
              <a:t>Address line 2</a:t>
            </a:r>
          </a:p>
          <a:p>
            <a:pPr lvl="3"/>
            <a:r>
              <a:rPr lang="en-GB" dirty="0"/>
              <a:t>Address line 3</a:t>
            </a:r>
          </a:p>
        </p:txBody>
      </p:sp>
    </p:spTree>
    <p:extLst>
      <p:ext uri="{BB962C8B-B14F-4D97-AF65-F5344CB8AC3E}">
        <p14:creationId xmlns:p14="http://schemas.microsoft.com/office/powerpoint/2010/main" val="3477093255"/>
      </p:ext>
    </p:extLst>
  </p:cSld>
  <p:clrMapOvr>
    <a:masterClrMapping/>
  </p:clrMapOvr>
  <p:extLst>
    <p:ext uri="{DCECCB84-F9BA-43D5-87BE-67443E8EF086}">
      <p15:sldGuideLst xmlns:p15="http://schemas.microsoft.com/office/powerpoint/2012/main">
        <p15:guide id="1" pos="2655" userDrawn="1">
          <p15:clr>
            <a:srgbClr val="FBAE40"/>
          </p15:clr>
        </p15:guide>
        <p15:guide id="2" pos="7230" userDrawn="1">
          <p15:clr>
            <a:srgbClr val="FBAE40"/>
          </p15:clr>
        </p15:guide>
        <p15:guide id="4" pos="3738" userDrawn="1">
          <p15:clr>
            <a:srgbClr val="FBAE40"/>
          </p15:clr>
        </p15:guide>
        <p15:guide id="5" pos="3804" userDrawn="1">
          <p15:clr>
            <a:srgbClr val="FBAE40"/>
          </p15:clr>
        </p15:guide>
        <p15:guide id="6" orient="horz" pos="357" userDrawn="1">
          <p15:clr>
            <a:srgbClr val="FBAE40"/>
          </p15:clr>
        </p15:guide>
        <p15:guide id="7" orient="horz" pos="1641" userDrawn="1">
          <p15:clr>
            <a:srgbClr val="FBAE40"/>
          </p15:clr>
        </p15:guide>
        <p15:guide id="8" orient="horz" pos="2718" userDrawn="1">
          <p15:clr>
            <a:srgbClr val="FBAE40"/>
          </p15:clr>
        </p15:guide>
        <p15:guide id="9" orient="horz" pos="2925" userDrawn="1">
          <p15:clr>
            <a:srgbClr val="FBAE40"/>
          </p15:clr>
        </p15:guide>
        <p15:guide id="10" orient="horz" pos="1434" userDrawn="1">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1_Back page (Black, 4 people, SYD)">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F51ECF8-9FCB-457E-6594-6518D4AE29CB}"/>
              </a:ext>
            </a:extLst>
          </p:cNvPr>
          <p:cNvSpPr/>
          <p:nvPr userDrawn="1"/>
        </p:nvSpPr>
        <p:spPr>
          <a:xfrm>
            <a:off x="3598081" y="0"/>
            <a:ext cx="816529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600" dirty="0" err="1">
              <a:solidFill>
                <a:schemeClr val="bg1"/>
              </a:solidFill>
            </a:endParaRPr>
          </a:p>
        </p:txBody>
      </p:sp>
      <p:sp>
        <p:nvSpPr>
          <p:cNvPr id="3" name="Picture Placeholder 7">
            <a:extLst>
              <a:ext uri="{FF2B5EF4-FFF2-40B4-BE49-F238E27FC236}">
                <a16:creationId xmlns:a16="http://schemas.microsoft.com/office/drawing/2014/main" id="{D17E9028-F4F7-5BED-5C5F-BBD8E85FBC75}"/>
              </a:ext>
            </a:extLst>
          </p:cNvPr>
          <p:cNvSpPr>
            <a:spLocks noGrp="1"/>
          </p:cNvSpPr>
          <p:nvPr>
            <p:ph type="pic" sz="quarter" idx="13"/>
          </p:nvPr>
        </p:nvSpPr>
        <p:spPr>
          <a:xfrm>
            <a:off x="4218529" y="567831"/>
            <a:ext cx="1368000" cy="1368000"/>
          </a:xfrm>
          <a:prstGeom prst="rect">
            <a:avLst/>
          </a:prstGeom>
          <a:noFill/>
        </p:spPr>
        <p:txBody>
          <a:bodyPr anchor="ctr" anchorCtr="1"/>
          <a:lstStyle>
            <a:lvl1pPr marL="0" indent="0" algn="ctr">
              <a:buNone/>
              <a:defRPr>
                <a:solidFill>
                  <a:srgbClr val="000000"/>
                </a:solidFill>
              </a:defRPr>
            </a:lvl1pPr>
          </a:lstStyle>
          <a:p>
            <a:r>
              <a:rPr lang="en-US" dirty="0"/>
              <a:t>Click icon to add picture</a:t>
            </a:r>
            <a:endParaRPr lang="en-AU" dirty="0"/>
          </a:p>
        </p:txBody>
      </p:sp>
      <p:sp>
        <p:nvSpPr>
          <p:cNvPr id="12" name="Text Placeholder 11">
            <a:extLst>
              <a:ext uri="{FF2B5EF4-FFF2-40B4-BE49-F238E27FC236}">
                <a16:creationId xmlns:a16="http://schemas.microsoft.com/office/drawing/2014/main" id="{3F851E05-63A7-551D-77A7-D99D9E3EE42D}"/>
              </a:ext>
            </a:extLst>
          </p:cNvPr>
          <p:cNvSpPr>
            <a:spLocks noGrp="1"/>
          </p:cNvSpPr>
          <p:nvPr>
            <p:ph type="body" sz="quarter" idx="17" hasCustomPrompt="1"/>
          </p:nvPr>
        </p:nvSpPr>
        <p:spPr>
          <a:xfrm>
            <a:off x="5720918" y="567831"/>
            <a:ext cx="5755661" cy="1368000"/>
          </a:xfrm>
          <a:prstGeom prst="rect">
            <a:avLst/>
          </a:prstGeom>
        </p:spPr>
        <p:txBody>
          <a:bodyPr tIns="0" anchor="ctr" anchorCtr="0"/>
          <a:lstStyle>
            <a:lvl1pPr marL="0" indent="0">
              <a:spcBef>
                <a:spcPts val="0"/>
              </a:spcBef>
              <a:spcAft>
                <a:spcPts val="0"/>
              </a:spcAft>
              <a:buNone/>
              <a:defRPr sz="1600" b="1">
                <a:solidFill>
                  <a:schemeClr val="accent1"/>
                </a:solidFill>
                <a:latin typeface="Arial Black" panose="020B0A04020102020204" pitchFamily="34" charset="0"/>
              </a:defRPr>
            </a:lvl1pPr>
            <a:lvl2pPr marL="0" indent="0">
              <a:spcBef>
                <a:spcPts val="0"/>
              </a:spcBef>
              <a:spcAft>
                <a:spcPts val="800"/>
              </a:spcAft>
              <a:buNone/>
              <a:defRPr sz="1400" b="1">
                <a:solidFill>
                  <a:srgbClr val="000000"/>
                </a:solidFill>
                <a:latin typeface="Arial" panose="020B0604020202020204" pitchFamily="34" charset="0"/>
                <a:cs typeface="Arial" panose="020B0604020202020204" pitchFamily="34" charset="0"/>
              </a:defRPr>
            </a:lvl2pPr>
            <a:lvl3pPr marL="0" indent="0">
              <a:spcBef>
                <a:spcPts val="400"/>
              </a:spcBef>
              <a:spcAft>
                <a:spcPts val="0"/>
              </a:spcAft>
              <a:buNone/>
              <a:defRPr sz="1400">
                <a:solidFill>
                  <a:srgbClr val="000000"/>
                </a:solidFill>
              </a:defRPr>
            </a:lvl3pPr>
            <a:lvl4pPr marL="0" indent="0">
              <a:spcBef>
                <a:spcPts val="400"/>
              </a:spcBef>
              <a:spcAft>
                <a:spcPts val="0"/>
              </a:spcAft>
              <a:buFont typeface="Arial" panose="020B0604020202020204" pitchFamily="34" charset="0"/>
              <a:buNone/>
              <a:defRPr sz="1400">
                <a:solidFill>
                  <a:srgbClr val="000000"/>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4" name="Picture Placeholder 7">
            <a:extLst>
              <a:ext uri="{FF2B5EF4-FFF2-40B4-BE49-F238E27FC236}">
                <a16:creationId xmlns:a16="http://schemas.microsoft.com/office/drawing/2014/main" id="{5F408F1B-3AB8-22CB-7B7F-9D5D4F311DA5}"/>
              </a:ext>
            </a:extLst>
          </p:cNvPr>
          <p:cNvSpPr>
            <a:spLocks noGrp="1"/>
          </p:cNvSpPr>
          <p:nvPr>
            <p:ph type="pic" sz="quarter" idx="16"/>
          </p:nvPr>
        </p:nvSpPr>
        <p:spPr>
          <a:xfrm>
            <a:off x="4218529" y="2040279"/>
            <a:ext cx="1368000" cy="1368000"/>
          </a:xfrm>
          <a:prstGeom prst="rect">
            <a:avLst/>
          </a:prstGeom>
          <a:noFill/>
        </p:spPr>
        <p:txBody>
          <a:bodyPr anchor="ctr" anchorCtr="1"/>
          <a:lstStyle>
            <a:lvl1pPr marL="0" indent="0" algn="ctr">
              <a:buNone/>
              <a:defRPr>
                <a:solidFill>
                  <a:srgbClr val="000000"/>
                </a:solidFill>
              </a:defRPr>
            </a:lvl1pPr>
          </a:lstStyle>
          <a:p>
            <a:r>
              <a:rPr lang="en-US" dirty="0"/>
              <a:t>Click icon to add picture</a:t>
            </a:r>
            <a:endParaRPr lang="en-AU" dirty="0"/>
          </a:p>
        </p:txBody>
      </p:sp>
      <p:sp>
        <p:nvSpPr>
          <p:cNvPr id="13" name="Text Placeholder 11">
            <a:extLst>
              <a:ext uri="{FF2B5EF4-FFF2-40B4-BE49-F238E27FC236}">
                <a16:creationId xmlns:a16="http://schemas.microsoft.com/office/drawing/2014/main" id="{F794757E-475C-61CE-8872-66E6A64B3C5E}"/>
              </a:ext>
            </a:extLst>
          </p:cNvPr>
          <p:cNvSpPr>
            <a:spLocks noGrp="1"/>
          </p:cNvSpPr>
          <p:nvPr>
            <p:ph type="body" sz="quarter" idx="18" hasCustomPrompt="1"/>
          </p:nvPr>
        </p:nvSpPr>
        <p:spPr>
          <a:xfrm>
            <a:off x="5720918" y="2040279"/>
            <a:ext cx="5755661" cy="1368000"/>
          </a:xfrm>
          <a:prstGeom prst="rect">
            <a:avLst/>
          </a:prstGeom>
        </p:spPr>
        <p:txBody>
          <a:bodyPr tIns="0" anchor="ctr" anchorCtr="0"/>
          <a:lstStyle>
            <a:lvl1pPr marL="0" indent="0">
              <a:spcBef>
                <a:spcPts val="0"/>
              </a:spcBef>
              <a:spcAft>
                <a:spcPts val="0"/>
              </a:spcAft>
              <a:buNone/>
              <a:defRPr sz="1600" b="1">
                <a:solidFill>
                  <a:schemeClr val="accent1"/>
                </a:solidFill>
                <a:latin typeface="Arial Black" panose="020B0A04020102020204" pitchFamily="34" charset="0"/>
              </a:defRPr>
            </a:lvl1pPr>
            <a:lvl2pPr marL="0" indent="0">
              <a:spcBef>
                <a:spcPts val="0"/>
              </a:spcBef>
              <a:spcAft>
                <a:spcPts val="800"/>
              </a:spcAft>
              <a:buNone/>
              <a:defRPr sz="1400" b="1">
                <a:solidFill>
                  <a:srgbClr val="000000"/>
                </a:solidFill>
                <a:latin typeface="Arial" panose="020B0604020202020204" pitchFamily="34" charset="0"/>
                <a:cs typeface="Arial" panose="020B0604020202020204" pitchFamily="34" charset="0"/>
              </a:defRPr>
            </a:lvl2pPr>
            <a:lvl3pPr marL="0" indent="0">
              <a:spcBef>
                <a:spcPts val="400"/>
              </a:spcBef>
              <a:spcAft>
                <a:spcPts val="0"/>
              </a:spcAft>
              <a:buNone/>
              <a:defRPr sz="1400">
                <a:solidFill>
                  <a:srgbClr val="000000"/>
                </a:solidFill>
              </a:defRPr>
            </a:lvl3pPr>
            <a:lvl4pPr marL="0" indent="0">
              <a:spcBef>
                <a:spcPts val="400"/>
              </a:spcBef>
              <a:spcAft>
                <a:spcPts val="0"/>
              </a:spcAft>
              <a:buFont typeface="Arial" panose="020B0604020202020204" pitchFamily="34" charset="0"/>
              <a:buNone/>
              <a:defRPr sz="1400">
                <a:solidFill>
                  <a:srgbClr val="000000"/>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9" name="TextBox 8">
            <a:extLst>
              <a:ext uri="{FF2B5EF4-FFF2-40B4-BE49-F238E27FC236}">
                <a16:creationId xmlns:a16="http://schemas.microsoft.com/office/drawing/2014/main" id="{2CCC7AF2-D28F-E34A-BC9C-6C2FCA2FCCBA}"/>
              </a:ext>
            </a:extLst>
          </p:cNvPr>
          <p:cNvSpPr txBox="1"/>
          <p:nvPr userDrawn="1"/>
        </p:nvSpPr>
        <p:spPr>
          <a:xfrm>
            <a:off x="445348" y="6088187"/>
            <a:ext cx="3170830" cy="369332"/>
          </a:xfrm>
          <a:prstGeom prst="rect">
            <a:avLst/>
          </a:prstGeom>
          <a:noFill/>
        </p:spPr>
        <p:txBody>
          <a:bodyPr wrap="square" rtlCol="0">
            <a:spAutoFit/>
          </a:bodyPr>
          <a:lstStyle/>
          <a:p>
            <a:pPr marL="0" lv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pPr>
            <a:r>
              <a:rPr lang="en-GB" sz="1800" b="1" kern="1200" dirty="0">
                <a:solidFill>
                  <a:schemeClr val="bg1"/>
                </a:solidFill>
                <a:latin typeface="Arial Black" panose="020B0A04020102020204" pitchFamily="34" charset="0"/>
                <a:ea typeface="+mn-ea"/>
                <a:cs typeface="+mn-cs"/>
              </a:rPr>
              <a:t>www.taylorfry.com</a:t>
            </a:r>
            <a:endParaRPr lang="en-AU" sz="1800" b="1" kern="1200" dirty="0">
              <a:solidFill>
                <a:schemeClr val="bg1"/>
              </a:solidFill>
              <a:latin typeface="Arial Black" panose="020B0A04020102020204" pitchFamily="34" charset="0"/>
              <a:ea typeface="+mn-ea"/>
              <a:cs typeface="+mn-cs"/>
            </a:endParaRPr>
          </a:p>
        </p:txBody>
      </p:sp>
      <p:pic>
        <p:nvPicPr>
          <p:cNvPr id="10" name="Picture 9">
            <a:extLst>
              <a:ext uri="{FF2B5EF4-FFF2-40B4-BE49-F238E27FC236}">
                <a16:creationId xmlns:a16="http://schemas.microsoft.com/office/drawing/2014/main" id="{F5AE12DC-01B9-9B08-1EEC-E93167125116}"/>
              </a:ext>
            </a:extLst>
          </p:cNvPr>
          <p:cNvPicPr>
            <a:picLocks noChangeAspect="1"/>
          </p:cNvPicPr>
          <p:nvPr userDrawn="1"/>
        </p:nvPicPr>
        <p:blipFill>
          <a:blip r:embed="rId2"/>
          <a:stretch>
            <a:fillRect/>
          </a:stretch>
        </p:blipFill>
        <p:spPr>
          <a:xfrm>
            <a:off x="538336" y="567831"/>
            <a:ext cx="1525180" cy="912258"/>
          </a:xfrm>
          <a:prstGeom prst="rect">
            <a:avLst/>
          </a:prstGeom>
        </p:spPr>
      </p:pic>
      <p:cxnSp>
        <p:nvCxnSpPr>
          <p:cNvPr id="2" name="Straight Connector 1">
            <a:extLst>
              <a:ext uri="{FF2B5EF4-FFF2-40B4-BE49-F238E27FC236}">
                <a16:creationId xmlns:a16="http://schemas.microsoft.com/office/drawing/2014/main" id="{9FA4B88C-6A99-17A0-2216-C75D7F207315}"/>
              </a:ext>
            </a:extLst>
          </p:cNvPr>
          <p:cNvCxnSpPr>
            <a:cxnSpLocks/>
          </p:cNvCxnSpPr>
          <p:nvPr userDrawn="1"/>
        </p:nvCxnSpPr>
        <p:spPr>
          <a:xfrm>
            <a:off x="526031" y="4458991"/>
            <a:ext cx="100800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Picture Placeholder 7">
            <a:extLst>
              <a:ext uri="{FF2B5EF4-FFF2-40B4-BE49-F238E27FC236}">
                <a16:creationId xmlns:a16="http://schemas.microsoft.com/office/drawing/2014/main" id="{9DF5A43D-1515-493F-B708-058CECE114E4}"/>
              </a:ext>
            </a:extLst>
          </p:cNvPr>
          <p:cNvSpPr>
            <a:spLocks noGrp="1"/>
          </p:cNvSpPr>
          <p:nvPr>
            <p:ph type="pic" sz="quarter" idx="19"/>
          </p:nvPr>
        </p:nvSpPr>
        <p:spPr>
          <a:xfrm>
            <a:off x="4218529" y="3512727"/>
            <a:ext cx="1368000" cy="1368000"/>
          </a:xfrm>
          <a:prstGeom prst="rect">
            <a:avLst/>
          </a:prstGeom>
          <a:noFill/>
        </p:spPr>
        <p:txBody>
          <a:bodyPr anchor="ctr" anchorCtr="1"/>
          <a:lstStyle>
            <a:lvl1pPr marL="0" indent="0" algn="ctr">
              <a:buNone/>
              <a:defRPr>
                <a:solidFill>
                  <a:srgbClr val="000000"/>
                </a:solidFill>
              </a:defRPr>
            </a:lvl1pPr>
          </a:lstStyle>
          <a:p>
            <a:r>
              <a:rPr lang="en-US" dirty="0"/>
              <a:t>Click icon to add picture</a:t>
            </a:r>
            <a:endParaRPr lang="en-AU" dirty="0"/>
          </a:p>
        </p:txBody>
      </p:sp>
      <p:sp>
        <p:nvSpPr>
          <p:cNvPr id="7" name="Text Placeholder 11">
            <a:extLst>
              <a:ext uri="{FF2B5EF4-FFF2-40B4-BE49-F238E27FC236}">
                <a16:creationId xmlns:a16="http://schemas.microsoft.com/office/drawing/2014/main" id="{DB02BFAA-08C5-55A0-FD17-57DAA0AB3A3B}"/>
              </a:ext>
            </a:extLst>
          </p:cNvPr>
          <p:cNvSpPr>
            <a:spLocks noGrp="1"/>
          </p:cNvSpPr>
          <p:nvPr>
            <p:ph type="body" sz="quarter" idx="20" hasCustomPrompt="1"/>
          </p:nvPr>
        </p:nvSpPr>
        <p:spPr>
          <a:xfrm>
            <a:off x="5720918" y="3512727"/>
            <a:ext cx="5755661" cy="1368000"/>
          </a:xfrm>
          <a:prstGeom prst="rect">
            <a:avLst/>
          </a:prstGeom>
        </p:spPr>
        <p:txBody>
          <a:bodyPr tIns="0" anchor="ctr" anchorCtr="0"/>
          <a:lstStyle>
            <a:lvl1pPr marL="0" indent="0">
              <a:spcBef>
                <a:spcPts val="0"/>
              </a:spcBef>
              <a:spcAft>
                <a:spcPts val="0"/>
              </a:spcAft>
              <a:buNone/>
              <a:defRPr sz="1600" b="1">
                <a:solidFill>
                  <a:schemeClr val="accent1"/>
                </a:solidFill>
                <a:latin typeface="Arial Black" panose="020B0A04020102020204" pitchFamily="34" charset="0"/>
              </a:defRPr>
            </a:lvl1pPr>
            <a:lvl2pPr marL="0" indent="0">
              <a:spcBef>
                <a:spcPts val="0"/>
              </a:spcBef>
              <a:spcAft>
                <a:spcPts val="800"/>
              </a:spcAft>
              <a:buNone/>
              <a:defRPr sz="1400" b="1">
                <a:solidFill>
                  <a:srgbClr val="000000"/>
                </a:solidFill>
                <a:latin typeface="Arial" panose="020B0604020202020204" pitchFamily="34" charset="0"/>
                <a:cs typeface="Arial" panose="020B0604020202020204" pitchFamily="34" charset="0"/>
              </a:defRPr>
            </a:lvl2pPr>
            <a:lvl3pPr marL="0" indent="0">
              <a:spcBef>
                <a:spcPts val="400"/>
              </a:spcBef>
              <a:spcAft>
                <a:spcPts val="0"/>
              </a:spcAft>
              <a:buNone/>
              <a:defRPr sz="1400">
                <a:solidFill>
                  <a:srgbClr val="000000"/>
                </a:solidFill>
              </a:defRPr>
            </a:lvl3pPr>
            <a:lvl4pPr marL="0" indent="0">
              <a:spcBef>
                <a:spcPts val="400"/>
              </a:spcBef>
              <a:spcAft>
                <a:spcPts val="0"/>
              </a:spcAft>
              <a:buFont typeface="Arial" panose="020B0604020202020204" pitchFamily="34" charset="0"/>
              <a:buNone/>
              <a:defRPr sz="1400">
                <a:solidFill>
                  <a:srgbClr val="000000"/>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8" name="Picture Placeholder 7">
            <a:extLst>
              <a:ext uri="{FF2B5EF4-FFF2-40B4-BE49-F238E27FC236}">
                <a16:creationId xmlns:a16="http://schemas.microsoft.com/office/drawing/2014/main" id="{DDF0ABC8-0AF4-FC5A-2412-BE1CFCFF9FBE}"/>
              </a:ext>
            </a:extLst>
          </p:cNvPr>
          <p:cNvSpPr>
            <a:spLocks noGrp="1"/>
          </p:cNvSpPr>
          <p:nvPr>
            <p:ph type="pic" sz="quarter" idx="21"/>
          </p:nvPr>
        </p:nvSpPr>
        <p:spPr>
          <a:xfrm>
            <a:off x="4214813" y="4985175"/>
            <a:ext cx="1368000" cy="1368000"/>
          </a:xfrm>
          <a:prstGeom prst="rect">
            <a:avLst/>
          </a:prstGeom>
          <a:noFill/>
        </p:spPr>
        <p:txBody>
          <a:bodyPr anchor="ctr" anchorCtr="1"/>
          <a:lstStyle>
            <a:lvl1pPr marL="0" indent="0" algn="ctr">
              <a:buNone/>
              <a:defRPr>
                <a:solidFill>
                  <a:srgbClr val="000000"/>
                </a:solidFill>
              </a:defRPr>
            </a:lvl1pPr>
          </a:lstStyle>
          <a:p>
            <a:r>
              <a:rPr lang="en-US" dirty="0"/>
              <a:t>Click icon to add picture</a:t>
            </a:r>
            <a:endParaRPr lang="en-AU" dirty="0"/>
          </a:p>
        </p:txBody>
      </p:sp>
      <p:sp>
        <p:nvSpPr>
          <p:cNvPr id="14" name="Text Placeholder 11">
            <a:extLst>
              <a:ext uri="{FF2B5EF4-FFF2-40B4-BE49-F238E27FC236}">
                <a16:creationId xmlns:a16="http://schemas.microsoft.com/office/drawing/2014/main" id="{A12D9593-B966-E85B-7AEA-CADFB6A6C573}"/>
              </a:ext>
            </a:extLst>
          </p:cNvPr>
          <p:cNvSpPr>
            <a:spLocks noGrp="1"/>
          </p:cNvSpPr>
          <p:nvPr>
            <p:ph type="body" sz="quarter" idx="22" hasCustomPrompt="1"/>
          </p:nvPr>
        </p:nvSpPr>
        <p:spPr>
          <a:xfrm>
            <a:off x="5720918" y="4985175"/>
            <a:ext cx="5755661" cy="1368000"/>
          </a:xfrm>
          <a:prstGeom prst="rect">
            <a:avLst/>
          </a:prstGeom>
        </p:spPr>
        <p:txBody>
          <a:bodyPr tIns="0" anchor="ctr" anchorCtr="0"/>
          <a:lstStyle>
            <a:lvl1pPr marL="0" indent="0">
              <a:spcBef>
                <a:spcPts val="0"/>
              </a:spcBef>
              <a:spcAft>
                <a:spcPts val="0"/>
              </a:spcAft>
              <a:buNone/>
              <a:defRPr sz="1600" b="1">
                <a:solidFill>
                  <a:schemeClr val="accent1"/>
                </a:solidFill>
                <a:latin typeface="Arial Black" panose="020B0A04020102020204" pitchFamily="34" charset="0"/>
              </a:defRPr>
            </a:lvl1pPr>
            <a:lvl2pPr marL="0" indent="0">
              <a:spcBef>
                <a:spcPts val="0"/>
              </a:spcBef>
              <a:spcAft>
                <a:spcPts val="800"/>
              </a:spcAft>
              <a:buNone/>
              <a:defRPr sz="1400" b="1">
                <a:solidFill>
                  <a:srgbClr val="000000"/>
                </a:solidFill>
                <a:latin typeface="Arial" panose="020B0604020202020204" pitchFamily="34" charset="0"/>
                <a:cs typeface="Arial" panose="020B0604020202020204" pitchFamily="34" charset="0"/>
              </a:defRPr>
            </a:lvl2pPr>
            <a:lvl3pPr marL="0" indent="0">
              <a:spcBef>
                <a:spcPts val="400"/>
              </a:spcBef>
              <a:spcAft>
                <a:spcPts val="0"/>
              </a:spcAft>
              <a:buNone/>
              <a:defRPr sz="1400">
                <a:solidFill>
                  <a:srgbClr val="000000"/>
                </a:solidFill>
              </a:defRPr>
            </a:lvl3pPr>
            <a:lvl4pPr marL="0" indent="0">
              <a:spcBef>
                <a:spcPts val="400"/>
              </a:spcBef>
              <a:spcAft>
                <a:spcPts val="0"/>
              </a:spcAft>
              <a:buFont typeface="Arial" panose="020B0604020202020204" pitchFamily="34" charset="0"/>
              <a:buNone/>
              <a:defRPr sz="1400">
                <a:solidFill>
                  <a:srgbClr val="000000"/>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15" name="Text Placeholder 6">
            <a:extLst>
              <a:ext uri="{FF2B5EF4-FFF2-40B4-BE49-F238E27FC236}">
                <a16:creationId xmlns:a16="http://schemas.microsoft.com/office/drawing/2014/main" id="{1A806878-796E-1B0B-8F2A-E5A9545998E2}"/>
              </a:ext>
            </a:extLst>
          </p:cNvPr>
          <p:cNvSpPr>
            <a:spLocks noGrp="1"/>
          </p:cNvSpPr>
          <p:nvPr>
            <p:ph type="body" sz="quarter" idx="23" hasCustomPrompt="1"/>
          </p:nvPr>
        </p:nvSpPr>
        <p:spPr>
          <a:xfrm>
            <a:off x="445347" y="4889103"/>
            <a:ext cx="2993177" cy="914400"/>
          </a:xfrm>
          <a:prstGeom prst="rect">
            <a:avLst/>
          </a:prstGeom>
        </p:spPr>
        <p:txBody>
          <a:bodyPr/>
          <a:lstStyle>
            <a:lvl1pPr marL="0" indent="0">
              <a:spcBef>
                <a:spcPts val="0"/>
              </a:spcBef>
              <a:spcAft>
                <a:spcPts val="0"/>
              </a:spcAft>
              <a:buNone/>
              <a:defRPr sz="1400">
                <a:solidFill>
                  <a:schemeClr val="bg1"/>
                </a:solidFill>
                <a:latin typeface="Arial Black" panose="020B0A04020102020204" pitchFamily="34" charset="0"/>
              </a:defRPr>
            </a:lvl1pPr>
            <a:lvl2pPr marL="0" indent="0">
              <a:spcBef>
                <a:spcPts val="0"/>
              </a:spcBef>
              <a:spcAft>
                <a:spcPts val="0"/>
              </a:spcAft>
              <a:buNone/>
              <a:defRPr sz="1400" b="1">
                <a:solidFill>
                  <a:schemeClr val="bg1"/>
                </a:solidFill>
              </a:defRPr>
            </a:lvl2pPr>
            <a:lvl3pPr marL="0" indent="0">
              <a:spcBef>
                <a:spcPts val="0"/>
              </a:spcBef>
              <a:spcAft>
                <a:spcPts val="0"/>
              </a:spcAft>
              <a:buNone/>
              <a:defRPr sz="1400" b="1">
                <a:solidFill>
                  <a:schemeClr val="bg1"/>
                </a:solidFill>
              </a:defRPr>
            </a:lvl3pPr>
            <a:lvl4pPr marL="0" indent="0">
              <a:spcBef>
                <a:spcPts val="0"/>
              </a:spcBef>
              <a:spcAft>
                <a:spcPts val="0"/>
              </a:spcAft>
              <a:buFont typeface="Arial" panose="020B0604020202020204" pitchFamily="34" charset="0"/>
              <a:buNone/>
              <a:defRPr sz="1400" b="1">
                <a:solidFill>
                  <a:schemeClr val="bg1"/>
                </a:solidFill>
              </a:defRPr>
            </a:lvl4pPr>
            <a:lvl5pPr marL="0" indent="0">
              <a:spcBef>
                <a:spcPts val="0"/>
              </a:spcBef>
              <a:spcAft>
                <a:spcPts val="0"/>
              </a:spcAft>
              <a:buFont typeface="Arial" panose="020B0604020202020204" pitchFamily="34" charset="0"/>
              <a:buNone/>
              <a:defRPr sz="1400" b="1">
                <a:solidFill>
                  <a:schemeClr val="bg1"/>
                </a:solidFill>
              </a:defRPr>
            </a:lvl5pPr>
          </a:lstStyle>
          <a:p>
            <a:pPr lvl="0"/>
            <a:r>
              <a:rPr lang="en-GB" dirty="0"/>
              <a:t>Location</a:t>
            </a:r>
          </a:p>
          <a:p>
            <a:pPr lvl="1"/>
            <a:r>
              <a:rPr lang="en-GB" dirty="0"/>
              <a:t>Address line 1</a:t>
            </a:r>
          </a:p>
          <a:p>
            <a:pPr lvl="2"/>
            <a:r>
              <a:rPr lang="en-GB" dirty="0"/>
              <a:t>Address line 2</a:t>
            </a:r>
          </a:p>
          <a:p>
            <a:pPr lvl="3"/>
            <a:r>
              <a:rPr lang="en-GB" dirty="0"/>
              <a:t>Address line 3</a:t>
            </a:r>
          </a:p>
        </p:txBody>
      </p:sp>
    </p:spTree>
    <p:extLst>
      <p:ext uri="{BB962C8B-B14F-4D97-AF65-F5344CB8AC3E}">
        <p14:creationId xmlns:p14="http://schemas.microsoft.com/office/powerpoint/2010/main" val="1823312894"/>
      </p:ext>
    </p:extLst>
  </p:cSld>
  <p:clrMapOvr>
    <a:masterClrMapping/>
  </p:clrMapOvr>
  <p:extLst>
    <p:ext uri="{DCECCB84-F9BA-43D5-87BE-67443E8EF086}">
      <p15:sldGuideLst xmlns:p15="http://schemas.microsoft.com/office/powerpoint/2012/main">
        <p15:guide id="1" pos="2655" userDrawn="1">
          <p15:clr>
            <a:srgbClr val="FBAE40"/>
          </p15:clr>
        </p15:guide>
        <p15:guide id="2" pos="7230" userDrawn="1">
          <p15:clr>
            <a:srgbClr val="FBAE40"/>
          </p15:clr>
        </p15:guide>
        <p15:guide id="4" pos="3522" userDrawn="1">
          <p15:clr>
            <a:srgbClr val="FBAE40"/>
          </p15:clr>
        </p15:guide>
        <p15:guide id="5" pos="3603" userDrawn="1">
          <p15:clr>
            <a:srgbClr val="FBAE40"/>
          </p15:clr>
        </p15:guide>
        <p15:guide id="6" orient="horz" pos="357" userDrawn="1">
          <p15:clr>
            <a:srgbClr val="FBAE40"/>
          </p15:clr>
        </p15:guide>
        <p15:guide id="7" orient="horz" pos="1284" userDrawn="1">
          <p15:clr>
            <a:srgbClr val="FBAE40"/>
          </p15:clr>
        </p15:guide>
        <p15:guide id="8" orient="horz" pos="2148" userDrawn="1">
          <p15:clr>
            <a:srgbClr val="FBAE40"/>
          </p15:clr>
        </p15:guide>
        <p15:guide id="9" orient="horz" pos="2211" userDrawn="1">
          <p15:clr>
            <a:srgbClr val="FBAE40"/>
          </p15:clr>
        </p15:guide>
        <p15:guide id="10" orient="horz" pos="1224" userDrawn="1">
          <p15:clr>
            <a:srgbClr val="FBAE40"/>
          </p15:clr>
        </p15:guide>
        <p15:guide id="11" orient="horz" pos="3138" userDrawn="1">
          <p15:clr>
            <a:srgbClr val="FBAE40"/>
          </p15:clr>
        </p15:guide>
        <p15:guide id="12" orient="horz" pos="3078" userDrawn="1">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Back page (full Blue, 2 people, SYD)">
    <p:bg>
      <p:bgPr>
        <a:solidFill>
          <a:schemeClr val="accent1"/>
        </a:solidFill>
        <a:effectLst/>
      </p:bgPr>
    </p:bg>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3422930D-BFB0-7F35-23B4-8B5173107B56}"/>
              </a:ext>
            </a:extLst>
          </p:cNvPr>
          <p:cNvSpPr>
            <a:spLocks noGrp="1"/>
          </p:cNvSpPr>
          <p:nvPr>
            <p:ph type="pic" sz="quarter" idx="17"/>
          </p:nvPr>
        </p:nvSpPr>
        <p:spPr>
          <a:xfrm>
            <a:off x="4646933" y="1544953"/>
            <a:ext cx="1706247" cy="1706247"/>
          </a:xfrm>
          <a:prstGeom prst="rect">
            <a:avLst/>
          </a:prstGeom>
          <a:noFill/>
        </p:spPr>
        <p:txBody>
          <a:bodyPr anchor="ctr" anchorCtr="1"/>
          <a:lstStyle>
            <a:lvl1pPr marL="0" indent="0" algn="ctr">
              <a:buNone/>
              <a:defRPr>
                <a:solidFill>
                  <a:schemeClr val="tx1"/>
                </a:solidFill>
              </a:defRPr>
            </a:lvl1pPr>
          </a:lstStyle>
          <a:p>
            <a:r>
              <a:rPr lang="en-US" dirty="0"/>
              <a:t>Click icon to add picture</a:t>
            </a:r>
            <a:endParaRPr lang="en-AU" dirty="0"/>
          </a:p>
        </p:txBody>
      </p:sp>
      <p:sp>
        <p:nvSpPr>
          <p:cNvPr id="16" name="Text Placeholder 11">
            <a:extLst>
              <a:ext uri="{FF2B5EF4-FFF2-40B4-BE49-F238E27FC236}">
                <a16:creationId xmlns:a16="http://schemas.microsoft.com/office/drawing/2014/main" id="{8D087349-577A-4E95-4C4F-03273D057717}"/>
              </a:ext>
            </a:extLst>
          </p:cNvPr>
          <p:cNvSpPr>
            <a:spLocks noGrp="1"/>
          </p:cNvSpPr>
          <p:nvPr>
            <p:ph type="body" sz="quarter" idx="18" hasCustomPrompt="1"/>
          </p:nvPr>
        </p:nvSpPr>
        <p:spPr>
          <a:xfrm>
            <a:off x="6469066" y="1544638"/>
            <a:ext cx="5294309" cy="1706562"/>
          </a:xfrm>
          <a:prstGeom prst="rect">
            <a:avLst/>
          </a:prstGeom>
        </p:spPr>
        <p:txBody>
          <a:bodyPr tIns="0" anchor="ctr" anchorCtr="0"/>
          <a:lstStyle>
            <a:lvl1pPr marL="0" indent="0">
              <a:spcBef>
                <a:spcPts val="0"/>
              </a:spcBef>
              <a:spcAft>
                <a:spcPts val="0"/>
              </a:spcAft>
              <a:buNone/>
              <a:defRPr sz="1800" b="1">
                <a:solidFill>
                  <a:schemeClr val="tx1"/>
                </a:solidFill>
                <a:latin typeface="Arial Black" panose="020B0A04020102020204" pitchFamily="34" charset="0"/>
              </a:defRPr>
            </a:lvl1pPr>
            <a:lvl2pPr marL="0" indent="0">
              <a:spcBef>
                <a:spcPts val="0"/>
              </a:spcBef>
              <a:spcAft>
                <a:spcPts val="1200"/>
              </a:spcAft>
              <a:buNone/>
              <a:defRPr>
                <a:solidFill>
                  <a:schemeClr val="tx1"/>
                </a:solidFill>
                <a:latin typeface="Arial" panose="020B0604020202020204" pitchFamily="34" charset="0"/>
                <a:cs typeface="Arial" panose="020B0604020202020204" pitchFamily="34" charset="0"/>
              </a:defRPr>
            </a:lvl2pPr>
            <a:lvl3pPr marL="0" indent="0">
              <a:spcBef>
                <a:spcPts val="600"/>
              </a:spcBef>
              <a:spcAft>
                <a:spcPts val="0"/>
              </a:spcAft>
              <a:buNone/>
              <a:defRPr>
                <a:solidFill>
                  <a:schemeClr val="tx1"/>
                </a:solidFill>
              </a:defRPr>
            </a:lvl3pPr>
            <a:lvl4pPr marL="0" indent="0">
              <a:spcBef>
                <a:spcPts val="600"/>
              </a:spcBef>
              <a:spcAft>
                <a:spcPts val="0"/>
              </a:spcAft>
              <a:buFont typeface="Arial" panose="020B0604020202020204" pitchFamily="34" charset="0"/>
              <a:buNone/>
              <a:defRPr>
                <a:solidFill>
                  <a:schemeClr val="tx1"/>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17" name="Picture Placeholder 7">
            <a:extLst>
              <a:ext uri="{FF2B5EF4-FFF2-40B4-BE49-F238E27FC236}">
                <a16:creationId xmlns:a16="http://schemas.microsoft.com/office/drawing/2014/main" id="{049E3865-7EC5-6F6F-03D1-92495B1ACBA2}"/>
              </a:ext>
            </a:extLst>
          </p:cNvPr>
          <p:cNvSpPr>
            <a:spLocks noGrp="1"/>
          </p:cNvSpPr>
          <p:nvPr>
            <p:ph type="pic" sz="quarter" idx="19"/>
          </p:nvPr>
        </p:nvSpPr>
        <p:spPr>
          <a:xfrm>
            <a:off x="4647158" y="3738230"/>
            <a:ext cx="1706247" cy="1706247"/>
          </a:xfrm>
          <a:prstGeom prst="rect">
            <a:avLst/>
          </a:prstGeom>
          <a:noFill/>
        </p:spPr>
        <p:txBody>
          <a:bodyPr anchor="ctr" anchorCtr="1"/>
          <a:lstStyle>
            <a:lvl1pPr marL="0" indent="0" algn="ctr">
              <a:buNone/>
              <a:defRPr>
                <a:solidFill>
                  <a:schemeClr val="tx1"/>
                </a:solidFill>
              </a:defRPr>
            </a:lvl1pPr>
          </a:lstStyle>
          <a:p>
            <a:r>
              <a:rPr lang="en-US" dirty="0"/>
              <a:t>Click icon to add picture</a:t>
            </a:r>
            <a:endParaRPr lang="en-AU" dirty="0"/>
          </a:p>
        </p:txBody>
      </p:sp>
      <p:sp>
        <p:nvSpPr>
          <p:cNvPr id="18" name="Text Placeholder 11">
            <a:extLst>
              <a:ext uri="{FF2B5EF4-FFF2-40B4-BE49-F238E27FC236}">
                <a16:creationId xmlns:a16="http://schemas.microsoft.com/office/drawing/2014/main" id="{D01E591C-C51B-7920-036F-E7CFA00A470F}"/>
              </a:ext>
            </a:extLst>
          </p:cNvPr>
          <p:cNvSpPr>
            <a:spLocks noGrp="1"/>
          </p:cNvSpPr>
          <p:nvPr>
            <p:ph type="body" sz="quarter" idx="20" hasCustomPrompt="1"/>
          </p:nvPr>
        </p:nvSpPr>
        <p:spPr>
          <a:xfrm>
            <a:off x="6469066" y="3737915"/>
            <a:ext cx="5294309" cy="1706562"/>
          </a:xfrm>
          <a:prstGeom prst="rect">
            <a:avLst/>
          </a:prstGeom>
        </p:spPr>
        <p:txBody>
          <a:bodyPr tIns="0" anchor="ctr" anchorCtr="0"/>
          <a:lstStyle>
            <a:lvl1pPr marL="0" indent="0">
              <a:spcBef>
                <a:spcPts val="0"/>
              </a:spcBef>
              <a:spcAft>
                <a:spcPts val="0"/>
              </a:spcAft>
              <a:buNone/>
              <a:defRPr sz="1800" b="1">
                <a:solidFill>
                  <a:schemeClr val="tx1"/>
                </a:solidFill>
                <a:latin typeface="Arial Black" panose="020B0A04020102020204" pitchFamily="34" charset="0"/>
              </a:defRPr>
            </a:lvl1pPr>
            <a:lvl2pPr marL="0" indent="0">
              <a:spcBef>
                <a:spcPts val="0"/>
              </a:spcBef>
              <a:spcAft>
                <a:spcPts val="1200"/>
              </a:spcAft>
              <a:buNone/>
              <a:defRPr>
                <a:solidFill>
                  <a:schemeClr val="tx1"/>
                </a:solidFill>
                <a:latin typeface="Arial" panose="020B0604020202020204" pitchFamily="34" charset="0"/>
                <a:cs typeface="Arial" panose="020B0604020202020204" pitchFamily="34" charset="0"/>
              </a:defRPr>
            </a:lvl2pPr>
            <a:lvl3pPr marL="0" indent="0">
              <a:spcBef>
                <a:spcPts val="600"/>
              </a:spcBef>
              <a:spcAft>
                <a:spcPts val="0"/>
              </a:spcAft>
              <a:buNone/>
              <a:defRPr>
                <a:solidFill>
                  <a:schemeClr val="tx1"/>
                </a:solidFill>
              </a:defRPr>
            </a:lvl3pPr>
            <a:lvl4pPr marL="0" indent="0">
              <a:spcBef>
                <a:spcPts val="600"/>
              </a:spcBef>
              <a:spcAft>
                <a:spcPts val="0"/>
              </a:spcAft>
              <a:buFont typeface="Arial" panose="020B0604020202020204" pitchFamily="34" charset="0"/>
              <a:buNone/>
              <a:defRPr>
                <a:solidFill>
                  <a:schemeClr val="tx1"/>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9" name="TextBox 8">
            <a:extLst>
              <a:ext uri="{FF2B5EF4-FFF2-40B4-BE49-F238E27FC236}">
                <a16:creationId xmlns:a16="http://schemas.microsoft.com/office/drawing/2014/main" id="{2CCC7AF2-D28F-E34A-BC9C-6C2FCA2FCCBA}"/>
              </a:ext>
            </a:extLst>
          </p:cNvPr>
          <p:cNvSpPr txBox="1"/>
          <p:nvPr userDrawn="1"/>
        </p:nvSpPr>
        <p:spPr>
          <a:xfrm>
            <a:off x="445348" y="6087600"/>
            <a:ext cx="3170830" cy="369332"/>
          </a:xfrm>
          <a:prstGeom prst="rect">
            <a:avLst/>
          </a:prstGeom>
          <a:noFill/>
        </p:spPr>
        <p:txBody>
          <a:bodyPr wrap="square" rtlCol="0">
            <a:spAutoFit/>
          </a:bodyPr>
          <a:lstStyle/>
          <a:p>
            <a:pPr marL="0" lv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pPr>
            <a:r>
              <a:rPr lang="en-GB" sz="1800" b="1" kern="1200" dirty="0">
                <a:solidFill>
                  <a:schemeClr val="tx1"/>
                </a:solidFill>
                <a:latin typeface="Arial Black" panose="020B0A04020102020204" pitchFamily="34" charset="0"/>
                <a:ea typeface="+mn-ea"/>
                <a:cs typeface="+mn-cs"/>
              </a:rPr>
              <a:t>www.taylorfry.com</a:t>
            </a:r>
            <a:endParaRPr lang="en-AU" sz="1800" b="1" kern="1200" dirty="0">
              <a:solidFill>
                <a:schemeClr val="tx1"/>
              </a:solidFill>
              <a:latin typeface="Arial Black" panose="020B0A04020102020204" pitchFamily="34" charset="0"/>
              <a:ea typeface="+mn-ea"/>
              <a:cs typeface="+mn-cs"/>
            </a:endParaRPr>
          </a:p>
        </p:txBody>
      </p:sp>
      <p:pic>
        <p:nvPicPr>
          <p:cNvPr id="10" name="Picture 9">
            <a:extLst>
              <a:ext uri="{FF2B5EF4-FFF2-40B4-BE49-F238E27FC236}">
                <a16:creationId xmlns:a16="http://schemas.microsoft.com/office/drawing/2014/main" id="{F5AE12DC-01B9-9B08-1EEC-E93167125116}"/>
              </a:ext>
            </a:extLst>
          </p:cNvPr>
          <p:cNvPicPr>
            <a:picLocks noChangeAspect="1"/>
          </p:cNvPicPr>
          <p:nvPr userDrawn="1"/>
        </p:nvPicPr>
        <p:blipFill>
          <a:blip r:embed="rId2"/>
          <a:stretch>
            <a:fillRect/>
          </a:stretch>
        </p:blipFill>
        <p:spPr>
          <a:xfrm>
            <a:off x="538336" y="567831"/>
            <a:ext cx="1525180" cy="912258"/>
          </a:xfrm>
          <a:prstGeom prst="rect">
            <a:avLst/>
          </a:prstGeom>
        </p:spPr>
      </p:pic>
      <p:cxnSp>
        <p:nvCxnSpPr>
          <p:cNvPr id="2" name="Straight Connector 1">
            <a:extLst>
              <a:ext uri="{FF2B5EF4-FFF2-40B4-BE49-F238E27FC236}">
                <a16:creationId xmlns:a16="http://schemas.microsoft.com/office/drawing/2014/main" id="{9FA4B88C-6A99-17A0-2216-C75D7F207315}"/>
              </a:ext>
            </a:extLst>
          </p:cNvPr>
          <p:cNvCxnSpPr>
            <a:cxnSpLocks/>
          </p:cNvCxnSpPr>
          <p:nvPr userDrawn="1"/>
        </p:nvCxnSpPr>
        <p:spPr>
          <a:xfrm>
            <a:off x="526031" y="4458991"/>
            <a:ext cx="10080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E3C8110-0742-2A6D-8C3E-1BCCAE17400A}"/>
              </a:ext>
            </a:extLst>
          </p:cNvPr>
          <p:cNvCxnSpPr>
            <a:cxnSpLocks/>
          </p:cNvCxnSpPr>
          <p:nvPr userDrawn="1"/>
        </p:nvCxnSpPr>
        <p:spPr>
          <a:xfrm>
            <a:off x="3975327" y="487017"/>
            <a:ext cx="0" cy="596546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6">
            <a:extLst>
              <a:ext uri="{FF2B5EF4-FFF2-40B4-BE49-F238E27FC236}">
                <a16:creationId xmlns:a16="http://schemas.microsoft.com/office/drawing/2014/main" id="{636ADB88-BDAB-65EB-5719-7F7CF0AE45D4}"/>
              </a:ext>
            </a:extLst>
          </p:cNvPr>
          <p:cNvSpPr>
            <a:spLocks noGrp="1"/>
          </p:cNvSpPr>
          <p:nvPr>
            <p:ph type="body" sz="quarter" idx="21" hasCustomPrompt="1"/>
          </p:nvPr>
        </p:nvSpPr>
        <p:spPr>
          <a:xfrm>
            <a:off x="445347" y="4889103"/>
            <a:ext cx="2993177" cy="914400"/>
          </a:xfrm>
          <a:prstGeom prst="rect">
            <a:avLst/>
          </a:prstGeom>
        </p:spPr>
        <p:txBody>
          <a:bodyPr/>
          <a:lstStyle>
            <a:lvl1pPr marL="0" indent="0">
              <a:spcBef>
                <a:spcPts val="0"/>
              </a:spcBef>
              <a:spcAft>
                <a:spcPts val="0"/>
              </a:spcAft>
              <a:buNone/>
              <a:defRPr sz="1400">
                <a:solidFill>
                  <a:schemeClr val="tx1"/>
                </a:solidFill>
                <a:latin typeface="Arial Black" panose="020B0A04020102020204" pitchFamily="34" charset="0"/>
              </a:defRPr>
            </a:lvl1pPr>
            <a:lvl2pPr marL="0" indent="0">
              <a:spcBef>
                <a:spcPts val="0"/>
              </a:spcBef>
              <a:spcAft>
                <a:spcPts val="0"/>
              </a:spcAft>
              <a:buNone/>
              <a:defRPr sz="1400" b="1">
                <a:solidFill>
                  <a:schemeClr val="tx1"/>
                </a:solidFill>
              </a:defRPr>
            </a:lvl2pPr>
            <a:lvl3pPr marL="0" indent="0">
              <a:spcBef>
                <a:spcPts val="0"/>
              </a:spcBef>
              <a:spcAft>
                <a:spcPts val="0"/>
              </a:spcAft>
              <a:buNone/>
              <a:defRPr sz="1400" b="1">
                <a:solidFill>
                  <a:schemeClr val="tx1"/>
                </a:solidFill>
              </a:defRPr>
            </a:lvl3pPr>
            <a:lvl4pPr marL="0" indent="0">
              <a:spcBef>
                <a:spcPts val="0"/>
              </a:spcBef>
              <a:spcAft>
                <a:spcPts val="0"/>
              </a:spcAft>
              <a:buFont typeface="Arial" panose="020B0604020202020204" pitchFamily="34" charset="0"/>
              <a:buNone/>
              <a:defRPr sz="1400" b="1">
                <a:solidFill>
                  <a:schemeClr val="tx1"/>
                </a:solidFill>
              </a:defRPr>
            </a:lvl4pPr>
            <a:lvl5pPr marL="0" indent="0">
              <a:spcBef>
                <a:spcPts val="0"/>
              </a:spcBef>
              <a:spcAft>
                <a:spcPts val="0"/>
              </a:spcAft>
              <a:buFont typeface="Arial" panose="020B0604020202020204" pitchFamily="34" charset="0"/>
              <a:buNone/>
              <a:defRPr sz="1400" b="1">
                <a:solidFill>
                  <a:schemeClr val="bg1"/>
                </a:solidFill>
              </a:defRPr>
            </a:lvl5pPr>
          </a:lstStyle>
          <a:p>
            <a:pPr lvl="0"/>
            <a:r>
              <a:rPr lang="en-GB" dirty="0"/>
              <a:t>Location</a:t>
            </a:r>
          </a:p>
          <a:p>
            <a:pPr lvl="1"/>
            <a:r>
              <a:rPr lang="en-GB" dirty="0"/>
              <a:t>Address line 1</a:t>
            </a:r>
          </a:p>
          <a:p>
            <a:pPr lvl="2"/>
            <a:r>
              <a:rPr lang="en-GB" dirty="0"/>
              <a:t>Address line 2</a:t>
            </a:r>
          </a:p>
          <a:p>
            <a:pPr lvl="3"/>
            <a:r>
              <a:rPr lang="en-GB" dirty="0"/>
              <a:t>Address line 3</a:t>
            </a:r>
          </a:p>
        </p:txBody>
      </p:sp>
    </p:spTree>
    <p:extLst>
      <p:ext uri="{BB962C8B-B14F-4D97-AF65-F5344CB8AC3E}">
        <p14:creationId xmlns:p14="http://schemas.microsoft.com/office/powerpoint/2010/main" val="249332025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4074" userDrawn="1">
          <p15:clr>
            <a:srgbClr val="FBAE40"/>
          </p15:clr>
        </p15:guide>
        <p15:guide id="2" orient="horz" pos="972" userDrawn="1">
          <p15:clr>
            <a:srgbClr val="FBAE40"/>
          </p15:clr>
        </p15:guide>
        <p15:guide id="3" pos="4008" userDrawn="1">
          <p15:clr>
            <a:srgbClr val="FBAE40"/>
          </p15:clr>
        </p15:guide>
        <p15:guide id="4" pos="2925" userDrawn="1">
          <p15:clr>
            <a:srgbClr val="FBAE40"/>
          </p15:clr>
        </p15:guide>
        <p15:guide id="5" orient="horz" pos="2052" userDrawn="1">
          <p15:clr>
            <a:srgbClr val="FBAE40"/>
          </p15:clr>
        </p15:guide>
        <p15:guide id="6" orient="horz" pos="2352" userDrawn="1">
          <p15:clr>
            <a:srgbClr val="FBAE40"/>
          </p15:clr>
        </p15:guide>
        <p15:guide id="7" orient="horz" pos="3432" userDrawn="1">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Back page (full Blue, 3 people, SYD)">
    <p:bg>
      <p:bgPr>
        <a:solidFill>
          <a:schemeClr val="accent1"/>
        </a:solidFill>
        <a:effectLst/>
      </p:bgPr>
    </p:bg>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3422930D-BFB0-7F35-23B4-8B5173107B56}"/>
              </a:ext>
            </a:extLst>
          </p:cNvPr>
          <p:cNvSpPr>
            <a:spLocks noGrp="1"/>
          </p:cNvSpPr>
          <p:nvPr>
            <p:ph type="pic" sz="quarter" idx="17"/>
          </p:nvPr>
        </p:nvSpPr>
        <p:spPr>
          <a:xfrm>
            <a:off x="4646933" y="567831"/>
            <a:ext cx="1706247" cy="1706247"/>
          </a:xfrm>
          <a:prstGeom prst="rect">
            <a:avLst/>
          </a:prstGeom>
          <a:noFill/>
        </p:spPr>
        <p:txBody>
          <a:bodyPr anchor="ctr" anchorCtr="1"/>
          <a:lstStyle>
            <a:lvl1pPr marL="0" indent="0" algn="ctr">
              <a:buNone/>
              <a:defRPr/>
            </a:lvl1pPr>
          </a:lstStyle>
          <a:p>
            <a:r>
              <a:rPr lang="en-US" dirty="0"/>
              <a:t>Click icon to add picture</a:t>
            </a:r>
            <a:endParaRPr lang="en-AU" dirty="0"/>
          </a:p>
        </p:txBody>
      </p:sp>
      <p:sp>
        <p:nvSpPr>
          <p:cNvPr id="16" name="Text Placeholder 11">
            <a:extLst>
              <a:ext uri="{FF2B5EF4-FFF2-40B4-BE49-F238E27FC236}">
                <a16:creationId xmlns:a16="http://schemas.microsoft.com/office/drawing/2014/main" id="{8D087349-577A-4E95-4C4F-03273D057717}"/>
              </a:ext>
            </a:extLst>
          </p:cNvPr>
          <p:cNvSpPr>
            <a:spLocks noGrp="1"/>
          </p:cNvSpPr>
          <p:nvPr>
            <p:ph type="body" sz="quarter" idx="18" hasCustomPrompt="1"/>
          </p:nvPr>
        </p:nvSpPr>
        <p:spPr>
          <a:xfrm>
            <a:off x="6469066" y="567831"/>
            <a:ext cx="5294309" cy="1706562"/>
          </a:xfrm>
          <a:prstGeom prst="rect">
            <a:avLst/>
          </a:prstGeom>
        </p:spPr>
        <p:txBody>
          <a:bodyPr tIns="0" anchor="ctr" anchorCtr="0"/>
          <a:lstStyle>
            <a:lvl1pPr marL="0" indent="0">
              <a:spcBef>
                <a:spcPts val="0"/>
              </a:spcBef>
              <a:spcAft>
                <a:spcPts val="0"/>
              </a:spcAft>
              <a:buNone/>
              <a:defRPr sz="1800" b="1">
                <a:solidFill>
                  <a:schemeClr val="tx1"/>
                </a:solidFill>
                <a:latin typeface="Arial Black" panose="020B0A04020102020204" pitchFamily="34" charset="0"/>
              </a:defRPr>
            </a:lvl1pPr>
            <a:lvl2pPr marL="0" indent="0">
              <a:spcBef>
                <a:spcPts val="0"/>
              </a:spcBef>
              <a:spcAft>
                <a:spcPts val="1200"/>
              </a:spcAft>
              <a:buNone/>
              <a:defRPr b="1">
                <a:solidFill>
                  <a:schemeClr val="tx1"/>
                </a:solidFill>
                <a:latin typeface="Arial" panose="020B0604020202020204" pitchFamily="34" charset="0"/>
                <a:cs typeface="Arial" panose="020B0604020202020204" pitchFamily="34" charset="0"/>
              </a:defRPr>
            </a:lvl2pPr>
            <a:lvl3pPr marL="0" indent="0">
              <a:spcBef>
                <a:spcPts val="600"/>
              </a:spcBef>
              <a:spcAft>
                <a:spcPts val="0"/>
              </a:spcAft>
              <a:buNone/>
              <a:defRPr>
                <a:solidFill>
                  <a:schemeClr val="tx1"/>
                </a:solidFill>
              </a:defRPr>
            </a:lvl3pPr>
            <a:lvl4pPr marL="0" indent="0">
              <a:spcBef>
                <a:spcPts val="600"/>
              </a:spcBef>
              <a:spcAft>
                <a:spcPts val="0"/>
              </a:spcAft>
              <a:buFont typeface="Arial" panose="020B0604020202020204" pitchFamily="34" charset="0"/>
              <a:buNone/>
              <a:defRPr>
                <a:solidFill>
                  <a:schemeClr val="tx1"/>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17" name="Picture Placeholder 7">
            <a:extLst>
              <a:ext uri="{FF2B5EF4-FFF2-40B4-BE49-F238E27FC236}">
                <a16:creationId xmlns:a16="http://schemas.microsoft.com/office/drawing/2014/main" id="{049E3865-7EC5-6F6F-03D1-92495B1ACBA2}"/>
              </a:ext>
            </a:extLst>
          </p:cNvPr>
          <p:cNvSpPr>
            <a:spLocks noGrp="1"/>
          </p:cNvSpPr>
          <p:nvPr>
            <p:ph type="pic" sz="quarter" idx="19"/>
          </p:nvPr>
        </p:nvSpPr>
        <p:spPr>
          <a:xfrm>
            <a:off x="4647158" y="2607202"/>
            <a:ext cx="1706247" cy="1706247"/>
          </a:xfrm>
          <a:prstGeom prst="rect">
            <a:avLst/>
          </a:prstGeom>
          <a:noFill/>
        </p:spPr>
        <p:txBody>
          <a:bodyPr anchor="ctr" anchorCtr="1"/>
          <a:lstStyle>
            <a:lvl1pPr marL="0" indent="0" algn="ctr">
              <a:buNone/>
              <a:defRPr/>
            </a:lvl1pPr>
          </a:lstStyle>
          <a:p>
            <a:r>
              <a:rPr lang="en-US" dirty="0"/>
              <a:t>Click icon to add picture</a:t>
            </a:r>
            <a:endParaRPr lang="en-AU" dirty="0"/>
          </a:p>
        </p:txBody>
      </p:sp>
      <p:sp>
        <p:nvSpPr>
          <p:cNvPr id="18" name="Text Placeholder 11">
            <a:extLst>
              <a:ext uri="{FF2B5EF4-FFF2-40B4-BE49-F238E27FC236}">
                <a16:creationId xmlns:a16="http://schemas.microsoft.com/office/drawing/2014/main" id="{D01E591C-C51B-7920-036F-E7CFA00A470F}"/>
              </a:ext>
            </a:extLst>
          </p:cNvPr>
          <p:cNvSpPr>
            <a:spLocks noGrp="1"/>
          </p:cNvSpPr>
          <p:nvPr>
            <p:ph type="body" sz="quarter" idx="20" hasCustomPrompt="1"/>
          </p:nvPr>
        </p:nvSpPr>
        <p:spPr>
          <a:xfrm>
            <a:off x="6469066" y="2607202"/>
            <a:ext cx="5294309" cy="1706562"/>
          </a:xfrm>
          <a:prstGeom prst="rect">
            <a:avLst/>
          </a:prstGeom>
        </p:spPr>
        <p:txBody>
          <a:bodyPr tIns="0" anchor="ctr" anchorCtr="0"/>
          <a:lstStyle>
            <a:lvl1pPr marL="0" indent="0">
              <a:spcBef>
                <a:spcPts val="0"/>
              </a:spcBef>
              <a:spcAft>
                <a:spcPts val="0"/>
              </a:spcAft>
              <a:buNone/>
              <a:defRPr sz="1800" b="1">
                <a:solidFill>
                  <a:schemeClr val="tx1"/>
                </a:solidFill>
                <a:latin typeface="Arial Black" panose="020B0A04020102020204" pitchFamily="34" charset="0"/>
              </a:defRPr>
            </a:lvl1pPr>
            <a:lvl2pPr marL="0" indent="0">
              <a:spcBef>
                <a:spcPts val="0"/>
              </a:spcBef>
              <a:spcAft>
                <a:spcPts val="1200"/>
              </a:spcAft>
              <a:buNone/>
              <a:defRPr b="1">
                <a:solidFill>
                  <a:schemeClr val="tx1"/>
                </a:solidFill>
                <a:latin typeface="Arial" panose="020B0604020202020204" pitchFamily="34" charset="0"/>
                <a:cs typeface="Arial" panose="020B0604020202020204" pitchFamily="34" charset="0"/>
              </a:defRPr>
            </a:lvl2pPr>
            <a:lvl3pPr marL="0" indent="0">
              <a:spcBef>
                <a:spcPts val="600"/>
              </a:spcBef>
              <a:spcAft>
                <a:spcPts val="0"/>
              </a:spcAft>
              <a:buNone/>
              <a:defRPr>
                <a:solidFill>
                  <a:schemeClr val="tx1"/>
                </a:solidFill>
              </a:defRPr>
            </a:lvl3pPr>
            <a:lvl4pPr marL="0" indent="0">
              <a:spcBef>
                <a:spcPts val="600"/>
              </a:spcBef>
              <a:spcAft>
                <a:spcPts val="0"/>
              </a:spcAft>
              <a:buFont typeface="Arial" panose="020B0604020202020204" pitchFamily="34" charset="0"/>
              <a:buNone/>
              <a:defRPr>
                <a:solidFill>
                  <a:schemeClr val="tx1"/>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9" name="TextBox 8">
            <a:extLst>
              <a:ext uri="{FF2B5EF4-FFF2-40B4-BE49-F238E27FC236}">
                <a16:creationId xmlns:a16="http://schemas.microsoft.com/office/drawing/2014/main" id="{2CCC7AF2-D28F-E34A-BC9C-6C2FCA2FCCBA}"/>
              </a:ext>
            </a:extLst>
          </p:cNvPr>
          <p:cNvSpPr txBox="1"/>
          <p:nvPr userDrawn="1"/>
        </p:nvSpPr>
        <p:spPr>
          <a:xfrm>
            <a:off x="445348" y="6087600"/>
            <a:ext cx="3170830" cy="369332"/>
          </a:xfrm>
          <a:prstGeom prst="rect">
            <a:avLst/>
          </a:prstGeom>
          <a:noFill/>
        </p:spPr>
        <p:txBody>
          <a:bodyPr wrap="square" rtlCol="0">
            <a:spAutoFit/>
          </a:bodyPr>
          <a:lstStyle/>
          <a:p>
            <a:pPr marL="0" lv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pPr>
            <a:r>
              <a:rPr lang="en-GB" sz="1800" b="1" kern="1200" dirty="0">
                <a:solidFill>
                  <a:schemeClr val="tx1"/>
                </a:solidFill>
                <a:latin typeface="Arial Black" panose="020B0A04020102020204" pitchFamily="34" charset="0"/>
                <a:ea typeface="+mn-ea"/>
                <a:cs typeface="+mn-cs"/>
              </a:rPr>
              <a:t>www.taylorfry.com</a:t>
            </a:r>
            <a:endParaRPr lang="en-AU" sz="1800" b="1" kern="1200" dirty="0">
              <a:solidFill>
                <a:schemeClr val="tx1"/>
              </a:solidFill>
              <a:latin typeface="Arial Black" panose="020B0A04020102020204" pitchFamily="34" charset="0"/>
              <a:ea typeface="+mn-ea"/>
              <a:cs typeface="+mn-cs"/>
            </a:endParaRPr>
          </a:p>
        </p:txBody>
      </p:sp>
      <p:pic>
        <p:nvPicPr>
          <p:cNvPr id="10" name="Picture 9">
            <a:extLst>
              <a:ext uri="{FF2B5EF4-FFF2-40B4-BE49-F238E27FC236}">
                <a16:creationId xmlns:a16="http://schemas.microsoft.com/office/drawing/2014/main" id="{F5AE12DC-01B9-9B08-1EEC-E93167125116}"/>
              </a:ext>
            </a:extLst>
          </p:cNvPr>
          <p:cNvPicPr>
            <a:picLocks noChangeAspect="1"/>
          </p:cNvPicPr>
          <p:nvPr userDrawn="1"/>
        </p:nvPicPr>
        <p:blipFill>
          <a:blip r:embed="rId2"/>
          <a:stretch>
            <a:fillRect/>
          </a:stretch>
        </p:blipFill>
        <p:spPr>
          <a:xfrm>
            <a:off x="538336" y="567831"/>
            <a:ext cx="1525180" cy="912258"/>
          </a:xfrm>
          <a:prstGeom prst="rect">
            <a:avLst/>
          </a:prstGeom>
        </p:spPr>
      </p:pic>
      <p:cxnSp>
        <p:nvCxnSpPr>
          <p:cNvPr id="2" name="Straight Connector 1">
            <a:extLst>
              <a:ext uri="{FF2B5EF4-FFF2-40B4-BE49-F238E27FC236}">
                <a16:creationId xmlns:a16="http://schemas.microsoft.com/office/drawing/2014/main" id="{9FA4B88C-6A99-17A0-2216-C75D7F207315}"/>
              </a:ext>
            </a:extLst>
          </p:cNvPr>
          <p:cNvCxnSpPr>
            <a:cxnSpLocks/>
          </p:cNvCxnSpPr>
          <p:nvPr userDrawn="1"/>
        </p:nvCxnSpPr>
        <p:spPr>
          <a:xfrm>
            <a:off x="526031" y="4458991"/>
            <a:ext cx="10080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E3C8110-0742-2A6D-8C3E-1BCCAE17400A}"/>
              </a:ext>
            </a:extLst>
          </p:cNvPr>
          <p:cNvCxnSpPr>
            <a:cxnSpLocks/>
          </p:cNvCxnSpPr>
          <p:nvPr userDrawn="1"/>
        </p:nvCxnSpPr>
        <p:spPr>
          <a:xfrm>
            <a:off x="3975327" y="487017"/>
            <a:ext cx="0" cy="596546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icture Placeholder 7">
            <a:extLst>
              <a:ext uri="{FF2B5EF4-FFF2-40B4-BE49-F238E27FC236}">
                <a16:creationId xmlns:a16="http://schemas.microsoft.com/office/drawing/2014/main" id="{9F5DF80B-9227-7263-5753-99AC67A82F1F}"/>
              </a:ext>
            </a:extLst>
          </p:cNvPr>
          <p:cNvSpPr>
            <a:spLocks noGrp="1"/>
          </p:cNvSpPr>
          <p:nvPr>
            <p:ph type="pic" sz="quarter" idx="25"/>
          </p:nvPr>
        </p:nvSpPr>
        <p:spPr>
          <a:xfrm>
            <a:off x="4647158" y="4646574"/>
            <a:ext cx="1706247" cy="1706247"/>
          </a:xfrm>
          <a:prstGeom prst="rect">
            <a:avLst/>
          </a:prstGeom>
          <a:noFill/>
        </p:spPr>
        <p:txBody>
          <a:bodyPr anchor="ctr" anchorCtr="1"/>
          <a:lstStyle>
            <a:lvl1pPr marL="0" indent="0" algn="ctr">
              <a:buNone/>
              <a:defRPr/>
            </a:lvl1pPr>
          </a:lstStyle>
          <a:p>
            <a:r>
              <a:rPr lang="en-US" dirty="0"/>
              <a:t>Click icon to add picture</a:t>
            </a:r>
            <a:endParaRPr lang="en-AU" dirty="0"/>
          </a:p>
        </p:txBody>
      </p:sp>
      <p:sp>
        <p:nvSpPr>
          <p:cNvPr id="14" name="Text Placeholder 11">
            <a:extLst>
              <a:ext uri="{FF2B5EF4-FFF2-40B4-BE49-F238E27FC236}">
                <a16:creationId xmlns:a16="http://schemas.microsoft.com/office/drawing/2014/main" id="{4932831F-0E9D-D20B-48AB-93DCAEE9C4B6}"/>
              </a:ext>
            </a:extLst>
          </p:cNvPr>
          <p:cNvSpPr>
            <a:spLocks noGrp="1"/>
          </p:cNvSpPr>
          <p:nvPr>
            <p:ph type="body" sz="quarter" idx="26" hasCustomPrompt="1"/>
          </p:nvPr>
        </p:nvSpPr>
        <p:spPr>
          <a:xfrm>
            <a:off x="6469066" y="4646259"/>
            <a:ext cx="5294309" cy="1706562"/>
          </a:xfrm>
          <a:prstGeom prst="rect">
            <a:avLst/>
          </a:prstGeom>
        </p:spPr>
        <p:txBody>
          <a:bodyPr tIns="0" anchor="ctr" anchorCtr="0"/>
          <a:lstStyle>
            <a:lvl1pPr marL="0" indent="0">
              <a:spcBef>
                <a:spcPts val="0"/>
              </a:spcBef>
              <a:spcAft>
                <a:spcPts val="0"/>
              </a:spcAft>
              <a:buNone/>
              <a:defRPr sz="1800" b="1">
                <a:solidFill>
                  <a:schemeClr val="tx1"/>
                </a:solidFill>
                <a:latin typeface="Arial Black" panose="020B0A04020102020204" pitchFamily="34" charset="0"/>
              </a:defRPr>
            </a:lvl1pPr>
            <a:lvl2pPr marL="0" indent="0">
              <a:spcBef>
                <a:spcPts val="0"/>
              </a:spcBef>
              <a:spcAft>
                <a:spcPts val="1200"/>
              </a:spcAft>
              <a:buNone/>
              <a:defRPr b="1">
                <a:solidFill>
                  <a:schemeClr val="tx1"/>
                </a:solidFill>
                <a:latin typeface="Arial" panose="020B0604020202020204" pitchFamily="34" charset="0"/>
                <a:cs typeface="Arial" panose="020B0604020202020204" pitchFamily="34" charset="0"/>
              </a:defRPr>
            </a:lvl2pPr>
            <a:lvl3pPr marL="0" indent="0">
              <a:spcBef>
                <a:spcPts val="600"/>
              </a:spcBef>
              <a:spcAft>
                <a:spcPts val="0"/>
              </a:spcAft>
              <a:buNone/>
              <a:defRPr>
                <a:solidFill>
                  <a:schemeClr val="tx1"/>
                </a:solidFill>
              </a:defRPr>
            </a:lvl3pPr>
            <a:lvl4pPr marL="0" indent="0">
              <a:spcBef>
                <a:spcPts val="600"/>
              </a:spcBef>
              <a:spcAft>
                <a:spcPts val="0"/>
              </a:spcAft>
              <a:buFont typeface="Arial" panose="020B0604020202020204" pitchFamily="34" charset="0"/>
              <a:buNone/>
              <a:defRPr>
                <a:solidFill>
                  <a:schemeClr val="tx1"/>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4" name="Text Placeholder 6">
            <a:extLst>
              <a:ext uri="{FF2B5EF4-FFF2-40B4-BE49-F238E27FC236}">
                <a16:creationId xmlns:a16="http://schemas.microsoft.com/office/drawing/2014/main" id="{DAAE3BA9-7222-F2F5-1953-5BB23FF60625}"/>
              </a:ext>
            </a:extLst>
          </p:cNvPr>
          <p:cNvSpPr>
            <a:spLocks noGrp="1"/>
          </p:cNvSpPr>
          <p:nvPr>
            <p:ph type="body" sz="quarter" idx="27" hasCustomPrompt="1"/>
          </p:nvPr>
        </p:nvSpPr>
        <p:spPr>
          <a:xfrm>
            <a:off x="445347" y="4889103"/>
            <a:ext cx="2993177" cy="914400"/>
          </a:xfrm>
          <a:prstGeom prst="rect">
            <a:avLst/>
          </a:prstGeom>
        </p:spPr>
        <p:txBody>
          <a:bodyPr/>
          <a:lstStyle>
            <a:lvl1pPr marL="0" indent="0">
              <a:spcBef>
                <a:spcPts val="0"/>
              </a:spcBef>
              <a:spcAft>
                <a:spcPts val="0"/>
              </a:spcAft>
              <a:buNone/>
              <a:defRPr sz="1400">
                <a:solidFill>
                  <a:schemeClr val="tx1"/>
                </a:solidFill>
                <a:latin typeface="Arial Black" panose="020B0A04020102020204" pitchFamily="34" charset="0"/>
              </a:defRPr>
            </a:lvl1pPr>
            <a:lvl2pPr marL="0" indent="0">
              <a:spcBef>
                <a:spcPts val="0"/>
              </a:spcBef>
              <a:spcAft>
                <a:spcPts val="0"/>
              </a:spcAft>
              <a:buNone/>
              <a:defRPr sz="1400" b="1">
                <a:solidFill>
                  <a:schemeClr val="tx1"/>
                </a:solidFill>
              </a:defRPr>
            </a:lvl2pPr>
            <a:lvl3pPr marL="0" indent="0">
              <a:spcBef>
                <a:spcPts val="0"/>
              </a:spcBef>
              <a:spcAft>
                <a:spcPts val="0"/>
              </a:spcAft>
              <a:buNone/>
              <a:defRPr sz="1400" b="1">
                <a:solidFill>
                  <a:schemeClr val="tx1"/>
                </a:solidFill>
              </a:defRPr>
            </a:lvl3pPr>
            <a:lvl4pPr marL="0" indent="0">
              <a:spcBef>
                <a:spcPts val="0"/>
              </a:spcBef>
              <a:spcAft>
                <a:spcPts val="0"/>
              </a:spcAft>
              <a:buFont typeface="Arial" panose="020B0604020202020204" pitchFamily="34" charset="0"/>
              <a:buNone/>
              <a:defRPr sz="1400" b="1">
                <a:solidFill>
                  <a:schemeClr val="tx1"/>
                </a:solidFill>
              </a:defRPr>
            </a:lvl4pPr>
            <a:lvl5pPr marL="0" indent="0">
              <a:spcBef>
                <a:spcPts val="0"/>
              </a:spcBef>
              <a:spcAft>
                <a:spcPts val="0"/>
              </a:spcAft>
              <a:buFont typeface="Arial" panose="020B0604020202020204" pitchFamily="34" charset="0"/>
              <a:buNone/>
              <a:defRPr sz="1400" b="1">
                <a:solidFill>
                  <a:schemeClr val="bg1"/>
                </a:solidFill>
              </a:defRPr>
            </a:lvl5pPr>
          </a:lstStyle>
          <a:p>
            <a:pPr lvl="0"/>
            <a:r>
              <a:rPr lang="en-GB" dirty="0"/>
              <a:t>Location</a:t>
            </a:r>
          </a:p>
          <a:p>
            <a:pPr lvl="1"/>
            <a:r>
              <a:rPr lang="en-GB" dirty="0"/>
              <a:t>Address line 1</a:t>
            </a:r>
          </a:p>
          <a:p>
            <a:pPr lvl="2"/>
            <a:r>
              <a:rPr lang="en-GB" dirty="0"/>
              <a:t>Address line 2</a:t>
            </a:r>
          </a:p>
          <a:p>
            <a:pPr lvl="3"/>
            <a:r>
              <a:rPr lang="en-GB" dirty="0"/>
              <a:t>Address line 3</a:t>
            </a:r>
          </a:p>
        </p:txBody>
      </p:sp>
    </p:spTree>
    <p:extLst>
      <p:ext uri="{BB962C8B-B14F-4D97-AF65-F5344CB8AC3E}">
        <p14:creationId xmlns:p14="http://schemas.microsoft.com/office/powerpoint/2010/main" val="26405192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4074" userDrawn="1">
          <p15:clr>
            <a:srgbClr val="FBAE40"/>
          </p15:clr>
        </p15:guide>
        <p15:guide id="2" orient="horz" pos="1434" userDrawn="1">
          <p15:clr>
            <a:srgbClr val="FBAE40"/>
          </p15:clr>
        </p15:guide>
        <p15:guide id="3" pos="4008" userDrawn="1">
          <p15:clr>
            <a:srgbClr val="FBAE40"/>
          </p15:clr>
        </p15:guide>
        <p15:guide id="4" pos="2925" userDrawn="1">
          <p15:clr>
            <a:srgbClr val="FBAE40"/>
          </p15:clr>
        </p15:guide>
        <p15:guide id="5" orient="horz" pos="1641" userDrawn="1">
          <p15:clr>
            <a:srgbClr val="FBAE40"/>
          </p15:clr>
        </p15:guide>
        <p15:guide id="6" orient="horz" pos="2718" userDrawn="1">
          <p15:clr>
            <a:srgbClr val="FBAE40"/>
          </p15:clr>
        </p15:guide>
        <p15:guide id="7" orient="horz" pos="2925" userDrawn="1">
          <p15:clr>
            <a:srgbClr val="FBAE40"/>
          </p15:clr>
        </p15:guide>
        <p15:guide id="8" orient="horz" pos="357" userDrawn="1">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Back page (full Blue, 4 people, SYD)">
    <p:bg>
      <p:bgPr>
        <a:solidFill>
          <a:schemeClr val="accent1"/>
        </a:solidFill>
        <a:effectLst/>
      </p:bgPr>
    </p:bg>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3422930D-BFB0-7F35-23B4-8B5173107B56}"/>
              </a:ext>
            </a:extLst>
          </p:cNvPr>
          <p:cNvSpPr>
            <a:spLocks noGrp="1"/>
          </p:cNvSpPr>
          <p:nvPr>
            <p:ph type="pic" sz="quarter" idx="17"/>
          </p:nvPr>
        </p:nvSpPr>
        <p:spPr>
          <a:xfrm>
            <a:off x="4646933" y="567831"/>
            <a:ext cx="1368000" cy="1368000"/>
          </a:xfrm>
          <a:prstGeom prst="rect">
            <a:avLst/>
          </a:prstGeom>
          <a:noFill/>
        </p:spPr>
        <p:txBody>
          <a:bodyPr anchor="ctr" anchorCtr="1"/>
          <a:lstStyle>
            <a:lvl1pPr marL="0" indent="0" algn="ctr">
              <a:buNone/>
              <a:defRPr/>
            </a:lvl1pPr>
          </a:lstStyle>
          <a:p>
            <a:r>
              <a:rPr lang="en-US" dirty="0"/>
              <a:t>Click icon to add picture</a:t>
            </a:r>
            <a:endParaRPr lang="en-AU" dirty="0"/>
          </a:p>
        </p:txBody>
      </p:sp>
      <p:sp>
        <p:nvSpPr>
          <p:cNvPr id="16" name="Text Placeholder 11">
            <a:extLst>
              <a:ext uri="{FF2B5EF4-FFF2-40B4-BE49-F238E27FC236}">
                <a16:creationId xmlns:a16="http://schemas.microsoft.com/office/drawing/2014/main" id="{8D087349-577A-4E95-4C4F-03273D057717}"/>
              </a:ext>
            </a:extLst>
          </p:cNvPr>
          <p:cNvSpPr>
            <a:spLocks noGrp="1"/>
          </p:cNvSpPr>
          <p:nvPr>
            <p:ph type="body" sz="quarter" idx="18" hasCustomPrompt="1"/>
          </p:nvPr>
        </p:nvSpPr>
        <p:spPr>
          <a:xfrm>
            <a:off x="6154316" y="567831"/>
            <a:ext cx="5609056" cy="1368000"/>
          </a:xfrm>
          <a:prstGeom prst="rect">
            <a:avLst/>
          </a:prstGeom>
        </p:spPr>
        <p:txBody>
          <a:bodyPr tIns="0" anchor="ctr" anchorCtr="0"/>
          <a:lstStyle>
            <a:lvl1pPr marL="0" indent="0">
              <a:spcBef>
                <a:spcPts val="0"/>
              </a:spcBef>
              <a:spcAft>
                <a:spcPts val="0"/>
              </a:spcAft>
              <a:buNone/>
              <a:defRPr sz="1600" b="1">
                <a:solidFill>
                  <a:schemeClr val="tx1"/>
                </a:solidFill>
                <a:latin typeface="Arial Black" panose="020B0A04020102020204" pitchFamily="34" charset="0"/>
              </a:defRPr>
            </a:lvl1pPr>
            <a:lvl2pPr marL="0" indent="0">
              <a:spcBef>
                <a:spcPts val="0"/>
              </a:spcBef>
              <a:spcAft>
                <a:spcPts val="800"/>
              </a:spcAft>
              <a:buNone/>
              <a:defRPr sz="1400" b="1">
                <a:solidFill>
                  <a:schemeClr val="tx1"/>
                </a:solidFill>
                <a:latin typeface="Arial" panose="020B0604020202020204" pitchFamily="34" charset="0"/>
                <a:cs typeface="Arial" panose="020B0604020202020204" pitchFamily="34" charset="0"/>
              </a:defRPr>
            </a:lvl2pPr>
            <a:lvl3pPr marL="0" indent="0">
              <a:spcBef>
                <a:spcPts val="400"/>
              </a:spcBef>
              <a:spcAft>
                <a:spcPts val="0"/>
              </a:spcAft>
              <a:buNone/>
              <a:defRPr sz="1400">
                <a:solidFill>
                  <a:schemeClr val="tx1"/>
                </a:solidFill>
              </a:defRPr>
            </a:lvl3pPr>
            <a:lvl4pPr marL="0" indent="0">
              <a:spcBef>
                <a:spcPts val="400"/>
              </a:spcBef>
              <a:spcAft>
                <a:spcPts val="0"/>
              </a:spcAft>
              <a:buFont typeface="Arial" panose="020B0604020202020204" pitchFamily="34" charset="0"/>
              <a:buNone/>
              <a:defRPr sz="1400">
                <a:solidFill>
                  <a:schemeClr val="tx1"/>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17" name="Picture Placeholder 7">
            <a:extLst>
              <a:ext uri="{FF2B5EF4-FFF2-40B4-BE49-F238E27FC236}">
                <a16:creationId xmlns:a16="http://schemas.microsoft.com/office/drawing/2014/main" id="{049E3865-7EC5-6F6F-03D1-92495B1ACBA2}"/>
              </a:ext>
            </a:extLst>
          </p:cNvPr>
          <p:cNvSpPr>
            <a:spLocks noGrp="1"/>
          </p:cNvSpPr>
          <p:nvPr>
            <p:ph type="pic" sz="quarter" idx="19"/>
          </p:nvPr>
        </p:nvSpPr>
        <p:spPr>
          <a:xfrm>
            <a:off x="4647158" y="2041867"/>
            <a:ext cx="1368000" cy="1368000"/>
          </a:xfrm>
          <a:prstGeom prst="rect">
            <a:avLst/>
          </a:prstGeom>
          <a:noFill/>
        </p:spPr>
        <p:txBody>
          <a:bodyPr anchor="ctr" anchorCtr="1"/>
          <a:lstStyle>
            <a:lvl1pPr marL="0" indent="0" algn="ctr">
              <a:buNone/>
              <a:defRPr/>
            </a:lvl1pPr>
          </a:lstStyle>
          <a:p>
            <a:r>
              <a:rPr lang="en-US" dirty="0"/>
              <a:t>Click icon to add picture</a:t>
            </a:r>
            <a:endParaRPr lang="en-AU" dirty="0"/>
          </a:p>
        </p:txBody>
      </p:sp>
      <p:sp>
        <p:nvSpPr>
          <p:cNvPr id="18" name="Text Placeholder 11">
            <a:extLst>
              <a:ext uri="{FF2B5EF4-FFF2-40B4-BE49-F238E27FC236}">
                <a16:creationId xmlns:a16="http://schemas.microsoft.com/office/drawing/2014/main" id="{D01E591C-C51B-7920-036F-E7CFA00A470F}"/>
              </a:ext>
            </a:extLst>
          </p:cNvPr>
          <p:cNvSpPr>
            <a:spLocks noGrp="1"/>
          </p:cNvSpPr>
          <p:nvPr>
            <p:ph type="body" sz="quarter" idx="20" hasCustomPrompt="1"/>
          </p:nvPr>
        </p:nvSpPr>
        <p:spPr>
          <a:xfrm>
            <a:off x="6154316" y="2041762"/>
            <a:ext cx="5609056" cy="1368000"/>
          </a:xfrm>
          <a:prstGeom prst="rect">
            <a:avLst/>
          </a:prstGeom>
        </p:spPr>
        <p:txBody>
          <a:bodyPr tIns="0" anchor="ctr" anchorCtr="0"/>
          <a:lstStyle>
            <a:lvl1pPr marL="0" indent="0">
              <a:spcBef>
                <a:spcPts val="0"/>
              </a:spcBef>
              <a:spcAft>
                <a:spcPts val="0"/>
              </a:spcAft>
              <a:buNone/>
              <a:defRPr sz="1600" b="1">
                <a:solidFill>
                  <a:schemeClr val="tx1"/>
                </a:solidFill>
                <a:latin typeface="Arial Black" panose="020B0A04020102020204" pitchFamily="34" charset="0"/>
              </a:defRPr>
            </a:lvl1pPr>
            <a:lvl2pPr marL="0" indent="0">
              <a:spcBef>
                <a:spcPts val="0"/>
              </a:spcBef>
              <a:spcAft>
                <a:spcPts val="800"/>
              </a:spcAft>
              <a:buNone/>
              <a:defRPr sz="1400" b="1">
                <a:solidFill>
                  <a:schemeClr val="tx1"/>
                </a:solidFill>
                <a:latin typeface="Arial" panose="020B0604020202020204" pitchFamily="34" charset="0"/>
                <a:cs typeface="Arial" panose="020B0604020202020204" pitchFamily="34" charset="0"/>
              </a:defRPr>
            </a:lvl2pPr>
            <a:lvl3pPr marL="0" indent="0">
              <a:spcBef>
                <a:spcPts val="400"/>
              </a:spcBef>
              <a:spcAft>
                <a:spcPts val="0"/>
              </a:spcAft>
              <a:buNone/>
              <a:defRPr sz="1400">
                <a:solidFill>
                  <a:schemeClr val="tx1"/>
                </a:solidFill>
              </a:defRPr>
            </a:lvl3pPr>
            <a:lvl4pPr marL="0" indent="0">
              <a:spcBef>
                <a:spcPts val="400"/>
              </a:spcBef>
              <a:spcAft>
                <a:spcPts val="0"/>
              </a:spcAft>
              <a:buFont typeface="Arial" panose="020B0604020202020204" pitchFamily="34" charset="0"/>
              <a:buNone/>
              <a:defRPr sz="1400">
                <a:solidFill>
                  <a:schemeClr val="tx1"/>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9" name="TextBox 8">
            <a:extLst>
              <a:ext uri="{FF2B5EF4-FFF2-40B4-BE49-F238E27FC236}">
                <a16:creationId xmlns:a16="http://schemas.microsoft.com/office/drawing/2014/main" id="{2CCC7AF2-D28F-E34A-BC9C-6C2FCA2FCCBA}"/>
              </a:ext>
            </a:extLst>
          </p:cNvPr>
          <p:cNvSpPr txBox="1"/>
          <p:nvPr userDrawn="1"/>
        </p:nvSpPr>
        <p:spPr>
          <a:xfrm>
            <a:off x="445348" y="6087600"/>
            <a:ext cx="3170830" cy="369332"/>
          </a:xfrm>
          <a:prstGeom prst="rect">
            <a:avLst/>
          </a:prstGeom>
          <a:noFill/>
        </p:spPr>
        <p:txBody>
          <a:bodyPr wrap="square" rtlCol="0">
            <a:spAutoFit/>
          </a:bodyPr>
          <a:lstStyle/>
          <a:p>
            <a:pPr marL="0" lv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pPr>
            <a:r>
              <a:rPr lang="en-GB" sz="1800" b="1" kern="1200" dirty="0">
                <a:solidFill>
                  <a:schemeClr val="tx1"/>
                </a:solidFill>
                <a:latin typeface="Arial Black" panose="020B0A04020102020204" pitchFamily="34" charset="0"/>
                <a:ea typeface="+mn-ea"/>
                <a:cs typeface="+mn-cs"/>
              </a:rPr>
              <a:t>www.taylorfry.com</a:t>
            </a:r>
            <a:endParaRPr lang="en-AU" sz="1800" b="1" kern="1200" dirty="0">
              <a:solidFill>
                <a:schemeClr val="tx1"/>
              </a:solidFill>
              <a:latin typeface="Arial Black" panose="020B0A04020102020204" pitchFamily="34" charset="0"/>
              <a:ea typeface="+mn-ea"/>
              <a:cs typeface="+mn-cs"/>
            </a:endParaRPr>
          </a:p>
        </p:txBody>
      </p:sp>
      <p:pic>
        <p:nvPicPr>
          <p:cNvPr id="10" name="Picture 9">
            <a:extLst>
              <a:ext uri="{FF2B5EF4-FFF2-40B4-BE49-F238E27FC236}">
                <a16:creationId xmlns:a16="http://schemas.microsoft.com/office/drawing/2014/main" id="{F5AE12DC-01B9-9B08-1EEC-E93167125116}"/>
              </a:ext>
            </a:extLst>
          </p:cNvPr>
          <p:cNvPicPr>
            <a:picLocks noChangeAspect="1"/>
          </p:cNvPicPr>
          <p:nvPr userDrawn="1"/>
        </p:nvPicPr>
        <p:blipFill>
          <a:blip r:embed="rId2"/>
          <a:stretch>
            <a:fillRect/>
          </a:stretch>
        </p:blipFill>
        <p:spPr>
          <a:xfrm>
            <a:off x="538336" y="567831"/>
            <a:ext cx="1525180" cy="912258"/>
          </a:xfrm>
          <a:prstGeom prst="rect">
            <a:avLst/>
          </a:prstGeom>
        </p:spPr>
      </p:pic>
      <p:cxnSp>
        <p:nvCxnSpPr>
          <p:cNvPr id="2" name="Straight Connector 1">
            <a:extLst>
              <a:ext uri="{FF2B5EF4-FFF2-40B4-BE49-F238E27FC236}">
                <a16:creationId xmlns:a16="http://schemas.microsoft.com/office/drawing/2014/main" id="{9FA4B88C-6A99-17A0-2216-C75D7F207315}"/>
              </a:ext>
            </a:extLst>
          </p:cNvPr>
          <p:cNvCxnSpPr>
            <a:cxnSpLocks/>
          </p:cNvCxnSpPr>
          <p:nvPr userDrawn="1"/>
        </p:nvCxnSpPr>
        <p:spPr>
          <a:xfrm>
            <a:off x="526031" y="4458991"/>
            <a:ext cx="10080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E3C8110-0742-2A6D-8C3E-1BCCAE17400A}"/>
              </a:ext>
            </a:extLst>
          </p:cNvPr>
          <p:cNvCxnSpPr>
            <a:cxnSpLocks/>
          </p:cNvCxnSpPr>
          <p:nvPr userDrawn="1"/>
        </p:nvCxnSpPr>
        <p:spPr>
          <a:xfrm>
            <a:off x="3975327" y="487017"/>
            <a:ext cx="0" cy="596546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icture Placeholder 7">
            <a:extLst>
              <a:ext uri="{FF2B5EF4-FFF2-40B4-BE49-F238E27FC236}">
                <a16:creationId xmlns:a16="http://schemas.microsoft.com/office/drawing/2014/main" id="{9F5DF80B-9227-7263-5753-99AC67A82F1F}"/>
              </a:ext>
            </a:extLst>
          </p:cNvPr>
          <p:cNvSpPr>
            <a:spLocks noGrp="1"/>
          </p:cNvSpPr>
          <p:nvPr>
            <p:ph type="pic" sz="quarter" idx="25"/>
          </p:nvPr>
        </p:nvSpPr>
        <p:spPr>
          <a:xfrm>
            <a:off x="4647158" y="3515903"/>
            <a:ext cx="1368000" cy="1368000"/>
          </a:xfrm>
          <a:prstGeom prst="rect">
            <a:avLst/>
          </a:prstGeom>
          <a:noFill/>
        </p:spPr>
        <p:txBody>
          <a:bodyPr anchor="ctr" anchorCtr="1"/>
          <a:lstStyle>
            <a:lvl1pPr marL="0" indent="0" algn="ctr">
              <a:buNone/>
              <a:defRPr/>
            </a:lvl1pPr>
          </a:lstStyle>
          <a:p>
            <a:r>
              <a:rPr lang="en-US" dirty="0"/>
              <a:t>Click icon to add picture</a:t>
            </a:r>
            <a:endParaRPr lang="en-AU" dirty="0"/>
          </a:p>
        </p:txBody>
      </p:sp>
      <p:sp>
        <p:nvSpPr>
          <p:cNvPr id="14" name="Text Placeholder 11">
            <a:extLst>
              <a:ext uri="{FF2B5EF4-FFF2-40B4-BE49-F238E27FC236}">
                <a16:creationId xmlns:a16="http://schemas.microsoft.com/office/drawing/2014/main" id="{4932831F-0E9D-D20B-48AB-93DCAEE9C4B6}"/>
              </a:ext>
            </a:extLst>
          </p:cNvPr>
          <p:cNvSpPr>
            <a:spLocks noGrp="1"/>
          </p:cNvSpPr>
          <p:nvPr>
            <p:ph type="body" sz="quarter" idx="26" hasCustomPrompt="1"/>
          </p:nvPr>
        </p:nvSpPr>
        <p:spPr>
          <a:xfrm>
            <a:off x="6154316" y="3515693"/>
            <a:ext cx="5609056" cy="1368000"/>
          </a:xfrm>
          <a:prstGeom prst="rect">
            <a:avLst/>
          </a:prstGeom>
        </p:spPr>
        <p:txBody>
          <a:bodyPr tIns="0" anchor="ctr" anchorCtr="0"/>
          <a:lstStyle>
            <a:lvl1pPr marL="0" indent="0">
              <a:spcBef>
                <a:spcPts val="0"/>
              </a:spcBef>
              <a:spcAft>
                <a:spcPts val="0"/>
              </a:spcAft>
              <a:buNone/>
              <a:defRPr sz="1600" b="1">
                <a:solidFill>
                  <a:schemeClr val="tx1"/>
                </a:solidFill>
                <a:latin typeface="Arial Black" panose="020B0A04020102020204" pitchFamily="34" charset="0"/>
              </a:defRPr>
            </a:lvl1pPr>
            <a:lvl2pPr marL="0" indent="0">
              <a:spcBef>
                <a:spcPts val="0"/>
              </a:spcBef>
              <a:spcAft>
                <a:spcPts val="800"/>
              </a:spcAft>
              <a:buNone/>
              <a:defRPr sz="1400" b="1">
                <a:solidFill>
                  <a:schemeClr val="tx1"/>
                </a:solidFill>
                <a:latin typeface="Arial" panose="020B0604020202020204" pitchFamily="34" charset="0"/>
                <a:cs typeface="Arial" panose="020B0604020202020204" pitchFamily="34" charset="0"/>
              </a:defRPr>
            </a:lvl2pPr>
            <a:lvl3pPr marL="0" indent="0">
              <a:spcBef>
                <a:spcPts val="400"/>
              </a:spcBef>
              <a:spcAft>
                <a:spcPts val="0"/>
              </a:spcAft>
              <a:buNone/>
              <a:defRPr sz="1400">
                <a:solidFill>
                  <a:schemeClr val="tx1"/>
                </a:solidFill>
              </a:defRPr>
            </a:lvl3pPr>
            <a:lvl4pPr marL="0" indent="0">
              <a:spcBef>
                <a:spcPts val="400"/>
              </a:spcBef>
              <a:spcAft>
                <a:spcPts val="0"/>
              </a:spcAft>
              <a:buFont typeface="Arial" panose="020B0604020202020204" pitchFamily="34" charset="0"/>
              <a:buNone/>
              <a:defRPr sz="1400">
                <a:solidFill>
                  <a:schemeClr val="tx1"/>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6" name="Picture Placeholder 7">
            <a:extLst>
              <a:ext uri="{FF2B5EF4-FFF2-40B4-BE49-F238E27FC236}">
                <a16:creationId xmlns:a16="http://schemas.microsoft.com/office/drawing/2014/main" id="{D0227AF1-4E5B-77B7-4760-E6B7A9AACF3F}"/>
              </a:ext>
            </a:extLst>
          </p:cNvPr>
          <p:cNvSpPr>
            <a:spLocks noGrp="1"/>
          </p:cNvSpPr>
          <p:nvPr>
            <p:ph type="pic" sz="quarter" idx="28"/>
          </p:nvPr>
        </p:nvSpPr>
        <p:spPr>
          <a:xfrm>
            <a:off x="4647158" y="4989938"/>
            <a:ext cx="1368000" cy="1368000"/>
          </a:xfrm>
          <a:prstGeom prst="rect">
            <a:avLst/>
          </a:prstGeom>
          <a:noFill/>
        </p:spPr>
        <p:txBody>
          <a:bodyPr anchor="ctr" anchorCtr="1"/>
          <a:lstStyle>
            <a:lvl1pPr marL="0" indent="0" algn="ctr">
              <a:buNone/>
              <a:defRPr/>
            </a:lvl1pPr>
          </a:lstStyle>
          <a:p>
            <a:r>
              <a:rPr lang="en-US" dirty="0"/>
              <a:t>Click icon to add picture</a:t>
            </a:r>
            <a:endParaRPr lang="en-AU" dirty="0"/>
          </a:p>
        </p:txBody>
      </p:sp>
      <p:sp>
        <p:nvSpPr>
          <p:cNvPr id="7" name="Text Placeholder 11">
            <a:extLst>
              <a:ext uri="{FF2B5EF4-FFF2-40B4-BE49-F238E27FC236}">
                <a16:creationId xmlns:a16="http://schemas.microsoft.com/office/drawing/2014/main" id="{532C9899-395C-442B-1A22-DAF9DB4CE3AB}"/>
              </a:ext>
            </a:extLst>
          </p:cNvPr>
          <p:cNvSpPr>
            <a:spLocks noGrp="1"/>
          </p:cNvSpPr>
          <p:nvPr>
            <p:ph type="body" sz="quarter" idx="29" hasCustomPrompt="1"/>
          </p:nvPr>
        </p:nvSpPr>
        <p:spPr>
          <a:xfrm>
            <a:off x="6154316" y="4989623"/>
            <a:ext cx="5609056" cy="1368000"/>
          </a:xfrm>
          <a:prstGeom prst="rect">
            <a:avLst/>
          </a:prstGeom>
        </p:spPr>
        <p:txBody>
          <a:bodyPr tIns="0" anchor="ctr" anchorCtr="0"/>
          <a:lstStyle>
            <a:lvl1pPr marL="0" indent="0">
              <a:spcBef>
                <a:spcPts val="0"/>
              </a:spcBef>
              <a:spcAft>
                <a:spcPts val="0"/>
              </a:spcAft>
              <a:buNone/>
              <a:defRPr sz="1600" b="1">
                <a:solidFill>
                  <a:schemeClr val="tx1"/>
                </a:solidFill>
                <a:latin typeface="Arial Black" panose="020B0A04020102020204" pitchFamily="34" charset="0"/>
              </a:defRPr>
            </a:lvl1pPr>
            <a:lvl2pPr marL="0" indent="0">
              <a:spcBef>
                <a:spcPts val="0"/>
              </a:spcBef>
              <a:spcAft>
                <a:spcPts val="800"/>
              </a:spcAft>
              <a:buNone/>
              <a:defRPr sz="1400" b="1">
                <a:solidFill>
                  <a:schemeClr val="tx1"/>
                </a:solidFill>
                <a:latin typeface="Arial" panose="020B0604020202020204" pitchFamily="34" charset="0"/>
                <a:cs typeface="Arial" panose="020B0604020202020204" pitchFamily="34" charset="0"/>
              </a:defRPr>
            </a:lvl2pPr>
            <a:lvl3pPr marL="0" indent="0">
              <a:spcBef>
                <a:spcPts val="400"/>
              </a:spcBef>
              <a:spcAft>
                <a:spcPts val="0"/>
              </a:spcAft>
              <a:buNone/>
              <a:defRPr sz="1400">
                <a:solidFill>
                  <a:schemeClr val="tx1"/>
                </a:solidFill>
              </a:defRPr>
            </a:lvl3pPr>
            <a:lvl4pPr marL="0" indent="0">
              <a:spcBef>
                <a:spcPts val="400"/>
              </a:spcBef>
              <a:spcAft>
                <a:spcPts val="0"/>
              </a:spcAft>
              <a:buFont typeface="Arial" panose="020B0604020202020204" pitchFamily="34" charset="0"/>
              <a:buNone/>
              <a:defRPr sz="1400">
                <a:solidFill>
                  <a:schemeClr val="tx1"/>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4" name="Text Placeholder 6">
            <a:extLst>
              <a:ext uri="{FF2B5EF4-FFF2-40B4-BE49-F238E27FC236}">
                <a16:creationId xmlns:a16="http://schemas.microsoft.com/office/drawing/2014/main" id="{E40E5A4B-8E03-56D4-49F1-89F46F89422F}"/>
              </a:ext>
            </a:extLst>
          </p:cNvPr>
          <p:cNvSpPr>
            <a:spLocks noGrp="1"/>
          </p:cNvSpPr>
          <p:nvPr>
            <p:ph type="body" sz="quarter" idx="30" hasCustomPrompt="1"/>
          </p:nvPr>
        </p:nvSpPr>
        <p:spPr>
          <a:xfrm>
            <a:off x="445347" y="4889103"/>
            <a:ext cx="2993177" cy="914400"/>
          </a:xfrm>
          <a:prstGeom prst="rect">
            <a:avLst/>
          </a:prstGeom>
        </p:spPr>
        <p:txBody>
          <a:bodyPr/>
          <a:lstStyle>
            <a:lvl1pPr marL="0" indent="0">
              <a:spcBef>
                <a:spcPts val="0"/>
              </a:spcBef>
              <a:spcAft>
                <a:spcPts val="0"/>
              </a:spcAft>
              <a:buNone/>
              <a:defRPr sz="1400">
                <a:solidFill>
                  <a:schemeClr val="tx1"/>
                </a:solidFill>
                <a:latin typeface="Arial Black" panose="020B0A04020102020204" pitchFamily="34" charset="0"/>
              </a:defRPr>
            </a:lvl1pPr>
            <a:lvl2pPr marL="0" indent="0">
              <a:spcBef>
                <a:spcPts val="0"/>
              </a:spcBef>
              <a:spcAft>
                <a:spcPts val="0"/>
              </a:spcAft>
              <a:buNone/>
              <a:defRPr sz="1400" b="1">
                <a:solidFill>
                  <a:schemeClr val="tx1"/>
                </a:solidFill>
              </a:defRPr>
            </a:lvl2pPr>
            <a:lvl3pPr marL="0" indent="0">
              <a:spcBef>
                <a:spcPts val="0"/>
              </a:spcBef>
              <a:spcAft>
                <a:spcPts val="0"/>
              </a:spcAft>
              <a:buNone/>
              <a:defRPr sz="1400" b="1">
                <a:solidFill>
                  <a:schemeClr val="tx1"/>
                </a:solidFill>
              </a:defRPr>
            </a:lvl3pPr>
            <a:lvl4pPr marL="0" indent="0">
              <a:spcBef>
                <a:spcPts val="0"/>
              </a:spcBef>
              <a:spcAft>
                <a:spcPts val="0"/>
              </a:spcAft>
              <a:buFont typeface="Arial" panose="020B0604020202020204" pitchFamily="34" charset="0"/>
              <a:buNone/>
              <a:defRPr sz="1400" b="1">
                <a:solidFill>
                  <a:schemeClr val="tx1"/>
                </a:solidFill>
              </a:defRPr>
            </a:lvl4pPr>
            <a:lvl5pPr marL="0" indent="0">
              <a:spcBef>
                <a:spcPts val="0"/>
              </a:spcBef>
              <a:spcAft>
                <a:spcPts val="0"/>
              </a:spcAft>
              <a:buFont typeface="Arial" panose="020B0604020202020204" pitchFamily="34" charset="0"/>
              <a:buNone/>
              <a:defRPr sz="1400" b="1">
                <a:solidFill>
                  <a:schemeClr val="bg1"/>
                </a:solidFill>
              </a:defRPr>
            </a:lvl5pPr>
          </a:lstStyle>
          <a:p>
            <a:pPr lvl="0"/>
            <a:r>
              <a:rPr lang="en-GB" dirty="0"/>
              <a:t>Location</a:t>
            </a:r>
          </a:p>
          <a:p>
            <a:pPr lvl="1"/>
            <a:r>
              <a:rPr lang="en-GB" dirty="0"/>
              <a:t>Address line 1</a:t>
            </a:r>
          </a:p>
          <a:p>
            <a:pPr lvl="2"/>
            <a:r>
              <a:rPr lang="en-GB" dirty="0"/>
              <a:t>Address line 2</a:t>
            </a:r>
          </a:p>
          <a:p>
            <a:pPr lvl="3"/>
            <a:r>
              <a:rPr lang="en-GB" dirty="0"/>
              <a:t>Address line 3</a:t>
            </a:r>
          </a:p>
        </p:txBody>
      </p:sp>
    </p:spTree>
    <p:extLst>
      <p:ext uri="{BB962C8B-B14F-4D97-AF65-F5344CB8AC3E}">
        <p14:creationId xmlns:p14="http://schemas.microsoft.com/office/powerpoint/2010/main" val="220765255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876" userDrawn="1">
          <p15:clr>
            <a:srgbClr val="FBAE40"/>
          </p15:clr>
        </p15:guide>
        <p15:guide id="2" orient="horz" pos="1224" userDrawn="1">
          <p15:clr>
            <a:srgbClr val="FBAE40"/>
          </p15:clr>
        </p15:guide>
        <p15:guide id="3" pos="3792" userDrawn="1">
          <p15:clr>
            <a:srgbClr val="FBAE40"/>
          </p15:clr>
        </p15:guide>
        <p15:guide id="4" pos="2925" userDrawn="1">
          <p15:clr>
            <a:srgbClr val="FBAE40"/>
          </p15:clr>
        </p15:guide>
        <p15:guide id="5" orient="horz" pos="1284" userDrawn="1">
          <p15:clr>
            <a:srgbClr val="FBAE40"/>
          </p15:clr>
        </p15:guide>
        <p15:guide id="6" orient="horz" pos="2148" userDrawn="1">
          <p15:clr>
            <a:srgbClr val="FBAE40"/>
          </p15:clr>
        </p15:guide>
        <p15:guide id="7" orient="horz" pos="2214" userDrawn="1">
          <p15:clr>
            <a:srgbClr val="FBAE40"/>
          </p15:clr>
        </p15:guide>
        <p15:guide id="8" orient="horz" pos="357" userDrawn="1">
          <p15:clr>
            <a:srgbClr val="FBAE40"/>
          </p15:clr>
        </p15:guide>
        <p15:guide id="9" orient="horz" pos="3078" userDrawn="1">
          <p15:clr>
            <a:srgbClr val="FBAE40"/>
          </p15:clr>
        </p15:guide>
        <p15:guide id="10" orient="horz" pos="3141" userDrawn="1">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Back page (White AU)">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328C27-2740-2515-016E-B38714D5078D}"/>
              </a:ext>
            </a:extLst>
          </p:cNvPr>
          <p:cNvSpPr txBox="1"/>
          <p:nvPr userDrawn="1"/>
        </p:nvSpPr>
        <p:spPr>
          <a:xfrm>
            <a:off x="8575822" y="6056041"/>
            <a:ext cx="3170830" cy="369332"/>
          </a:xfrm>
          <a:prstGeom prst="rect">
            <a:avLst/>
          </a:prstGeom>
          <a:noFill/>
        </p:spPr>
        <p:txBody>
          <a:bodyPr wrap="square" rtlCol="0">
            <a:spAutoFit/>
          </a:bodyPr>
          <a:lstStyle/>
          <a:p>
            <a:pPr marL="0" lvl="0" indent="0" algn="r" defTabSz="914400" rtl="0" eaLnBrk="1" latinLnBrk="0" hangingPunct="1">
              <a:lnSpc>
                <a:spcPct val="100000"/>
              </a:lnSpc>
              <a:spcBef>
                <a:spcPts val="600"/>
              </a:spcBef>
              <a:spcAft>
                <a:spcPts val="600"/>
              </a:spcAft>
              <a:buClr>
                <a:schemeClr val="accent1"/>
              </a:buClr>
              <a:buFont typeface="Wingdings" panose="05000000000000000000" pitchFamily="2" charset="2"/>
              <a:buNone/>
            </a:pPr>
            <a:r>
              <a:rPr lang="en-GB" sz="1800" b="1" kern="1200" dirty="0">
                <a:solidFill>
                  <a:schemeClr val="accent1"/>
                </a:solidFill>
                <a:latin typeface="Arial Black" panose="020B0A04020102020204" pitchFamily="34" charset="0"/>
                <a:ea typeface="+mn-ea"/>
                <a:cs typeface="+mn-cs"/>
              </a:rPr>
              <a:t>www.taylorfry.com</a:t>
            </a:r>
            <a:endParaRPr lang="en-AU" sz="1800" b="1" kern="1200" dirty="0">
              <a:solidFill>
                <a:schemeClr val="accent1"/>
              </a:solidFill>
              <a:latin typeface="Arial Black" panose="020B0A04020102020204" pitchFamily="34" charset="0"/>
              <a:ea typeface="+mn-ea"/>
              <a:cs typeface="+mn-cs"/>
            </a:endParaRPr>
          </a:p>
        </p:txBody>
      </p:sp>
      <p:pic>
        <p:nvPicPr>
          <p:cNvPr id="3" name="Picture 2">
            <a:extLst>
              <a:ext uri="{FF2B5EF4-FFF2-40B4-BE49-F238E27FC236}">
                <a16:creationId xmlns:a16="http://schemas.microsoft.com/office/drawing/2014/main" id="{99C4E3BB-DB6A-56A2-4EAF-67222663DC5A}"/>
              </a:ext>
            </a:extLst>
          </p:cNvPr>
          <p:cNvPicPr>
            <a:picLocks noChangeAspect="1"/>
          </p:cNvPicPr>
          <p:nvPr userDrawn="1"/>
        </p:nvPicPr>
        <p:blipFill>
          <a:blip r:embed="rId2"/>
          <a:stretch>
            <a:fillRect/>
          </a:stretch>
        </p:blipFill>
        <p:spPr>
          <a:xfrm>
            <a:off x="538336" y="567831"/>
            <a:ext cx="1525180" cy="912258"/>
          </a:xfrm>
          <a:prstGeom prst="rect">
            <a:avLst/>
          </a:prstGeom>
        </p:spPr>
      </p:pic>
      <p:cxnSp>
        <p:nvCxnSpPr>
          <p:cNvPr id="4" name="Straight Connector 3">
            <a:extLst>
              <a:ext uri="{FF2B5EF4-FFF2-40B4-BE49-F238E27FC236}">
                <a16:creationId xmlns:a16="http://schemas.microsoft.com/office/drawing/2014/main" id="{5E099A36-0887-DBEF-E37F-F440E505FD8E}"/>
              </a:ext>
            </a:extLst>
          </p:cNvPr>
          <p:cNvCxnSpPr>
            <a:cxnSpLocks/>
          </p:cNvCxnSpPr>
          <p:nvPr userDrawn="1"/>
        </p:nvCxnSpPr>
        <p:spPr>
          <a:xfrm>
            <a:off x="526031" y="4936140"/>
            <a:ext cx="10080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0EF7B55-4FFD-EBE2-1E14-36E5452E953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38336" y="567831"/>
            <a:ext cx="1525180" cy="912257"/>
          </a:xfrm>
          <a:prstGeom prst="rect">
            <a:avLst/>
          </a:prstGeom>
        </p:spPr>
      </p:pic>
      <p:graphicFrame>
        <p:nvGraphicFramePr>
          <p:cNvPr id="7" name="Table 6">
            <a:extLst>
              <a:ext uri="{FF2B5EF4-FFF2-40B4-BE49-F238E27FC236}">
                <a16:creationId xmlns:a16="http://schemas.microsoft.com/office/drawing/2014/main" id="{2411E827-268B-5812-FC49-A4E372E4663E}"/>
              </a:ext>
            </a:extLst>
          </p:cNvPr>
          <p:cNvGraphicFramePr>
            <a:graphicFrameLocks noGrp="1"/>
          </p:cNvGraphicFramePr>
          <p:nvPr userDrawn="1">
            <p:extLst>
              <p:ext uri="{D42A27DB-BD31-4B8C-83A1-F6EECF244321}">
                <p14:modId xmlns:p14="http://schemas.microsoft.com/office/powerpoint/2010/main" val="507320483"/>
              </p:ext>
            </p:extLst>
          </p:nvPr>
        </p:nvGraphicFramePr>
        <p:xfrm>
          <a:off x="445348" y="5366252"/>
          <a:ext cx="7775628" cy="944880"/>
        </p:xfrm>
        <a:graphic>
          <a:graphicData uri="http://schemas.openxmlformats.org/drawingml/2006/table">
            <a:tbl>
              <a:tblPr firstRow="1" bandRow="1">
                <a:tableStyleId>{3B4B98B0-60AC-42C2-AFA5-B58CD77FA1E5}</a:tableStyleId>
              </a:tblPr>
              <a:tblGrid>
                <a:gridCol w="1943907">
                  <a:extLst>
                    <a:ext uri="{9D8B030D-6E8A-4147-A177-3AD203B41FA5}">
                      <a16:colId xmlns:a16="http://schemas.microsoft.com/office/drawing/2014/main" val="1947385521"/>
                    </a:ext>
                  </a:extLst>
                </a:gridCol>
                <a:gridCol w="1943907">
                  <a:extLst>
                    <a:ext uri="{9D8B030D-6E8A-4147-A177-3AD203B41FA5}">
                      <a16:colId xmlns:a16="http://schemas.microsoft.com/office/drawing/2014/main" val="1955695832"/>
                    </a:ext>
                  </a:extLst>
                </a:gridCol>
                <a:gridCol w="1943907">
                  <a:extLst>
                    <a:ext uri="{9D8B030D-6E8A-4147-A177-3AD203B41FA5}">
                      <a16:colId xmlns:a16="http://schemas.microsoft.com/office/drawing/2014/main" val="1550584036"/>
                    </a:ext>
                  </a:extLst>
                </a:gridCol>
                <a:gridCol w="1943907">
                  <a:extLst>
                    <a:ext uri="{9D8B030D-6E8A-4147-A177-3AD203B41FA5}">
                      <a16:colId xmlns:a16="http://schemas.microsoft.com/office/drawing/2014/main" val="1474120803"/>
                    </a:ext>
                  </a:extLst>
                </a:gridCol>
              </a:tblGrid>
              <a:tr h="370840">
                <a:tc>
                  <a:txBody>
                    <a:bodyPr/>
                    <a:lstStyle/>
                    <a:p>
                      <a:pPr>
                        <a:spcBef>
                          <a:spcPts val="1800"/>
                        </a:spcBef>
                      </a:pPr>
                      <a:r>
                        <a:rPr lang="en-GB" sz="1400" b="1" dirty="0">
                          <a:solidFill>
                            <a:schemeClr val="tx1"/>
                          </a:solidFill>
                          <a:latin typeface="Arial Black" panose="020B0A04020102020204" pitchFamily="34" charset="0"/>
                        </a:rPr>
                        <a:t>Sydney</a:t>
                      </a:r>
                    </a:p>
                    <a:p>
                      <a:r>
                        <a:rPr lang="en-GB" sz="1400" dirty="0">
                          <a:solidFill>
                            <a:schemeClr val="tx1"/>
                          </a:solidFill>
                        </a:rPr>
                        <a:t>Level 22</a:t>
                      </a:r>
                    </a:p>
                    <a:p>
                      <a:r>
                        <a:rPr lang="en-GB" sz="1400" dirty="0">
                          <a:solidFill>
                            <a:schemeClr val="tx1"/>
                          </a:solidFill>
                        </a:rPr>
                        <a:t>45 Clarence Street</a:t>
                      </a:r>
                    </a:p>
                    <a:p>
                      <a:r>
                        <a:rPr lang="en-GB" sz="1400" dirty="0">
                          <a:solidFill>
                            <a:schemeClr val="tx1"/>
                          </a:solidFill>
                        </a:rPr>
                        <a:t>Sydney NSW 2000</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914377" rtl="0" eaLnBrk="1" latinLnBrk="0" hangingPunct="1">
                        <a:spcBef>
                          <a:spcPts val="1800"/>
                        </a:spcBef>
                      </a:pPr>
                      <a:r>
                        <a:rPr lang="en-GB" sz="1400" b="1" kern="1200" dirty="0">
                          <a:solidFill>
                            <a:schemeClr val="tx1"/>
                          </a:solidFill>
                          <a:latin typeface="Arial Black" panose="020B0A04020102020204" pitchFamily="34" charset="0"/>
                          <a:ea typeface="+mn-ea"/>
                          <a:cs typeface="+mn-cs"/>
                        </a:rPr>
                        <a:t>Melbourne</a:t>
                      </a:r>
                    </a:p>
                    <a:p>
                      <a:r>
                        <a:rPr lang="en-GB" sz="1400" dirty="0">
                          <a:solidFill>
                            <a:schemeClr val="tx1"/>
                          </a:solidFill>
                        </a:rPr>
                        <a:t>Level 27</a:t>
                      </a:r>
                    </a:p>
                    <a:p>
                      <a:r>
                        <a:rPr lang="en-GB" sz="1400" dirty="0">
                          <a:solidFill>
                            <a:schemeClr val="tx1"/>
                          </a:solidFill>
                        </a:rPr>
                        <a:t>459 Collins Street</a:t>
                      </a:r>
                    </a:p>
                    <a:p>
                      <a:r>
                        <a:rPr lang="en-GB" sz="1400" dirty="0">
                          <a:solidFill>
                            <a:schemeClr val="tx1"/>
                          </a:solidFill>
                        </a:rPr>
                        <a:t>Melbourne VIC 3000</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GB" sz="1400" dirty="0">
                          <a:solidFill>
                            <a:schemeClr val="tx1"/>
                          </a:solidFill>
                          <a:latin typeface="Arial Black" panose="020B0A04020102020204" pitchFamily="34" charset="0"/>
                        </a:rPr>
                        <a:t>Canberra</a:t>
                      </a:r>
                    </a:p>
                    <a:p>
                      <a:r>
                        <a:rPr lang="en-GB" sz="1400" dirty="0">
                          <a:solidFill>
                            <a:schemeClr val="tx1"/>
                          </a:solidFill>
                          <a:latin typeface="+mn-lt"/>
                        </a:rPr>
                        <a:t>Coming soon</a:t>
                      </a:r>
                    </a:p>
                    <a:p>
                      <a:endParaRPr lang="en-AU" sz="1400" dirty="0">
                        <a:solidFill>
                          <a:schemeClr val="tx1"/>
                        </a:solidFill>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914377" rtl="0" eaLnBrk="1" latinLnBrk="0" hangingPunct="1">
                        <a:spcBef>
                          <a:spcPts val="1800"/>
                        </a:spcBef>
                      </a:pPr>
                      <a:r>
                        <a:rPr lang="en-GB" sz="1400" b="1" kern="1200" dirty="0">
                          <a:solidFill>
                            <a:schemeClr val="tx1"/>
                          </a:solidFill>
                          <a:latin typeface="Arial Black" panose="020B0A04020102020204" pitchFamily="34" charset="0"/>
                          <a:ea typeface="+mn-ea"/>
                          <a:cs typeface="+mn-cs"/>
                        </a:rPr>
                        <a:t>Wellington</a:t>
                      </a:r>
                    </a:p>
                    <a:p>
                      <a:r>
                        <a:rPr lang="en-GB" sz="1400" dirty="0">
                          <a:solidFill>
                            <a:schemeClr val="tx1"/>
                          </a:solidFill>
                        </a:rPr>
                        <a:t>Level 6</a:t>
                      </a:r>
                    </a:p>
                    <a:p>
                      <a:r>
                        <a:rPr lang="en-GB" sz="1400" dirty="0">
                          <a:solidFill>
                            <a:schemeClr val="tx1"/>
                          </a:solidFill>
                        </a:rPr>
                        <a:t>22 The Terrace</a:t>
                      </a:r>
                    </a:p>
                    <a:p>
                      <a:r>
                        <a:rPr lang="en-GB" sz="1400" dirty="0">
                          <a:solidFill>
                            <a:schemeClr val="tx1"/>
                          </a:solidFill>
                        </a:rPr>
                        <a:t>Wellington 6011</a:t>
                      </a:r>
                      <a:endParaRPr lang="en-AU" sz="1400" dirty="0">
                        <a:solidFill>
                          <a:schemeClr val="tx1"/>
                        </a:solidFill>
                      </a:endParaRP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75426352"/>
                  </a:ext>
                </a:extLst>
              </a:tr>
            </a:tbl>
          </a:graphicData>
        </a:graphic>
      </p:graphicFrame>
    </p:spTree>
    <p:extLst>
      <p:ext uri="{BB962C8B-B14F-4D97-AF65-F5344CB8AC3E}">
        <p14:creationId xmlns:p14="http://schemas.microsoft.com/office/powerpoint/2010/main" val="250928290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1_Back page (White NZ)">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328C27-2740-2515-016E-B38714D5078D}"/>
              </a:ext>
            </a:extLst>
          </p:cNvPr>
          <p:cNvSpPr txBox="1"/>
          <p:nvPr userDrawn="1"/>
        </p:nvSpPr>
        <p:spPr>
          <a:xfrm>
            <a:off x="8575822" y="6056041"/>
            <a:ext cx="3170830" cy="369332"/>
          </a:xfrm>
          <a:prstGeom prst="rect">
            <a:avLst/>
          </a:prstGeom>
          <a:noFill/>
        </p:spPr>
        <p:txBody>
          <a:bodyPr wrap="square" rtlCol="0">
            <a:spAutoFit/>
          </a:bodyPr>
          <a:lstStyle/>
          <a:p>
            <a:pPr marL="0" lvl="0" indent="0" algn="r" defTabSz="914400" rtl="0" eaLnBrk="1" latinLnBrk="0" hangingPunct="1">
              <a:lnSpc>
                <a:spcPct val="100000"/>
              </a:lnSpc>
              <a:spcBef>
                <a:spcPts val="600"/>
              </a:spcBef>
              <a:spcAft>
                <a:spcPts val="600"/>
              </a:spcAft>
              <a:buClr>
                <a:schemeClr val="accent1"/>
              </a:buClr>
              <a:buFont typeface="Wingdings" panose="05000000000000000000" pitchFamily="2" charset="2"/>
              <a:buNone/>
            </a:pPr>
            <a:r>
              <a:rPr lang="en-GB" sz="1800" b="1" kern="1200" dirty="0">
                <a:solidFill>
                  <a:schemeClr val="accent1"/>
                </a:solidFill>
                <a:latin typeface="Arial Black" panose="020B0A04020102020204" pitchFamily="34" charset="0"/>
                <a:ea typeface="+mn-ea"/>
                <a:cs typeface="+mn-cs"/>
              </a:rPr>
              <a:t>www.taylorfry.co.nz</a:t>
            </a:r>
            <a:endParaRPr lang="en-AU" sz="1800" b="1" kern="1200" dirty="0">
              <a:solidFill>
                <a:schemeClr val="accent1"/>
              </a:solidFill>
              <a:latin typeface="Arial Black" panose="020B0A04020102020204" pitchFamily="34" charset="0"/>
              <a:ea typeface="+mn-ea"/>
              <a:cs typeface="+mn-cs"/>
            </a:endParaRPr>
          </a:p>
        </p:txBody>
      </p:sp>
      <p:pic>
        <p:nvPicPr>
          <p:cNvPr id="3" name="Picture 2">
            <a:extLst>
              <a:ext uri="{FF2B5EF4-FFF2-40B4-BE49-F238E27FC236}">
                <a16:creationId xmlns:a16="http://schemas.microsoft.com/office/drawing/2014/main" id="{99C4E3BB-DB6A-56A2-4EAF-67222663DC5A}"/>
              </a:ext>
            </a:extLst>
          </p:cNvPr>
          <p:cNvPicPr>
            <a:picLocks noChangeAspect="1"/>
          </p:cNvPicPr>
          <p:nvPr userDrawn="1"/>
        </p:nvPicPr>
        <p:blipFill>
          <a:blip r:embed="rId2"/>
          <a:stretch>
            <a:fillRect/>
          </a:stretch>
        </p:blipFill>
        <p:spPr>
          <a:xfrm>
            <a:off x="538336" y="567831"/>
            <a:ext cx="1525180" cy="912258"/>
          </a:xfrm>
          <a:prstGeom prst="rect">
            <a:avLst/>
          </a:prstGeom>
        </p:spPr>
      </p:pic>
      <p:cxnSp>
        <p:nvCxnSpPr>
          <p:cNvPr id="4" name="Straight Connector 3">
            <a:extLst>
              <a:ext uri="{FF2B5EF4-FFF2-40B4-BE49-F238E27FC236}">
                <a16:creationId xmlns:a16="http://schemas.microsoft.com/office/drawing/2014/main" id="{5E099A36-0887-DBEF-E37F-F440E505FD8E}"/>
              </a:ext>
            </a:extLst>
          </p:cNvPr>
          <p:cNvCxnSpPr>
            <a:cxnSpLocks/>
          </p:cNvCxnSpPr>
          <p:nvPr userDrawn="1"/>
        </p:nvCxnSpPr>
        <p:spPr>
          <a:xfrm>
            <a:off x="526031" y="4936140"/>
            <a:ext cx="10080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0EF7B55-4FFD-EBE2-1E14-36E5452E953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38336" y="567831"/>
            <a:ext cx="1525180" cy="912257"/>
          </a:xfrm>
          <a:prstGeom prst="rect">
            <a:avLst/>
          </a:prstGeom>
        </p:spPr>
      </p:pic>
      <p:graphicFrame>
        <p:nvGraphicFramePr>
          <p:cNvPr id="7" name="Table 6">
            <a:extLst>
              <a:ext uri="{FF2B5EF4-FFF2-40B4-BE49-F238E27FC236}">
                <a16:creationId xmlns:a16="http://schemas.microsoft.com/office/drawing/2014/main" id="{D6471B21-46CF-F9A4-FD32-2A0AA979AC1B}"/>
              </a:ext>
            </a:extLst>
          </p:cNvPr>
          <p:cNvGraphicFramePr>
            <a:graphicFrameLocks noGrp="1"/>
          </p:cNvGraphicFramePr>
          <p:nvPr userDrawn="1">
            <p:extLst>
              <p:ext uri="{D42A27DB-BD31-4B8C-83A1-F6EECF244321}">
                <p14:modId xmlns:p14="http://schemas.microsoft.com/office/powerpoint/2010/main" val="311733423"/>
              </p:ext>
            </p:extLst>
          </p:nvPr>
        </p:nvGraphicFramePr>
        <p:xfrm>
          <a:off x="445347" y="5366252"/>
          <a:ext cx="7810132" cy="1158240"/>
        </p:xfrm>
        <a:graphic>
          <a:graphicData uri="http://schemas.openxmlformats.org/drawingml/2006/table">
            <a:tbl>
              <a:tblPr firstRow="1" bandRow="1">
                <a:tableStyleId>{3B4B98B0-60AC-42C2-AFA5-B58CD77FA1E5}</a:tableStyleId>
              </a:tblPr>
              <a:tblGrid>
                <a:gridCol w="1952533">
                  <a:extLst>
                    <a:ext uri="{9D8B030D-6E8A-4147-A177-3AD203B41FA5}">
                      <a16:colId xmlns:a16="http://schemas.microsoft.com/office/drawing/2014/main" val="565953140"/>
                    </a:ext>
                  </a:extLst>
                </a:gridCol>
                <a:gridCol w="1952533">
                  <a:extLst>
                    <a:ext uri="{9D8B030D-6E8A-4147-A177-3AD203B41FA5}">
                      <a16:colId xmlns:a16="http://schemas.microsoft.com/office/drawing/2014/main" val="1947385521"/>
                    </a:ext>
                  </a:extLst>
                </a:gridCol>
                <a:gridCol w="1952533">
                  <a:extLst>
                    <a:ext uri="{9D8B030D-6E8A-4147-A177-3AD203B41FA5}">
                      <a16:colId xmlns:a16="http://schemas.microsoft.com/office/drawing/2014/main" val="1955695832"/>
                    </a:ext>
                  </a:extLst>
                </a:gridCol>
                <a:gridCol w="1952533">
                  <a:extLst>
                    <a:ext uri="{9D8B030D-6E8A-4147-A177-3AD203B41FA5}">
                      <a16:colId xmlns:a16="http://schemas.microsoft.com/office/drawing/2014/main" val="1550584036"/>
                    </a:ext>
                  </a:extLst>
                </a:gridCol>
              </a:tblGrid>
              <a:tr h="370840">
                <a:tc>
                  <a:txBody>
                    <a:bodyPr/>
                    <a:lstStyle/>
                    <a:p>
                      <a:pPr marL="0" algn="l" defTabSz="914377" rtl="0" eaLnBrk="1" latinLnBrk="0" hangingPunct="1">
                        <a:spcBef>
                          <a:spcPts val="1800"/>
                        </a:spcBef>
                      </a:pPr>
                      <a:r>
                        <a:rPr lang="en-GB" sz="1400" b="1" kern="1200" dirty="0">
                          <a:solidFill>
                            <a:schemeClr val="tx1"/>
                          </a:solidFill>
                          <a:latin typeface="Arial Black" panose="020B0A04020102020204" pitchFamily="34" charset="0"/>
                          <a:ea typeface="+mn-ea"/>
                          <a:cs typeface="+mn-cs"/>
                        </a:rPr>
                        <a:t>Wellington</a:t>
                      </a:r>
                    </a:p>
                    <a:p>
                      <a:r>
                        <a:rPr lang="en-GB" sz="1400" dirty="0">
                          <a:solidFill>
                            <a:schemeClr val="tx1"/>
                          </a:solidFill>
                        </a:rPr>
                        <a:t>Level 6</a:t>
                      </a:r>
                    </a:p>
                    <a:p>
                      <a:r>
                        <a:rPr lang="en-GB" sz="1400" dirty="0">
                          <a:solidFill>
                            <a:schemeClr val="tx1"/>
                          </a:solidFill>
                        </a:rPr>
                        <a:t>22 The Terrace</a:t>
                      </a:r>
                    </a:p>
                    <a:p>
                      <a:r>
                        <a:rPr lang="en-GB" sz="1400" dirty="0">
                          <a:solidFill>
                            <a:schemeClr val="tx1"/>
                          </a:solidFill>
                        </a:rPr>
                        <a:t>Wellington 6011</a:t>
                      </a:r>
                      <a:endParaRPr lang="en-AU" sz="1400" dirty="0">
                        <a:solidFill>
                          <a:schemeClr val="tx1"/>
                        </a:solidFill>
                      </a:endParaRPr>
                    </a:p>
                    <a:p>
                      <a:endParaRPr lang="en-GB" sz="1400" dirty="0">
                        <a:solidFill>
                          <a:schemeClr val="tx1"/>
                        </a:solidFill>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spcBef>
                          <a:spcPts val="1800"/>
                        </a:spcBef>
                      </a:pPr>
                      <a:r>
                        <a:rPr lang="en-GB" sz="1400" b="1" dirty="0">
                          <a:solidFill>
                            <a:schemeClr val="tx1"/>
                          </a:solidFill>
                          <a:latin typeface="Arial Black" panose="020B0A04020102020204" pitchFamily="34" charset="0"/>
                        </a:rPr>
                        <a:t>Sydney</a:t>
                      </a:r>
                    </a:p>
                    <a:p>
                      <a:r>
                        <a:rPr lang="en-GB" sz="1400" dirty="0">
                          <a:solidFill>
                            <a:schemeClr val="tx1"/>
                          </a:solidFill>
                        </a:rPr>
                        <a:t>Level 22</a:t>
                      </a:r>
                    </a:p>
                    <a:p>
                      <a:r>
                        <a:rPr lang="en-GB" sz="1400" dirty="0">
                          <a:solidFill>
                            <a:schemeClr val="tx1"/>
                          </a:solidFill>
                        </a:rPr>
                        <a:t>45 Clarence Street</a:t>
                      </a:r>
                    </a:p>
                    <a:p>
                      <a:r>
                        <a:rPr lang="en-GB" sz="1400" dirty="0">
                          <a:solidFill>
                            <a:schemeClr val="tx1"/>
                          </a:solidFill>
                        </a:rPr>
                        <a:t>Sydney NSW 2000</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914377" rtl="0" eaLnBrk="1" latinLnBrk="0" hangingPunct="1">
                        <a:spcBef>
                          <a:spcPts val="1800"/>
                        </a:spcBef>
                      </a:pPr>
                      <a:r>
                        <a:rPr lang="en-GB" sz="1400" b="1" kern="1200" dirty="0">
                          <a:solidFill>
                            <a:schemeClr val="tx1"/>
                          </a:solidFill>
                          <a:latin typeface="Arial Black" panose="020B0A04020102020204" pitchFamily="34" charset="0"/>
                          <a:ea typeface="+mn-ea"/>
                          <a:cs typeface="+mn-cs"/>
                        </a:rPr>
                        <a:t>Melbourne</a:t>
                      </a:r>
                    </a:p>
                    <a:p>
                      <a:r>
                        <a:rPr lang="en-GB" sz="1400" dirty="0">
                          <a:solidFill>
                            <a:schemeClr val="tx1"/>
                          </a:solidFill>
                        </a:rPr>
                        <a:t>Level 27</a:t>
                      </a:r>
                    </a:p>
                    <a:p>
                      <a:r>
                        <a:rPr lang="en-GB" sz="1400" dirty="0">
                          <a:solidFill>
                            <a:schemeClr val="tx1"/>
                          </a:solidFill>
                        </a:rPr>
                        <a:t>459 Collins Street</a:t>
                      </a:r>
                    </a:p>
                    <a:p>
                      <a:r>
                        <a:rPr lang="en-GB" sz="1400" dirty="0">
                          <a:solidFill>
                            <a:schemeClr val="tx1"/>
                          </a:solidFill>
                        </a:rPr>
                        <a:t>Melbourne VIC 3000</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GB" sz="1400" dirty="0">
                          <a:solidFill>
                            <a:schemeClr val="tx1"/>
                          </a:solidFill>
                          <a:latin typeface="Arial Black" panose="020B0A04020102020204" pitchFamily="34" charset="0"/>
                        </a:rPr>
                        <a:t>Canberra</a:t>
                      </a:r>
                    </a:p>
                    <a:p>
                      <a:r>
                        <a:rPr lang="en-GB" sz="1400" dirty="0">
                          <a:solidFill>
                            <a:schemeClr val="tx1"/>
                          </a:solidFill>
                          <a:latin typeface="+mn-lt"/>
                        </a:rPr>
                        <a:t>Coming soon</a:t>
                      </a:r>
                    </a:p>
                    <a:p>
                      <a:endParaRPr lang="en-AU" sz="1400" dirty="0">
                        <a:solidFill>
                          <a:schemeClr val="tx1"/>
                        </a:solidFill>
                      </a:endParaRP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75426352"/>
                  </a:ext>
                </a:extLst>
              </a:tr>
            </a:tbl>
          </a:graphicData>
        </a:graphic>
      </p:graphicFrame>
    </p:spTree>
    <p:extLst>
      <p:ext uri="{BB962C8B-B14F-4D97-AF65-F5344CB8AC3E}">
        <p14:creationId xmlns:p14="http://schemas.microsoft.com/office/powerpoint/2010/main" val="200505745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Back page (White/Black, 2 people, SY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985329-F52B-804A-BB91-1AE2446C68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38336" y="567831"/>
            <a:ext cx="1525180" cy="912257"/>
          </a:xfrm>
          <a:prstGeom prst="rect">
            <a:avLst/>
          </a:prstGeom>
        </p:spPr>
      </p:pic>
      <p:sp>
        <p:nvSpPr>
          <p:cNvPr id="6" name="Rectangle 5">
            <a:extLst>
              <a:ext uri="{FF2B5EF4-FFF2-40B4-BE49-F238E27FC236}">
                <a16:creationId xmlns:a16="http://schemas.microsoft.com/office/drawing/2014/main" id="{1F51ECF8-9FCB-457E-6594-6518D4AE29CB}"/>
              </a:ext>
            </a:extLst>
          </p:cNvPr>
          <p:cNvSpPr/>
          <p:nvPr userDrawn="1"/>
        </p:nvSpPr>
        <p:spPr>
          <a:xfrm>
            <a:off x="3616178" y="0"/>
            <a:ext cx="8165294"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600" dirty="0" err="1">
              <a:solidFill>
                <a:schemeClr val="bg1"/>
              </a:solidFill>
            </a:endParaRPr>
          </a:p>
        </p:txBody>
      </p:sp>
      <p:sp>
        <p:nvSpPr>
          <p:cNvPr id="3" name="Picture Placeholder 7">
            <a:extLst>
              <a:ext uri="{FF2B5EF4-FFF2-40B4-BE49-F238E27FC236}">
                <a16:creationId xmlns:a16="http://schemas.microsoft.com/office/drawing/2014/main" id="{D17E9028-F4F7-5BED-5C5F-BBD8E85FBC75}"/>
              </a:ext>
            </a:extLst>
          </p:cNvPr>
          <p:cNvSpPr>
            <a:spLocks noGrp="1"/>
          </p:cNvSpPr>
          <p:nvPr>
            <p:ph type="pic" sz="quarter" idx="13"/>
          </p:nvPr>
        </p:nvSpPr>
        <p:spPr>
          <a:xfrm>
            <a:off x="4218528" y="1545030"/>
            <a:ext cx="1706247" cy="1706247"/>
          </a:xfrm>
          <a:prstGeom prst="rect">
            <a:avLst/>
          </a:prstGeom>
          <a:noFill/>
        </p:spPr>
        <p:txBody>
          <a:bodyPr anchor="ctr" anchorCtr="1"/>
          <a:lstStyle>
            <a:lvl1pPr marL="0" indent="0" algn="ctr">
              <a:buNone/>
              <a:defRPr>
                <a:solidFill>
                  <a:schemeClr val="bg1"/>
                </a:solidFill>
              </a:defRPr>
            </a:lvl1pPr>
          </a:lstStyle>
          <a:p>
            <a:r>
              <a:rPr lang="en-US" dirty="0"/>
              <a:t>Click icon to add picture</a:t>
            </a:r>
            <a:endParaRPr lang="en-AU" dirty="0"/>
          </a:p>
        </p:txBody>
      </p:sp>
      <p:sp>
        <p:nvSpPr>
          <p:cNvPr id="12" name="Text Placeholder 11">
            <a:extLst>
              <a:ext uri="{FF2B5EF4-FFF2-40B4-BE49-F238E27FC236}">
                <a16:creationId xmlns:a16="http://schemas.microsoft.com/office/drawing/2014/main" id="{3F851E05-63A7-551D-77A7-D99D9E3EE42D}"/>
              </a:ext>
            </a:extLst>
          </p:cNvPr>
          <p:cNvSpPr>
            <a:spLocks noGrp="1"/>
          </p:cNvSpPr>
          <p:nvPr>
            <p:ph type="body" sz="quarter" idx="17" hasCustomPrompt="1"/>
          </p:nvPr>
        </p:nvSpPr>
        <p:spPr>
          <a:xfrm>
            <a:off x="6043611" y="1544638"/>
            <a:ext cx="5434013" cy="1706562"/>
          </a:xfrm>
          <a:prstGeom prst="rect">
            <a:avLst/>
          </a:prstGeom>
        </p:spPr>
        <p:txBody>
          <a:bodyPr tIns="0" anchor="ctr" anchorCtr="0"/>
          <a:lstStyle>
            <a:lvl1pPr marL="0" indent="0">
              <a:spcBef>
                <a:spcPts val="0"/>
              </a:spcBef>
              <a:spcAft>
                <a:spcPts val="0"/>
              </a:spcAft>
              <a:buNone/>
              <a:defRPr sz="1800" b="1">
                <a:solidFill>
                  <a:schemeClr val="accent1"/>
                </a:solidFill>
                <a:latin typeface="Arial Black" panose="020B0A04020102020204" pitchFamily="34" charset="0"/>
              </a:defRPr>
            </a:lvl1pPr>
            <a:lvl2pPr marL="0" indent="0">
              <a:spcBef>
                <a:spcPts val="0"/>
              </a:spcBef>
              <a:spcAft>
                <a:spcPts val="1200"/>
              </a:spcAft>
              <a:buNone/>
              <a:defRPr b="1">
                <a:solidFill>
                  <a:schemeClr val="bg1"/>
                </a:solidFill>
                <a:latin typeface="Arial" panose="020B0604020202020204" pitchFamily="34" charset="0"/>
                <a:cs typeface="Arial" panose="020B0604020202020204" pitchFamily="34" charset="0"/>
              </a:defRPr>
            </a:lvl2pPr>
            <a:lvl3pPr marL="0" indent="0">
              <a:spcBef>
                <a:spcPts val="600"/>
              </a:spcBef>
              <a:spcAft>
                <a:spcPts val="0"/>
              </a:spcAft>
              <a:buNone/>
              <a:defRPr>
                <a:solidFill>
                  <a:schemeClr val="bg1"/>
                </a:solidFill>
              </a:defRPr>
            </a:lvl3pPr>
            <a:lvl4pPr marL="0" indent="0">
              <a:spcBef>
                <a:spcPts val="600"/>
              </a:spcBef>
              <a:spcAft>
                <a:spcPts val="0"/>
              </a:spcAft>
              <a:buFont typeface="Arial" panose="020B0604020202020204" pitchFamily="34" charset="0"/>
              <a:buNone/>
              <a:defRPr>
                <a:solidFill>
                  <a:schemeClr val="bg1"/>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4" name="Picture Placeholder 7">
            <a:extLst>
              <a:ext uri="{FF2B5EF4-FFF2-40B4-BE49-F238E27FC236}">
                <a16:creationId xmlns:a16="http://schemas.microsoft.com/office/drawing/2014/main" id="{5F408F1B-3AB8-22CB-7B7F-9D5D4F311DA5}"/>
              </a:ext>
            </a:extLst>
          </p:cNvPr>
          <p:cNvSpPr>
            <a:spLocks noGrp="1"/>
          </p:cNvSpPr>
          <p:nvPr>
            <p:ph type="pic" sz="quarter" idx="16"/>
          </p:nvPr>
        </p:nvSpPr>
        <p:spPr>
          <a:xfrm>
            <a:off x="4218528" y="3738230"/>
            <a:ext cx="1706247" cy="1706247"/>
          </a:xfrm>
          <a:prstGeom prst="rect">
            <a:avLst/>
          </a:prstGeom>
          <a:noFill/>
        </p:spPr>
        <p:txBody>
          <a:bodyPr anchor="ctr" anchorCtr="1"/>
          <a:lstStyle>
            <a:lvl1pPr marL="0" indent="0" algn="ctr">
              <a:buNone/>
              <a:defRPr>
                <a:solidFill>
                  <a:schemeClr val="bg1"/>
                </a:solidFill>
              </a:defRPr>
            </a:lvl1pPr>
          </a:lstStyle>
          <a:p>
            <a:r>
              <a:rPr lang="en-US" dirty="0"/>
              <a:t>Click icon to add picture</a:t>
            </a:r>
            <a:endParaRPr lang="en-AU" dirty="0"/>
          </a:p>
        </p:txBody>
      </p:sp>
      <p:sp>
        <p:nvSpPr>
          <p:cNvPr id="13" name="Text Placeholder 11">
            <a:extLst>
              <a:ext uri="{FF2B5EF4-FFF2-40B4-BE49-F238E27FC236}">
                <a16:creationId xmlns:a16="http://schemas.microsoft.com/office/drawing/2014/main" id="{F794757E-475C-61CE-8872-66E6A64B3C5E}"/>
              </a:ext>
            </a:extLst>
          </p:cNvPr>
          <p:cNvSpPr>
            <a:spLocks noGrp="1"/>
          </p:cNvSpPr>
          <p:nvPr>
            <p:ph type="body" sz="quarter" idx="18" hasCustomPrompt="1"/>
          </p:nvPr>
        </p:nvSpPr>
        <p:spPr>
          <a:xfrm>
            <a:off x="6043611" y="3737915"/>
            <a:ext cx="5434013" cy="1706562"/>
          </a:xfrm>
          <a:prstGeom prst="rect">
            <a:avLst/>
          </a:prstGeom>
        </p:spPr>
        <p:txBody>
          <a:bodyPr tIns="0" anchor="ctr" anchorCtr="0"/>
          <a:lstStyle>
            <a:lvl1pPr marL="0" indent="0">
              <a:spcBef>
                <a:spcPts val="0"/>
              </a:spcBef>
              <a:spcAft>
                <a:spcPts val="0"/>
              </a:spcAft>
              <a:buNone/>
              <a:defRPr sz="1800" b="1">
                <a:solidFill>
                  <a:schemeClr val="accent1"/>
                </a:solidFill>
                <a:latin typeface="Arial Black" panose="020B0A04020102020204" pitchFamily="34" charset="0"/>
              </a:defRPr>
            </a:lvl1pPr>
            <a:lvl2pPr marL="0" indent="0">
              <a:spcBef>
                <a:spcPts val="0"/>
              </a:spcBef>
              <a:spcAft>
                <a:spcPts val="1200"/>
              </a:spcAft>
              <a:buNone/>
              <a:defRPr b="1">
                <a:solidFill>
                  <a:schemeClr val="bg1"/>
                </a:solidFill>
                <a:latin typeface="Arial" panose="020B0604020202020204" pitchFamily="34" charset="0"/>
                <a:cs typeface="Arial" panose="020B0604020202020204" pitchFamily="34" charset="0"/>
              </a:defRPr>
            </a:lvl2pPr>
            <a:lvl3pPr marL="0" indent="0">
              <a:spcBef>
                <a:spcPts val="600"/>
              </a:spcBef>
              <a:spcAft>
                <a:spcPts val="0"/>
              </a:spcAft>
              <a:buNone/>
              <a:defRPr>
                <a:solidFill>
                  <a:schemeClr val="bg1"/>
                </a:solidFill>
              </a:defRPr>
            </a:lvl3pPr>
            <a:lvl4pPr marL="0" indent="0">
              <a:spcBef>
                <a:spcPts val="600"/>
              </a:spcBef>
              <a:spcAft>
                <a:spcPts val="0"/>
              </a:spcAft>
              <a:buFont typeface="Arial" panose="020B0604020202020204" pitchFamily="34" charset="0"/>
              <a:buNone/>
              <a:defRPr>
                <a:solidFill>
                  <a:schemeClr val="bg1"/>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9" name="TextBox 8">
            <a:extLst>
              <a:ext uri="{FF2B5EF4-FFF2-40B4-BE49-F238E27FC236}">
                <a16:creationId xmlns:a16="http://schemas.microsoft.com/office/drawing/2014/main" id="{2CCC7AF2-D28F-E34A-BC9C-6C2FCA2FCCBA}"/>
              </a:ext>
            </a:extLst>
          </p:cNvPr>
          <p:cNvSpPr txBox="1"/>
          <p:nvPr userDrawn="1"/>
        </p:nvSpPr>
        <p:spPr>
          <a:xfrm>
            <a:off x="445348" y="6088187"/>
            <a:ext cx="3170830" cy="369332"/>
          </a:xfrm>
          <a:prstGeom prst="rect">
            <a:avLst/>
          </a:prstGeom>
          <a:noFill/>
        </p:spPr>
        <p:txBody>
          <a:bodyPr wrap="square" rtlCol="0">
            <a:spAutoFit/>
          </a:bodyPr>
          <a:lstStyle/>
          <a:p>
            <a:pPr marL="0" lv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pPr>
            <a:r>
              <a:rPr lang="en-GB" sz="1800" b="1" kern="1200" dirty="0">
                <a:solidFill>
                  <a:srgbClr val="006EC8"/>
                </a:solidFill>
                <a:latin typeface="Arial Black" panose="020B0A04020102020204" pitchFamily="34" charset="0"/>
                <a:ea typeface="+mn-ea"/>
                <a:cs typeface="+mn-cs"/>
              </a:rPr>
              <a:t>www.taylorfry.com</a:t>
            </a:r>
            <a:endParaRPr lang="en-AU" sz="1800" b="1" kern="1200" dirty="0">
              <a:solidFill>
                <a:srgbClr val="006EC8"/>
              </a:solidFill>
              <a:latin typeface="Arial Black" panose="020B0A04020102020204" pitchFamily="34" charset="0"/>
              <a:ea typeface="+mn-ea"/>
              <a:cs typeface="+mn-cs"/>
            </a:endParaRPr>
          </a:p>
        </p:txBody>
      </p:sp>
      <p:cxnSp>
        <p:nvCxnSpPr>
          <p:cNvPr id="2" name="Straight Connector 1">
            <a:extLst>
              <a:ext uri="{FF2B5EF4-FFF2-40B4-BE49-F238E27FC236}">
                <a16:creationId xmlns:a16="http://schemas.microsoft.com/office/drawing/2014/main" id="{9FA4B88C-6A99-17A0-2216-C75D7F207315}"/>
              </a:ext>
            </a:extLst>
          </p:cNvPr>
          <p:cNvCxnSpPr>
            <a:cxnSpLocks/>
          </p:cNvCxnSpPr>
          <p:nvPr userDrawn="1"/>
        </p:nvCxnSpPr>
        <p:spPr>
          <a:xfrm>
            <a:off x="526031" y="4458991"/>
            <a:ext cx="1008000" cy="0"/>
          </a:xfrm>
          <a:prstGeom prst="line">
            <a:avLst/>
          </a:prstGeom>
          <a:ln w="88900">
            <a:solidFill>
              <a:srgbClr val="006EC8"/>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DBBA4387-7ACF-6C26-99DA-C1E4F892C17A}"/>
              </a:ext>
            </a:extLst>
          </p:cNvPr>
          <p:cNvSpPr>
            <a:spLocks noGrp="1"/>
          </p:cNvSpPr>
          <p:nvPr>
            <p:ph type="body" sz="quarter" idx="19" hasCustomPrompt="1"/>
          </p:nvPr>
        </p:nvSpPr>
        <p:spPr>
          <a:xfrm>
            <a:off x="445347" y="4889103"/>
            <a:ext cx="2993177" cy="914400"/>
          </a:xfrm>
          <a:prstGeom prst="rect">
            <a:avLst/>
          </a:prstGeom>
        </p:spPr>
        <p:txBody>
          <a:bodyPr/>
          <a:lstStyle>
            <a:lvl1pPr marL="0" indent="0">
              <a:spcBef>
                <a:spcPts val="0"/>
              </a:spcBef>
              <a:spcAft>
                <a:spcPts val="0"/>
              </a:spcAft>
              <a:buNone/>
              <a:defRPr sz="1400">
                <a:solidFill>
                  <a:schemeClr val="tx1"/>
                </a:solidFill>
                <a:latin typeface="Arial Black" panose="020B0A04020102020204" pitchFamily="34" charset="0"/>
              </a:defRPr>
            </a:lvl1pPr>
            <a:lvl2pPr marL="0" indent="0">
              <a:spcBef>
                <a:spcPts val="0"/>
              </a:spcBef>
              <a:spcAft>
                <a:spcPts val="0"/>
              </a:spcAft>
              <a:buNone/>
              <a:defRPr sz="1400" b="1">
                <a:solidFill>
                  <a:schemeClr val="tx1"/>
                </a:solidFill>
              </a:defRPr>
            </a:lvl2pPr>
            <a:lvl3pPr marL="0" indent="0">
              <a:spcBef>
                <a:spcPts val="0"/>
              </a:spcBef>
              <a:spcAft>
                <a:spcPts val="0"/>
              </a:spcAft>
              <a:buNone/>
              <a:defRPr sz="1400" b="1">
                <a:solidFill>
                  <a:schemeClr val="tx1"/>
                </a:solidFill>
              </a:defRPr>
            </a:lvl3pPr>
            <a:lvl4pPr marL="0" indent="0">
              <a:spcBef>
                <a:spcPts val="0"/>
              </a:spcBef>
              <a:spcAft>
                <a:spcPts val="0"/>
              </a:spcAft>
              <a:buFont typeface="Arial" panose="020B0604020202020204" pitchFamily="34" charset="0"/>
              <a:buNone/>
              <a:defRPr sz="1400" b="1">
                <a:solidFill>
                  <a:schemeClr val="tx1"/>
                </a:solidFill>
              </a:defRPr>
            </a:lvl4pPr>
            <a:lvl5pPr marL="0" indent="0">
              <a:spcBef>
                <a:spcPts val="0"/>
              </a:spcBef>
              <a:spcAft>
                <a:spcPts val="0"/>
              </a:spcAft>
              <a:buFont typeface="Arial" panose="020B0604020202020204" pitchFamily="34" charset="0"/>
              <a:buNone/>
              <a:defRPr sz="1400" b="1">
                <a:solidFill>
                  <a:schemeClr val="bg1"/>
                </a:solidFill>
              </a:defRPr>
            </a:lvl5pPr>
          </a:lstStyle>
          <a:p>
            <a:pPr lvl="0"/>
            <a:r>
              <a:rPr lang="en-GB" dirty="0"/>
              <a:t>Location</a:t>
            </a:r>
          </a:p>
          <a:p>
            <a:pPr lvl="1"/>
            <a:r>
              <a:rPr lang="en-GB" dirty="0"/>
              <a:t>Address line 1</a:t>
            </a:r>
          </a:p>
          <a:p>
            <a:pPr lvl="2"/>
            <a:r>
              <a:rPr lang="en-GB" dirty="0"/>
              <a:t>Address line 2</a:t>
            </a:r>
          </a:p>
          <a:p>
            <a:pPr lvl="3"/>
            <a:r>
              <a:rPr lang="en-GB" dirty="0"/>
              <a:t>Address line 3</a:t>
            </a:r>
          </a:p>
        </p:txBody>
      </p:sp>
    </p:spTree>
    <p:extLst>
      <p:ext uri="{BB962C8B-B14F-4D97-AF65-F5344CB8AC3E}">
        <p14:creationId xmlns:p14="http://schemas.microsoft.com/office/powerpoint/2010/main" val="90918321"/>
      </p:ext>
    </p:extLst>
  </p:cSld>
  <p:clrMapOvr>
    <a:masterClrMapping/>
  </p:clrMapOvr>
  <p:extLst>
    <p:ext uri="{DCECCB84-F9BA-43D5-87BE-67443E8EF086}">
      <p15:sldGuideLst xmlns:p15="http://schemas.microsoft.com/office/powerpoint/2012/main">
        <p15:guide id="1" pos="2655" userDrawn="1">
          <p15:clr>
            <a:srgbClr val="FBAE40"/>
          </p15:clr>
        </p15:guide>
        <p15:guide id="2" pos="7230" userDrawn="1">
          <p15:clr>
            <a:srgbClr val="FBAE40"/>
          </p15:clr>
        </p15:guide>
        <p15:guide id="4" pos="3738" userDrawn="1">
          <p15:clr>
            <a:srgbClr val="FBAE40"/>
          </p15:clr>
        </p15:guide>
        <p15:guide id="5" pos="3804" userDrawn="1">
          <p15:clr>
            <a:srgbClr val="FBAE40"/>
          </p15:clr>
        </p15:guide>
        <p15:guide id="6" orient="horz" pos="972" userDrawn="1">
          <p15:clr>
            <a:srgbClr val="FBAE40"/>
          </p15:clr>
        </p15:guide>
        <p15:guide id="7" orient="horz" pos="2052" userDrawn="1">
          <p15:clr>
            <a:srgbClr val="FBAE40"/>
          </p15:clr>
        </p15:guide>
        <p15:guide id="8" orient="horz" pos="2341" userDrawn="1">
          <p15:clr>
            <a:srgbClr val="FBAE40"/>
          </p15:clr>
        </p15:guide>
        <p15:guide id="9" orient="horz" pos="3432" userDrawn="1">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Back page (White/Black, 3 people, SY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A811A4-C0F7-696E-8FA9-EA502444D38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38336" y="567831"/>
            <a:ext cx="1525180" cy="912257"/>
          </a:xfrm>
          <a:prstGeom prst="rect">
            <a:avLst/>
          </a:prstGeom>
        </p:spPr>
      </p:pic>
      <p:sp>
        <p:nvSpPr>
          <p:cNvPr id="6" name="Rectangle 5">
            <a:extLst>
              <a:ext uri="{FF2B5EF4-FFF2-40B4-BE49-F238E27FC236}">
                <a16:creationId xmlns:a16="http://schemas.microsoft.com/office/drawing/2014/main" id="{1F51ECF8-9FCB-457E-6594-6518D4AE29CB}"/>
              </a:ext>
            </a:extLst>
          </p:cNvPr>
          <p:cNvSpPr/>
          <p:nvPr userDrawn="1"/>
        </p:nvSpPr>
        <p:spPr>
          <a:xfrm>
            <a:off x="3616178" y="0"/>
            <a:ext cx="8165294"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600" dirty="0" err="1">
              <a:solidFill>
                <a:schemeClr val="bg1"/>
              </a:solidFill>
            </a:endParaRPr>
          </a:p>
        </p:txBody>
      </p:sp>
      <p:sp>
        <p:nvSpPr>
          <p:cNvPr id="3" name="Picture Placeholder 7">
            <a:extLst>
              <a:ext uri="{FF2B5EF4-FFF2-40B4-BE49-F238E27FC236}">
                <a16:creationId xmlns:a16="http://schemas.microsoft.com/office/drawing/2014/main" id="{D17E9028-F4F7-5BED-5C5F-BBD8E85FBC75}"/>
              </a:ext>
            </a:extLst>
          </p:cNvPr>
          <p:cNvSpPr>
            <a:spLocks noGrp="1"/>
          </p:cNvSpPr>
          <p:nvPr>
            <p:ph type="pic" sz="quarter" idx="13"/>
          </p:nvPr>
        </p:nvSpPr>
        <p:spPr>
          <a:xfrm>
            <a:off x="4218528" y="567831"/>
            <a:ext cx="1706247" cy="1706247"/>
          </a:xfrm>
          <a:prstGeom prst="rect">
            <a:avLst/>
          </a:prstGeom>
          <a:noFill/>
        </p:spPr>
        <p:txBody>
          <a:bodyPr anchor="ctr" anchorCtr="1"/>
          <a:lstStyle>
            <a:lvl1pPr marL="0" indent="0" algn="ctr">
              <a:buNone/>
              <a:defRPr>
                <a:solidFill>
                  <a:schemeClr val="bg1"/>
                </a:solidFill>
              </a:defRPr>
            </a:lvl1pPr>
          </a:lstStyle>
          <a:p>
            <a:r>
              <a:rPr lang="en-US" dirty="0"/>
              <a:t>Click icon to add picture</a:t>
            </a:r>
            <a:endParaRPr lang="en-AU" dirty="0"/>
          </a:p>
        </p:txBody>
      </p:sp>
      <p:sp>
        <p:nvSpPr>
          <p:cNvPr id="12" name="Text Placeholder 11">
            <a:extLst>
              <a:ext uri="{FF2B5EF4-FFF2-40B4-BE49-F238E27FC236}">
                <a16:creationId xmlns:a16="http://schemas.microsoft.com/office/drawing/2014/main" id="{3F851E05-63A7-551D-77A7-D99D9E3EE42D}"/>
              </a:ext>
            </a:extLst>
          </p:cNvPr>
          <p:cNvSpPr>
            <a:spLocks noGrp="1"/>
          </p:cNvSpPr>
          <p:nvPr>
            <p:ph type="body" sz="quarter" idx="17" hasCustomPrompt="1"/>
          </p:nvPr>
        </p:nvSpPr>
        <p:spPr>
          <a:xfrm>
            <a:off x="6038850" y="567831"/>
            <a:ext cx="5434013" cy="1706562"/>
          </a:xfrm>
          <a:prstGeom prst="rect">
            <a:avLst/>
          </a:prstGeom>
        </p:spPr>
        <p:txBody>
          <a:bodyPr tIns="0" anchor="ctr" anchorCtr="0"/>
          <a:lstStyle>
            <a:lvl1pPr marL="0" indent="0">
              <a:spcBef>
                <a:spcPts val="0"/>
              </a:spcBef>
              <a:spcAft>
                <a:spcPts val="0"/>
              </a:spcAft>
              <a:buNone/>
              <a:defRPr sz="1800" b="1">
                <a:solidFill>
                  <a:schemeClr val="accent1"/>
                </a:solidFill>
                <a:latin typeface="Arial Black" panose="020B0A04020102020204" pitchFamily="34" charset="0"/>
              </a:defRPr>
            </a:lvl1pPr>
            <a:lvl2pPr marL="0" indent="0">
              <a:spcBef>
                <a:spcPts val="0"/>
              </a:spcBef>
              <a:spcAft>
                <a:spcPts val="1200"/>
              </a:spcAft>
              <a:buNone/>
              <a:defRPr b="1">
                <a:solidFill>
                  <a:schemeClr val="bg1"/>
                </a:solidFill>
                <a:latin typeface="Arial" panose="020B0604020202020204" pitchFamily="34" charset="0"/>
                <a:cs typeface="Arial" panose="020B0604020202020204" pitchFamily="34" charset="0"/>
              </a:defRPr>
            </a:lvl2pPr>
            <a:lvl3pPr marL="0" indent="0">
              <a:spcBef>
                <a:spcPts val="600"/>
              </a:spcBef>
              <a:spcAft>
                <a:spcPts val="0"/>
              </a:spcAft>
              <a:buNone/>
              <a:defRPr>
                <a:solidFill>
                  <a:schemeClr val="bg1"/>
                </a:solidFill>
              </a:defRPr>
            </a:lvl3pPr>
            <a:lvl4pPr marL="0" indent="0">
              <a:spcBef>
                <a:spcPts val="600"/>
              </a:spcBef>
              <a:spcAft>
                <a:spcPts val="0"/>
              </a:spcAft>
              <a:buFont typeface="Arial" panose="020B0604020202020204" pitchFamily="34" charset="0"/>
              <a:buNone/>
              <a:defRPr>
                <a:solidFill>
                  <a:schemeClr val="bg1"/>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4" name="Picture Placeholder 7">
            <a:extLst>
              <a:ext uri="{FF2B5EF4-FFF2-40B4-BE49-F238E27FC236}">
                <a16:creationId xmlns:a16="http://schemas.microsoft.com/office/drawing/2014/main" id="{5F408F1B-3AB8-22CB-7B7F-9D5D4F311DA5}"/>
              </a:ext>
            </a:extLst>
          </p:cNvPr>
          <p:cNvSpPr>
            <a:spLocks noGrp="1"/>
          </p:cNvSpPr>
          <p:nvPr>
            <p:ph type="pic" sz="quarter" idx="16"/>
          </p:nvPr>
        </p:nvSpPr>
        <p:spPr>
          <a:xfrm>
            <a:off x="4218528" y="2607203"/>
            <a:ext cx="1706247" cy="1706247"/>
          </a:xfrm>
          <a:prstGeom prst="rect">
            <a:avLst/>
          </a:prstGeom>
          <a:noFill/>
        </p:spPr>
        <p:txBody>
          <a:bodyPr anchor="ctr" anchorCtr="1"/>
          <a:lstStyle>
            <a:lvl1pPr marL="0" indent="0" algn="ctr">
              <a:buNone/>
              <a:defRPr>
                <a:solidFill>
                  <a:schemeClr val="bg1"/>
                </a:solidFill>
              </a:defRPr>
            </a:lvl1pPr>
          </a:lstStyle>
          <a:p>
            <a:r>
              <a:rPr lang="en-US" dirty="0"/>
              <a:t>Click icon to add picture</a:t>
            </a:r>
            <a:endParaRPr lang="en-AU" dirty="0"/>
          </a:p>
        </p:txBody>
      </p:sp>
      <p:sp>
        <p:nvSpPr>
          <p:cNvPr id="13" name="Text Placeholder 11">
            <a:extLst>
              <a:ext uri="{FF2B5EF4-FFF2-40B4-BE49-F238E27FC236}">
                <a16:creationId xmlns:a16="http://schemas.microsoft.com/office/drawing/2014/main" id="{F794757E-475C-61CE-8872-66E6A64B3C5E}"/>
              </a:ext>
            </a:extLst>
          </p:cNvPr>
          <p:cNvSpPr>
            <a:spLocks noGrp="1"/>
          </p:cNvSpPr>
          <p:nvPr>
            <p:ph type="body" sz="quarter" idx="18" hasCustomPrompt="1"/>
          </p:nvPr>
        </p:nvSpPr>
        <p:spPr>
          <a:xfrm>
            <a:off x="6043611" y="2606888"/>
            <a:ext cx="5434013" cy="1706562"/>
          </a:xfrm>
          <a:prstGeom prst="rect">
            <a:avLst/>
          </a:prstGeom>
        </p:spPr>
        <p:txBody>
          <a:bodyPr tIns="0" anchor="ctr" anchorCtr="0"/>
          <a:lstStyle>
            <a:lvl1pPr marL="0" indent="0">
              <a:spcBef>
                <a:spcPts val="0"/>
              </a:spcBef>
              <a:spcAft>
                <a:spcPts val="0"/>
              </a:spcAft>
              <a:buNone/>
              <a:defRPr sz="1800" b="1">
                <a:solidFill>
                  <a:schemeClr val="accent1"/>
                </a:solidFill>
                <a:latin typeface="Arial Black" panose="020B0A04020102020204" pitchFamily="34" charset="0"/>
              </a:defRPr>
            </a:lvl1pPr>
            <a:lvl2pPr marL="0" indent="0">
              <a:spcBef>
                <a:spcPts val="0"/>
              </a:spcBef>
              <a:spcAft>
                <a:spcPts val="1200"/>
              </a:spcAft>
              <a:buNone/>
              <a:defRPr b="1">
                <a:solidFill>
                  <a:schemeClr val="bg1"/>
                </a:solidFill>
                <a:latin typeface="Arial" panose="020B0604020202020204" pitchFamily="34" charset="0"/>
                <a:cs typeface="Arial" panose="020B0604020202020204" pitchFamily="34" charset="0"/>
              </a:defRPr>
            </a:lvl2pPr>
            <a:lvl3pPr marL="0" indent="0">
              <a:spcBef>
                <a:spcPts val="600"/>
              </a:spcBef>
              <a:spcAft>
                <a:spcPts val="0"/>
              </a:spcAft>
              <a:buNone/>
              <a:defRPr>
                <a:solidFill>
                  <a:schemeClr val="bg1"/>
                </a:solidFill>
              </a:defRPr>
            </a:lvl3pPr>
            <a:lvl4pPr marL="0" indent="0">
              <a:spcBef>
                <a:spcPts val="600"/>
              </a:spcBef>
              <a:spcAft>
                <a:spcPts val="0"/>
              </a:spcAft>
              <a:buFont typeface="Arial" panose="020B0604020202020204" pitchFamily="34" charset="0"/>
              <a:buNone/>
              <a:defRPr>
                <a:solidFill>
                  <a:schemeClr val="bg1"/>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9" name="TextBox 8">
            <a:extLst>
              <a:ext uri="{FF2B5EF4-FFF2-40B4-BE49-F238E27FC236}">
                <a16:creationId xmlns:a16="http://schemas.microsoft.com/office/drawing/2014/main" id="{2CCC7AF2-D28F-E34A-BC9C-6C2FCA2FCCBA}"/>
              </a:ext>
            </a:extLst>
          </p:cNvPr>
          <p:cNvSpPr txBox="1"/>
          <p:nvPr userDrawn="1"/>
        </p:nvSpPr>
        <p:spPr>
          <a:xfrm>
            <a:off x="445348" y="6088187"/>
            <a:ext cx="3170830" cy="369332"/>
          </a:xfrm>
          <a:prstGeom prst="rect">
            <a:avLst/>
          </a:prstGeom>
          <a:noFill/>
        </p:spPr>
        <p:txBody>
          <a:bodyPr wrap="square" rtlCol="0">
            <a:spAutoFit/>
          </a:bodyPr>
          <a:lstStyle/>
          <a:p>
            <a:pPr marL="0" lv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pPr>
            <a:r>
              <a:rPr lang="en-GB" sz="1800" b="1" kern="1200" dirty="0">
                <a:solidFill>
                  <a:srgbClr val="006EC8"/>
                </a:solidFill>
                <a:latin typeface="Arial Black" panose="020B0A04020102020204" pitchFamily="34" charset="0"/>
                <a:ea typeface="+mn-ea"/>
                <a:cs typeface="+mn-cs"/>
              </a:rPr>
              <a:t>www.taylorfry.com</a:t>
            </a:r>
            <a:endParaRPr lang="en-AU" sz="1800" b="1" kern="1200" dirty="0">
              <a:solidFill>
                <a:srgbClr val="006EC8"/>
              </a:solidFill>
              <a:latin typeface="Arial Black" panose="020B0A04020102020204" pitchFamily="34" charset="0"/>
              <a:ea typeface="+mn-ea"/>
              <a:cs typeface="+mn-cs"/>
            </a:endParaRPr>
          </a:p>
        </p:txBody>
      </p:sp>
      <p:cxnSp>
        <p:nvCxnSpPr>
          <p:cNvPr id="2" name="Straight Connector 1">
            <a:extLst>
              <a:ext uri="{FF2B5EF4-FFF2-40B4-BE49-F238E27FC236}">
                <a16:creationId xmlns:a16="http://schemas.microsoft.com/office/drawing/2014/main" id="{9FA4B88C-6A99-17A0-2216-C75D7F207315}"/>
              </a:ext>
            </a:extLst>
          </p:cNvPr>
          <p:cNvCxnSpPr>
            <a:cxnSpLocks/>
          </p:cNvCxnSpPr>
          <p:nvPr userDrawn="1"/>
        </p:nvCxnSpPr>
        <p:spPr>
          <a:xfrm>
            <a:off x="526031" y="4458991"/>
            <a:ext cx="1008000" cy="0"/>
          </a:xfrm>
          <a:prstGeom prst="line">
            <a:avLst/>
          </a:prstGeom>
          <a:ln w="88900">
            <a:solidFill>
              <a:srgbClr val="006EC8"/>
            </a:solidFill>
          </a:ln>
        </p:spPr>
        <p:style>
          <a:lnRef idx="1">
            <a:schemeClr val="accent1"/>
          </a:lnRef>
          <a:fillRef idx="0">
            <a:schemeClr val="accent1"/>
          </a:fillRef>
          <a:effectRef idx="0">
            <a:schemeClr val="accent1"/>
          </a:effectRef>
          <a:fontRef idx="minor">
            <a:schemeClr val="tx1"/>
          </a:fontRef>
        </p:style>
      </p:cxnSp>
      <p:sp>
        <p:nvSpPr>
          <p:cNvPr id="5" name="Picture Placeholder 7">
            <a:extLst>
              <a:ext uri="{FF2B5EF4-FFF2-40B4-BE49-F238E27FC236}">
                <a16:creationId xmlns:a16="http://schemas.microsoft.com/office/drawing/2014/main" id="{9DF5A43D-1515-493F-B708-058CECE114E4}"/>
              </a:ext>
            </a:extLst>
          </p:cNvPr>
          <p:cNvSpPr>
            <a:spLocks noGrp="1"/>
          </p:cNvSpPr>
          <p:nvPr>
            <p:ph type="pic" sz="quarter" idx="19"/>
          </p:nvPr>
        </p:nvSpPr>
        <p:spPr>
          <a:xfrm>
            <a:off x="4218528" y="4646574"/>
            <a:ext cx="1706247" cy="1706247"/>
          </a:xfrm>
          <a:prstGeom prst="rect">
            <a:avLst/>
          </a:prstGeom>
          <a:noFill/>
        </p:spPr>
        <p:txBody>
          <a:bodyPr anchor="ctr" anchorCtr="1"/>
          <a:lstStyle>
            <a:lvl1pPr marL="0" indent="0" algn="ctr">
              <a:buNone/>
              <a:defRPr>
                <a:solidFill>
                  <a:schemeClr val="bg1"/>
                </a:solidFill>
              </a:defRPr>
            </a:lvl1pPr>
          </a:lstStyle>
          <a:p>
            <a:r>
              <a:rPr lang="en-US" dirty="0"/>
              <a:t>Click icon to add picture</a:t>
            </a:r>
            <a:endParaRPr lang="en-AU" dirty="0"/>
          </a:p>
        </p:txBody>
      </p:sp>
      <p:sp>
        <p:nvSpPr>
          <p:cNvPr id="7" name="Text Placeholder 11">
            <a:extLst>
              <a:ext uri="{FF2B5EF4-FFF2-40B4-BE49-F238E27FC236}">
                <a16:creationId xmlns:a16="http://schemas.microsoft.com/office/drawing/2014/main" id="{DB02BFAA-08C5-55A0-FD17-57DAA0AB3A3B}"/>
              </a:ext>
            </a:extLst>
          </p:cNvPr>
          <p:cNvSpPr>
            <a:spLocks noGrp="1"/>
          </p:cNvSpPr>
          <p:nvPr>
            <p:ph type="body" sz="quarter" idx="20" hasCustomPrompt="1"/>
          </p:nvPr>
        </p:nvSpPr>
        <p:spPr>
          <a:xfrm>
            <a:off x="6039896" y="4646259"/>
            <a:ext cx="5434013" cy="1706562"/>
          </a:xfrm>
          <a:prstGeom prst="rect">
            <a:avLst/>
          </a:prstGeom>
        </p:spPr>
        <p:txBody>
          <a:bodyPr tIns="0" anchor="ctr" anchorCtr="0"/>
          <a:lstStyle>
            <a:lvl1pPr marL="0" indent="0">
              <a:spcBef>
                <a:spcPts val="0"/>
              </a:spcBef>
              <a:spcAft>
                <a:spcPts val="0"/>
              </a:spcAft>
              <a:buNone/>
              <a:defRPr sz="1800" b="1">
                <a:solidFill>
                  <a:schemeClr val="accent1"/>
                </a:solidFill>
                <a:latin typeface="Arial Black" panose="020B0A04020102020204" pitchFamily="34" charset="0"/>
              </a:defRPr>
            </a:lvl1pPr>
            <a:lvl2pPr marL="0" indent="0">
              <a:spcBef>
                <a:spcPts val="0"/>
              </a:spcBef>
              <a:spcAft>
                <a:spcPts val="1200"/>
              </a:spcAft>
              <a:buNone/>
              <a:defRPr b="1">
                <a:solidFill>
                  <a:schemeClr val="bg1"/>
                </a:solidFill>
                <a:latin typeface="Arial" panose="020B0604020202020204" pitchFamily="34" charset="0"/>
                <a:cs typeface="Arial" panose="020B0604020202020204" pitchFamily="34" charset="0"/>
              </a:defRPr>
            </a:lvl2pPr>
            <a:lvl3pPr marL="0" indent="0">
              <a:spcBef>
                <a:spcPts val="600"/>
              </a:spcBef>
              <a:spcAft>
                <a:spcPts val="0"/>
              </a:spcAft>
              <a:buNone/>
              <a:defRPr>
                <a:solidFill>
                  <a:schemeClr val="bg1"/>
                </a:solidFill>
              </a:defRPr>
            </a:lvl3pPr>
            <a:lvl4pPr marL="0" indent="0">
              <a:spcBef>
                <a:spcPts val="600"/>
              </a:spcBef>
              <a:spcAft>
                <a:spcPts val="0"/>
              </a:spcAft>
              <a:buFont typeface="Arial" panose="020B0604020202020204" pitchFamily="34" charset="0"/>
              <a:buNone/>
              <a:defRPr>
                <a:solidFill>
                  <a:schemeClr val="bg1"/>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10" name="Text Placeholder 6">
            <a:extLst>
              <a:ext uri="{FF2B5EF4-FFF2-40B4-BE49-F238E27FC236}">
                <a16:creationId xmlns:a16="http://schemas.microsoft.com/office/drawing/2014/main" id="{3418FD7B-80BC-9CC7-8853-BEE3E8D13E0D}"/>
              </a:ext>
            </a:extLst>
          </p:cNvPr>
          <p:cNvSpPr>
            <a:spLocks noGrp="1"/>
          </p:cNvSpPr>
          <p:nvPr>
            <p:ph type="body" sz="quarter" idx="21" hasCustomPrompt="1"/>
          </p:nvPr>
        </p:nvSpPr>
        <p:spPr>
          <a:xfrm>
            <a:off x="445347" y="4889103"/>
            <a:ext cx="2993177" cy="914400"/>
          </a:xfrm>
          <a:prstGeom prst="rect">
            <a:avLst/>
          </a:prstGeom>
        </p:spPr>
        <p:txBody>
          <a:bodyPr/>
          <a:lstStyle>
            <a:lvl1pPr marL="0" indent="0">
              <a:spcBef>
                <a:spcPts val="0"/>
              </a:spcBef>
              <a:spcAft>
                <a:spcPts val="0"/>
              </a:spcAft>
              <a:buNone/>
              <a:defRPr sz="1400">
                <a:solidFill>
                  <a:schemeClr val="tx1"/>
                </a:solidFill>
                <a:latin typeface="Arial Black" panose="020B0A04020102020204" pitchFamily="34" charset="0"/>
              </a:defRPr>
            </a:lvl1pPr>
            <a:lvl2pPr marL="0" indent="0">
              <a:spcBef>
                <a:spcPts val="0"/>
              </a:spcBef>
              <a:spcAft>
                <a:spcPts val="0"/>
              </a:spcAft>
              <a:buNone/>
              <a:defRPr sz="1400" b="1">
                <a:solidFill>
                  <a:schemeClr val="tx1"/>
                </a:solidFill>
              </a:defRPr>
            </a:lvl2pPr>
            <a:lvl3pPr marL="0" indent="0">
              <a:spcBef>
                <a:spcPts val="0"/>
              </a:spcBef>
              <a:spcAft>
                <a:spcPts val="0"/>
              </a:spcAft>
              <a:buNone/>
              <a:defRPr sz="1400" b="1">
                <a:solidFill>
                  <a:schemeClr val="tx1"/>
                </a:solidFill>
              </a:defRPr>
            </a:lvl3pPr>
            <a:lvl4pPr marL="0" indent="0">
              <a:spcBef>
                <a:spcPts val="0"/>
              </a:spcBef>
              <a:spcAft>
                <a:spcPts val="0"/>
              </a:spcAft>
              <a:buFont typeface="Arial" panose="020B0604020202020204" pitchFamily="34" charset="0"/>
              <a:buNone/>
              <a:defRPr sz="1400" b="1">
                <a:solidFill>
                  <a:schemeClr val="tx1"/>
                </a:solidFill>
              </a:defRPr>
            </a:lvl4pPr>
            <a:lvl5pPr marL="0" indent="0">
              <a:spcBef>
                <a:spcPts val="0"/>
              </a:spcBef>
              <a:spcAft>
                <a:spcPts val="0"/>
              </a:spcAft>
              <a:buFont typeface="Arial" panose="020B0604020202020204" pitchFamily="34" charset="0"/>
              <a:buNone/>
              <a:defRPr sz="1400" b="1">
                <a:solidFill>
                  <a:schemeClr val="bg1"/>
                </a:solidFill>
              </a:defRPr>
            </a:lvl5pPr>
          </a:lstStyle>
          <a:p>
            <a:pPr lvl="0"/>
            <a:r>
              <a:rPr lang="en-GB" dirty="0"/>
              <a:t>Location</a:t>
            </a:r>
          </a:p>
          <a:p>
            <a:pPr lvl="1"/>
            <a:r>
              <a:rPr lang="en-GB" dirty="0"/>
              <a:t>Address line 1</a:t>
            </a:r>
          </a:p>
          <a:p>
            <a:pPr lvl="2"/>
            <a:r>
              <a:rPr lang="en-GB" dirty="0"/>
              <a:t>Address line 2</a:t>
            </a:r>
          </a:p>
          <a:p>
            <a:pPr lvl="3"/>
            <a:r>
              <a:rPr lang="en-GB" dirty="0"/>
              <a:t>Address line 3</a:t>
            </a:r>
          </a:p>
        </p:txBody>
      </p:sp>
    </p:spTree>
    <p:extLst>
      <p:ext uri="{BB962C8B-B14F-4D97-AF65-F5344CB8AC3E}">
        <p14:creationId xmlns:p14="http://schemas.microsoft.com/office/powerpoint/2010/main" val="2840219198"/>
      </p:ext>
    </p:extLst>
  </p:cSld>
  <p:clrMapOvr>
    <a:masterClrMapping/>
  </p:clrMapOvr>
  <p:extLst>
    <p:ext uri="{DCECCB84-F9BA-43D5-87BE-67443E8EF086}">
      <p15:sldGuideLst xmlns:p15="http://schemas.microsoft.com/office/powerpoint/2012/main">
        <p15:guide id="1" pos="2655" userDrawn="1">
          <p15:clr>
            <a:srgbClr val="FBAE40"/>
          </p15:clr>
        </p15:guide>
        <p15:guide id="2" pos="7230" userDrawn="1">
          <p15:clr>
            <a:srgbClr val="FBAE40"/>
          </p15:clr>
        </p15:guide>
        <p15:guide id="4" pos="3738" userDrawn="1">
          <p15:clr>
            <a:srgbClr val="FBAE40"/>
          </p15:clr>
        </p15:guide>
        <p15:guide id="5" pos="3804" userDrawn="1">
          <p15:clr>
            <a:srgbClr val="FBAE40"/>
          </p15:clr>
        </p15:guide>
        <p15:guide id="6" orient="horz" pos="357" userDrawn="1">
          <p15:clr>
            <a:srgbClr val="FBAE40"/>
          </p15:clr>
        </p15:guide>
        <p15:guide id="7" orient="horz" pos="1641" userDrawn="1">
          <p15:clr>
            <a:srgbClr val="FBAE40"/>
          </p15:clr>
        </p15:guide>
        <p15:guide id="8" orient="horz" pos="2718" userDrawn="1">
          <p15:clr>
            <a:srgbClr val="FBAE40"/>
          </p15:clr>
        </p15:guide>
        <p15:guide id="9" orient="horz" pos="2925" userDrawn="1">
          <p15:clr>
            <a:srgbClr val="FBAE40"/>
          </p15:clr>
        </p15:guide>
        <p15:guide id="10" orient="horz" pos="1434" userDrawn="1">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Back page (White/Black, 4 people, SY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A8F2769-9594-0E8F-5BAE-FEAD5126DFB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38336" y="567831"/>
            <a:ext cx="1525180" cy="912257"/>
          </a:xfrm>
          <a:prstGeom prst="rect">
            <a:avLst/>
          </a:prstGeom>
        </p:spPr>
      </p:pic>
      <p:sp>
        <p:nvSpPr>
          <p:cNvPr id="6" name="Rectangle 5">
            <a:extLst>
              <a:ext uri="{FF2B5EF4-FFF2-40B4-BE49-F238E27FC236}">
                <a16:creationId xmlns:a16="http://schemas.microsoft.com/office/drawing/2014/main" id="{1F51ECF8-9FCB-457E-6594-6518D4AE29CB}"/>
              </a:ext>
            </a:extLst>
          </p:cNvPr>
          <p:cNvSpPr/>
          <p:nvPr userDrawn="1"/>
        </p:nvSpPr>
        <p:spPr>
          <a:xfrm>
            <a:off x="3598081" y="0"/>
            <a:ext cx="8165294"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600" dirty="0" err="1">
              <a:solidFill>
                <a:schemeClr val="bg1"/>
              </a:solidFill>
            </a:endParaRPr>
          </a:p>
        </p:txBody>
      </p:sp>
      <p:sp>
        <p:nvSpPr>
          <p:cNvPr id="3" name="Picture Placeholder 7">
            <a:extLst>
              <a:ext uri="{FF2B5EF4-FFF2-40B4-BE49-F238E27FC236}">
                <a16:creationId xmlns:a16="http://schemas.microsoft.com/office/drawing/2014/main" id="{D17E9028-F4F7-5BED-5C5F-BBD8E85FBC75}"/>
              </a:ext>
            </a:extLst>
          </p:cNvPr>
          <p:cNvSpPr>
            <a:spLocks noGrp="1"/>
          </p:cNvSpPr>
          <p:nvPr>
            <p:ph type="pic" sz="quarter" idx="13"/>
          </p:nvPr>
        </p:nvSpPr>
        <p:spPr>
          <a:xfrm>
            <a:off x="4218529" y="567831"/>
            <a:ext cx="1368000" cy="1368000"/>
          </a:xfrm>
          <a:prstGeom prst="rect">
            <a:avLst/>
          </a:prstGeom>
          <a:noFill/>
        </p:spPr>
        <p:txBody>
          <a:bodyPr anchor="ctr" anchorCtr="1"/>
          <a:lstStyle>
            <a:lvl1pPr marL="0" indent="0" algn="ctr">
              <a:buNone/>
              <a:defRPr>
                <a:solidFill>
                  <a:schemeClr val="bg1"/>
                </a:solidFill>
              </a:defRPr>
            </a:lvl1pPr>
          </a:lstStyle>
          <a:p>
            <a:r>
              <a:rPr lang="en-US" dirty="0"/>
              <a:t>Click icon to add picture</a:t>
            </a:r>
            <a:endParaRPr lang="en-AU" dirty="0"/>
          </a:p>
        </p:txBody>
      </p:sp>
      <p:sp>
        <p:nvSpPr>
          <p:cNvPr id="12" name="Text Placeholder 11">
            <a:extLst>
              <a:ext uri="{FF2B5EF4-FFF2-40B4-BE49-F238E27FC236}">
                <a16:creationId xmlns:a16="http://schemas.microsoft.com/office/drawing/2014/main" id="{3F851E05-63A7-551D-77A7-D99D9E3EE42D}"/>
              </a:ext>
            </a:extLst>
          </p:cNvPr>
          <p:cNvSpPr>
            <a:spLocks noGrp="1"/>
          </p:cNvSpPr>
          <p:nvPr>
            <p:ph type="body" sz="quarter" idx="17" hasCustomPrompt="1"/>
          </p:nvPr>
        </p:nvSpPr>
        <p:spPr>
          <a:xfrm>
            <a:off x="5720918" y="567831"/>
            <a:ext cx="5755661" cy="1368000"/>
          </a:xfrm>
          <a:prstGeom prst="rect">
            <a:avLst/>
          </a:prstGeom>
        </p:spPr>
        <p:txBody>
          <a:bodyPr tIns="0" anchor="ctr" anchorCtr="0"/>
          <a:lstStyle>
            <a:lvl1pPr marL="0" indent="0">
              <a:spcBef>
                <a:spcPts val="0"/>
              </a:spcBef>
              <a:spcAft>
                <a:spcPts val="0"/>
              </a:spcAft>
              <a:buNone/>
              <a:defRPr sz="1600" b="1">
                <a:solidFill>
                  <a:schemeClr val="accent1"/>
                </a:solidFill>
                <a:latin typeface="Arial Black" panose="020B0A04020102020204" pitchFamily="34" charset="0"/>
              </a:defRPr>
            </a:lvl1pPr>
            <a:lvl2pPr marL="0" indent="0">
              <a:spcBef>
                <a:spcPts val="0"/>
              </a:spcBef>
              <a:spcAft>
                <a:spcPts val="800"/>
              </a:spcAft>
              <a:buNone/>
              <a:defRPr sz="1400" b="1">
                <a:solidFill>
                  <a:schemeClr val="bg1"/>
                </a:solidFill>
                <a:latin typeface="Arial" panose="020B0604020202020204" pitchFamily="34" charset="0"/>
                <a:cs typeface="Arial" panose="020B0604020202020204" pitchFamily="34" charset="0"/>
              </a:defRPr>
            </a:lvl2pPr>
            <a:lvl3pPr marL="0" indent="0">
              <a:spcBef>
                <a:spcPts val="400"/>
              </a:spcBef>
              <a:spcAft>
                <a:spcPts val="0"/>
              </a:spcAft>
              <a:buNone/>
              <a:defRPr sz="1400">
                <a:solidFill>
                  <a:schemeClr val="bg1"/>
                </a:solidFill>
              </a:defRPr>
            </a:lvl3pPr>
            <a:lvl4pPr marL="0" indent="0">
              <a:spcBef>
                <a:spcPts val="400"/>
              </a:spcBef>
              <a:spcAft>
                <a:spcPts val="0"/>
              </a:spcAft>
              <a:buFont typeface="Arial" panose="020B0604020202020204" pitchFamily="34" charset="0"/>
              <a:buNone/>
              <a:defRPr sz="1400">
                <a:solidFill>
                  <a:schemeClr val="bg1"/>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4" name="Picture Placeholder 7">
            <a:extLst>
              <a:ext uri="{FF2B5EF4-FFF2-40B4-BE49-F238E27FC236}">
                <a16:creationId xmlns:a16="http://schemas.microsoft.com/office/drawing/2014/main" id="{5F408F1B-3AB8-22CB-7B7F-9D5D4F311DA5}"/>
              </a:ext>
            </a:extLst>
          </p:cNvPr>
          <p:cNvSpPr>
            <a:spLocks noGrp="1"/>
          </p:cNvSpPr>
          <p:nvPr>
            <p:ph type="pic" sz="quarter" idx="16"/>
          </p:nvPr>
        </p:nvSpPr>
        <p:spPr>
          <a:xfrm>
            <a:off x="4218529" y="2040279"/>
            <a:ext cx="1368000" cy="1368000"/>
          </a:xfrm>
          <a:prstGeom prst="rect">
            <a:avLst/>
          </a:prstGeom>
          <a:noFill/>
        </p:spPr>
        <p:txBody>
          <a:bodyPr anchor="ctr" anchorCtr="1"/>
          <a:lstStyle>
            <a:lvl1pPr marL="0" indent="0" algn="ctr">
              <a:buNone/>
              <a:defRPr>
                <a:solidFill>
                  <a:schemeClr val="bg1"/>
                </a:solidFill>
              </a:defRPr>
            </a:lvl1pPr>
          </a:lstStyle>
          <a:p>
            <a:r>
              <a:rPr lang="en-US" dirty="0"/>
              <a:t>Click icon to add picture</a:t>
            </a:r>
            <a:endParaRPr lang="en-AU" dirty="0"/>
          </a:p>
        </p:txBody>
      </p:sp>
      <p:sp>
        <p:nvSpPr>
          <p:cNvPr id="13" name="Text Placeholder 11">
            <a:extLst>
              <a:ext uri="{FF2B5EF4-FFF2-40B4-BE49-F238E27FC236}">
                <a16:creationId xmlns:a16="http://schemas.microsoft.com/office/drawing/2014/main" id="{F794757E-475C-61CE-8872-66E6A64B3C5E}"/>
              </a:ext>
            </a:extLst>
          </p:cNvPr>
          <p:cNvSpPr>
            <a:spLocks noGrp="1"/>
          </p:cNvSpPr>
          <p:nvPr>
            <p:ph type="body" sz="quarter" idx="18" hasCustomPrompt="1"/>
          </p:nvPr>
        </p:nvSpPr>
        <p:spPr>
          <a:xfrm>
            <a:off x="5720918" y="2040279"/>
            <a:ext cx="5755661" cy="1368000"/>
          </a:xfrm>
          <a:prstGeom prst="rect">
            <a:avLst/>
          </a:prstGeom>
        </p:spPr>
        <p:txBody>
          <a:bodyPr tIns="0" anchor="ctr" anchorCtr="0"/>
          <a:lstStyle>
            <a:lvl1pPr marL="0" indent="0">
              <a:spcBef>
                <a:spcPts val="0"/>
              </a:spcBef>
              <a:spcAft>
                <a:spcPts val="0"/>
              </a:spcAft>
              <a:buNone/>
              <a:defRPr sz="1600" b="1">
                <a:solidFill>
                  <a:schemeClr val="accent1"/>
                </a:solidFill>
                <a:latin typeface="Arial Black" panose="020B0A04020102020204" pitchFamily="34" charset="0"/>
              </a:defRPr>
            </a:lvl1pPr>
            <a:lvl2pPr marL="0" indent="0">
              <a:spcBef>
                <a:spcPts val="0"/>
              </a:spcBef>
              <a:spcAft>
                <a:spcPts val="800"/>
              </a:spcAft>
              <a:buNone/>
              <a:defRPr sz="1400" b="1">
                <a:solidFill>
                  <a:schemeClr val="bg1"/>
                </a:solidFill>
                <a:latin typeface="Arial" panose="020B0604020202020204" pitchFamily="34" charset="0"/>
                <a:cs typeface="Arial" panose="020B0604020202020204" pitchFamily="34" charset="0"/>
              </a:defRPr>
            </a:lvl2pPr>
            <a:lvl3pPr marL="0" indent="0">
              <a:spcBef>
                <a:spcPts val="400"/>
              </a:spcBef>
              <a:spcAft>
                <a:spcPts val="0"/>
              </a:spcAft>
              <a:buNone/>
              <a:defRPr sz="1400">
                <a:solidFill>
                  <a:schemeClr val="bg1"/>
                </a:solidFill>
              </a:defRPr>
            </a:lvl3pPr>
            <a:lvl4pPr marL="0" indent="0">
              <a:spcBef>
                <a:spcPts val="400"/>
              </a:spcBef>
              <a:spcAft>
                <a:spcPts val="0"/>
              </a:spcAft>
              <a:buFont typeface="Arial" panose="020B0604020202020204" pitchFamily="34" charset="0"/>
              <a:buNone/>
              <a:defRPr sz="1400">
                <a:solidFill>
                  <a:schemeClr val="bg1"/>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9" name="TextBox 8">
            <a:extLst>
              <a:ext uri="{FF2B5EF4-FFF2-40B4-BE49-F238E27FC236}">
                <a16:creationId xmlns:a16="http://schemas.microsoft.com/office/drawing/2014/main" id="{2CCC7AF2-D28F-E34A-BC9C-6C2FCA2FCCBA}"/>
              </a:ext>
            </a:extLst>
          </p:cNvPr>
          <p:cNvSpPr txBox="1"/>
          <p:nvPr userDrawn="1"/>
        </p:nvSpPr>
        <p:spPr>
          <a:xfrm>
            <a:off x="445348" y="6088187"/>
            <a:ext cx="3170830" cy="369332"/>
          </a:xfrm>
          <a:prstGeom prst="rect">
            <a:avLst/>
          </a:prstGeom>
          <a:noFill/>
        </p:spPr>
        <p:txBody>
          <a:bodyPr wrap="square" rtlCol="0">
            <a:spAutoFit/>
          </a:bodyPr>
          <a:lstStyle/>
          <a:p>
            <a:pPr marL="0" lv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pPr>
            <a:r>
              <a:rPr lang="en-GB" sz="1800" b="1" kern="1200" dirty="0">
                <a:solidFill>
                  <a:srgbClr val="006EC8"/>
                </a:solidFill>
                <a:latin typeface="Arial Black" panose="020B0A04020102020204" pitchFamily="34" charset="0"/>
                <a:ea typeface="+mn-ea"/>
                <a:cs typeface="+mn-cs"/>
              </a:rPr>
              <a:t>www.taylorfry.com</a:t>
            </a:r>
            <a:endParaRPr lang="en-AU" sz="1800" b="1" kern="1200" dirty="0">
              <a:solidFill>
                <a:srgbClr val="006EC8"/>
              </a:solidFill>
              <a:latin typeface="Arial Black" panose="020B0A04020102020204" pitchFamily="34" charset="0"/>
              <a:ea typeface="+mn-ea"/>
              <a:cs typeface="+mn-cs"/>
            </a:endParaRPr>
          </a:p>
        </p:txBody>
      </p:sp>
      <p:cxnSp>
        <p:nvCxnSpPr>
          <p:cNvPr id="2" name="Straight Connector 1">
            <a:extLst>
              <a:ext uri="{FF2B5EF4-FFF2-40B4-BE49-F238E27FC236}">
                <a16:creationId xmlns:a16="http://schemas.microsoft.com/office/drawing/2014/main" id="{9FA4B88C-6A99-17A0-2216-C75D7F207315}"/>
              </a:ext>
            </a:extLst>
          </p:cNvPr>
          <p:cNvCxnSpPr>
            <a:cxnSpLocks/>
          </p:cNvCxnSpPr>
          <p:nvPr userDrawn="1"/>
        </p:nvCxnSpPr>
        <p:spPr>
          <a:xfrm>
            <a:off x="526031" y="4458991"/>
            <a:ext cx="1008000" cy="0"/>
          </a:xfrm>
          <a:prstGeom prst="line">
            <a:avLst/>
          </a:prstGeom>
          <a:ln w="88900">
            <a:solidFill>
              <a:srgbClr val="006EC8"/>
            </a:solidFill>
          </a:ln>
        </p:spPr>
        <p:style>
          <a:lnRef idx="1">
            <a:schemeClr val="accent1"/>
          </a:lnRef>
          <a:fillRef idx="0">
            <a:schemeClr val="accent1"/>
          </a:fillRef>
          <a:effectRef idx="0">
            <a:schemeClr val="accent1"/>
          </a:effectRef>
          <a:fontRef idx="minor">
            <a:schemeClr val="tx1"/>
          </a:fontRef>
        </p:style>
      </p:cxnSp>
      <p:sp>
        <p:nvSpPr>
          <p:cNvPr id="5" name="Picture Placeholder 7">
            <a:extLst>
              <a:ext uri="{FF2B5EF4-FFF2-40B4-BE49-F238E27FC236}">
                <a16:creationId xmlns:a16="http://schemas.microsoft.com/office/drawing/2014/main" id="{9DF5A43D-1515-493F-B708-058CECE114E4}"/>
              </a:ext>
            </a:extLst>
          </p:cNvPr>
          <p:cNvSpPr>
            <a:spLocks noGrp="1"/>
          </p:cNvSpPr>
          <p:nvPr>
            <p:ph type="pic" sz="quarter" idx="19"/>
          </p:nvPr>
        </p:nvSpPr>
        <p:spPr>
          <a:xfrm>
            <a:off x="4218529" y="3512727"/>
            <a:ext cx="1368000" cy="1368000"/>
          </a:xfrm>
          <a:prstGeom prst="rect">
            <a:avLst/>
          </a:prstGeom>
          <a:noFill/>
        </p:spPr>
        <p:txBody>
          <a:bodyPr anchor="ctr" anchorCtr="1"/>
          <a:lstStyle>
            <a:lvl1pPr marL="0" indent="0" algn="ctr">
              <a:buNone/>
              <a:defRPr>
                <a:solidFill>
                  <a:schemeClr val="bg1"/>
                </a:solidFill>
              </a:defRPr>
            </a:lvl1pPr>
          </a:lstStyle>
          <a:p>
            <a:r>
              <a:rPr lang="en-US" dirty="0"/>
              <a:t>Click icon to add picture</a:t>
            </a:r>
            <a:endParaRPr lang="en-AU" dirty="0"/>
          </a:p>
        </p:txBody>
      </p:sp>
      <p:sp>
        <p:nvSpPr>
          <p:cNvPr id="7" name="Text Placeholder 11">
            <a:extLst>
              <a:ext uri="{FF2B5EF4-FFF2-40B4-BE49-F238E27FC236}">
                <a16:creationId xmlns:a16="http://schemas.microsoft.com/office/drawing/2014/main" id="{DB02BFAA-08C5-55A0-FD17-57DAA0AB3A3B}"/>
              </a:ext>
            </a:extLst>
          </p:cNvPr>
          <p:cNvSpPr>
            <a:spLocks noGrp="1"/>
          </p:cNvSpPr>
          <p:nvPr>
            <p:ph type="body" sz="quarter" idx="20" hasCustomPrompt="1"/>
          </p:nvPr>
        </p:nvSpPr>
        <p:spPr>
          <a:xfrm>
            <a:off x="5720918" y="3512727"/>
            <a:ext cx="5755661" cy="1368000"/>
          </a:xfrm>
          <a:prstGeom prst="rect">
            <a:avLst/>
          </a:prstGeom>
        </p:spPr>
        <p:txBody>
          <a:bodyPr tIns="0" anchor="ctr" anchorCtr="0"/>
          <a:lstStyle>
            <a:lvl1pPr marL="0" indent="0">
              <a:spcBef>
                <a:spcPts val="0"/>
              </a:spcBef>
              <a:spcAft>
                <a:spcPts val="0"/>
              </a:spcAft>
              <a:buNone/>
              <a:defRPr sz="1600" b="1">
                <a:solidFill>
                  <a:schemeClr val="accent1"/>
                </a:solidFill>
                <a:latin typeface="Arial Black" panose="020B0A04020102020204" pitchFamily="34" charset="0"/>
              </a:defRPr>
            </a:lvl1pPr>
            <a:lvl2pPr marL="0" indent="0">
              <a:spcBef>
                <a:spcPts val="0"/>
              </a:spcBef>
              <a:spcAft>
                <a:spcPts val="800"/>
              </a:spcAft>
              <a:buNone/>
              <a:defRPr sz="1400" b="1">
                <a:solidFill>
                  <a:schemeClr val="bg1"/>
                </a:solidFill>
                <a:latin typeface="Arial" panose="020B0604020202020204" pitchFamily="34" charset="0"/>
                <a:cs typeface="Arial" panose="020B0604020202020204" pitchFamily="34" charset="0"/>
              </a:defRPr>
            </a:lvl2pPr>
            <a:lvl3pPr marL="0" indent="0">
              <a:spcBef>
                <a:spcPts val="400"/>
              </a:spcBef>
              <a:spcAft>
                <a:spcPts val="0"/>
              </a:spcAft>
              <a:buNone/>
              <a:defRPr sz="1400">
                <a:solidFill>
                  <a:schemeClr val="bg1"/>
                </a:solidFill>
              </a:defRPr>
            </a:lvl3pPr>
            <a:lvl4pPr marL="0" indent="0">
              <a:spcBef>
                <a:spcPts val="400"/>
              </a:spcBef>
              <a:spcAft>
                <a:spcPts val="0"/>
              </a:spcAft>
              <a:buFont typeface="Arial" panose="020B0604020202020204" pitchFamily="34" charset="0"/>
              <a:buNone/>
              <a:defRPr sz="1400">
                <a:solidFill>
                  <a:schemeClr val="bg1"/>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8" name="Picture Placeholder 7">
            <a:extLst>
              <a:ext uri="{FF2B5EF4-FFF2-40B4-BE49-F238E27FC236}">
                <a16:creationId xmlns:a16="http://schemas.microsoft.com/office/drawing/2014/main" id="{DDF0ABC8-0AF4-FC5A-2412-BE1CFCFF9FBE}"/>
              </a:ext>
            </a:extLst>
          </p:cNvPr>
          <p:cNvSpPr>
            <a:spLocks noGrp="1"/>
          </p:cNvSpPr>
          <p:nvPr>
            <p:ph type="pic" sz="quarter" idx="21"/>
          </p:nvPr>
        </p:nvSpPr>
        <p:spPr>
          <a:xfrm>
            <a:off x="4214813" y="4985175"/>
            <a:ext cx="1368000" cy="1368000"/>
          </a:xfrm>
          <a:prstGeom prst="rect">
            <a:avLst/>
          </a:prstGeom>
          <a:noFill/>
        </p:spPr>
        <p:txBody>
          <a:bodyPr anchor="ctr" anchorCtr="1"/>
          <a:lstStyle>
            <a:lvl1pPr marL="0" indent="0" algn="ctr">
              <a:buNone/>
              <a:defRPr>
                <a:solidFill>
                  <a:schemeClr val="bg1"/>
                </a:solidFill>
              </a:defRPr>
            </a:lvl1pPr>
          </a:lstStyle>
          <a:p>
            <a:r>
              <a:rPr lang="en-US" dirty="0"/>
              <a:t>Click icon to add picture</a:t>
            </a:r>
            <a:endParaRPr lang="en-AU" dirty="0"/>
          </a:p>
        </p:txBody>
      </p:sp>
      <p:sp>
        <p:nvSpPr>
          <p:cNvPr id="14" name="Text Placeholder 11">
            <a:extLst>
              <a:ext uri="{FF2B5EF4-FFF2-40B4-BE49-F238E27FC236}">
                <a16:creationId xmlns:a16="http://schemas.microsoft.com/office/drawing/2014/main" id="{A12D9593-B966-E85B-7AEA-CADFB6A6C573}"/>
              </a:ext>
            </a:extLst>
          </p:cNvPr>
          <p:cNvSpPr>
            <a:spLocks noGrp="1"/>
          </p:cNvSpPr>
          <p:nvPr>
            <p:ph type="body" sz="quarter" idx="22" hasCustomPrompt="1"/>
          </p:nvPr>
        </p:nvSpPr>
        <p:spPr>
          <a:xfrm>
            <a:off x="5720918" y="4985175"/>
            <a:ext cx="5755661" cy="1368000"/>
          </a:xfrm>
          <a:prstGeom prst="rect">
            <a:avLst/>
          </a:prstGeom>
        </p:spPr>
        <p:txBody>
          <a:bodyPr tIns="0" anchor="ctr" anchorCtr="0"/>
          <a:lstStyle>
            <a:lvl1pPr marL="0" indent="0">
              <a:spcBef>
                <a:spcPts val="0"/>
              </a:spcBef>
              <a:spcAft>
                <a:spcPts val="0"/>
              </a:spcAft>
              <a:buNone/>
              <a:defRPr sz="1600" b="1">
                <a:solidFill>
                  <a:schemeClr val="accent1"/>
                </a:solidFill>
                <a:latin typeface="Arial Black" panose="020B0A04020102020204" pitchFamily="34" charset="0"/>
              </a:defRPr>
            </a:lvl1pPr>
            <a:lvl2pPr marL="0" indent="0">
              <a:spcBef>
                <a:spcPts val="0"/>
              </a:spcBef>
              <a:spcAft>
                <a:spcPts val="800"/>
              </a:spcAft>
              <a:buNone/>
              <a:defRPr sz="1400" b="1">
                <a:solidFill>
                  <a:schemeClr val="bg1"/>
                </a:solidFill>
                <a:latin typeface="Arial" panose="020B0604020202020204" pitchFamily="34" charset="0"/>
                <a:cs typeface="Arial" panose="020B0604020202020204" pitchFamily="34" charset="0"/>
              </a:defRPr>
            </a:lvl2pPr>
            <a:lvl3pPr marL="0" indent="0">
              <a:spcBef>
                <a:spcPts val="400"/>
              </a:spcBef>
              <a:spcAft>
                <a:spcPts val="0"/>
              </a:spcAft>
              <a:buNone/>
              <a:defRPr sz="1400">
                <a:solidFill>
                  <a:schemeClr val="bg1"/>
                </a:solidFill>
              </a:defRPr>
            </a:lvl3pPr>
            <a:lvl4pPr marL="0" indent="0">
              <a:spcBef>
                <a:spcPts val="400"/>
              </a:spcBef>
              <a:spcAft>
                <a:spcPts val="0"/>
              </a:spcAft>
              <a:buFont typeface="Arial" panose="020B0604020202020204" pitchFamily="34" charset="0"/>
              <a:buNone/>
              <a:defRPr sz="1400">
                <a:solidFill>
                  <a:schemeClr val="bg1"/>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10" name="Text Placeholder 6">
            <a:extLst>
              <a:ext uri="{FF2B5EF4-FFF2-40B4-BE49-F238E27FC236}">
                <a16:creationId xmlns:a16="http://schemas.microsoft.com/office/drawing/2014/main" id="{F1E9B8E9-361F-06B9-400A-43E4FF25FAFC}"/>
              </a:ext>
            </a:extLst>
          </p:cNvPr>
          <p:cNvSpPr>
            <a:spLocks noGrp="1"/>
          </p:cNvSpPr>
          <p:nvPr>
            <p:ph type="body" sz="quarter" idx="23" hasCustomPrompt="1"/>
          </p:nvPr>
        </p:nvSpPr>
        <p:spPr>
          <a:xfrm>
            <a:off x="445347" y="4889103"/>
            <a:ext cx="2993177" cy="914400"/>
          </a:xfrm>
          <a:prstGeom prst="rect">
            <a:avLst/>
          </a:prstGeom>
        </p:spPr>
        <p:txBody>
          <a:bodyPr/>
          <a:lstStyle>
            <a:lvl1pPr marL="0" indent="0">
              <a:spcBef>
                <a:spcPts val="0"/>
              </a:spcBef>
              <a:spcAft>
                <a:spcPts val="0"/>
              </a:spcAft>
              <a:buNone/>
              <a:defRPr sz="1400">
                <a:solidFill>
                  <a:schemeClr val="tx1"/>
                </a:solidFill>
                <a:latin typeface="Arial Black" panose="020B0A04020102020204" pitchFamily="34" charset="0"/>
              </a:defRPr>
            </a:lvl1pPr>
            <a:lvl2pPr marL="0" indent="0">
              <a:spcBef>
                <a:spcPts val="0"/>
              </a:spcBef>
              <a:spcAft>
                <a:spcPts val="0"/>
              </a:spcAft>
              <a:buNone/>
              <a:defRPr sz="1400" b="1">
                <a:solidFill>
                  <a:schemeClr val="tx1"/>
                </a:solidFill>
              </a:defRPr>
            </a:lvl2pPr>
            <a:lvl3pPr marL="0" indent="0">
              <a:spcBef>
                <a:spcPts val="0"/>
              </a:spcBef>
              <a:spcAft>
                <a:spcPts val="0"/>
              </a:spcAft>
              <a:buNone/>
              <a:defRPr sz="1400" b="1">
                <a:solidFill>
                  <a:schemeClr val="tx1"/>
                </a:solidFill>
              </a:defRPr>
            </a:lvl3pPr>
            <a:lvl4pPr marL="0" indent="0">
              <a:spcBef>
                <a:spcPts val="0"/>
              </a:spcBef>
              <a:spcAft>
                <a:spcPts val="0"/>
              </a:spcAft>
              <a:buFont typeface="Arial" panose="020B0604020202020204" pitchFamily="34" charset="0"/>
              <a:buNone/>
              <a:defRPr sz="1400" b="1">
                <a:solidFill>
                  <a:schemeClr val="tx1"/>
                </a:solidFill>
              </a:defRPr>
            </a:lvl4pPr>
            <a:lvl5pPr marL="0" indent="0">
              <a:spcBef>
                <a:spcPts val="0"/>
              </a:spcBef>
              <a:spcAft>
                <a:spcPts val="0"/>
              </a:spcAft>
              <a:buFont typeface="Arial" panose="020B0604020202020204" pitchFamily="34" charset="0"/>
              <a:buNone/>
              <a:defRPr sz="1400" b="1">
                <a:solidFill>
                  <a:schemeClr val="bg1"/>
                </a:solidFill>
              </a:defRPr>
            </a:lvl5pPr>
          </a:lstStyle>
          <a:p>
            <a:pPr lvl="0"/>
            <a:r>
              <a:rPr lang="en-GB" dirty="0"/>
              <a:t>Location</a:t>
            </a:r>
          </a:p>
          <a:p>
            <a:pPr lvl="1"/>
            <a:r>
              <a:rPr lang="en-GB" dirty="0"/>
              <a:t>Address line 1</a:t>
            </a:r>
          </a:p>
          <a:p>
            <a:pPr lvl="2"/>
            <a:r>
              <a:rPr lang="en-GB" dirty="0"/>
              <a:t>Address line 2</a:t>
            </a:r>
          </a:p>
          <a:p>
            <a:pPr lvl="3"/>
            <a:r>
              <a:rPr lang="en-GB" dirty="0"/>
              <a:t>Address line 3</a:t>
            </a:r>
          </a:p>
        </p:txBody>
      </p:sp>
    </p:spTree>
    <p:extLst>
      <p:ext uri="{BB962C8B-B14F-4D97-AF65-F5344CB8AC3E}">
        <p14:creationId xmlns:p14="http://schemas.microsoft.com/office/powerpoint/2010/main" val="3370676385"/>
      </p:ext>
    </p:extLst>
  </p:cSld>
  <p:clrMapOvr>
    <a:masterClrMapping/>
  </p:clrMapOvr>
  <p:extLst>
    <p:ext uri="{DCECCB84-F9BA-43D5-87BE-67443E8EF086}">
      <p15:sldGuideLst xmlns:p15="http://schemas.microsoft.com/office/powerpoint/2012/main">
        <p15:guide id="1" pos="2655" userDrawn="1">
          <p15:clr>
            <a:srgbClr val="FBAE40"/>
          </p15:clr>
        </p15:guide>
        <p15:guide id="2" pos="7230" userDrawn="1">
          <p15:clr>
            <a:srgbClr val="FBAE40"/>
          </p15:clr>
        </p15:guide>
        <p15:guide id="4" pos="3522" userDrawn="1">
          <p15:clr>
            <a:srgbClr val="FBAE40"/>
          </p15:clr>
        </p15:guide>
        <p15:guide id="5" pos="3603" userDrawn="1">
          <p15:clr>
            <a:srgbClr val="FBAE40"/>
          </p15:clr>
        </p15:guide>
        <p15:guide id="6" orient="horz" pos="357" userDrawn="1">
          <p15:clr>
            <a:srgbClr val="FBAE40"/>
          </p15:clr>
        </p15:guide>
        <p15:guide id="7" orient="horz" pos="1284" userDrawn="1">
          <p15:clr>
            <a:srgbClr val="FBAE40"/>
          </p15:clr>
        </p15:guide>
        <p15:guide id="8" orient="horz" pos="2148" userDrawn="1">
          <p15:clr>
            <a:srgbClr val="FBAE40"/>
          </p15:clr>
        </p15:guide>
        <p15:guide id="9" orient="horz" pos="2211" userDrawn="1">
          <p15:clr>
            <a:srgbClr val="FBAE40"/>
          </p15:clr>
        </p15:guide>
        <p15:guide id="10" orient="horz" pos="1224" userDrawn="1">
          <p15:clr>
            <a:srgbClr val="FBAE40"/>
          </p15:clr>
        </p15:guide>
        <p15:guide id="11" orient="horz" pos="3138" userDrawn="1">
          <p15:clr>
            <a:srgbClr val="FBAE40"/>
          </p15:clr>
        </p15:guide>
        <p15:guide id="12" orient="horz" pos="3078"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3.pn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theme" Target="../theme/theme6.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26" Type="http://schemas.openxmlformats.org/officeDocument/2006/relationships/slideLayout" Target="../slideLayouts/slideLayout104.xml"/><Relationship Id="rId3" Type="http://schemas.openxmlformats.org/officeDocument/2006/relationships/slideLayout" Target="../slideLayouts/slideLayout81.xml"/><Relationship Id="rId21" Type="http://schemas.openxmlformats.org/officeDocument/2006/relationships/slideLayout" Target="../slideLayouts/slideLayout99.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slideLayout" Target="../slideLayouts/slideLayout103.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slideLayout" Target="../slideLayouts/slideLayout98.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24" Type="http://schemas.openxmlformats.org/officeDocument/2006/relationships/slideLayout" Target="../slideLayouts/slideLayout102.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slideLayout" Target="../slideLayouts/slideLayout101.xml"/><Relationship Id="rId28" Type="http://schemas.openxmlformats.org/officeDocument/2006/relationships/theme" Target="../theme/theme8.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 Id="rId27"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6014806"/>
      </p:ext>
    </p:extLst>
  </p:cSld>
  <p:clrMap bg1="lt1" tx1="dk1" bg2="lt2" tx2="dk2" accent1="accent1" accent2="accent2" accent3="accent3" accent4="accent4" accent5="accent5" accent6="accent6" hlink="hlink" folHlink="folHlink"/>
  <p:sldLayoutIdLst>
    <p:sldLayoutId id="2147483772" r:id="rId1"/>
    <p:sldLayoutId id="2147483771" r:id="rId2"/>
    <p:sldLayoutId id="2147484166" r:id="rId3"/>
    <p:sldLayoutId id="2147484167" r:id="rId4"/>
    <p:sldLayoutId id="2147484168" r:id="rId5"/>
  </p:sldLayoutIdLst>
  <p:hf sldNum="0" hd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Calibri" panose="020F050202020403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Calibri" panose="020F050202020403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1800"/>
        </a:spcAft>
        <a:buFont typeface="Arial" panose="020B0604020202020204" pitchFamily="34" charset="0"/>
        <a:buNone/>
        <a:defRPr sz="1600" b="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410">
          <p15:clr>
            <a:srgbClr val="F26B43"/>
          </p15:clr>
        </p15:guide>
        <p15:guide id="2" pos="270">
          <p15:clr>
            <a:srgbClr val="F26B43"/>
          </p15:clr>
        </p15:guide>
        <p15:guide id="3" orient="horz" pos="4005">
          <p15:clr>
            <a:srgbClr val="F26B43"/>
          </p15:clr>
        </p15:guide>
        <p15:guide id="4" orient="horz" pos="3864">
          <p15:clr>
            <a:srgbClr val="F26B43"/>
          </p15:clr>
        </p15:guide>
        <p15:guide id="5" orient="horz" pos="762">
          <p15:clr>
            <a:srgbClr val="F26B43"/>
          </p15:clr>
        </p15:guide>
        <p15:guide id="6" orient="horz" pos="564">
          <p15:clr>
            <a:srgbClr val="F26B43"/>
          </p15:clr>
        </p15:guide>
        <p15:guide id="7" orient="horz" pos="26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1401B4D8-5497-4F42-BC5B-21A5DA8FB847}"/>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a:t>The National Efficient Price: An Introduction for Private Health Insurers</a:t>
            </a:r>
            <a:endParaRPr lang="en-US" dirty="0"/>
          </a:p>
        </p:txBody>
      </p:sp>
      <p:sp>
        <p:nvSpPr>
          <p:cNvPr id="3" name="Text Placeholder 2">
            <a:extLst>
              <a:ext uri="{FF2B5EF4-FFF2-40B4-BE49-F238E27FC236}">
                <a16:creationId xmlns:a16="http://schemas.microsoft.com/office/drawing/2014/main" id="{F8BE8794-AAAD-4422-B9FE-B0BA3133F50A}"/>
              </a:ext>
            </a:extLst>
          </p:cNvPr>
          <p:cNvSpPr>
            <a:spLocks noGrp="1"/>
          </p:cNvSpPr>
          <p:nvPr>
            <p:ph type="body" idx="1"/>
          </p:nvPr>
        </p:nvSpPr>
        <p:spPr>
          <a:xfrm>
            <a:off x="432000" y="1213200"/>
            <a:ext cx="11329200" cy="492090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11" name="Picture 10">
            <a:extLst>
              <a:ext uri="{FF2B5EF4-FFF2-40B4-BE49-F238E27FC236}">
                <a16:creationId xmlns:a16="http://schemas.microsoft.com/office/drawing/2014/main" id="{2B9F75E5-FA2D-46E9-82A6-35441E5A3445}"/>
              </a:ext>
            </a:extLst>
          </p:cNvPr>
          <p:cNvPicPr>
            <a:picLocks noChangeAspect="1"/>
          </p:cNvPicPr>
          <p:nvPr userDrawn="1"/>
        </p:nvPicPr>
        <p:blipFill>
          <a:blip r:embed="rId14"/>
          <a:stretch>
            <a:fillRect/>
          </a:stretch>
        </p:blipFill>
        <p:spPr>
          <a:xfrm>
            <a:off x="10339693" y="6560702"/>
            <a:ext cx="991707" cy="106587"/>
          </a:xfrm>
          <a:prstGeom prst="rect">
            <a:avLst/>
          </a:prstGeom>
        </p:spPr>
      </p:pic>
      <p:sp>
        <p:nvSpPr>
          <p:cNvPr id="13" name="TextBox 12">
            <a:extLst>
              <a:ext uri="{FF2B5EF4-FFF2-40B4-BE49-F238E27FC236}">
                <a16:creationId xmlns:a16="http://schemas.microsoft.com/office/drawing/2014/main" id="{0ECAFB90-C9AB-4B1D-8C31-6134C0FF9C7B}"/>
              </a:ext>
            </a:extLst>
          </p:cNvPr>
          <p:cNvSpPr txBox="1"/>
          <p:nvPr userDrawn="1"/>
        </p:nvSpPr>
        <p:spPr>
          <a:xfrm>
            <a:off x="9016801" y="6490885"/>
            <a:ext cx="2743200" cy="246221"/>
          </a:xfrm>
          <a:prstGeom prst="rect">
            <a:avLst/>
          </a:prstGeom>
          <a:noFill/>
        </p:spPr>
        <p:txBody>
          <a:bodyPr wrap="square" rtlCol="0">
            <a:spAutoFit/>
          </a:bodyPr>
          <a:lstStyle/>
          <a:p>
            <a:pPr algn="r"/>
            <a:fld id="{1FF9B0F3-DD0B-426F-97BF-4982209B99A9}" type="slidenum">
              <a:rPr lang="en-GB" sz="1000" kern="1200" smtClean="0">
                <a:solidFill>
                  <a:srgbClr val="A6A6A6"/>
                </a:solidFill>
                <a:latin typeface="+mn-lt"/>
                <a:ea typeface="+mn-ea"/>
                <a:cs typeface="+mn-cs"/>
              </a:rPr>
              <a:t>‹#›</a:t>
            </a:fld>
            <a:endParaRPr lang="en-AU" sz="1000" kern="1200" dirty="0">
              <a:solidFill>
                <a:srgbClr val="A6A6A6"/>
              </a:solidFill>
              <a:latin typeface="+mn-lt"/>
              <a:ea typeface="+mn-ea"/>
              <a:cs typeface="+mn-cs"/>
            </a:endParaRPr>
          </a:p>
        </p:txBody>
      </p:sp>
      <p:sp>
        <p:nvSpPr>
          <p:cNvPr id="4" name="Title Placeholder 1">
            <a:extLst>
              <a:ext uri="{FF2B5EF4-FFF2-40B4-BE49-F238E27FC236}">
                <a16:creationId xmlns:a16="http://schemas.microsoft.com/office/drawing/2014/main" id="{B3F32EA0-285B-908B-0465-3110291743F0}"/>
              </a:ext>
            </a:extLst>
          </p:cNvPr>
          <p:cNvSpPr>
            <a:spLocks noGrp="1"/>
          </p:cNvSpPr>
          <p:nvPr>
            <p:ph type="title"/>
          </p:nvPr>
        </p:nvSpPr>
        <p:spPr>
          <a:xfrm>
            <a:off x="435375" y="423952"/>
            <a:ext cx="11328000" cy="460800"/>
          </a:xfrm>
          <a:prstGeom prst="rect">
            <a:avLst/>
          </a:prstGeom>
        </p:spPr>
        <p:txBody>
          <a:bodyPr vert="horz" lIns="91440" tIns="45720" rIns="91440" bIns="45720" rtlCol="0" anchor="b">
            <a:noAutofit/>
          </a:bodyPr>
          <a:lstStyle/>
          <a:p>
            <a:r>
              <a:rPr lang="en-US" dirty="0"/>
              <a:t>Click to edit Master title style</a:t>
            </a:r>
            <a:endParaRPr lang="en-AU" dirty="0"/>
          </a:p>
        </p:txBody>
      </p:sp>
      <p:cxnSp>
        <p:nvCxnSpPr>
          <p:cNvPr id="5" name="Straight Connector 4">
            <a:extLst>
              <a:ext uri="{FF2B5EF4-FFF2-40B4-BE49-F238E27FC236}">
                <a16:creationId xmlns:a16="http://schemas.microsoft.com/office/drawing/2014/main" id="{3CC308CB-B4BB-44DF-C57F-313BCC60FE54}"/>
              </a:ext>
            </a:extLst>
          </p:cNvPr>
          <p:cNvCxnSpPr>
            <a:cxnSpLocks/>
          </p:cNvCxnSpPr>
          <p:nvPr userDrawn="1"/>
        </p:nvCxnSpPr>
        <p:spPr>
          <a:xfrm>
            <a:off x="516031" y="1060995"/>
            <a:ext cx="10080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0853171"/>
      </p:ext>
    </p:extLst>
  </p:cSld>
  <p:clrMap bg1="lt1" tx1="dk1" bg2="lt2" tx2="dk2" accent1="accent1" accent2="accent2" accent3="accent3" accent4="accent4" accent5="accent5" accent6="accent6" hlink="hlink" folHlink="folHlink"/>
  <p:sldLayoutIdLst>
    <p:sldLayoutId id="2147484006" r:id="rId1"/>
    <p:sldLayoutId id="2147484012" r:id="rId2"/>
    <p:sldLayoutId id="2147484023" r:id="rId3"/>
    <p:sldLayoutId id="2147483767" r:id="rId4"/>
    <p:sldLayoutId id="2147483760" r:id="rId5"/>
    <p:sldLayoutId id="2147483761" r:id="rId6"/>
    <p:sldLayoutId id="2147484157" r:id="rId7"/>
    <p:sldLayoutId id="2147483762" r:id="rId8"/>
    <p:sldLayoutId id="2147483763" r:id="rId9"/>
    <p:sldLayoutId id="2147483823" r:id="rId10"/>
    <p:sldLayoutId id="2147484142" r:id="rId11"/>
    <p:sldLayoutId id="2147484082" r:id="rId12"/>
  </p:sldLayoutIdLst>
  <p:hf sldNum="0" hdr="0" dt="0"/>
  <p:txStyles>
    <p:titleStyle>
      <a:lvl1pPr algn="l" defTabSz="914400" rtl="0" eaLnBrk="1" latinLnBrk="0" hangingPunct="1">
        <a:lnSpc>
          <a:spcPct val="100000"/>
        </a:lnSpc>
        <a:spcBef>
          <a:spcPct val="0"/>
        </a:spcBef>
        <a:buNone/>
        <a:defRPr sz="2200" b="0" kern="1200" spc="0" baseline="0">
          <a:solidFill>
            <a:schemeClr val="tx1"/>
          </a:solidFill>
          <a:latin typeface="Arial Black" panose="020B0A04020102020204" pitchFamily="34" charset="0"/>
          <a:ea typeface="+mj-ea"/>
          <a:cs typeface="+mj-cs"/>
        </a:defRPr>
      </a:lvl1pPr>
    </p:titleStyle>
    <p:bodyStyle>
      <a:lvl1pPr marL="268288" indent="-268288" algn="l" defTabSz="914400" rtl="0" eaLnBrk="1" latinLnBrk="0" hangingPunct="1">
        <a:lnSpc>
          <a:spcPct val="100000"/>
        </a:lnSpc>
        <a:spcBef>
          <a:spcPts val="60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1pPr>
      <a:lvl2pPr marL="536575" indent="-268288" algn="l" defTabSz="914400" rtl="0" eaLnBrk="1" latinLnBrk="0" hangingPunct="1">
        <a:lnSpc>
          <a:spcPct val="100000"/>
        </a:lnSpc>
        <a:spcBef>
          <a:spcPts val="600"/>
        </a:spcBef>
        <a:spcAft>
          <a:spcPts val="600"/>
        </a:spcAft>
        <a:buClr>
          <a:schemeClr val="accent1"/>
        </a:buClr>
        <a:buFont typeface="Calibri" panose="020F0502020204030204" pitchFamily="34" charset="0"/>
        <a:buChar char="–"/>
        <a:defRPr sz="1600" kern="1200">
          <a:solidFill>
            <a:schemeClr val="tx1"/>
          </a:solidFill>
          <a:latin typeface="+mn-lt"/>
          <a:ea typeface="+mn-ea"/>
          <a:cs typeface="+mn-cs"/>
        </a:defRPr>
      </a:lvl2pPr>
      <a:lvl3pPr marL="804863" indent="-268288" algn="l" defTabSz="914400" rtl="0" eaLnBrk="1" latinLnBrk="0" hangingPunct="1">
        <a:lnSpc>
          <a:spcPct val="100000"/>
        </a:lnSpc>
        <a:spcBef>
          <a:spcPts val="600"/>
        </a:spcBef>
        <a:spcAft>
          <a:spcPts val="600"/>
        </a:spcAft>
        <a:buFont typeface="Calibri" panose="020F050202020403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1200"/>
        </a:spcAft>
        <a:buFont typeface="Arial" panose="020B0604020202020204" pitchFamily="34" charset="0"/>
        <a:buNone/>
        <a:defRPr sz="1600" b="0" kern="1200" spc="0" baseline="0">
          <a:solidFill>
            <a:schemeClr val="accent1"/>
          </a:solidFill>
          <a:latin typeface="Arial Black" panose="020B0A040201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410" userDrawn="1">
          <p15:clr>
            <a:srgbClr val="F26B43"/>
          </p15:clr>
        </p15:guide>
        <p15:guide id="2" pos="270" userDrawn="1">
          <p15:clr>
            <a:srgbClr val="F26B43"/>
          </p15:clr>
        </p15:guide>
        <p15:guide id="3" orient="horz" pos="4005" userDrawn="1">
          <p15:clr>
            <a:srgbClr val="F26B43"/>
          </p15:clr>
        </p15:guide>
        <p15:guide id="4" orient="horz" pos="3864" userDrawn="1">
          <p15:clr>
            <a:srgbClr val="F26B43"/>
          </p15:clr>
        </p15:guide>
        <p15:guide id="5" orient="horz" pos="762" userDrawn="1">
          <p15:clr>
            <a:srgbClr val="F26B43"/>
          </p15:clr>
        </p15:guide>
        <p15:guide id="6" orient="horz" pos="564" userDrawn="1">
          <p15:clr>
            <a:srgbClr val="F26B43"/>
          </p15:clr>
        </p15:guide>
        <p15:guide id="7" orient="horz" pos="267" userDrawn="1">
          <p15:clr>
            <a:srgbClr val="F26B43"/>
          </p15:clr>
        </p15:guide>
        <p15:guide id="8" orient="horz" pos="4088" userDrawn="1">
          <p15:clr>
            <a:srgbClr val="F26B43"/>
          </p15:clr>
        </p15:guide>
        <p15:guide id="9" orient="horz" pos="424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1401B4D8-5497-4F42-BC5B-21A5DA8FB847}"/>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a:t>The National Efficient Price: An Introduction for Private Health Insurers</a:t>
            </a:r>
            <a:endParaRPr lang="en-US" dirty="0"/>
          </a:p>
        </p:txBody>
      </p:sp>
      <p:sp>
        <p:nvSpPr>
          <p:cNvPr id="3" name="Text Placeholder 2">
            <a:extLst>
              <a:ext uri="{FF2B5EF4-FFF2-40B4-BE49-F238E27FC236}">
                <a16:creationId xmlns:a16="http://schemas.microsoft.com/office/drawing/2014/main" id="{F8BE8794-AAAD-4422-B9FE-B0BA3133F50A}"/>
              </a:ext>
            </a:extLst>
          </p:cNvPr>
          <p:cNvSpPr>
            <a:spLocks noGrp="1"/>
          </p:cNvSpPr>
          <p:nvPr>
            <p:ph type="body" idx="1"/>
          </p:nvPr>
        </p:nvSpPr>
        <p:spPr>
          <a:xfrm>
            <a:off x="432000" y="1213200"/>
            <a:ext cx="11329200" cy="492090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11" name="Picture 10">
            <a:extLst>
              <a:ext uri="{FF2B5EF4-FFF2-40B4-BE49-F238E27FC236}">
                <a16:creationId xmlns:a16="http://schemas.microsoft.com/office/drawing/2014/main" id="{2B9F75E5-FA2D-46E9-82A6-35441E5A3445}"/>
              </a:ext>
            </a:extLst>
          </p:cNvPr>
          <p:cNvPicPr>
            <a:picLocks noChangeAspect="1"/>
          </p:cNvPicPr>
          <p:nvPr userDrawn="1"/>
        </p:nvPicPr>
        <p:blipFill>
          <a:blip r:embed="rId14"/>
          <a:stretch>
            <a:fillRect/>
          </a:stretch>
        </p:blipFill>
        <p:spPr>
          <a:xfrm>
            <a:off x="10339693" y="6560702"/>
            <a:ext cx="991707" cy="106587"/>
          </a:xfrm>
          <a:prstGeom prst="rect">
            <a:avLst/>
          </a:prstGeom>
        </p:spPr>
      </p:pic>
      <p:sp>
        <p:nvSpPr>
          <p:cNvPr id="13" name="TextBox 12">
            <a:extLst>
              <a:ext uri="{FF2B5EF4-FFF2-40B4-BE49-F238E27FC236}">
                <a16:creationId xmlns:a16="http://schemas.microsoft.com/office/drawing/2014/main" id="{0ECAFB90-C9AB-4B1D-8C31-6134C0FF9C7B}"/>
              </a:ext>
            </a:extLst>
          </p:cNvPr>
          <p:cNvSpPr txBox="1"/>
          <p:nvPr userDrawn="1"/>
        </p:nvSpPr>
        <p:spPr>
          <a:xfrm>
            <a:off x="9016801" y="6490885"/>
            <a:ext cx="2743200" cy="246221"/>
          </a:xfrm>
          <a:prstGeom prst="rect">
            <a:avLst/>
          </a:prstGeom>
          <a:noFill/>
        </p:spPr>
        <p:txBody>
          <a:bodyPr wrap="square" rtlCol="0">
            <a:spAutoFit/>
          </a:bodyPr>
          <a:lstStyle/>
          <a:p>
            <a:pPr algn="r"/>
            <a:fld id="{1FF9B0F3-DD0B-426F-97BF-4982209B99A9}" type="slidenum">
              <a:rPr lang="en-GB" sz="1000" kern="1200" smtClean="0">
                <a:solidFill>
                  <a:srgbClr val="A6A6A6"/>
                </a:solidFill>
                <a:latin typeface="+mn-lt"/>
                <a:ea typeface="+mn-ea"/>
                <a:cs typeface="+mn-cs"/>
              </a:rPr>
              <a:t>‹#›</a:t>
            </a:fld>
            <a:endParaRPr lang="en-AU" sz="1000" kern="1200" dirty="0">
              <a:solidFill>
                <a:srgbClr val="A6A6A6"/>
              </a:solidFill>
              <a:latin typeface="+mn-lt"/>
              <a:ea typeface="+mn-ea"/>
              <a:cs typeface="+mn-cs"/>
            </a:endParaRPr>
          </a:p>
        </p:txBody>
      </p:sp>
      <p:sp>
        <p:nvSpPr>
          <p:cNvPr id="4" name="Title Placeholder 1">
            <a:extLst>
              <a:ext uri="{FF2B5EF4-FFF2-40B4-BE49-F238E27FC236}">
                <a16:creationId xmlns:a16="http://schemas.microsoft.com/office/drawing/2014/main" id="{B3F32EA0-285B-908B-0465-3110291743F0}"/>
              </a:ext>
            </a:extLst>
          </p:cNvPr>
          <p:cNvSpPr>
            <a:spLocks noGrp="1"/>
          </p:cNvSpPr>
          <p:nvPr>
            <p:ph type="title"/>
          </p:nvPr>
        </p:nvSpPr>
        <p:spPr>
          <a:xfrm>
            <a:off x="432000" y="428400"/>
            <a:ext cx="11328000" cy="460800"/>
          </a:xfrm>
          <a:prstGeom prst="rect">
            <a:avLst/>
          </a:prstGeom>
        </p:spPr>
        <p:txBody>
          <a:bodyPr vert="horz" lIns="91440" tIns="45720" rIns="91440" bIns="0" rtlCol="0" anchor="b">
            <a:noAutofit/>
          </a:bodyPr>
          <a:lstStyle/>
          <a:p>
            <a:r>
              <a:rPr lang="en-US" dirty="0"/>
              <a:t>Click to edit Master title style</a:t>
            </a:r>
            <a:endParaRPr lang="en-AU" dirty="0"/>
          </a:p>
        </p:txBody>
      </p:sp>
      <p:cxnSp>
        <p:nvCxnSpPr>
          <p:cNvPr id="5" name="Straight Connector 4">
            <a:extLst>
              <a:ext uri="{FF2B5EF4-FFF2-40B4-BE49-F238E27FC236}">
                <a16:creationId xmlns:a16="http://schemas.microsoft.com/office/drawing/2014/main" id="{3CC308CB-B4BB-44DF-C57F-313BCC60FE54}"/>
              </a:ext>
            </a:extLst>
          </p:cNvPr>
          <p:cNvCxnSpPr>
            <a:cxnSpLocks/>
          </p:cNvCxnSpPr>
          <p:nvPr userDrawn="1"/>
        </p:nvCxnSpPr>
        <p:spPr>
          <a:xfrm>
            <a:off x="516031" y="1060995"/>
            <a:ext cx="1008000" cy="0"/>
          </a:xfrm>
          <a:prstGeom prst="line">
            <a:avLst/>
          </a:prstGeom>
          <a:ln w="889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99306"/>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158" r:id="rId7"/>
    <p:sldLayoutId id="2147484039" r:id="rId8"/>
    <p:sldLayoutId id="2147484040" r:id="rId9"/>
    <p:sldLayoutId id="2147484143" r:id="rId10"/>
    <p:sldLayoutId id="2147484144" r:id="rId11"/>
    <p:sldLayoutId id="2147484083" r:id="rId12"/>
  </p:sldLayoutIdLst>
  <p:hf sldNum="0" hdr="0" dt="0"/>
  <p:txStyles>
    <p:titleStyle>
      <a:lvl1pPr algn="l" defTabSz="914400" rtl="0" eaLnBrk="1" latinLnBrk="0" hangingPunct="1">
        <a:lnSpc>
          <a:spcPct val="90000"/>
        </a:lnSpc>
        <a:spcBef>
          <a:spcPct val="0"/>
        </a:spcBef>
        <a:buNone/>
        <a:defRPr sz="2200" b="1" kern="1200" spc="0" baseline="0">
          <a:solidFill>
            <a:schemeClr val="tx1"/>
          </a:solidFill>
          <a:latin typeface="Arial Black" panose="020B0A04020102020204" pitchFamily="34" charset="0"/>
          <a:ea typeface="+mj-ea"/>
          <a:cs typeface="+mj-cs"/>
        </a:defRPr>
      </a:lvl1pPr>
    </p:titleStyle>
    <p:bodyStyle>
      <a:lvl1pPr marL="268288" indent="-268288" algn="l" defTabSz="914400" rtl="0" eaLnBrk="1" latinLnBrk="0" hangingPunct="1">
        <a:lnSpc>
          <a:spcPct val="100000"/>
        </a:lnSpc>
        <a:spcBef>
          <a:spcPts val="60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1pPr>
      <a:lvl2pPr marL="536575" indent="-268288" algn="l" defTabSz="914400" rtl="0" eaLnBrk="1" latinLnBrk="0" hangingPunct="1">
        <a:lnSpc>
          <a:spcPct val="100000"/>
        </a:lnSpc>
        <a:spcBef>
          <a:spcPts val="600"/>
        </a:spcBef>
        <a:spcAft>
          <a:spcPts val="600"/>
        </a:spcAft>
        <a:buClr>
          <a:schemeClr val="accent1"/>
        </a:buClr>
        <a:buFont typeface="Calibri" panose="020F0502020204030204" pitchFamily="34" charset="0"/>
        <a:buChar char="–"/>
        <a:defRPr sz="1600" kern="1200">
          <a:solidFill>
            <a:schemeClr val="tx1"/>
          </a:solidFill>
          <a:latin typeface="+mn-lt"/>
          <a:ea typeface="+mn-ea"/>
          <a:cs typeface="+mn-cs"/>
        </a:defRPr>
      </a:lvl2pPr>
      <a:lvl3pPr marL="804863" indent="-268288" algn="l" defTabSz="914400" rtl="0" eaLnBrk="1" latinLnBrk="0" hangingPunct="1">
        <a:lnSpc>
          <a:spcPct val="100000"/>
        </a:lnSpc>
        <a:spcBef>
          <a:spcPts val="600"/>
        </a:spcBef>
        <a:spcAft>
          <a:spcPts val="600"/>
        </a:spcAft>
        <a:buFont typeface="Calibri" panose="020F050202020403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1200"/>
        </a:spcAft>
        <a:buFont typeface="Arial" panose="020B0604020202020204" pitchFamily="34" charset="0"/>
        <a:buNone/>
        <a:defRPr sz="1600" b="0" kern="1200">
          <a:solidFill>
            <a:schemeClr val="accent2"/>
          </a:solidFill>
          <a:latin typeface="Arial Black" panose="020B0A040201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410" userDrawn="1">
          <p15:clr>
            <a:srgbClr val="F26B43"/>
          </p15:clr>
        </p15:guide>
        <p15:guide id="2" pos="270" userDrawn="1">
          <p15:clr>
            <a:srgbClr val="F26B43"/>
          </p15:clr>
        </p15:guide>
        <p15:guide id="3" orient="horz" pos="4005" userDrawn="1">
          <p15:clr>
            <a:srgbClr val="F26B43"/>
          </p15:clr>
        </p15:guide>
        <p15:guide id="4" orient="horz" pos="3864" userDrawn="1">
          <p15:clr>
            <a:srgbClr val="F26B43"/>
          </p15:clr>
        </p15:guide>
        <p15:guide id="5" orient="horz" pos="762" userDrawn="1">
          <p15:clr>
            <a:srgbClr val="F26B43"/>
          </p15:clr>
        </p15:guide>
        <p15:guide id="6" orient="horz" pos="564" userDrawn="1">
          <p15:clr>
            <a:srgbClr val="F26B43"/>
          </p15:clr>
        </p15:guide>
        <p15:guide id="7" orient="horz" pos="267" userDrawn="1">
          <p15:clr>
            <a:srgbClr val="F26B43"/>
          </p15:clr>
        </p15:guide>
        <p15:guide id="8" orient="horz" pos="4088" userDrawn="1">
          <p15:clr>
            <a:srgbClr val="F26B43"/>
          </p15:clr>
        </p15:guide>
        <p15:guide id="9" orient="horz" pos="4247"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1401B4D8-5497-4F42-BC5B-21A5DA8FB847}"/>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a:t>The National Efficient Price: An Introduction for Private Health Insurers</a:t>
            </a:r>
            <a:endParaRPr lang="en-US" dirty="0"/>
          </a:p>
        </p:txBody>
      </p:sp>
      <p:sp>
        <p:nvSpPr>
          <p:cNvPr id="3" name="Text Placeholder 2">
            <a:extLst>
              <a:ext uri="{FF2B5EF4-FFF2-40B4-BE49-F238E27FC236}">
                <a16:creationId xmlns:a16="http://schemas.microsoft.com/office/drawing/2014/main" id="{F8BE8794-AAAD-4422-B9FE-B0BA3133F50A}"/>
              </a:ext>
            </a:extLst>
          </p:cNvPr>
          <p:cNvSpPr>
            <a:spLocks noGrp="1"/>
          </p:cNvSpPr>
          <p:nvPr>
            <p:ph type="body" idx="1"/>
          </p:nvPr>
        </p:nvSpPr>
        <p:spPr>
          <a:xfrm>
            <a:off x="432000" y="1213200"/>
            <a:ext cx="11329200" cy="492090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11" name="Picture 10">
            <a:extLst>
              <a:ext uri="{FF2B5EF4-FFF2-40B4-BE49-F238E27FC236}">
                <a16:creationId xmlns:a16="http://schemas.microsoft.com/office/drawing/2014/main" id="{2B9F75E5-FA2D-46E9-82A6-35441E5A3445}"/>
              </a:ext>
            </a:extLst>
          </p:cNvPr>
          <p:cNvPicPr>
            <a:picLocks noChangeAspect="1"/>
          </p:cNvPicPr>
          <p:nvPr userDrawn="1"/>
        </p:nvPicPr>
        <p:blipFill>
          <a:blip r:embed="rId15"/>
          <a:stretch>
            <a:fillRect/>
          </a:stretch>
        </p:blipFill>
        <p:spPr>
          <a:xfrm>
            <a:off x="10339693" y="6560702"/>
            <a:ext cx="991707" cy="106587"/>
          </a:xfrm>
          <a:prstGeom prst="rect">
            <a:avLst/>
          </a:prstGeom>
        </p:spPr>
      </p:pic>
      <p:sp>
        <p:nvSpPr>
          <p:cNvPr id="13" name="TextBox 12">
            <a:extLst>
              <a:ext uri="{FF2B5EF4-FFF2-40B4-BE49-F238E27FC236}">
                <a16:creationId xmlns:a16="http://schemas.microsoft.com/office/drawing/2014/main" id="{0ECAFB90-C9AB-4B1D-8C31-6134C0FF9C7B}"/>
              </a:ext>
            </a:extLst>
          </p:cNvPr>
          <p:cNvSpPr txBox="1"/>
          <p:nvPr userDrawn="1"/>
        </p:nvSpPr>
        <p:spPr>
          <a:xfrm>
            <a:off x="9016801" y="6490885"/>
            <a:ext cx="2743200" cy="246221"/>
          </a:xfrm>
          <a:prstGeom prst="rect">
            <a:avLst/>
          </a:prstGeom>
          <a:noFill/>
        </p:spPr>
        <p:txBody>
          <a:bodyPr wrap="square" rtlCol="0">
            <a:spAutoFit/>
          </a:bodyPr>
          <a:lstStyle/>
          <a:p>
            <a:pPr algn="r"/>
            <a:fld id="{1FF9B0F3-DD0B-426F-97BF-4982209B99A9}" type="slidenum">
              <a:rPr lang="en-GB" sz="1000" kern="1200" smtClean="0">
                <a:solidFill>
                  <a:srgbClr val="A6A6A6"/>
                </a:solidFill>
                <a:latin typeface="+mn-lt"/>
                <a:ea typeface="+mn-ea"/>
                <a:cs typeface="+mn-cs"/>
              </a:rPr>
              <a:t>‹#›</a:t>
            </a:fld>
            <a:endParaRPr lang="en-AU" sz="1000" kern="1200" dirty="0">
              <a:solidFill>
                <a:srgbClr val="A6A6A6"/>
              </a:solidFill>
              <a:latin typeface="+mn-lt"/>
              <a:ea typeface="+mn-ea"/>
              <a:cs typeface="+mn-cs"/>
            </a:endParaRPr>
          </a:p>
        </p:txBody>
      </p:sp>
      <p:sp>
        <p:nvSpPr>
          <p:cNvPr id="4" name="Title Placeholder 1">
            <a:extLst>
              <a:ext uri="{FF2B5EF4-FFF2-40B4-BE49-F238E27FC236}">
                <a16:creationId xmlns:a16="http://schemas.microsoft.com/office/drawing/2014/main" id="{B3F32EA0-285B-908B-0465-3110291743F0}"/>
              </a:ext>
            </a:extLst>
          </p:cNvPr>
          <p:cNvSpPr>
            <a:spLocks noGrp="1"/>
          </p:cNvSpPr>
          <p:nvPr>
            <p:ph type="title"/>
          </p:nvPr>
        </p:nvSpPr>
        <p:spPr>
          <a:xfrm>
            <a:off x="432000" y="428400"/>
            <a:ext cx="11328000" cy="460800"/>
          </a:xfrm>
          <a:prstGeom prst="rect">
            <a:avLst/>
          </a:prstGeom>
        </p:spPr>
        <p:txBody>
          <a:bodyPr vert="horz" lIns="91440" tIns="45720" rIns="91440" bIns="0" rtlCol="0" anchor="b">
            <a:noAutofit/>
          </a:bodyPr>
          <a:lstStyle/>
          <a:p>
            <a:r>
              <a:rPr lang="en-US" dirty="0"/>
              <a:t>Click to edit Master title style</a:t>
            </a:r>
            <a:endParaRPr lang="en-AU" dirty="0"/>
          </a:p>
        </p:txBody>
      </p:sp>
      <p:cxnSp>
        <p:nvCxnSpPr>
          <p:cNvPr id="5" name="Straight Connector 4">
            <a:extLst>
              <a:ext uri="{FF2B5EF4-FFF2-40B4-BE49-F238E27FC236}">
                <a16:creationId xmlns:a16="http://schemas.microsoft.com/office/drawing/2014/main" id="{3CC308CB-B4BB-44DF-C57F-313BCC60FE54}"/>
              </a:ext>
            </a:extLst>
          </p:cNvPr>
          <p:cNvCxnSpPr>
            <a:cxnSpLocks/>
          </p:cNvCxnSpPr>
          <p:nvPr userDrawn="1"/>
        </p:nvCxnSpPr>
        <p:spPr>
          <a:xfrm>
            <a:off x="516031" y="1060995"/>
            <a:ext cx="1008000" cy="0"/>
          </a:xfrm>
          <a:prstGeom prst="line">
            <a:avLst/>
          </a:prstGeom>
          <a:ln w="889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222947"/>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159" r:id="rId7"/>
    <p:sldLayoutId id="2147484049" r:id="rId8"/>
    <p:sldLayoutId id="2147484050" r:id="rId9"/>
    <p:sldLayoutId id="2147484145" r:id="rId10"/>
    <p:sldLayoutId id="2147484146" r:id="rId11"/>
    <p:sldLayoutId id="2147484084" r:id="rId12"/>
    <p:sldLayoutId id="2147484164" r:id="rId13"/>
  </p:sldLayoutIdLst>
  <p:hf sldNum="0" hdr="0" dt="0"/>
  <p:txStyles>
    <p:titleStyle>
      <a:lvl1pPr algn="l" defTabSz="914400" rtl="0" eaLnBrk="1" latinLnBrk="0" hangingPunct="1">
        <a:lnSpc>
          <a:spcPct val="90000"/>
        </a:lnSpc>
        <a:spcBef>
          <a:spcPct val="0"/>
        </a:spcBef>
        <a:buNone/>
        <a:defRPr sz="2200" b="1" kern="1200" spc="0" baseline="0">
          <a:solidFill>
            <a:schemeClr val="tx1"/>
          </a:solidFill>
          <a:latin typeface="Arial Black" panose="020B0A04020102020204" pitchFamily="34" charset="0"/>
          <a:ea typeface="+mj-ea"/>
          <a:cs typeface="+mj-cs"/>
        </a:defRPr>
      </a:lvl1pPr>
    </p:titleStyle>
    <p:bodyStyle>
      <a:lvl1pPr marL="268288" indent="-268288" algn="l" defTabSz="914400" rtl="0" eaLnBrk="1" latinLnBrk="0" hangingPunct="1">
        <a:lnSpc>
          <a:spcPct val="100000"/>
        </a:lnSpc>
        <a:spcBef>
          <a:spcPts val="60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1pPr>
      <a:lvl2pPr marL="536575" indent="-268288" algn="l" defTabSz="914400" rtl="0" eaLnBrk="1" latinLnBrk="0" hangingPunct="1">
        <a:lnSpc>
          <a:spcPct val="100000"/>
        </a:lnSpc>
        <a:spcBef>
          <a:spcPts val="600"/>
        </a:spcBef>
        <a:spcAft>
          <a:spcPts val="600"/>
        </a:spcAft>
        <a:buClr>
          <a:schemeClr val="accent1"/>
        </a:buClr>
        <a:buFont typeface="Calibri" panose="020F0502020204030204" pitchFamily="34" charset="0"/>
        <a:buChar char="–"/>
        <a:defRPr sz="1600" kern="1200">
          <a:solidFill>
            <a:schemeClr val="tx1"/>
          </a:solidFill>
          <a:latin typeface="+mn-lt"/>
          <a:ea typeface="+mn-ea"/>
          <a:cs typeface="+mn-cs"/>
        </a:defRPr>
      </a:lvl2pPr>
      <a:lvl3pPr marL="804863" indent="-268288" algn="l" defTabSz="914400" rtl="0" eaLnBrk="1" latinLnBrk="0" hangingPunct="1">
        <a:lnSpc>
          <a:spcPct val="100000"/>
        </a:lnSpc>
        <a:spcBef>
          <a:spcPts val="600"/>
        </a:spcBef>
        <a:spcAft>
          <a:spcPts val="600"/>
        </a:spcAft>
        <a:buFont typeface="Calibri" panose="020F050202020403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1200"/>
        </a:spcAft>
        <a:buFont typeface="Arial" panose="020B0604020202020204" pitchFamily="34" charset="0"/>
        <a:buNone/>
        <a:defRPr sz="1600" b="0" kern="1200">
          <a:solidFill>
            <a:schemeClr val="accent4"/>
          </a:solidFill>
          <a:latin typeface="Arial Black" panose="020B0A040201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410" userDrawn="1">
          <p15:clr>
            <a:srgbClr val="F26B43"/>
          </p15:clr>
        </p15:guide>
        <p15:guide id="2" pos="270" userDrawn="1">
          <p15:clr>
            <a:srgbClr val="F26B43"/>
          </p15:clr>
        </p15:guide>
        <p15:guide id="3" orient="horz" pos="4005" userDrawn="1">
          <p15:clr>
            <a:srgbClr val="F26B43"/>
          </p15:clr>
        </p15:guide>
        <p15:guide id="4" orient="horz" pos="3864" userDrawn="1">
          <p15:clr>
            <a:srgbClr val="F26B43"/>
          </p15:clr>
        </p15:guide>
        <p15:guide id="5" orient="horz" pos="762" userDrawn="1">
          <p15:clr>
            <a:srgbClr val="F26B43"/>
          </p15:clr>
        </p15:guide>
        <p15:guide id="6" orient="horz" pos="564" userDrawn="1">
          <p15:clr>
            <a:srgbClr val="F26B43"/>
          </p15:clr>
        </p15:guide>
        <p15:guide id="7" orient="horz" pos="267" userDrawn="1">
          <p15:clr>
            <a:srgbClr val="F26B43"/>
          </p15:clr>
        </p15:guide>
        <p15:guide id="8" orient="horz" pos="4088" userDrawn="1">
          <p15:clr>
            <a:srgbClr val="F26B43"/>
          </p15:clr>
        </p15:guide>
        <p15:guide id="9" orient="horz" pos="4247"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1401B4D8-5497-4F42-BC5B-21A5DA8FB847}"/>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a:t>The National Efficient Price: An Introduction for Private Health Insurers</a:t>
            </a:r>
            <a:endParaRPr lang="en-US" dirty="0"/>
          </a:p>
        </p:txBody>
      </p:sp>
      <p:sp>
        <p:nvSpPr>
          <p:cNvPr id="3" name="Text Placeholder 2">
            <a:extLst>
              <a:ext uri="{FF2B5EF4-FFF2-40B4-BE49-F238E27FC236}">
                <a16:creationId xmlns:a16="http://schemas.microsoft.com/office/drawing/2014/main" id="{F8BE8794-AAAD-4422-B9FE-B0BA3133F50A}"/>
              </a:ext>
            </a:extLst>
          </p:cNvPr>
          <p:cNvSpPr>
            <a:spLocks noGrp="1"/>
          </p:cNvSpPr>
          <p:nvPr>
            <p:ph type="body" idx="1"/>
          </p:nvPr>
        </p:nvSpPr>
        <p:spPr>
          <a:xfrm>
            <a:off x="432000" y="1213200"/>
            <a:ext cx="11329200" cy="492090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11" name="Picture 10">
            <a:extLst>
              <a:ext uri="{FF2B5EF4-FFF2-40B4-BE49-F238E27FC236}">
                <a16:creationId xmlns:a16="http://schemas.microsoft.com/office/drawing/2014/main" id="{2B9F75E5-FA2D-46E9-82A6-35441E5A3445}"/>
              </a:ext>
            </a:extLst>
          </p:cNvPr>
          <p:cNvPicPr>
            <a:picLocks noChangeAspect="1"/>
          </p:cNvPicPr>
          <p:nvPr userDrawn="1"/>
        </p:nvPicPr>
        <p:blipFill>
          <a:blip r:embed="rId14"/>
          <a:stretch>
            <a:fillRect/>
          </a:stretch>
        </p:blipFill>
        <p:spPr>
          <a:xfrm>
            <a:off x="10339693" y="6560702"/>
            <a:ext cx="991707" cy="106587"/>
          </a:xfrm>
          <a:prstGeom prst="rect">
            <a:avLst/>
          </a:prstGeom>
        </p:spPr>
      </p:pic>
      <p:sp>
        <p:nvSpPr>
          <p:cNvPr id="13" name="TextBox 12">
            <a:extLst>
              <a:ext uri="{FF2B5EF4-FFF2-40B4-BE49-F238E27FC236}">
                <a16:creationId xmlns:a16="http://schemas.microsoft.com/office/drawing/2014/main" id="{0ECAFB90-C9AB-4B1D-8C31-6134C0FF9C7B}"/>
              </a:ext>
            </a:extLst>
          </p:cNvPr>
          <p:cNvSpPr txBox="1"/>
          <p:nvPr userDrawn="1"/>
        </p:nvSpPr>
        <p:spPr>
          <a:xfrm>
            <a:off x="9016801" y="6490885"/>
            <a:ext cx="2743200" cy="246221"/>
          </a:xfrm>
          <a:prstGeom prst="rect">
            <a:avLst/>
          </a:prstGeom>
          <a:noFill/>
        </p:spPr>
        <p:txBody>
          <a:bodyPr wrap="square" rtlCol="0">
            <a:spAutoFit/>
          </a:bodyPr>
          <a:lstStyle/>
          <a:p>
            <a:pPr algn="r"/>
            <a:fld id="{1FF9B0F3-DD0B-426F-97BF-4982209B99A9}" type="slidenum">
              <a:rPr lang="en-GB" sz="1000" kern="1200" smtClean="0">
                <a:solidFill>
                  <a:srgbClr val="A6A6A6"/>
                </a:solidFill>
                <a:latin typeface="+mn-lt"/>
                <a:ea typeface="+mn-ea"/>
                <a:cs typeface="+mn-cs"/>
              </a:rPr>
              <a:t>‹#›</a:t>
            </a:fld>
            <a:endParaRPr lang="en-AU" sz="1000" kern="1200" dirty="0">
              <a:solidFill>
                <a:srgbClr val="A6A6A6"/>
              </a:solidFill>
              <a:latin typeface="+mn-lt"/>
              <a:ea typeface="+mn-ea"/>
              <a:cs typeface="+mn-cs"/>
            </a:endParaRPr>
          </a:p>
        </p:txBody>
      </p:sp>
      <p:sp>
        <p:nvSpPr>
          <p:cNvPr id="4" name="Title Placeholder 1">
            <a:extLst>
              <a:ext uri="{FF2B5EF4-FFF2-40B4-BE49-F238E27FC236}">
                <a16:creationId xmlns:a16="http://schemas.microsoft.com/office/drawing/2014/main" id="{B3F32EA0-285B-908B-0465-3110291743F0}"/>
              </a:ext>
            </a:extLst>
          </p:cNvPr>
          <p:cNvSpPr>
            <a:spLocks noGrp="1"/>
          </p:cNvSpPr>
          <p:nvPr>
            <p:ph type="title"/>
          </p:nvPr>
        </p:nvSpPr>
        <p:spPr>
          <a:xfrm>
            <a:off x="432000" y="428400"/>
            <a:ext cx="11328000" cy="460800"/>
          </a:xfrm>
          <a:prstGeom prst="rect">
            <a:avLst/>
          </a:prstGeom>
        </p:spPr>
        <p:txBody>
          <a:bodyPr vert="horz" lIns="91440" tIns="45720" rIns="91440" bIns="0" rtlCol="0" anchor="b">
            <a:noAutofit/>
          </a:bodyPr>
          <a:lstStyle/>
          <a:p>
            <a:r>
              <a:rPr lang="en-US" dirty="0"/>
              <a:t>Click to edit Master title style</a:t>
            </a:r>
            <a:endParaRPr lang="en-AU" dirty="0"/>
          </a:p>
        </p:txBody>
      </p:sp>
      <p:cxnSp>
        <p:nvCxnSpPr>
          <p:cNvPr id="5" name="Straight Connector 4">
            <a:extLst>
              <a:ext uri="{FF2B5EF4-FFF2-40B4-BE49-F238E27FC236}">
                <a16:creationId xmlns:a16="http://schemas.microsoft.com/office/drawing/2014/main" id="{3CC308CB-B4BB-44DF-C57F-313BCC60FE54}"/>
              </a:ext>
            </a:extLst>
          </p:cNvPr>
          <p:cNvCxnSpPr>
            <a:cxnSpLocks/>
          </p:cNvCxnSpPr>
          <p:nvPr userDrawn="1"/>
        </p:nvCxnSpPr>
        <p:spPr>
          <a:xfrm>
            <a:off x="516031" y="1060995"/>
            <a:ext cx="1008000" cy="0"/>
          </a:xfrm>
          <a:prstGeom prst="line">
            <a:avLst/>
          </a:prstGeom>
          <a:ln w="889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5247043"/>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121" r:id="rId3"/>
    <p:sldLayoutId id="2147484122" r:id="rId4"/>
    <p:sldLayoutId id="2147484123" r:id="rId5"/>
    <p:sldLayoutId id="2147484124" r:id="rId6"/>
    <p:sldLayoutId id="2147484160" r:id="rId7"/>
    <p:sldLayoutId id="2147484125" r:id="rId8"/>
    <p:sldLayoutId id="2147484126" r:id="rId9"/>
    <p:sldLayoutId id="2147484147" r:id="rId10"/>
    <p:sldLayoutId id="2147484148" r:id="rId11"/>
    <p:sldLayoutId id="2147484085" r:id="rId12"/>
  </p:sldLayoutIdLst>
  <p:hf sldNum="0" hdr="0" dt="0"/>
  <p:txStyles>
    <p:titleStyle>
      <a:lvl1pPr algn="l" defTabSz="914400" rtl="0" eaLnBrk="1" latinLnBrk="0" hangingPunct="1">
        <a:lnSpc>
          <a:spcPct val="90000"/>
        </a:lnSpc>
        <a:spcBef>
          <a:spcPct val="0"/>
        </a:spcBef>
        <a:buNone/>
        <a:defRPr sz="2200" b="1" kern="1200" spc="0" baseline="0">
          <a:solidFill>
            <a:schemeClr val="tx1"/>
          </a:solidFill>
          <a:latin typeface="Arial Black" panose="020B0A04020102020204" pitchFamily="34" charset="0"/>
          <a:ea typeface="+mj-ea"/>
          <a:cs typeface="+mj-cs"/>
        </a:defRPr>
      </a:lvl1pPr>
    </p:titleStyle>
    <p:bodyStyle>
      <a:lvl1pPr marL="268288" indent="-268288" algn="l" defTabSz="914400" rtl="0" eaLnBrk="1" latinLnBrk="0" hangingPunct="1">
        <a:lnSpc>
          <a:spcPct val="100000"/>
        </a:lnSpc>
        <a:spcBef>
          <a:spcPts val="60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1pPr>
      <a:lvl2pPr marL="536575" indent="-268288" algn="l" defTabSz="914400" rtl="0" eaLnBrk="1" latinLnBrk="0" hangingPunct="1">
        <a:lnSpc>
          <a:spcPct val="100000"/>
        </a:lnSpc>
        <a:spcBef>
          <a:spcPts val="600"/>
        </a:spcBef>
        <a:spcAft>
          <a:spcPts val="600"/>
        </a:spcAft>
        <a:buClr>
          <a:schemeClr val="accent1"/>
        </a:buClr>
        <a:buFont typeface="Calibri" panose="020F0502020204030204" pitchFamily="34" charset="0"/>
        <a:buChar char="–"/>
        <a:defRPr sz="1600" kern="1200">
          <a:solidFill>
            <a:schemeClr val="tx1"/>
          </a:solidFill>
          <a:latin typeface="+mn-lt"/>
          <a:ea typeface="+mn-ea"/>
          <a:cs typeface="+mn-cs"/>
        </a:defRPr>
      </a:lvl2pPr>
      <a:lvl3pPr marL="804863" indent="-268288" algn="l" defTabSz="914400" rtl="0" eaLnBrk="1" latinLnBrk="0" hangingPunct="1">
        <a:lnSpc>
          <a:spcPct val="100000"/>
        </a:lnSpc>
        <a:spcBef>
          <a:spcPts val="600"/>
        </a:spcBef>
        <a:spcAft>
          <a:spcPts val="600"/>
        </a:spcAft>
        <a:buFont typeface="Calibri" panose="020F050202020403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1200"/>
        </a:spcAft>
        <a:buFont typeface="Arial" panose="020B0604020202020204" pitchFamily="34" charset="0"/>
        <a:buNone/>
        <a:defRPr sz="1600" b="0" kern="1200">
          <a:solidFill>
            <a:schemeClr val="accent3"/>
          </a:solidFill>
          <a:latin typeface="Arial Black" panose="020B0A04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410" userDrawn="1">
          <p15:clr>
            <a:srgbClr val="F26B43"/>
          </p15:clr>
        </p15:guide>
        <p15:guide id="2" pos="270" userDrawn="1">
          <p15:clr>
            <a:srgbClr val="F26B43"/>
          </p15:clr>
        </p15:guide>
        <p15:guide id="3" orient="horz" pos="4005" userDrawn="1">
          <p15:clr>
            <a:srgbClr val="F26B43"/>
          </p15:clr>
        </p15:guide>
        <p15:guide id="4" orient="horz" pos="3864" userDrawn="1">
          <p15:clr>
            <a:srgbClr val="F26B43"/>
          </p15:clr>
        </p15:guide>
        <p15:guide id="5" orient="horz" pos="762" userDrawn="1">
          <p15:clr>
            <a:srgbClr val="F26B43"/>
          </p15:clr>
        </p15:guide>
        <p15:guide id="6" orient="horz" pos="564" userDrawn="1">
          <p15:clr>
            <a:srgbClr val="F26B43"/>
          </p15:clr>
        </p15:guide>
        <p15:guide id="7" orient="horz" pos="267" userDrawn="1">
          <p15:clr>
            <a:srgbClr val="F26B43"/>
          </p15:clr>
        </p15:guide>
        <p15:guide id="8" orient="horz" pos="4088" userDrawn="1">
          <p15:clr>
            <a:srgbClr val="F26B43"/>
          </p15:clr>
        </p15:guide>
        <p15:guide id="9" orient="horz" pos="4247"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1401B4D8-5497-4F42-BC5B-21A5DA8FB847}"/>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a:t>The National Efficient Price: An Introduction for Private Health Insurers</a:t>
            </a:r>
            <a:endParaRPr lang="en-US" dirty="0"/>
          </a:p>
        </p:txBody>
      </p:sp>
      <p:sp>
        <p:nvSpPr>
          <p:cNvPr id="3" name="Text Placeholder 2">
            <a:extLst>
              <a:ext uri="{FF2B5EF4-FFF2-40B4-BE49-F238E27FC236}">
                <a16:creationId xmlns:a16="http://schemas.microsoft.com/office/drawing/2014/main" id="{F8BE8794-AAAD-4422-B9FE-B0BA3133F50A}"/>
              </a:ext>
            </a:extLst>
          </p:cNvPr>
          <p:cNvSpPr>
            <a:spLocks noGrp="1"/>
          </p:cNvSpPr>
          <p:nvPr>
            <p:ph type="body" idx="1"/>
          </p:nvPr>
        </p:nvSpPr>
        <p:spPr>
          <a:xfrm>
            <a:off x="432000" y="1213200"/>
            <a:ext cx="11329200" cy="492090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11" name="Picture 10">
            <a:extLst>
              <a:ext uri="{FF2B5EF4-FFF2-40B4-BE49-F238E27FC236}">
                <a16:creationId xmlns:a16="http://schemas.microsoft.com/office/drawing/2014/main" id="{2B9F75E5-FA2D-46E9-82A6-35441E5A3445}"/>
              </a:ext>
            </a:extLst>
          </p:cNvPr>
          <p:cNvPicPr>
            <a:picLocks noChangeAspect="1"/>
          </p:cNvPicPr>
          <p:nvPr userDrawn="1"/>
        </p:nvPicPr>
        <p:blipFill>
          <a:blip r:embed="rId14"/>
          <a:stretch>
            <a:fillRect/>
          </a:stretch>
        </p:blipFill>
        <p:spPr>
          <a:xfrm>
            <a:off x="10339693" y="6560702"/>
            <a:ext cx="991707" cy="106587"/>
          </a:xfrm>
          <a:prstGeom prst="rect">
            <a:avLst/>
          </a:prstGeom>
        </p:spPr>
      </p:pic>
      <p:sp>
        <p:nvSpPr>
          <p:cNvPr id="13" name="TextBox 12">
            <a:extLst>
              <a:ext uri="{FF2B5EF4-FFF2-40B4-BE49-F238E27FC236}">
                <a16:creationId xmlns:a16="http://schemas.microsoft.com/office/drawing/2014/main" id="{0ECAFB90-C9AB-4B1D-8C31-6134C0FF9C7B}"/>
              </a:ext>
            </a:extLst>
          </p:cNvPr>
          <p:cNvSpPr txBox="1"/>
          <p:nvPr userDrawn="1"/>
        </p:nvSpPr>
        <p:spPr>
          <a:xfrm>
            <a:off x="9016801" y="6490885"/>
            <a:ext cx="2743200" cy="246221"/>
          </a:xfrm>
          <a:prstGeom prst="rect">
            <a:avLst/>
          </a:prstGeom>
          <a:noFill/>
        </p:spPr>
        <p:txBody>
          <a:bodyPr wrap="square" rtlCol="0">
            <a:spAutoFit/>
          </a:bodyPr>
          <a:lstStyle/>
          <a:p>
            <a:pPr algn="r"/>
            <a:fld id="{1FF9B0F3-DD0B-426F-97BF-4982209B99A9}" type="slidenum">
              <a:rPr lang="en-GB" sz="1000" kern="1200" smtClean="0">
                <a:solidFill>
                  <a:srgbClr val="A6A6A6"/>
                </a:solidFill>
                <a:latin typeface="+mn-lt"/>
                <a:ea typeface="+mn-ea"/>
                <a:cs typeface="+mn-cs"/>
              </a:rPr>
              <a:t>‹#›</a:t>
            </a:fld>
            <a:endParaRPr lang="en-AU" sz="1000" kern="1200" dirty="0">
              <a:solidFill>
                <a:srgbClr val="A6A6A6"/>
              </a:solidFill>
              <a:latin typeface="+mn-lt"/>
              <a:ea typeface="+mn-ea"/>
              <a:cs typeface="+mn-cs"/>
            </a:endParaRPr>
          </a:p>
        </p:txBody>
      </p:sp>
      <p:sp>
        <p:nvSpPr>
          <p:cNvPr id="4" name="Title Placeholder 1">
            <a:extLst>
              <a:ext uri="{FF2B5EF4-FFF2-40B4-BE49-F238E27FC236}">
                <a16:creationId xmlns:a16="http://schemas.microsoft.com/office/drawing/2014/main" id="{B3F32EA0-285B-908B-0465-3110291743F0}"/>
              </a:ext>
            </a:extLst>
          </p:cNvPr>
          <p:cNvSpPr>
            <a:spLocks noGrp="1"/>
          </p:cNvSpPr>
          <p:nvPr>
            <p:ph type="title"/>
          </p:nvPr>
        </p:nvSpPr>
        <p:spPr>
          <a:xfrm>
            <a:off x="432000" y="428400"/>
            <a:ext cx="11328000" cy="460800"/>
          </a:xfrm>
          <a:prstGeom prst="rect">
            <a:avLst/>
          </a:prstGeom>
        </p:spPr>
        <p:txBody>
          <a:bodyPr vert="horz" lIns="91440" tIns="45720" rIns="91440" bIns="0" rtlCol="0" anchor="b">
            <a:noAutofit/>
          </a:bodyPr>
          <a:lstStyle/>
          <a:p>
            <a:r>
              <a:rPr lang="en-US" dirty="0"/>
              <a:t>Click to edit Master title style</a:t>
            </a:r>
            <a:endParaRPr lang="en-AU" dirty="0"/>
          </a:p>
        </p:txBody>
      </p:sp>
      <p:cxnSp>
        <p:nvCxnSpPr>
          <p:cNvPr id="5" name="Straight Connector 4">
            <a:extLst>
              <a:ext uri="{FF2B5EF4-FFF2-40B4-BE49-F238E27FC236}">
                <a16:creationId xmlns:a16="http://schemas.microsoft.com/office/drawing/2014/main" id="{3CC308CB-B4BB-44DF-C57F-313BCC60FE54}"/>
              </a:ext>
            </a:extLst>
          </p:cNvPr>
          <p:cNvCxnSpPr>
            <a:cxnSpLocks/>
          </p:cNvCxnSpPr>
          <p:nvPr userDrawn="1"/>
        </p:nvCxnSpPr>
        <p:spPr>
          <a:xfrm>
            <a:off x="516031" y="1060995"/>
            <a:ext cx="1008000" cy="0"/>
          </a:xfrm>
          <a:prstGeom prst="line">
            <a:avLst/>
          </a:prstGeom>
          <a:ln w="889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2874151"/>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128" r:id="rId3"/>
    <p:sldLayoutId id="2147484129" r:id="rId4"/>
    <p:sldLayoutId id="2147484130" r:id="rId5"/>
    <p:sldLayoutId id="2147484131" r:id="rId6"/>
    <p:sldLayoutId id="2147484161" r:id="rId7"/>
    <p:sldLayoutId id="2147484132" r:id="rId8"/>
    <p:sldLayoutId id="2147484133" r:id="rId9"/>
    <p:sldLayoutId id="2147484149" r:id="rId10"/>
    <p:sldLayoutId id="2147484150" r:id="rId11"/>
    <p:sldLayoutId id="2147484086" r:id="rId12"/>
  </p:sldLayoutIdLst>
  <p:hf sldNum="0" hdr="0" dt="0"/>
  <p:txStyles>
    <p:titleStyle>
      <a:lvl1pPr algn="l" defTabSz="914400" rtl="0" eaLnBrk="1" latinLnBrk="0" hangingPunct="1">
        <a:lnSpc>
          <a:spcPct val="90000"/>
        </a:lnSpc>
        <a:spcBef>
          <a:spcPct val="0"/>
        </a:spcBef>
        <a:buNone/>
        <a:defRPr sz="2200" b="1" kern="1200" spc="0" baseline="0">
          <a:solidFill>
            <a:schemeClr val="tx1"/>
          </a:solidFill>
          <a:latin typeface="Arial Black" panose="020B0A04020102020204" pitchFamily="34" charset="0"/>
          <a:ea typeface="+mj-ea"/>
          <a:cs typeface="+mj-cs"/>
        </a:defRPr>
      </a:lvl1pPr>
    </p:titleStyle>
    <p:bodyStyle>
      <a:lvl1pPr marL="268288" indent="-268288" algn="l" defTabSz="914400" rtl="0" eaLnBrk="1" latinLnBrk="0" hangingPunct="1">
        <a:lnSpc>
          <a:spcPct val="100000"/>
        </a:lnSpc>
        <a:spcBef>
          <a:spcPts val="60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1pPr>
      <a:lvl2pPr marL="536575" indent="-268288" algn="l" defTabSz="914400" rtl="0" eaLnBrk="1" latinLnBrk="0" hangingPunct="1">
        <a:lnSpc>
          <a:spcPct val="100000"/>
        </a:lnSpc>
        <a:spcBef>
          <a:spcPts val="600"/>
        </a:spcBef>
        <a:spcAft>
          <a:spcPts val="600"/>
        </a:spcAft>
        <a:buClr>
          <a:schemeClr val="accent1"/>
        </a:buClr>
        <a:buFont typeface="Calibri" panose="020F0502020204030204" pitchFamily="34" charset="0"/>
        <a:buChar char="–"/>
        <a:defRPr sz="1600" kern="1200">
          <a:solidFill>
            <a:schemeClr val="tx1"/>
          </a:solidFill>
          <a:latin typeface="+mn-lt"/>
          <a:ea typeface="+mn-ea"/>
          <a:cs typeface="+mn-cs"/>
        </a:defRPr>
      </a:lvl2pPr>
      <a:lvl3pPr marL="804863" indent="-268288" algn="l" defTabSz="914400" rtl="0" eaLnBrk="1" latinLnBrk="0" hangingPunct="1">
        <a:lnSpc>
          <a:spcPct val="100000"/>
        </a:lnSpc>
        <a:spcBef>
          <a:spcPts val="600"/>
        </a:spcBef>
        <a:spcAft>
          <a:spcPts val="600"/>
        </a:spcAft>
        <a:buFont typeface="Calibri" panose="020F050202020403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1200"/>
        </a:spcAft>
        <a:buFont typeface="Arial" panose="020B0604020202020204" pitchFamily="34" charset="0"/>
        <a:buNone/>
        <a:defRPr sz="1600" b="0" kern="1200">
          <a:solidFill>
            <a:schemeClr val="accent5"/>
          </a:solidFill>
          <a:latin typeface="Arial Black" panose="020B0A040201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410" userDrawn="1">
          <p15:clr>
            <a:srgbClr val="F26B43"/>
          </p15:clr>
        </p15:guide>
        <p15:guide id="2" pos="270" userDrawn="1">
          <p15:clr>
            <a:srgbClr val="F26B43"/>
          </p15:clr>
        </p15:guide>
        <p15:guide id="3" orient="horz" pos="4005" userDrawn="1">
          <p15:clr>
            <a:srgbClr val="F26B43"/>
          </p15:clr>
        </p15:guide>
        <p15:guide id="4" orient="horz" pos="3864" userDrawn="1">
          <p15:clr>
            <a:srgbClr val="F26B43"/>
          </p15:clr>
        </p15:guide>
        <p15:guide id="5" orient="horz" pos="762" userDrawn="1">
          <p15:clr>
            <a:srgbClr val="F26B43"/>
          </p15:clr>
        </p15:guide>
        <p15:guide id="6" orient="horz" pos="564" userDrawn="1">
          <p15:clr>
            <a:srgbClr val="F26B43"/>
          </p15:clr>
        </p15:guide>
        <p15:guide id="7" orient="horz" pos="267" userDrawn="1">
          <p15:clr>
            <a:srgbClr val="F26B43"/>
          </p15:clr>
        </p15:guide>
        <p15:guide id="8" orient="horz" pos="4088" userDrawn="1">
          <p15:clr>
            <a:srgbClr val="F26B43"/>
          </p15:clr>
        </p15:guide>
        <p15:guide id="9" orient="horz" pos="4247"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1401B4D8-5497-4F42-BC5B-21A5DA8FB847}"/>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a:t>The National Efficient Price: An Introduction for Private Health Insurers</a:t>
            </a:r>
            <a:endParaRPr lang="en-US" dirty="0"/>
          </a:p>
        </p:txBody>
      </p:sp>
      <p:sp>
        <p:nvSpPr>
          <p:cNvPr id="3" name="Text Placeholder 2">
            <a:extLst>
              <a:ext uri="{FF2B5EF4-FFF2-40B4-BE49-F238E27FC236}">
                <a16:creationId xmlns:a16="http://schemas.microsoft.com/office/drawing/2014/main" id="{F8BE8794-AAAD-4422-B9FE-B0BA3133F50A}"/>
              </a:ext>
            </a:extLst>
          </p:cNvPr>
          <p:cNvSpPr>
            <a:spLocks noGrp="1"/>
          </p:cNvSpPr>
          <p:nvPr>
            <p:ph type="body" idx="1"/>
          </p:nvPr>
        </p:nvSpPr>
        <p:spPr>
          <a:xfrm>
            <a:off x="432000" y="1213200"/>
            <a:ext cx="11329200" cy="492090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11" name="Picture 10">
            <a:extLst>
              <a:ext uri="{FF2B5EF4-FFF2-40B4-BE49-F238E27FC236}">
                <a16:creationId xmlns:a16="http://schemas.microsoft.com/office/drawing/2014/main" id="{2B9F75E5-FA2D-46E9-82A6-35441E5A3445}"/>
              </a:ext>
            </a:extLst>
          </p:cNvPr>
          <p:cNvPicPr>
            <a:picLocks noChangeAspect="1"/>
          </p:cNvPicPr>
          <p:nvPr userDrawn="1"/>
        </p:nvPicPr>
        <p:blipFill>
          <a:blip r:embed="rId14"/>
          <a:stretch>
            <a:fillRect/>
          </a:stretch>
        </p:blipFill>
        <p:spPr>
          <a:xfrm>
            <a:off x="10339693" y="6560702"/>
            <a:ext cx="991707" cy="106587"/>
          </a:xfrm>
          <a:prstGeom prst="rect">
            <a:avLst/>
          </a:prstGeom>
        </p:spPr>
      </p:pic>
      <p:sp>
        <p:nvSpPr>
          <p:cNvPr id="13" name="TextBox 12">
            <a:extLst>
              <a:ext uri="{FF2B5EF4-FFF2-40B4-BE49-F238E27FC236}">
                <a16:creationId xmlns:a16="http://schemas.microsoft.com/office/drawing/2014/main" id="{0ECAFB90-C9AB-4B1D-8C31-6134C0FF9C7B}"/>
              </a:ext>
            </a:extLst>
          </p:cNvPr>
          <p:cNvSpPr txBox="1"/>
          <p:nvPr userDrawn="1"/>
        </p:nvSpPr>
        <p:spPr>
          <a:xfrm>
            <a:off x="9016801" y="6490885"/>
            <a:ext cx="2743200" cy="246221"/>
          </a:xfrm>
          <a:prstGeom prst="rect">
            <a:avLst/>
          </a:prstGeom>
          <a:noFill/>
        </p:spPr>
        <p:txBody>
          <a:bodyPr wrap="square" rtlCol="0">
            <a:spAutoFit/>
          </a:bodyPr>
          <a:lstStyle/>
          <a:p>
            <a:pPr algn="r"/>
            <a:fld id="{1FF9B0F3-DD0B-426F-97BF-4982209B99A9}" type="slidenum">
              <a:rPr lang="en-GB" sz="1000" kern="1200" smtClean="0">
                <a:solidFill>
                  <a:srgbClr val="A6A6A6"/>
                </a:solidFill>
                <a:latin typeface="+mn-lt"/>
                <a:ea typeface="+mn-ea"/>
                <a:cs typeface="+mn-cs"/>
              </a:rPr>
              <a:t>‹#›</a:t>
            </a:fld>
            <a:endParaRPr lang="en-AU" sz="1000" kern="1200" dirty="0">
              <a:solidFill>
                <a:srgbClr val="A6A6A6"/>
              </a:solidFill>
              <a:latin typeface="+mn-lt"/>
              <a:ea typeface="+mn-ea"/>
              <a:cs typeface="+mn-cs"/>
            </a:endParaRPr>
          </a:p>
        </p:txBody>
      </p:sp>
      <p:sp>
        <p:nvSpPr>
          <p:cNvPr id="4" name="Title Placeholder 1">
            <a:extLst>
              <a:ext uri="{FF2B5EF4-FFF2-40B4-BE49-F238E27FC236}">
                <a16:creationId xmlns:a16="http://schemas.microsoft.com/office/drawing/2014/main" id="{B3F32EA0-285B-908B-0465-3110291743F0}"/>
              </a:ext>
            </a:extLst>
          </p:cNvPr>
          <p:cNvSpPr>
            <a:spLocks noGrp="1"/>
          </p:cNvSpPr>
          <p:nvPr>
            <p:ph type="title"/>
          </p:nvPr>
        </p:nvSpPr>
        <p:spPr>
          <a:xfrm>
            <a:off x="432000" y="428400"/>
            <a:ext cx="11328000" cy="460800"/>
          </a:xfrm>
          <a:prstGeom prst="rect">
            <a:avLst/>
          </a:prstGeom>
        </p:spPr>
        <p:txBody>
          <a:bodyPr vert="horz" lIns="91440" tIns="45720" rIns="91440" bIns="0" rtlCol="0" anchor="b">
            <a:noAutofit/>
          </a:bodyPr>
          <a:lstStyle/>
          <a:p>
            <a:r>
              <a:rPr lang="en-US" dirty="0"/>
              <a:t>Click to edit Master title style</a:t>
            </a:r>
            <a:endParaRPr lang="en-AU" dirty="0"/>
          </a:p>
        </p:txBody>
      </p:sp>
      <p:cxnSp>
        <p:nvCxnSpPr>
          <p:cNvPr id="5" name="Straight Connector 4">
            <a:extLst>
              <a:ext uri="{FF2B5EF4-FFF2-40B4-BE49-F238E27FC236}">
                <a16:creationId xmlns:a16="http://schemas.microsoft.com/office/drawing/2014/main" id="{3CC308CB-B4BB-44DF-C57F-313BCC60FE54}"/>
              </a:ext>
            </a:extLst>
          </p:cNvPr>
          <p:cNvCxnSpPr>
            <a:cxnSpLocks/>
          </p:cNvCxnSpPr>
          <p:nvPr userDrawn="1"/>
        </p:nvCxnSpPr>
        <p:spPr>
          <a:xfrm>
            <a:off x="516031" y="1060995"/>
            <a:ext cx="1008000" cy="0"/>
          </a:xfrm>
          <a:prstGeom prst="line">
            <a:avLst/>
          </a:prstGeom>
          <a:ln w="889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217187"/>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135" r:id="rId3"/>
    <p:sldLayoutId id="2147484136" r:id="rId4"/>
    <p:sldLayoutId id="2147484137" r:id="rId5"/>
    <p:sldLayoutId id="2147484138" r:id="rId6"/>
    <p:sldLayoutId id="2147484162" r:id="rId7"/>
    <p:sldLayoutId id="2147484139" r:id="rId8"/>
    <p:sldLayoutId id="2147484140" r:id="rId9"/>
    <p:sldLayoutId id="2147484151" r:id="rId10"/>
    <p:sldLayoutId id="2147484152" r:id="rId11"/>
    <p:sldLayoutId id="2147484087" r:id="rId12"/>
  </p:sldLayoutIdLst>
  <p:hf sldNum="0" hdr="0" dt="0"/>
  <p:txStyles>
    <p:titleStyle>
      <a:lvl1pPr algn="l" defTabSz="914400" rtl="0" eaLnBrk="1" latinLnBrk="0" hangingPunct="1">
        <a:lnSpc>
          <a:spcPct val="90000"/>
        </a:lnSpc>
        <a:spcBef>
          <a:spcPct val="0"/>
        </a:spcBef>
        <a:buNone/>
        <a:defRPr sz="2200" b="1" kern="1200" spc="0" baseline="0">
          <a:solidFill>
            <a:schemeClr val="tx1"/>
          </a:solidFill>
          <a:latin typeface="Arial Black" panose="020B0A04020102020204" pitchFamily="34" charset="0"/>
          <a:ea typeface="+mj-ea"/>
          <a:cs typeface="+mj-cs"/>
        </a:defRPr>
      </a:lvl1pPr>
    </p:titleStyle>
    <p:bodyStyle>
      <a:lvl1pPr marL="268288" indent="-268288" algn="l" defTabSz="914400" rtl="0" eaLnBrk="1" latinLnBrk="0" hangingPunct="1">
        <a:lnSpc>
          <a:spcPct val="100000"/>
        </a:lnSpc>
        <a:spcBef>
          <a:spcPts val="60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1pPr>
      <a:lvl2pPr marL="536575" indent="-268288" algn="l" defTabSz="914400" rtl="0" eaLnBrk="1" latinLnBrk="0" hangingPunct="1">
        <a:lnSpc>
          <a:spcPct val="100000"/>
        </a:lnSpc>
        <a:spcBef>
          <a:spcPts val="600"/>
        </a:spcBef>
        <a:spcAft>
          <a:spcPts val="600"/>
        </a:spcAft>
        <a:buClr>
          <a:schemeClr val="accent1"/>
        </a:buClr>
        <a:buFont typeface="Calibri" panose="020F0502020204030204" pitchFamily="34" charset="0"/>
        <a:buChar char="–"/>
        <a:defRPr sz="1600" kern="1200">
          <a:solidFill>
            <a:schemeClr val="tx1"/>
          </a:solidFill>
          <a:latin typeface="+mn-lt"/>
          <a:ea typeface="+mn-ea"/>
          <a:cs typeface="+mn-cs"/>
        </a:defRPr>
      </a:lvl2pPr>
      <a:lvl3pPr marL="804863" indent="-268288" algn="l" defTabSz="914400" rtl="0" eaLnBrk="1" latinLnBrk="0" hangingPunct="1">
        <a:lnSpc>
          <a:spcPct val="100000"/>
        </a:lnSpc>
        <a:spcBef>
          <a:spcPts val="600"/>
        </a:spcBef>
        <a:spcAft>
          <a:spcPts val="600"/>
        </a:spcAft>
        <a:buFont typeface="Calibri" panose="020F050202020403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1200"/>
        </a:spcAft>
        <a:buFont typeface="Arial" panose="020B0604020202020204" pitchFamily="34" charset="0"/>
        <a:buNone/>
        <a:defRPr sz="1600" b="1" kern="1200">
          <a:solidFill>
            <a:schemeClr val="accent6"/>
          </a:solidFill>
          <a:latin typeface="Arial Black" panose="020B0A040201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410" userDrawn="1">
          <p15:clr>
            <a:srgbClr val="F26B43"/>
          </p15:clr>
        </p15:guide>
        <p15:guide id="2" pos="270" userDrawn="1">
          <p15:clr>
            <a:srgbClr val="F26B43"/>
          </p15:clr>
        </p15:guide>
        <p15:guide id="3" orient="horz" pos="4005" userDrawn="1">
          <p15:clr>
            <a:srgbClr val="F26B43"/>
          </p15:clr>
        </p15:guide>
        <p15:guide id="4" orient="horz" pos="3864" userDrawn="1">
          <p15:clr>
            <a:srgbClr val="F26B43"/>
          </p15:clr>
        </p15:guide>
        <p15:guide id="5" orient="horz" pos="762" userDrawn="1">
          <p15:clr>
            <a:srgbClr val="F26B43"/>
          </p15:clr>
        </p15:guide>
        <p15:guide id="6" orient="horz" pos="564" userDrawn="1">
          <p15:clr>
            <a:srgbClr val="F26B43"/>
          </p15:clr>
        </p15:guide>
        <p15:guide id="7" orient="horz" pos="267" userDrawn="1">
          <p15:clr>
            <a:srgbClr val="F26B43"/>
          </p15:clr>
        </p15:guide>
        <p15:guide id="8" orient="horz" pos="4088" userDrawn="1">
          <p15:clr>
            <a:srgbClr val="F26B43"/>
          </p15:clr>
        </p15:guide>
        <p15:guide id="9" orient="horz" pos="4247"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2077610"/>
      </p:ext>
    </p:extLst>
  </p:cSld>
  <p:clrMap bg1="lt1" tx1="dk1" bg2="lt2" tx2="dk2" accent1="accent1" accent2="accent2" accent3="accent3" accent4="accent4" accent5="accent5" accent6="accent6" hlink="hlink" folHlink="folHlink"/>
  <p:sldLayoutIdLst>
    <p:sldLayoutId id="2147483817" r:id="rId1"/>
    <p:sldLayoutId id="2147484155" r:id="rId2"/>
    <p:sldLayoutId id="2147484024" r:id="rId3"/>
    <p:sldLayoutId id="2147484100" r:id="rId4"/>
    <p:sldLayoutId id="2147484101" r:id="rId5"/>
    <p:sldLayoutId id="2147484025" r:id="rId6"/>
    <p:sldLayoutId id="2147484102" r:id="rId7"/>
    <p:sldLayoutId id="2147484103" r:id="rId8"/>
    <p:sldLayoutId id="2147484104" r:id="rId9"/>
    <p:sldLayoutId id="2147484154" r:id="rId10"/>
    <p:sldLayoutId id="2147484105" r:id="rId11"/>
    <p:sldLayoutId id="2147484106" r:id="rId12"/>
    <p:sldLayoutId id="2147484107" r:id="rId13"/>
    <p:sldLayoutId id="2147484108" r:id="rId14"/>
    <p:sldLayoutId id="2147484109" r:id="rId15"/>
    <p:sldLayoutId id="2147484110" r:id="rId16"/>
    <p:sldLayoutId id="2147484111" r:id="rId17"/>
    <p:sldLayoutId id="2147484153" r:id="rId18"/>
    <p:sldLayoutId id="2147484112" r:id="rId19"/>
    <p:sldLayoutId id="2147484113" r:id="rId20"/>
    <p:sldLayoutId id="2147484114" r:id="rId21"/>
    <p:sldLayoutId id="2147484118" r:id="rId22"/>
    <p:sldLayoutId id="2147484119" r:id="rId23"/>
    <p:sldLayoutId id="2147484120" r:id="rId24"/>
    <p:sldLayoutId id="2147484115" r:id="rId25"/>
    <p:sldLayoutId id="2147484116" r:id="rId26"/>
    <p:sldLayoutId id="2147484117" r:id="rId27"/>
  </p:sldLayoutIdLst>
  <p:hf sldNum="0" hd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Calibri" panose="020F050202020403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Calibri" panose="020F050202020403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1800"/>
        </a:spcAft>
        <a:buFont typeface="Arial" panose="020B0604020202020204" pitchFamily="34" charset="0"/>
        <a:buNone/>
        <a:defRPr sz="1600" b="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410">
          <p15:clr>
            <a:srgbClr val="F26B43"/>
          </p15:clr>
        </p15:guide>
        <p15:guide id="2" pos="270">
          <p15:clr>
            <a:srgbClr val="F26B43"/>
          </p15:clr>
        </p15:guide>
        <p15:guide id="3" orient="horz" pos="4005">
          <p15:clr>
            <a:srgbClr val="F26B43"/>
          </p15:clr>
        </p15:guide>
        <p15:guide id="4" orient="horz" pos="3864">
          <p15:clr>
            <a:srgbClr val="F26B43"/>
          </p15:clr>
        </p15:guide>
        <p15:guide id="5" orient="horz" pos="762">
          <p15:clr>
            <a:srgbClr val="F26B43"/>
          </p15:clr>
        </p15:guide>
        <p15:guide id="6" orient="horz" pos="564">
          <p15:clr>
            <a:srgbClr val="F26B43"/>
          </p15:clr>
        </p15:guide>
        <p15:guide id="7" orient="horz" pos="26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1.xml"/><Relationship Id="rId4" Type="http://schemas.openxmlformats.org/officeDocument/2006/relationships/image" Target="../media/image21.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notesSlide" Target="../notesSlides/notesSlide23.xml"/><Relationship Id="rId1" Type="http://schemas.openxmlformats.org/officeDocument/2006/relationships/slideLayout" Target="../slideLayouts/slideLayout33.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3.sv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6.xml"/><Relationship Id="rId1" Type="http://schemas.openxmlformats.org/officeDocument/2006/relationships/slideLayout" Target="../slideLayouts/slideLayout42.xml"/><Relationship Id="rId4" Type="http://schemas.openxmlformats.org/officeDocument/2006/relationships/image" Target="../media/image36.jp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chart" Target="../charts/chart1.xml"/><Relationship Id="rId5" Type="http://schemas.openxmlformats.org/officeDocument/2006/relationships/hyperlink" Target="https://www.croakey.org/wp-content/uploads/2025/12/251210-Pricing-Framework-for-Private-Hospital-Services-October-2025.pdf" TargetMode="External"/><Relationship Id="rId4" Type="http://schemas.openxmlformats.org/officeDocument/2006/relationships/hyperlink" Target="https://pxhere.com/ko/photo/1072854"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2DD06-C964-CF6A-77C8-CA245EBA130F}"/>
              </a:ext>
            </a:extLst>
          </p:cNvPr>
          <p:cNvSpPr>
            <a:spLocks noGrp="1"/>
          </p:cNvSpPr>
          <p:nvPr>
            <p:ph type="title"/>
          </p:nvPr>
        </p:nvSpPr>
        <p:spPr>
          <a:xfrm>
            <a:off x="2153634" y="3595304"/>
            <a:ext cx="5781678" cy="886673"/>
          </a:xfrm>
        </p:spPr>
        <p:txBody>
          <a:bodyPr/>
          <a:lstStyle/>
          <a:p>
            <a:r>
              <a:rPr lang="en-US" sz="3600" dirty="0"/>
              <a:t>The National Efficient Price</a:t>
            </a:r>
          </a:p>
        </p:txBody>
      </p:sp>
      <p:sp>
        <p:nvSpPr>
          <p:cNvPr id="3" name="Subtitle 2">
            <a:extLst>
              <a:ext uri="{FF2B5EF4-FFF2-40B4-BE49-F238E27FC236}">
                <a16:creationId xmlns:a16="http://schemas.microsoft.com/office/drawing/2014/main" id="{26C366F4-7949-6A5E-2C2B-244724097677}"/>
              </a:ext>
            </a:extLst>
          </p:cNvPr>
          <p:cNvSpPr>
            <a:spLocks noGrp="1"/>
          </p:cNvSpPr>
          <p:nvPr>
            <p:ph type="subTitle" idx="1"/>
          </p:nvPr>
        </p:nvSpPr>
        <p:spPr>
          <a:xfrm>
            <a:off x="2153634" y="4238297"/>
            <a:ext cx="5802764" cy="1598604"/>
          </a:xfrm>
        </p:spPr>
        <p:txBody>
          <a:bodyPr/>
          <a:lstStyle/>
          <a:p>
            <a:r>
              <a:rPr lang="en-AU" dirty="0"/>
              <a:t>An Introduction for Private Health Insurers</a:t>
            </a:r>
            <a:endParaRPr lang="en-US" dirty="0"/>
          </a:p>
          <a:p>
            <a:r>
              <a:rPr lang="en-US" dirty="0"/>
              <a:t>March 2026</a:t>
            </a:r>
          </a:p>
        </p:txBody>
      </p:sp>
    </p:spTree>
    <p:extLst>
      <p:ext uri="{BB962C8B-B14F-4D97-AF65-F5344CB8AC3E}">
        <p14:creationId xmlns:p14="http://schemas.microsoft.com/office/powerpoint/2010/main" val="101252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98AFD7-86CD-59F8-79A1-017F606C5BFA}"/>
              </a:ext>
            </a:extLst>
          </p:cNvPr>
          <p:cNvSpPr>
            <a:spLocks noGrp="1"/>
          </p:cNvSpPr>
          <p:nvPr>
            <p:ph type="title"/>
          </p:nvPr>
        </p:nvSpPr>
        <p:spPr/>
        <p:txBody>
          <a:bodyPr/>
          <a:lstStyle/>
          <a:p>
            <a:r>
              <a:rPr lang="en-GB" dirty="0"/>
              <a:t>Role of everyone involved</a:t>
            </a:r>
          </a:p>
        </p:txBody>
      </p:sp>
      <p:sp>
        <p:nvSpPr>
          <p:cNvPr id="4" name="Footer Placeholder 3">
            <a:extLst>
              <a:ext uri="{FF2B5EF4-FFF2-40B4-BE49-F238E27FC236}">
                <a16:creationId xmlns:a16="http://schemas.microsoft.com/office/drawing/2014/main" id="{C6B10261-2568-0572-09A6-3599057CE547}"/>
              </a:ext>
            </a:extLst>
          </p:cNvPr>
          <p:cNvSpPr>
            <a:spLocks noGrp="1"/>
          </p:cNvSpPr>
          <p:nvPr>
            <p:ph type="ftr" sz="quarter" idx="3"/>
          </p:nvPr>
        </p:nvSpPr>
        <p:spPr/>
        <p:txBody>
          <a:bodyPr/>
          <a:lstStyle/>
          <a:p>
            <a:r>
              <a:rPr lang="en-AU"/>
              <a:t>The National Efficient Price: An Introduction for Private Health Insurers</a:t>
            </a:r>
            <a:endParaRPr lang="en-US" dirty="0"/>
          </a:p>
        </p:txBody>
      </p:sp>
      <p:sp>
        <p:nvSpPr>
          <p:cNvPr id="3" name="TextBox 2">
            <a:extLst>
              <a:ext uri="{FF2B5EF4-FFF2-40B4-BE49-F238E27FC236}">
                <a16:creationId xmlns:a16="http://schemas.microsoft.com/office/drawing/2014/main" id="{2DA78BF2-96F0-A332-E4FF-0A7359DC8D8C}"/>
              </a:ext>
            </a:extLst>
          </p:cNvPr>
          <p:cNvSpPr txBox="1"/>
          <p:nvPr/>
        </p:nvSpPr>
        <p:spPr>
          <a:xfrm>
            <a:off x="4688888" y="1512672"/>
            <a:ext cx="2066925" cy="962025"/>
          </a:xfrm>
          <a:prstGeom prst="rect">
            <a:avLst/>
          </a:prstGeom>
          <a:solidFill>
            <a:schemeClr val="accent1"/>
          </a:solidFill>
        </p:spPr>
        <p:txBody>
          <a:bodyPr wrap="square" rtlCol="0" anchor="ctr">
            <a:noAutofit/>
          </a:bodyPr>
          <a:lstStyle/>
          <a:p>
            <a:pPr algn="ctr"/>
            <a:r>
              <a:rPr lang="en-AU" dirty="0">
                <a:solidFill>
                  <a:schemeClr val="bg1"/>
                </a:solidFill>
              </a:rPr>
              <a:t>IHACPA</a:t>
            </a:r>
          </a:p>
        </p:txBody>
      </p:sp>
      <p:sp>
        <p:nvSpPr>
          <p:cNvPr id="6" name="TextBox 5">
            <a:extLst>
              <a:ext uri="{FF2B5EF4-FFF2-40B4-BE49-F238E27FC236}">
                <a16:creationId xmlns:a16="http://schemas.microsoft.com/office/drawing/2014/main" id="{E3C56FBF-8061-80A7-6AF9-18A3473F8179}"/>
              </a:ext>
            </a:extLst>
          </p:cNvPr>
          <p:cNvSpPr txBox="1"/>
          <p:nvPr/>
        </p:nvSpPr>
        <p:spPr>
          <a:xfrm>
            <a:off x="1724025" y="4277745"/>
            <a:ext cx="2066925" cy="962025"/>
          </a:xfrm>
          <a:prstGeom prst="rect">
            <a:avLst/>
          </a:prstGeom>
          <a:solidFill>
            <a:schemeClr val="accent4"/>
          </a:solidFill>
        </p:spPr>
        <p:txBody>
          <a:bodyPr wrap="square" rtlCol="0" anchor="ctr">
            <a:noAutofit/>
          </a:bodyPr>
          <a:lstStyle/>
          <a:p>
            <a:pPr algn="ctr"/>
            <a:r>
              <a:rPr lang="en-AU" dirty="0">
                <a:solidFill>
                  <a:schemeClr val="bg1"/>
                </a:solidFill>
              </a:rPr>
              <a:t>States and Territories</a:t>
            </a:r>
          </a:p>
        </p:txBody>
      </p:sp>
      <p:sp>
        <p:nvSpPr>
          <p:cNvPr id="7" name="TextBox 6">
            <a:extLst>
              <a:ext uri="{FF2B5EF4-FFF2-40B4-BE49-F238E27FC236}">
                <a16:creationId xmlns:a16="http://schemas.microsoft.com/office/drawing/2014/main" id="{7DE1B7B6-7E31-184C-2955-E808B97BAC61}"/>
              </a:ext>
            </a:extLst>
          </p:cNvPr>
          <p:cNvSpPr txBox="1"/>
          <p:nvPr/>
        </p:nvSpPr>
        <p:spPr>
          <a:xfrm>
            <a:off x="7653750" y="4277745"/>
            <a:ext cx="2066925" cy="962025"/>
          </a:xfrm>
          <a:prstGeom prst="rect">
            <a:avLst/>
          </a:prstGeom>
          <a:solidFill>
            <a:schemeClr val="accent6">
              <a:lumMod val="75000"/>
            </a:schemeClr>
          </a:solidFill>
        </p:spPr>
        <p:txBody>
          <a:bodyPr wrap="square" rtlCol="0" anchor="ctr">
            <a:noAutofit/>
          </a:bodyPr>
          <a:lstStyle/>
          <a:p>
            <a:pPr algn="ctr"/>
            <a:r>
              <a:rPr lang="en-AU" dirty="0">
                <a:solidFill>
                  <a:schemeClr val="bg1"/>
                </a:solidFill>
              </a:rPr>
              <a:t>National Health Funding Body (NHFB)</a:t>
            </a:r>
          </a:p>
        </p:txBody>
      </p:sp>
      <p:sp>
        <p:nvSpPr>
          <p:cNvPr id="14" name="Arrow: Down 13">
            <a:extLst>
              <a:ext uri="{FF2B5EF4-FFF2-40B4-BE49-F238E27FC236}">
                <a16:creationId xmlns:a16="http://schemas.microsoft.com/office/drawing/2014/main" id="{B70AAF12-843B-7C42-BF9F-01455C27C767}"/>
              </a:ext>
            </a:extLst>
          </p:cNvPr>
          <p:cNvSpPr/>
          <p:nvPr/>
        </p:nvSpPr>
        <p:spPr>
          <a:xfrm rot="2501068">
            <a:off x="4645326" y="2688442"/>
            <a:ext cx="346529" cy="1687729"/>
          </a:xfrm>
          <a:prstGeom prst="downArrow">
            <a:avLst>
              <a:gd name="adj1" fmla="val 30821"/>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AU" sz="1600" dirty="0" err="1">
              <a:solidFill>
                <a:schemeClr val="bg1"/>
              </a:solidFill>
            </a:endParaRPr>
          </a:p>
        </p:txBody>
      </p:sp>
      <p:sp>
        <p:nvSpPr>
          <p:cNvPr id="16" name="Arrow: Down 15">
            <a:extLst>
              <a:ext uri="{FF2B5EF4-FFF2-40B4-BE49-F238E27FC236}">
                <a16:creationId xmlns:a16="http://schemas.microsoft.com/office/drawing/2014/main" id="{5FF26622-07B4-A9D9-D77F-2B2618413002}"/>
              </a:ext>
            </a:extLst>
          </p:cNvPr>
          <p:cNvSpPr/>
          <p:nvPr/>
        </p:nvSpPr>
        <p:spPr>
          <a:xfrm rot="19098932" flipH="1">
            <a:off x="6460842" y="2688442"/>
            <a:ext cx="346529" cy="1687729"/>
          </a:xfrm>
          <a:prstGeom prst="downArrow">
            <a:avLst>
              <a:gd name="adj1" fmla="val 30821"/>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AU" sz="1600" dirty="0" err="1">
              <a:solidFill>
                <a:schemeClr val="bg1"/>
              </a:solidFill>
            </a:endParaRPr>
          </a:p>
        </p:txBody>
      </p:sp>
      <p:sp>
        <p:nvSpPr>
          <p:cNvPr id="17" name="TextBox 16">
            <a:extLst>
              <a:ext uri="{FF2B5EF4-FFF2-40B4-BE49-F238E27FC236}">
                <a16:creationId xmlns:a16="http://schemas.microsoft.com/office/drawing/2014/main" id="{95A0B085-3869-D9E1-497A-C34C6C76D7A7}"/>
              </a:ext>
            </a:extLst>
          </p:cNvPr>
          <p:cNvSpPr txBox="1"/>
          <p:nvPr/>
        </p:nvSpPr>
        <p:spPr>
          <a:xfrm>
            <a:off x="4654786" y="2526715"/>
            <a:ext cx="2143125" cy="307777"/>
          </a:xfrm>
          <a:prstGeom prst="rect">
            <a:avLst/>
          </a:prstGeom>
          <a:noFill/>
        </p:spPr>
        <p:txBody>
          <a:bodyPr wrap="square" rtlCol="0">
            <a:spAutoFit/>
          </a:bodyPr>
          <a:lstStyle/>
          <a:p>
            <a:pPr algn="ctr"/>
            <a:r>
              <a:rPr lang="en-AU" sz="1400" dirty="0">
                <a:solidFill>
                  <a:schemeClr val="accent1"/>
                </a:solidFill>
              </a:rPr>
              <a:t>Delivers the price (NEP)</a:t>
            </a:r>
          </a:p>
        </p:txBody>
      </p:sp>
      <p:sp>
        <p:nvSpPr>
          <p:cNvPr id="18" name="Arrow: Down 17">
            <a:extLst>
              <a:ext uri="{FF2B5EF4-FFF2-40B4-BE49-F238E27FC236}">
                <a16:creationId xmlns:a16="http://schemas.microsoft.com/office/drawing/2014/main" id="{8BCA4479-A603-45F8-384C-D563AF06D816}"/>
              </a:ext>
            </a:extLst>
          </p:cNvPr>
          <p:cNvSpPr/>
          <p:nvPr/>
        </p:nvSpPr>
        <p:spPr>
          <a:xfrm rot="13330946">
            <a:off x="4163004" y="2635682"/>
            <a:ext cx="346529" cy="1687729"/>
          </a:xfrm>
          <a:prstGeom prst="downArrow">
            <a:avLst>
              <a:gd name="adj1" fmla="val 30821"/>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AU" sz="1600" dirty="0" err="1">
              <a:solidFill>
                <a:schemeClr val="bg1"/>
              </a:solidFill>
            </a:endParaRPr>
          </a:p>
        </p:txBody>
      </p:sp>
      <p:sp>
        <p:nvSpPr>
          <p:cNvPr id="19" name="TextBox 18">
            <a:extLst>
              <a:ext uri="{FF2B5EF4-FFF2-40B4-BE49-F238E27FC236}">
                <a16:creationId xmlns:a16="http://schemas.microsoft.com/office/drawing/2014/main" id="{370D930C-05B1-844A-E4A9-B6031529DE80}"/>
              </a:ext>
            </a:extLst>
          </p:cNvPr>
          <p:cNvSpPr txBox="1"/>
          <p:nvPr/>
        </p:nvSpPr>
        <p:spPr>
          <a:xfrm>
            <a:off x="1685924" y="5274245"/>
            <a:ext cx="2143125" cy="738664"/>
          </a:xfrm>
          <a:prstGeom prst="rect">
            <a:avLst/>
          </a:prstGeom>
          <a:noFill/>
        </p:spPr>
        <p:txBody>
          <a:bodyPr wrap="square" rtlCol="0">
            <a:spAutoFit/>
          </a:bodyPr>
          <a:lstStyle/>
          <a:p>
            <a:pPr algn="ctr"/>
            <a:r>
              <a:rPr lang="en-AU" sz="1400" dirty="0">
                <a:solidFill>
                  <a:schemeClr val="accent4"/>
                </a:solidFill>
              </a:rPr>
              <a:t>Determine volume and distribution of services, and provide data</a:t>
            </a:r>
          </a:p>
        </p:txBody>
      </p:sp>
      <p:sp>
        <p:nvSpPr>
          <p:cNvPr id="20" name="TextBox 19">
            <a:extLst>
              <a:ext uri="{FF2B5EF4-FFF2-40B4-BE49-F238E27FC236}">
                <a16:creationId xmlns:a16="http://schemas.microsoft.com/office/drawing/2014/main" id="{9AEA2111-4A8D-0460-4DA7-C196B23BFB66}"/>
              </a:ext>
            </a:extLst>
          </p:cNvPr>
          <p:cNvSpPr txBox="1"/>
          <p:nvPr/>
        </p:nvSpPr>
        <p:spPr>
          <a:xfrm>
            <a:off x="7532511" y="5274245"/>
            <a:ext cx="2309401" cy="738664"/>
          </a:xfrm>
          <a:prstGeom prst="rect">
            <a:avLst/>
          </a:prstGeom>
          <a:noFill/>
        </p:spPr>
        <p:txBody>
          <a:bodyPr wrap="square" rtlCol="0">
            <a:spAutoFit/>
          </a:bodyPr>
          <a:lstStyle/>
          <a:p>
            <a:pPr algn="ctr"/>
            <a:r>
              <a:rPr lang="en-AU" sz="1400" dirty="0">
                <a:solidFill>
                  <a:schemeClr val="accent6">
                    <a:lumMod val="75000"/>
                  </a:schemeClr>
                </a:solidFill>
              </a:rPr>
              <a:t>Calculates and distributes funding, based on change in price and volume of activity</a:t>
            </a:r>
          </a:p>
        </p:txBody>
      </p:sp>
      <p:sp>
        <p:nvSpPr>
          <p:cNvPr id="21" name="Arrow: Down 20">
            <a:extLst>
              <a:ext uri="{FF2B5EF4-FFF2-40B4-BE49-F238E27FC236}">
                <a16:creationId xmlns:a16="http://schemas.microsoft.com/office/drawing/2014/main" id="{12A86C3B-AF3E-FE44-9B28-7A29545DD3AB}"/>
              </a:ext>
            </a:extLst>
          </p:cNvPr>
          <p:cNvSpPr/>
          <p:nvPr/>
        </p:nvSpPr>
        <p:spPr>
          <a:xfrm rot="16200000">
            <a:off x="5587115" y="3318258"/>
            <a:ext cx="346529" cy="2654026"/>
          </a:xfrm>
          <a:prstGeom prst="downArrow">
            <a:avLst>
              <a:gd name="adj1" fmla="val 30821"/>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AU" sz="1600" dirty="0" err="1">
              <a:solidFill>
                <a:schemeClr val="bg1"/>
              </a:solidFill>
            </a:endParaRPr>
          </a:p>
        </p:txBody>
      </p:sp>
      <p:sp>
        <p:nvSpPr>
          <p:cNvPr id="22" name="Arrow: Down 21">
            <a:extLst>
              <a:ext uri="{FF2B5EF4-FFF2-40B4-BE49-F238E27FC236}">
                <a16:creationId xmlns:a16="http://schemas.microsoft.com/office/drawing/2014/main" id="{1B23627C-27AF-B8BA-7525-B49F1EFF1CB4}"/>
              </a:ext>
            </a:extLst>
          </p:cNvPr>
          <p:cNvSpPr/>
          <p:nvPr/>
        </p:nvSpPr>
        <p:spPr>
          <a:xfrm rot="5400000">
            <a:off x="5549085" y="3721328"/>
            <a:ext cx="346529" cy="2654026"/>
          </a:xfrm>
          <a:prstGeom prst="downArrow">
            <a:avLst>
              <a:gd name="adj1" fmla="val 30821"/>
              <a:gd name="adj2"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AU" sz="1600" dirty="0" err="1">
              <a:solidFill>
                <a:schemeClr val="bg1"/>
              </a:solidFill>
            </a:endParaRPr>
          </a:p>
        </p:txBody>
      </p:sp>
    </p:spTree>
    <p:extLst>
      <p:ext uri="{BB962C8B-B14F-4D97-AF65-F5344CB8AC3E}">
        <p14:creationId xmlns:p14="http://schemas.microsoft.com/office/powerpoint/2010/main" val="2021098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69F8C-568C-B82D-A534-119DF17D9081}"/>
              </a:ext>
            </a:extLst>
          </p:cNvPr>
          <p:cNvSpPr>
            <a:spLocks noGrp="1"/>
          </p:cNvSpPr>
          <p:nvPr>
            <p:ph type="title"/>
          </p:nvPr>
        </p:nvSpPr>
        <p:spPr/>
        <p:txBody>
          <a:bodyPr/>
          <a:lstStyle/>
          <a:p>
            <a:r>
              <a:rPr lang="en-AU" dirty="0"/>
              <a:t>Developing the National Efficient Price</a:t>
            </a:r>
          </a:p>
        </p:txBody>
      </p:sp>
      <p:sp>
        <p:nvSpPr>
          <p:cNvPr id="4" name="Footer Placeholder 3">
            <a:extLst>
              <a:ext uri="{FF2B5EF4-FFF2-40B4-BE49-F238E27FC236}">
                <a16:creationId xmlns:a16="http://schemas.microsoft.com/office/drawing/2014/main" id="{E819C573-E521-7C5B-D7B5-BD8FE3EA42B1}"/>
              </a:ext>
            </a:extLst>
          </p:cNvPr>
          <p:cNvSpPr>
            <a:spLocks noGrp="1"/>
          </p:cNvSpPr>
          <p:nvPr>
            <p:ph type="ftr" sz="quarter" idx="3"/>
          </p:nvPr>
        </p:nvSpPr>
        <p:spPr/>
        <p:txBody>
          <a:bodyPr/>
          <a:lstStyle/>
          <a:p>
            <a:r>
              <a:rPr lang="en-AU"/>
              <a:t>The National Efficient Price: An Introduction for Private Health Insurers</a:t>
            </a:r>
            <a:endParaRPr lang="en-US" dirty="0"/>
          </a:p>
        </p:txBody>
      </p:sp>
      <p:sp>
        <p:nvSpPr>
          <p:cNvPr id="3" name="TextBox 2">
            <a:extLst>
              <a:ext uri="{FF2B5EF4-FFF2-40B4-BE49-F238E27FC236}">
                <a16:creationId xmlns:a16="http://schemas.microsoft.com/office/drawing/2014/main" id="{7AA9C6E8-9B70-494C-3FA0-4687422DD10A}"/>
              </a:ext>
            </a:extLst>
          </p:cNvPr>
          <p:cNvSpPr txBox="1"/>
          <p:nvPr/>
        </p:nvSpPr>
        <p:spPr>
          <a:xfrm>
            <a:off x="773700" y="1830172"/>
            <a:ext cx="2066925" cy="962025"/>
          </a:xfrm>
          <a:prstGeom prst="rect">
            <a:avLst/>
          </a:prstGeom>
          <a:solidFill>
            <a:schemeClr val="accent1"/>
          </a:solidFill>
        </p:spPr>
        <p:txBody>
          <a:bodyPr wrap="square" rtlCol="0" anchor="ctr">
            <a:noAutofit/>
          </a:bodyPr>
          <a:lstStyle/>
          <a:p>
            <a:pPr algn="ctr"/>
            <a:r>
              <a:rPr lang="en-AU" dirty="0">
                <a:solidFill>
                  <a:schemeClr val="bg1"/>
                </a:solidFill>
              </a:rPr>
              <a:t>Activity Data</a:t>
            </a:r>
          </a:p>
        </p:txBody>
      </p:sp>
      <p:sp>
        <p:nvSpPr>
          <p:cNvPr id="5" name="TextBox 4">
            <a:extLst>
              <a:ext uri="{FF2B5EF4-FFF2-40B4-BE49-F238E27FC236}">
                <a16:creationId xmlns:a16="http://schemas.microsoft.com/office/drawing/2014/main" id="{AA22F124-E77B-128D-0B2A-C48060839D3A}"/>
              </a:ext>
            </a:extLst>
          </p:cNvPr>
          <p:cNvSpPr txBox="1"/>
          <p:nvPr/>
        </p:nvSpPr>
        <p:spPr>
          <a:xfrm>
            <a:off x="773699" y="3103779"/>
            <a:ext cx="2066925" cy="962025"/>
          </a:xfrm>
          <a:prstGeom prst="rect">
            <a:avLst/>
          </a:prstGeom>
          <a:solidFill>
            <a:schemeClr val="accent1"/>
          </a:solidFill>
        </p:spPr>
        <p:txBody>
          <a:bodyPr wrap="square" rtlCol="0" anchor="ctr">
            <a:noAutofit/>
          </a:bodyPr>
          <a:lstStyle/>
          <a:p>
            <a:pPr algn="ctr"/>
            <a:r>
              <a:rPr lang="en-AU" dirty="0">
                <a:solidFill>
                  <a:schemeClr val="bg1"/>
                </a:solidFill>
              </a:rPr>
              <a:t>Cost Data</a:t>
            </a:r>
          </a:p>
        </p:txBody>
      </p:sp>
      <p:sp>
        <p:nvSpPr>
          <p:cNvPr id="6" name="TextBox 5">
            <a:extLst>
              <a:ext uri="{FF2B5EF4-FFF2-40B4-BE49-F238E27FC236}">
                <a16:creationId xmlns:a16="http://schemas.microsoft.com/office/drawing/2014/main" id="{3193FDB7-FC4B-C6BB-A7C9-8EE17BF4C507}"/>
              </a:ext>
            </a:extLst>
          </p:cNvPr>
          <p:cNvSpPr txBox="1"/>
          <p:nvPr/>
        </p:nvSpPr>
        <p:spPr>
          <a:xfrm>
            <a:off x="773699" y="4377386"/>
            <a:ext cx="2066925" cy="962025"/>
          </a:xfrm>
          <a:prstGeom prst="rect">
            <a:avLst/>
          </a:prstGeom>
          <a:solidFill>
            <a:schemeClr val="accent1"/>
          </a:solidFill>
        </p:spPr>
        <p:txBody>
          <a:bodyPr wrap="square" rtlCol="0" anchor="ctr">
            <a:noAutofit/>
          </a:bodyPr>
          <a:lstStyle/>
          <a:p>
            <a:pPr algn="ctr"/>
            <a:r>
              <a:rPr lang="en-AU" dirty="0">
                <a:solidFill>
                  <a:schemeClr val="bg1"/>
                </a:solidFill>
              </a:rPr>
              <a:t>Classifications</a:t>
            </a:r>
          </a:p>
        </p:txBody>
      </p:sp>
      <p:sp>
        <p:nvSpPr>
          <p:cNvPr id="7" name="TextBox 6">
            <a:extLst>
              <a:ext uri="{FF2B5EF4-FFF2-40B4-BE49-F238E27FC236}">
                <a16:creationId xmlns:a16="http://schemas.microsoft.com/office/drawing/2014/main" id="{9FE98525-E511-DDC3-FA61-5267F513204E}"/>
              </a:ext>
            </a:extLst>
          </p:cNvPr>
          <p:cNvSpPr txBox="1"/>
          <p:nvPr/>
        </p:nvSpPr>
        <p:spPr>
          <a:xfrm>
            <a:off x="3779658" y="3103779"/>
            <a:ext cx="2066925" cy="962025"/>
          </a:xfrm>
          <a:prstGeom prst="rect">
            <a:avLst/>
          </a:prstGeom>
          <a:solidFill>
            <a:schemeClr val="accent1"/>
          </a:solidFill>
        </p:spPr>
        <p:txBody>
          <a:bodyPr wrap="square" rtlCol="0" anchor="ctr">
            <a:noAutofit/>
          </a:bodyPr>
          <a:lstStyle/>
          <a:p>
            <a:pPr algn="ctr"/>
            <a:r>
              <a:rPr lang="en-AU" dirty="0">
                <a:solidFill>
                  <a:schemeClr val="bg1"/>
                </a:solidFill>
              </a:rPr>
              <a:t>Cost Profile</a:t>
            </a:r>
          </a:p>
        </p:txBody>
      </p:sp>
      <p:cxnSp>
        <p:nvCxnSpPr>
          <p:cNvPr id="10" name="Connector: Elbow 9">
            <a:extLst>
              <a:ext uri="{FF2B5EF4-FFF2-40B4-BE49-F238E27FC236}">
                <a16:creationId xmlns:a16="http://schemas.microsoft.com/office/drawing/2014/main" id="{6117EA66-E356-6858-37BA-98C9C81AA907}"/>
              </a:ext>
            </a:extLst>
          </p:cNvPr>
          <p:cNvCxnSpPr>
            <a:stCxn id="3" idx="3"/>
            <a:endCxn id="7" idx="1"/>
          </p:cNvCxnSpPr>
          <p:nvPr/>
        </p:nvCxnSpPr>
        <p:spPr>
          <a:xfrm>
            <a:off x="2840625" y="2311185"/>
            <a:ext cx="939033" cy="127360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6609755B-7F7F-36A8-80C6-DAA238226CF6}"/>
              </a:ext>
            </a:extLst>
          </p:cNvPr>
          <p:cNvCxnSpPr>
            <a:stCxn id="6" idx="3"/>
            <a:endCxn id="7" idx="1"/>
          </p:cNvCxnSpPr>
          <p:nvPr/>
        </p:nvCxnSpPr>
        <p:spPr>
          <a:xfrm flipV="1">
            <a:off x="2840624" y="3584792"/>
            <a:ext cx="939034" cy="127360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832B22E-2297-31DD-F967-8B1C38FFF2DE}"/>
              </a:ext>
            </a:extLst>
          </p:cNvPr>
          <p:cNvCxnSpPr>
            <a:stCxn id="5" idx="3"/>
            <a:endCxn id="7" idx="1"/>
          </p:cNvCxnSpPr>
          <p:nvPr/>
        </p:nvCxnSpPr>
        <p:spPr>
          <a:xfrm>
            <a:off x="2840624" y="3584792"/>
            <a:ext cx="9390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EDC4AFE-4255-EA9E-624D-AD19ED80861F}"/>
              </a:ext>
            </a:extLst>
          </p:cNvPr>
          <p:cNvSpPr txBox="1"/>
          <p:nvPr/>
        </p:nvSpPr>
        <p:spPr>
          <a:xfrm>
            <a:off x="6558657" y="3103779"/>
            <a:ext cx="2066925" cy="962025"/>
          </a:xfrm>
          <a:prstGeom prst="rect">
            <a:avLst/>
          </a:prstGeom>
          <a:solidFill>
            <a:schemeClr val="accent1"/>
          </a:solidFill>
        </p:spPr>
        <p:txBody>
          <a:bodyPr wrap="square" rtlCol="0" anchor="ctr">
            <a:noAutofit/>
          </a:bodyPr>
          <a:lstStyle/>
          <a:p>
            <a:pPr algn="ctr"/>
            <a:r>
              <a:rPr lang="en-AU" dirty="0">
                <a:solidFill>
                  <a:schemeClr val="bg1"/>
                </a:solidFill>
              </a:rPr>
              <a:t>Price Profile</a:t>
            </a:r>
          </a:p>
        </p:txBody>
      </p:sp>
      <p:cxnSp>
        <p:nvCxnSpPr>
          <p:cNvPr id="23" name="Straight Arrow Connector 22">
            <a:extLst>
              <a:ext uri="{FF2B5EF4-FFF2-40B4-BE49-F238E27FC236}">
                <a16:creationId xmlns:a16="http://schemas.microsoft.com/office/drawing/2014/main" id="{43A68B4A-D154-3683-7DE4-998933A36D0A}"/>
              </a:ext>
            </a:extLst>
          </p:cNvPr>
          <p:cNvCxnSpPr>
            <a:stCxn id="7" idx="3"/>
            <a:endCxn id="21" idx="1"/>
          </p:cNvCxnSpPr>
          <p:nvPr/>
        </p:nvCxnSpPr>
        <p:spPr>
          <a:xfrm>
            <a:off x="5846583" y="3584792"/>
            <a:ext cx="7120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3DDE03B-EC7B-502B-5679-1C385ED22E51}"/>
              </a:ext>
            </a:extLst>
          </p:cNvPr>
          <p:cNvSpPr txBox="1"/>
          <p:nvPr/>
        </p:nvSpPr>
        <p:spPr>
          <a:xfrm>
            <a:off x="9337656" y="3107408"/>
            <a:ext cx="2066925" cy="962025"/>
          </a:xfrm>
          <a:prstGeom prst="rect">
            <a:avLst/>
          </a:prstGeom>
          <a:solidFill>
            <a:schemeClr val="accent1"/>
          </a:solidFill>
        </p:spPr>
        <p:txBody>
          <a:bodyPr wrap="square" rtlCol="0" anchor="ctr">
            <a:noAutofit/>
          </a:bodyPr>
          <a:lstStyle/>
          <a:p>
            <a:pPr algn="ctr"/>
            <a:r>
              <a:rPr lang="en-AU" dirty="0">
                <a:solidFill>
                  <a:schemeClr val="bg1"/>
                </a:solidFill>
              </a:rPr>
              <a:t>NEP, price weights and adjustments</a:t>
            </a:r>
          </a:p>
        </p:txBody>
      </p:sp>
      <p:cxnSp>
        <p:nvCxnSpPr>
          <p:cNvPr id="26" name="Straight Arrow Connector 25">
            <a:extLst>
              <a:ext uri="{FF2B5EF4-FFF2-40B4-BE49-F238E27FC236}">
                <a16:creationId xmlns:a16="http://schemas.microsoft.com/office/drawing/2014/main" id="{D1819F17-D516-13DA-4311-6EE56E8C9F5D}"/>
              </a:ext>
            </a:extLst>
          </p:cNvPr>
          <p:cNvCxnSpPr>
            <a:stCxn id="21" idx="3"/>
            <a:endCxn id="24" idx="1"/>
          </p:cNvCxnSpPr>
          <p:nvPr/>
        </p:nvCxnSpPr>
        <p:spPr>
          <a:xfrm>
            <a:off x="8625582" y="3584792"/>
            <a:ext cx="712074" cy="36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62FF87B-42BA-1750-8471-0DD99518C623}"/>
              </a:ext>
            </a:extLst>
          </p:cNvPr>
          <p:cNvCxnSpPr/>
          <p:nvPr/>
        </p:nvCxnSpPr>
        <p:spPr>
          <a:xfrm flipV="1">
            <a:off x="5062812" y="1645605"/>
            <a:ext cx="783771" cy="14115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7DC7ABA-5C24-CCF2-E36D-1A51093673DC}"/>
              </a:ext>
            </a:extLst>
          </p:cNvPr>
          <p:cNvSpPr txBox="1"/>
          <p:nvPr/>
        </p:nvSpPr>
        <p:spPr>
          <a:xfrm>
            <a:off x="5815441" y="1514218"/>
            <a:ext cx="2191296" cy="954107"/>
          </a:xfrm>
          <a:prstGeom prst="rect">
            <a:avLst/>
          </a:prstGeom>
          <a:noFill/>
        </p:spPr>
        <p:txBody>
          <a:bodyPr wrap="square" rtlCol="0">
            <a:spAutoFit/>
          </a:bodyPr>
          <a:lstStyle/>
          <a:p>
            <a:r>
              <a:rPr lang="en-AU" sz="1400" dirty="0"/>
              <a:t>Understanding </a:t>
            </a:r>
            <a:r>
              <a:rPr lang="en-AU" sz="1400" b="1" dirty="0"/>
              <a:t>legitimate/unavoidable variations </a:t>
            </a:r>
            <a:r>
              <a:rPr lang="en-AU" sz="1400" dirty="0"/>
              <a:t>in costs (e.g. remote areas)</a:t>
            </a:r>
          </a:p>
        </p:txBody>
      </p:sp>
      <p:cxnSp>
        <p:nvCxnSpPr>
          <p:cNvPr id="30" name="Straight Connector 29">
            <a:extLst>
              <a:ext uri="{FF2B5EF4-FFF2-40B4-BE49-F238E27FC236}">
                <a16:creationId xmlns:a16="http://schemas.microsoft.com/office/drawing/2014/main" id="{7F5A54C7-862A-0E87-7DCD-42E3AA1E8B49}"/>
              </a:ext>
            </a:extLst>
          </p:cNvPr>
          <p:cNvCxnSpPr/>
          <p:nvPr/>
        </p:nvCxnSpPr>
        <p:spPr>
          <a:xfrm flipV="1">
            <a:off x="8201090" y="1660867"/>
            <a:ext cx="783771" cy="14115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CA88CE3-B272-8E5E-22A9-CC4A36A05554}"/>
              </a:ext>
            </a:extLst>
          </p:cNvPr>
          <p:cNvSpPr txBox="1"/>
          <p:nvPr/>
        </p:nvSpPr>
        <p:spPr>
          <a:xfrm>
            <a:off x="8945771" y="1493809"/>
            <a:ext cx="2619876" cy="954107"/>
          </a:xfrm>
          <a:prstGeom prst="rect">
            <a:avLst/>
          </a:prstGeom>
          <a:noFill/>
        </p:spPr>
        <p:txBody>
          <a:bodyPr wrap="square" rtlCol="0">
            <a:spAutoFit/>
          </a:bodyPr>
          <a:lstStyle/>
          <a:p>
            <a:r>
              <a:rPr lang="en-AU" sz="1400" dirty="0"/>
              <a:t>Determine the final NEP, including </a:t>
            </a:r>
            <a:r>
              <a:rPr lang="en-AU" sz="1400" b="1" dirty="0"/>
              <a:t>scaling</a:t>
            </a:r>
            <a:r>
              <a:rPr lang="en-AU" sz="1400" dirty="0"/>
              <a:t> to ensure total cost is covered by the model, and </a:t>
            </a:r>
            <a:r>
              <a:rPr lang="en-AU" sz="1400" b="1" dirty="0"/>
              <a:t>indexing</a:t>
            </a:r>
            <a:r>
              <a:rPr lang="en-AU" sz="1400" dirty="0"/>
              <a:t> to the pricing year</a:t>
            </a:r>
          </a:p>
        </p:txBody>
      </p:sp>
      <p:sp>
        <p:nvSpPr>
          <p:cNvPr id="33" name="Arrow: Right 32">
            <a:extLst>
              <a:ext uri="{FF2B5EF4-FFF2-40B4-BE49-F238E27FC236}">
                <a16:creationId xmlns:a16="http://schemas.microsoft.com/office/drawing/2014/main" id="{70C1F27A-157B-5B64-326F-327B08382FFF}"/>
              </a:ext>
            </a:extLst>
          </p:cNvPr>
          <p:cNvSpPr/>
          <p:nvPr/>
        </p:nvSpPr>
        <p:spPr>
          <a:xfrm>
            <a:off x="773699" y="5594099"/>
            <a:ext cx="10630882" cy="671768"/>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sz="1600" dirty="0">
                <a:solidFill>
                  <a:schemeClr val="bg1"/>
                </a:solidFill>
              </a:rPr>
              <a:t>Consultation and Independent Quality Assurance</a:t>
            </a:r>
          </a:p>
        </p:txBody>
      </p:sp>
      <p:sp>
        <p:nvSpPr>
          <p:cNvPr id="36" name="TextBox 35">
            <a:extLst>
              <a:ext uri="{FF2B5EF4-FFF2-40B4-BE49-F238E27FC236}">
                <a16:creationId xmlns:a16="http://schemas.microsoft.com/office/drawing/2014/main" id="{F5C27FB7-D0D1-2937-1B8A-0306110BDC25}"/>
              </a:ext>
            </a:extLst>
          </p:cNvPr>
          <p:cNvSpPr txBox="1"/>
          <p:nvPr/>
        </p:nvSpPr>
        <p:spPr>
          <a:xfrm>
            <a:off x="2905016" y="1545556"/>
            <a:ext cx="1883947" cy="738664"/>
          </a:xfrm>
          <a:prstGeom prst="rect">
            <a:avLst/>
          </a:prstGeom>
          <a:noFill/>
        </p:spPr>
        <p:txBody>
          <a:bodyPr wrap="square" rtlCol="0">
            <a:spAutoFit/>
          </a:bodyPr>
          <a:lstStyle/>
          <a:p>
            <a:pPr lvl="0"/>
            <a:r>
              <a:rPr lang="en-AU" sz="1400" dirty="0"/>
              <a:t>Combine data, remove out-of-scope costs and poor quality data</a:t>
            </a:r>
          </a:p>
        </p:txBody>
      </p:sp>
    </p:spTree>
    <p:extLst>
      <p:ext uri="{BB962C8B-B14F-4D97-AF65-F5344CB8AC3E}">
        <p14:creationId xmlns:p14="http://schemas.microsoft.com/office/powerpoint/2010/main" val="3369051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59F5D-20DC-D8CF-F25E-2F8EAADF35C4}"/>
              </a:ext>
            </a:extLst>
          </p:cNvPr>
          <p:cNvSpPr>
            <a:spLocks noGrp="1"/>
          </p:cNvSpPr>
          <p:nvPr>
            <p:ph type="title"/>
          </p:nvPr>
        </p:nvSpPr>
        <p:spPr/>
        <p:txBody>
          <a:bodyPr/>
          <a:lstStyle/>
          <a:p>
            <a:r>
              <a:rPr lang="en-AU" dirty="0"/>
              <a:t>Hospital care types</a:t>
            </a:r>
          </a:p>
        </p:txBody>
      </p:sp>
      <p:graphicFrame>
        <p:nvGraphicFramePr>
          <p:cNvPr id="5" name="Content Placeholder 4">
            <a:extLst>
              <a:ext uri="{FF2B5EF4-FFF2-40B4-BE49-F238E27FC236}">
                <a16:creationId xmlns:a16="http://schemas.microsoft.com/office/drawing/2014/main" id="{18FA89AC-024A-469D-85C1-B8AD1707A322}"/>
              </a:ext>
            </a:extLst>
          </p:cNvPr>
          <p:cNvGraphicFramePr>
            <a:graphicFrameLocks noGrp="1"/>
          </p:cNvGraphicFramePr>
          <p:nvPr>
            <p:ph idx="1"/>
          </p:nvPr>
        </p:nvGraphicFramePr>
        <p:xfrm>
          <a:off x="431005" y="2607310"/>
          <a:ext cx="11329990" cy="1320800"/>
        </p:xfrm>
        <a:graphic>
          <a:graphicData uri="http://schemas.openxmlformats.org/drawingml/2006/table">
            <a:tbl>
              <a:tblPr firstRow="1" bandRow="1">
                <a:tableStyleId>{3B4B98B0-60AC-42C2-AFA5-B58CD77FA1E5}</a:tableStyleId>
              </a:tblPr>
              <a:tblGrid>
                <a:gridCol w="2265998">
                  <a:extLst>
                    <a:ext uri="{9D8B030D-6E8A-4147-A177-3AD203B41FA5}">
                      <a16:colId xmlns:a16="http://schemas.microsoft.com/office/drawing/2014/main" val="1663889154"/>
                    </a:ext>
                  </a:extLst>
                </a:gridCol>
                <a:gridCol w="2265998">
                  <a:extLst>
                    <a:ext uri="{9D8B030D-6E8A-4147-A177-3AD203B41FA5}">
                      <a16:colId xmlns:a16="http://schemas.microsoft.com/office/drawing/2014/main" val="1058270291"/>
                    </a:ext>
                  </a:extLst>
                </a:gridCol>
                <a:gridCol w="2265998">
                  <a:extLst>
                    <a:ext uri="{9D8B030D-6E8A-4147-A177-3AD203B41FA5}">
                      <a16:colId xmlns:a16="http://schemas.microsoft.com/office/drawing/2014/main" val="1329310240"/>
                    </a:ext>
                  </a:extLst>
                </a:gridCol>
                <a:gridCol w="2265998">
                  <a:extLst>
                    <a:ext uri="{9D8B030D-6E8A-4147-A177-3AD203B41FA5}">
                      <a16:colId xmlns:a16="http://schemas.microsoft.com/office/drawing/2014/main" val="2910909531"/>
                    </a:ext>
                  </a:extLst>
                </a:gridCol>
                <a:gridCol w="2265998">
                  <a:extLst>
                    <a:ext uri="{9D8B030D-6E8A-4147-A177-3AD203B41FA5}">
                      <a16:colId xmlns:a16="http://schemas.microsoft.com/office/drawing/2014/main" val="1193711331"/>
                    </a:ext>
                  </a:extLst>
                </a:gridCol>
              </a:tblGrid>
              <a:tr h="370840">
                <a:tc>
                  <a:txBody>
                    <a:bodyPr/>
                    <a:lstStyle/>
                    <a:p>
                      <a:endParaRPr lang="en-AU" dirty="0"/>
                    </a:p>
                  </a:txBody>
                  <a:tcPr>
                    <a:lnL>
                      <a:noFill/>
                    </a:lnL>
                    <a:lnR>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dirty="0"/>
                    </a:p>
                  </a:txBody>
                  <a:tcPr>
                    <a:lnL>
                      <a:noFill/>
                    </a:lnL>
                    <a:lnR>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dirty="0"/>
                    </a:p>
                  </a:txBody>
                  <a:tcPr>
                    <a:lnL>
                      <a:noFill/>
                    </a:lnL>
                    <a:lnR>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a:p>
                  </a:txBody>
                  <a:tcPr>
                    <a:lnL>
                      <a:noFill/>
                    </a:lnL>
                    <a:lnR>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a:p>
                  </a:txBody>
                  <a:tcPr>
                    <a:lnL>
                      <a:noFill/>
                    </a:lnL>
                    <a:lnR>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5311752"/>
                  </a:ext>
                </a:extLst>
              </a:tr>
              <a:tr h="370840">
                <a:tc>
                  <a:txBody>
                    <a:bodyPr/>
                    <a:lstStyle/>
                    <a:p>
                      <a:pPr algn="ctr"/>
                      <a:r>
                        <a:rPr lang="en-AU" sz="1600" dirty="0"/>
                        <a:t>Acute admitted </a:t>
                      </a:r>
                    </a:p>
                    <a:p>
                      <a:pPr algn="ctr"/>
                      <a:endParaRPr lang="en-AU" sz="16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1600" dirty="0"/>
                        <a:t>Sub-acute and non-acute</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1600" dirty="0"/>
                        <a:t>Mental health</a:t>
                      </a:r>
                    </a:p>
                    <a:p>
                      <a:pPr algn="ctr"/>
                      <a:r>
                        <a:rPr lang="en-AU" sz="1600" dirty="0"/>
                        <a:t>Admitted / Community</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t>Emergency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t>Department</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1600" dirty="0"/>
                        <a:t>Non-admitted </a:t>
                      </a:r>
                    </a:p>
                    <a:p>
                      <a:pPr algn="ctr"/>
                      <a:endParaRPr lang="en-AU" sz="16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9617031"/>
                  </a:ext>
                </a:extLst>
              </a:tr>
              <a:tr h="370840">
                <a:tc>
                  <a:txBody>
                    <a:bodyPr/>
                    <a:lstStyle/>
                    <a:p>
                      <a:pPr algn="ctr"/>
                      <a:endParaRPr lang="en-AU" sz="1600" dirty="0"/>
                    </a:p>
                  </a:txBody>
                  <a:tcPr>
                    <a:lnL>
                      <a:noFill/>
                    </a:lnL>
                    <a:lnR>
                      <a:noFill/>
                    </a:lnR>
                    <a:lnT w="762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AU" sz="1600" dirty="0"/>
                    </a:p>
                  </a:txBody>
                  <a:tcPr>
                    <a:lnL>
                      <a:noFill/>
                    </a:lnL>
                    <a:lnR>
                      <a:noFill/>
                    </a:lnR>
                    <a:lnT w="762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AU" sz="1600" i="0" dirty="0"/>
                    </a:p>
                  </a:txBody>
                  <a:tcPr>
                    <a:lnL>
                      <a:noFill/>
                    </a:lnL>
                    <a:lnR>
                      <a:noFill/>
                    </a:lnR>
                    <a:lnT w="762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AU" sz="1600" dirty="0"/>
                    </a:p>
                  </a:txBody>
                  <a:tcPr>
                    <a:lnL>
                      <a:noFill/>
                    </a:lnL>
                    <a:lnR>
                      <a:noFill/>
                    </a:lnR>
                    <a:lnT w="762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AU" sz="1600" dirty="0"/>
                    </a:p>
                  </a:txBody>
                  <a:tcPr>
                    <a:lnL>
                      <a:noFill/>
                    </a:lnL>
                    <a:lnR>
                      <a:noFill/>
                    </a:lnR>
                    <a:lnT w="762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15648455"/>
                  </a:ext>
                </a:extLst>
              </a:tr>
            </a:tbl>
          </a:graphicData>
        </a:graphic>
      </p:graphicFrame>
      <p:sp>
        <p:nvSpPr>
          <p:cNvPr id="4" name="Footer Placeholder 3">
            <a:extLst>
              <a:ext uri="{FF2B5EF4-FFF2-40B4-BE49-F238E27FC236}">
                <a16:creationId xmlns:a16="http://schemas.microsoft.com/office/drawing/2014/main" id="{9E120A6E-D667-9682-F14F-C6C8AE21E7CE}"/>
              </a:ext>
            </a:extLst>
          </p:cNvPr>
          <p:cNvSpPr>
            <a:spLocks noGrp="1"/>
          </p:cNvSpPr>
          <p:nvPr>
            <p:ph type="ftr" sz="quarter" idx="3"/>
          </p:nvPr>
        </p:nvSpPr>
        <p:spPr/>
        <p:txBody>
          <a:bodyPr/>
          <a:lstStyle/>
          <a:p>
            <a:r>
              <a:rPr lang="en-AU"/>
              <a:t>The National Efficient Price: An Introduction for Private Health Insurers</a:t>
            </a:r>
            <a:endParaRPr lang="en-US" dirty="0"/>
          </a:p>
        </p:txBody>
      </p:sp>
      <p:pic>
        <p:nvPicPr>
          <p:cNvPr id="8" name="Graphic 7" descr="Inpatient with solid fill">
            <a:extLst>
              <a:ext uri="{FF2B5EF4-FFF2-40B4-BE49-F238E27FC236}">
                <a16:creationId xmlns:a16="http://schemas.microsoft.com/office/drawing/2014/main" id="{689B4B92-19FB-A2FB-39AC-60434C1F56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700" y="2035810"/>
            <a:ext cx="914400" cy="914400"/>
          </a:xfrm>
          <a:prstGeom prst="rect">
            <a:avLst/>
          </a:prstGeom>
        </p:spPr>
      </p:pic>
      <p:pic>
        <p:nvPicPr>
          <p:cNvPr id="10" name="Graphic 9" descr="Hospital with solid fill">
            <a:extLst>
              <a:ext uri="{FF2B5EF4-FFF2-40B4-BE49-F238E27FC236}">
                <a16:creationId xmlns:a16="http://schemas.microsoft.com/office/drawing/2014/main" id="{0B141F83-FFFA-630F-834B-A6F5A2EA3C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13600" y="2035810"/>
            <a:ext cx="914400" cy="914400"/>
          </a:xfrm>
          <a:prstGeom prst="rect">
            <a:avLst/>
          </a:prstGeom>
        </p:spPr>
      </p:pic>
      <p:pic>
        <p:nvPicPr>
          <p:cNvPr id="12" name="Graphic 11" descr="Ambulance with solid fill">
            <a:extLst>
              <a:ext uri="{FF2B5EF4-FFF2-40B4-BE49-F238E27FC236}">
                <a16:creationId xmlns:a16="http://schemas.microsoft.com/office/drawing/2014/main" id="{E4088CE3-6917-9570-CF7A-90D3168421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15140" y="2035810"/>
            <a:ext cx="914400" cy="914400"/>
          </a:xfrm>
          <a:prstGeom prst="rect">
            <a:avLst/>
          </a:prstGeom>
        </p:spPr>
      </p:pic>
      <p:pic>
        <p:nvPicPr>
          <p:cNvPr id="14" name="Graphic 13" descr="Head with gears with solid fill">
            <a:extLst>
              <a:ext uri="{FF2B5EF4-FFF2-40B4-BE49-F238E27FC236}">
                <a16:creationId xmlns:a16="http://schemas.microsoft.com/office/drawing/2014/main" id="{5DBE3E97-BD17-9E22-FD19-041B649E3B8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30240" y="2039916"/>
            <a:ext cx="914400" cy="914400"/>
          </a:xfrm>
          <a:prstGeom prst="rect">
            <a:avLst/>
          </a:prstGeom>
        </p:spPr>
      </p:pic>
      <p:pic>
        <p:nvPicPr>
          <p:cNvPr id="16" name="Graphic 15" descr="Doctor female with solid fill">
            <a:extLst>
              <a:ext uri="{FF2B5EF4-FFF2-40B4-BE49-F238E27FC236}">
                <a16:creationId xmlns:a16="http://schemas.microsoft.com/office/drawing/2014/main" id="{C758D5CA-B79D-DB76-85D3-5C11ED3200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248900" y="1983740"/>
            <a:ext cx="914400" cy="914400"/>
          </a:xfrm>
          <a:prstGeom prst="rect">
            <a:avLst/>
          </a:prstGeom>
        </p:spPr>
      </p:pic>
      <p:cxnSp>
        <p:nvCxnSpPr>
          <p:cNvPr id="21" name="Straight Connector 20">
            <a:extLst>
              <a:ext uri="{FF2B5EF4-FFF2-40B4-BE49-F238E27FC236}">
                <a16:creationId xmlns:a16="http://schemas.microsoft.com/office/drawing/2014/main" id="{CF68EC9E-40DC-84EB-BEC0-499B04E2405C}"/>
              </a:ext>
            </a:extLst>
          </p:cNvPr>
          <p:cNvCxnSpPr>
            <a:cxnSpLocks/>
          </p:cNvCxnSpPr>
          <p:nvPr/>
        </p:nvCxnSpPr>
        <p:spPr>
          <a:xfrm>
            <a:off x="507000" y="3985260"/>
            <a:ext cx="43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4E844A1-36EF-E0A2-E9AA-BFDA48995EFA}"/>
              </a:ext>
            </a:extLst>
          </p:cNvPr>
          <p:cNvSpPr txBox="1"/>
          <p:nvPr/>
        </p:nvSpPr>
        <p:spPr>
          <a:xfrm>
            <a:off x="1793790" y="3989606"/>
            <a:ext cx="2217420" cy="307777"/>
          </a:xfrm>
          <a:prstGeom prst="rect">
            <a:avLst/>
          </a:prstGeom>
          <a:noFill/>
        </p:spPr>
        <p:txBody>
          <a:bodyPr wrap="square" rtlCol="0">
            <a:spAutoFit/>
          </a:bodyPr>
          <a:lstStyle/>
          <a:p>
            <a:r>
              <a:rPr lang="en-AU" sz="1400" dirty="0">
                <a:solidFill>
                  <a:schemeClr val="accent1"/>
                </a:solidFill>
              </a:rPr>
              <a:t>priced at episode level</a:t>
            </a:r>
          </a:p>
        </p:txBody>
      </p:sp>
      <p:sp>
        <p:nvSpPr>
          <p:cNvPr id="25" name="TextBox 24">
            <a:extLst>
              <a:ext uri="{FF2B5EF4-FFF2-40B4-BE49-F238E27FC236}">
                <a16:creationId xmlns:a16="http://schemas.microsoft.com/office/drawing/2014/main" id="{9137A3D9-2A36-FA98-E5F8-99F8F113E7AB}"/>
              </a:ext>
            </a:extLst>
          </p:cNvPr>
          <p:cNvSpPr txBox="1"/>
          <p:nvPr/>
        </p:nvSpPr>
        <p:spPr>
          <a:xfrm>
            <a:off x="5020715" y="3985260"/>
            <a:ext cx="2217420" cy="738664"/>
          </a:xfrm>
          <a:prstGeom prst="rect">
            <a:avLst/>
          </a:prstGeom>
          <a:noFill/>
        </p:spPr>
        <p:txBody>
          <a:bodyPr wrap="square" rtlCol="0">
            <a:spAutoFit/>
          </a:bodyPr>
          <a:lstStyle/>
          <a:p>
            <a:pPr algn="ctr"/>
            <a:r>
              <a:rPr lang="en-AU" sz="1400" dirty="0">
                <a:solidFill>
                  <a:schemeClr val="accent1"/>
                </a:solidFill>
              </a:rPr>
              <a:t>Admitted: priced by phase</a:t>
            </a:r>
          </a:p>
          <a:p>
            <a:pPr algn="ctr"/>
            <a:r>
              <a:rPr lang="en-AU" sz="1400" dirty="0">
                <a:solidFill>
                  <a:schemeClr val="accent1"/>
                </a:solidFill>
              </a:rPr>
              <a:t>Community: by service contact </a:t>
            </a:r>
          </a:p>
        </p:txBody>
      </p:sp>
      <p:cxnSp>
        <p:nvCxnSpPr>
          <p:cNvPr id="26" name="Straight Connector 25">
            <a:extLst>
              <a:ext uri="{FF2B5EF4-FFF2-40B4-BE49-F238E27FC236}">
                <a16:creationId xmlns:a16="http://schemas.microsoft.com/office/drawing/2014/main" id="{F0CAF4FB-672C-2377-87BB-B169D3ED7A23}"/>
              </a:ext>
            </a:extLst>
          </p:cNvPr>
          <p:cNvCxnSpPr>
            <a:cxnSpLocks/>
          </p:cNvCxnSpPr>
          <p:nvPr/>
        </p:nvCxnSpPr>
        <p:spPr>
          <a:xfrm>
            <a:off x="5040900" y="3985260"/>
            <a:ext cx="21371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B8814DA-EFF5-7D11-D1B5-753A8565FA9D}"/>
              </a:ext>
            </a:extLst>
          </p:cNvPr>
          <p:cNvSpPr txBox="1"/>
          <p:nvPr/>
        </p:nvSpPr>
        <p:spPr>
          <a:xfrm>
            <a:off x="7282145" y="3983746"/>
            <a:ext cx="2217420" cy="307777"/>
          </a:xfrm>
          <a:prstGeom prst="rect">
            <a:avLst/>
          </a:prstGeom>
          <a:noFill/>
        </p:spPr>
        <p:txBody>
          <a:bodyPr wrap="square" rtlCol="0">
            <a:spAutoFit/>
          </a:bodyPr>
          <a:lstStyle/>
          <a:p>
            <a:pPr algn="ctr"/>
            <a:r>
              <a:rPr lang="en-AU" sz="1400" dirty="0">
                <a:solidFill>
                  <a:schemeClr val="accent1"/>
                </a:solidFill>
              </a:rPr>
              <a:t>priced by presentation</a:t>
            </a:r>
          </a:p>
        </p:txBody>
      </p:sp>
      <p:cxnSp>
        <p:nvCxnSpPr>
          <p:cNvPr id="29" name="Straight Connector 28">
            <a:extLst>
              <a:ext uri="{FF2B5EF4-FFF2-40B4-BE49-F238E27FC236}">
                <a16:creationId xmlns:a16="http://schemas.microsoft.com/office/drawing/2014/main" id="{ABA241F3-E638-852C-D625-990EAD42ED74}"/>
              </a:ext>
            </a:extLst>
          </p:cNvPr>
          <p:cNvCxnSpPr>
            <a:cxnSpLocks/>
          </p:cNvCxnSpPr>
          <p:nvPr/>
        </p:nvCxnSpPr>
        <p:spPr>
          <a:xfrm>
            <a:off x="7302330" y="3983746"/>
            <a:ext cx="2137140"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744ECF3-36A7-557E-B917-4418BF8A8750}"/>
              </a:ext>
            </a:extLst>
          </p:cNvPr>
          <p:cNvSpPr txBox="1"/>
          <p:nvPr/>
        </p:nvSpPr>
        <p:spPr>
          <a:xfrm>
            <a:off x="9565580" y="3983746"/>
            <a:ext cx="2217420" cy="523220"/>
          </a:xfrm>
          <a:prstGeom prst="rect">
            <a:avLst/>
          </a:prstGeom>
          <a:noFill/>
        </p:spPr>
        <p:txBody>
          <a:bodyPr wrap="square" rtlCol="0">
            <a:spAutoFit/>
          </a:bodyPr>
          <a:lstStyle/>
          <a:p>
            <a:pPr algn="ctr"/>
            <a:r>
              <a:rPr lang="en-AU" sz="1400" dirty="0">
                <a:solidFill>
                  <a:schemeClr val="accent1"/>
                </a:solidFill>
              </a:rPr>
              <a:t>priced by instance of service</a:t>
            </a:r>
          </a:p>
        </p:txBody>
      </p:sp>
      <p:cxnSp>
        <p:nvCxnSpPr>
          <p:cNvPr id="31" name="Straight Connector 30">
            <a:extLst>
              <a:ext uri="{FF2B5EF4-FFF2-40B4-BE49-F238E27FC236}">
                <a16:creationId xmlns:a16="http://schemas.microsoft.com/office/drawing/2014/main" id="{A0680B69-E135-2DF7-8B0B-D6C999A7EF49}"/>
              </a:ext>
            </a:extLst>
          </p:cNvPr>
          <p:cNvCxnSpPr>
            <a:cxnSpLocks/>
          </p:cNvCxnSpPr>
          <p:nvPr/>
        </p:nvCxnSpPr>
        <p:spPr>
          <a:xfrm>
            <a:off x="9550340" y="3983746"/>
            <a:ext cx="215732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7672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8CB0B-6F78-7C89-B184-AAD88EEEB754}"/>
              </a:ext>
            </a:extLst>
          </p:cNvPr>
          <p:cNvSpPr>
            <a:spLocks noGrp="1"/>
          </p:cNvSpPr>
          <p:nvPr>
            <p:ph type="title"/>
          </p:nvPr>
        </p:nvSpPr>
        <p:spPr/>
        <p:txBody>
          <a:bodyPr/>
          <a:lstStyle/>
          <a:p>
            <a:r>
              <a:rPr lang="en-AU" dirty="0"/>
              <a:t>Bundling for pricing</a:t>
            </a:r>
          </a:p>
        </p:txBody>
      </p:sp>
      <p:graphicFrame>
        <p:nvGraphicFramePr>
          <p:cNvPr id="5" name="Content Placeholder 4">
            <a:extLst>
              <a:ext uri="{FF2B5EF4-FFF2-40B4-BE49-F238E27FC236}">
                <a16:creationId xmlns:a16="http://schemas.microsoft.com/office/drawing/2014/main" id="{C58D48F3-1EBC-4C9B-8137-B16496612E5F}"/>
              </a:ext>
            </a:extLst>
          </p:cNvPr>
          <p:cNvGraphicFramePr>
            <a:graphicFrameLocks noGrp="1"/>
          </p:cNvGraphicFramePr>
          <p:nvPr>
            <p:ph idx="1"/>
          </p:nvPr>
        </p:nvGraphicFramePr>
        <p:xfrm>
          <a:off x="598440" y="2112010"/>
          <a:ext cx="5665200" cy="3713993"/>
        </p:xfrm>
        <a:graphic>
          <a:graphicData uri="http://schemas.openxmlformats.org/drawingml/2006/table">
            <a:tbl>
              <a:tblPr firstRow="1" bandRow="1">
                <a:tableStyleId>{3B4B98B0-60AC-42C2-AFA5-B58CD77FA1E5}</a:tableStyleId>
              </a:tblPr>
              <a:tblGrid>
                <a:gridCol w="872888">
                  <a:extLst>
                    <a:ext uri="{9D8B030D-6E8A-4147-A177-3AD203B41FA5}">
                      <a16:colId xmlns:a16="http://schemas.microsoft.com/office/drawing/2014/main" val="2441194054"/>
                    </a:ext>
                  </a:extLst>
                </a:gridCol>
                <a:gridCol w="1881011">
                  <a:extLst>
                    <a:ext uri="{9D8B030D-6E8A-4147-A177-3AD203B41FA5}">
                      <a16:colId xmlns:a16="http://schemas.microsoft.com/office/drawing/2014/main" val="4293840398"/>
                    </a:ext>
                  </a:extLst>
                </a:gridCol>
                <a:gridCol w="1335524">
                  <a:extLst>
                    <a:ext uri="{9D8B030D-6E8A-4147-A177-3AD203B41FA5}">
                      <a16:colId xmlns:a16="http://schemas.microsoft.com/office/drawing/2014/main" val="3602806270"/>
                    </a:ext>
                  </a:extLst>
                </a:gridCol>
                <a:gridCol w="1575777">
                  <a:extLst>
                    <a:ext uri="{9D8B030D-6E8A-4147-A177-3AD203B41FA5}">
                      <a16:colId xmlns:a16="http://schemas.microsoft.com/office/drawing/2014/main" val="374233147"/>
                    </a:ext>
                  </a:extLst>
                </a:gridCol>
              </a:tblGrid>
              <a:tr h="690492">
                <a:tc>
                  <a:txBody>
                    <a:bodyPr/>
                    <a:lstStyle/>
                    <a:p>
                      <a:r>
                        <a:rPr lang="en-AU" sz="1200" dirty="0"/>
                        <a:t>MBS code</a:t>
                      </a:r>
                    </a:p>
                  </a:txBody>
                  <a:tcPr/>
                </a:tc>
                <a:tc>
                  <a:txBody>
                    <a:bodyPr/>
                    <a:lstStyle/>
                    <a:p>
                      <a:r>
                        <a:rPr lang="en-AU" sz="1200" dirty="0"/>
                        <a:t>Description</a:t>
                      </a:r>
                    </a:p>
                  </a:txBody>
                  <a:tcPr/>
                </a:tc>
                <a:tc>
                  <a:txBody>
                    <a:bodyPr/>
                    <a:lstStyle/>
                    <a:p>
                      <a:r>
                        <a:rPr lang="en-AU" sz="1200" dirty="0"/>
                        <a:t>MBS fee</a:t>
                      </a:r>
                    </a:p>
                  </a:txBody>
                  <a:tcPr/>
                </a:tc>
                <a:tc>
                  <a:txBody>
                    <a:bodyPr/>
                    <a:lstStyle/>
                    <a:p>
                      <a:r>
                        <a:rPr lang="en-AU" sz="1200" dirty="0"/>
                        <a:t>Gap</a:t>
                      </a:r>
                    </a:p>
                  </a:txBody>
                  <a:tcPr/>
                </a:tc>
                <a:extLst>
                  <a:ext uri="{0D108BD9-81ED-4DB2-BD59-A6C34878D82A}">
                    <a16:rowId xmlns:a16="http://schemas.microsoft.com/office/drawing/2014/main" val="1791005281"/>
                  </a:ext>
                </a:extLst>
              </a:tr>
              <a:tr h="417601">
                <a:tc>
                  <a:txBody>
                    <a:bodyPr/>
                    <a:lstStyle/>
                    <a:p>
                      <a:r>
                        <a:rPr lang="en-AU" sz="1200" dirty="0"/>
                        <a:t>38474</a:t>
                      </a:r>
                    </a:p>
                  </a:txBody>
                  <a:tcPr/>
                </a:tc>
                <a:tc>
                  <a:txBody>
                    <a:bodyPr/>
                    <a:lstStyle/>
                    <a:p>
                      <a:r>
                        <a:rPr lang="en-AU" sz="1200" dirty="0"/>
                        <a:t>Repair of pulmonary artery</a:t>
                      </a:r>
                    </a:p>
                  </a:txBody>
                  <a:tcPr/>
                </a:tc>
                <a:tc>
                  <a:txBody>
                    <a:bodyPr/>
                    <a:lstStyle/>
                    <a:p>
                      <a:r>
                        <a:rPr lang="en-AU" sz="1200" kern="1200" dirty="0">
                          <a:solidFill>
                            <a:schemeClr val="tx1"/>
                          </a:solidFill>
                          <a:latin typeface="+mn-lt"/>
                          <a:ea typeface="+mn-ea"/>
                          <a:cs typeface="+mn-cs"/>
                        </a:rPr>
                        <a:t>$1,897.90</a:t>
                      </a:r>
                    </a:p>
                  </a:txBody>
                  <a:tcPr/>
                </a:tc>
                <a:tc>
                  <a:txBody>
                    <a:bodyPr/>
                    <a:lstStyle/>
                    <a:p>
                      <a:r>
                        <a:rPr lang="en-AU" sz="1200" dirty="0"/>
                        <a:t>$632.60</a:t>
                      </a:r>
                    </a:p>
                    <a:p>
                      <a:endParaRPr lang="en-AU" sz="1200" dirty="0"/>
                    </a:p>
                  </a:txBody>
                  <a:tcPr/>
                </a:tc>
                <a:extLst>
                  <a:ext uri="{0D108BD9-81ED-4DB2-BD59-A6C34878D82A}">
                    <a16:rowId xmlns:a16="http://schemas.microsoft.com/office/drawing/2014/main" val="462394207"/>
                  </a:ext>
                </a:extLst>
              </a:tr>
              <a:tr h="918723">
                <a:tc>
                  <a:txBody>
                    <a:bodyPr/>
                    <a:lstStyle/>
                    <a:p>
                      <a:r>
                        <a:rPr lang="en-AU" sz="1200" dirty="0"/>
                        <a:t>38718</a:t>
                      </a:r>
                    </a:p>
                  </a:txBody>
                  <a:tcPr/>
                </a:tc>
                <a:tc>
                  <a:txBody>
                    <a:bodyPr/>
                    <a:lstStyle/>
                    <a:p>
                      <a:r>
                        <a:rPr lang="en-AU" sz="1200" dirty="0"/>
                        <a:t>Repair of main pulmonary artery with cardio-pulmonary bypass for congenital heart disease</a:t>
                      </a:r>
                    </a:p>
                  </a:txBody>
                  <a:tcPr/>
                </a:tc>
                <a:tc>
                  <a:txBody>
                    <a:bodyPr/>
                    <a:lstStyle/>
                    <a:p>
                      <a:r>
                        <a:rPr lang="en-AU" sz="1200" dirty="0"/>
                        <a:t>$1,888.35</a:t>
                      </a:r>
                    </a:p>
                  </a:txBody>
                  <a:tcPr/>
                </a:tc>
                <a:tc>
                  <a:txBody>
                    <a:bodyPr/>
                    <a:lstStyle/>
                    <a:p>
                      <a:r>
                        <a:rPr lang="en-AU" sz="1200" dirty="0"/>
                        <a:t>$629.40</a:t>
                      </a:r>
                    </a:p>
                    <a:p>
                      <a:endParaRPr lang="en-AU" sz="1200" dirty="0"/>
                    </a:p>
                  </a:txBody>
                  <a:tcPr/>
                </a:tc>
                <a:extLst>
                  <a:ext uri="{0D108BD9-81ED-4DB2-BD59-A6C34878D82A}">
                    <a16:rowId xmlns:a16="http://schemas.microsoft.com/office/drawing/2014/main" val="3915506893"/>
                  </a:ext>
                </a:extLst>
              </a:tr>
              <a:tr h="690492">
                <a:tc>
                  <a:txBody>
                    <a:bodyPr/>
                    <a:lstStyle/>
                    <a:p>
                      <a:r>
                        <a:rPr lang="en-AU" sz="1200" b="0" i="0" kern="1200" dirty="0">
                          <a:solidFill>
                            <a:schemeClr val="tx1"/>
                          </a:solidFill>
                          <a:effectLst/>
                          <a:latin typeface="+mn-lt"/>
                          <a:ea typeface="+mn-ea"/>
                          <a:cs typeface="+mn-cs"/>
                        </a:rPr>
                        <a:t>38603</a:t>
                      </a:r>
                      <a:r>
                        <a:rPr lang="en-AU" sz="1800" b="0" i="0" kern="1200" dirty="0">
                          <a:solidFill>
                            <a:schemeClr val="tx1"/>
                          </a:solidFill>
                          <a:effectLst/>
                          <a:latin typeface="+mn-lt"/>
                          <a:ea typeface="+mn-ea"/>
                          <a:cs typeface="+mn-cs"/>
                        </a:rPr>
                        <a:t> </a:t>
                      </a:r>
                      <a:endParaRPr lang="en-AU" sz="1200" dirty="0"/>
                    </a:p>
                  </a:txBody>
                  <a:tcPr/>
                </a:tc>
                <a:tc>
                  <a:txBody>
                    <a:bodyPr/>
                    <a:lstStyle/>
                    <a:p>
                      <a:r>
                        <a:rPr lang="en-US" sz="1200" dirty="0"/>
                        <a:t>Peripheral cannulation for cardiopulmonary bypass</a:t>
                      </a:r>
                      <a:endParaRPr lang="en-AU" sz="1200" dirty="0"/>
                    </a:p>
                  </a:txBody>
                  <a:tcPr/>
                </a:tc>
                <a:tc>
                  <a:txBody>
                    <a:bodyPr/>
                    <a:lstStyle/>
                    <a:p>
                      <a:r>
                        <a:rPr lang="en-AU" sz="1200" dirty="0"/>
                        <a:t>$838.55</a:t>
                      </a:r>
                    </a:p>
                  </a:txBody>
                  <a:tcPr/>
                </a:tc>
                <a:tc>
                  <a:txBody>
                    <a:bodyPr/>
                    <a:lstStyle/>
                    <a:p>
                      <a:r>
                        <a:rPr lang="en-AU" sz="1200" dirty="0"/>
                        <a:t>$279.50</a:t>
                      </a:r>
                    </a:p>
                    <a:p>
                      <a:endParaRPr lang="en-AU" sz="1200" dirty="0"/>
                    </a:p>
                  </a:txBody>
                  <a:tcPr/>
                </a:tc>
                <a:extLst>
                  <a:ext uri="{0D108BD9-81ED-4DB2-BD59-A6C34878D82A}">
                    <a16:rowId xmlns:a16="http://schemas.microsoft.com/office/drawing/2014/main" val="4277449781"/>
                  </a:ext>
                </a:extLst>
              </a:tr>
              <a:tr h="347486">
                <a:tc>
                  <a:txBody>
                    <a:bodyPr/>
                    <a:lstStyle/>
                    <a:p>
                      <a:r>
                        <a:rPr lang="en-AU" sz="1200" dirty="0"/>
                        <a:t>XXXXX</a:t>
                      </a:r>
                    </a:p>
                  </a:txBody>
                  <a:tcPr/>
                </a:tc>
                <a:tc>
                  <a:txBody>
                    <a:bodyPr/>
                    <a:lstStyle/>
                    <a:p>
                      <a:r>
                        <a:rPr lang="en-AU" sz="1200" dirty="0"/>
                        <a:t>XXX</a:t>
                      </a:r>
                    </a:p>
                  </a:txBody>
                  <a:tcPr/>
                </a:tc>
                <a:tc>
                  <a:txBody>
                    <a:bodyPr/>
                    <a:lstStyle/>
                    <a:p>
                      <a:r>
                        <a:rPr lang="en-AU" sz="1200" dirty="0"/>
                        <a:t>$30.56</a:t>
                      </a:r>
                    </a:p>
                  </a:txBody>
                  <a:tcPr/>
                </a:tc>
                <a:tc>
                  <a:txBody>
                    <a:bodyPr/>
                    <a:lstStyle/>
                    <a:p>
                      <a:r>
                        <a:rPr lang="en-AU" sz="1200" dirty="0"/>
                        <a:t>$6.70</a:t>
                      </a:r>
                    </a:p>
                  </a:txBody>
                  <a:tcPr/>
                </a:tc>
                <a:extLst>
                  <a:ext uri="{0D108BD9-81ED-4DB2-BD59-A6C34878D82A}">
                    <a16:rowId xmlns:a16="http://schemas.microsoft.com/office/drawing/2014/main" val="71026456"/>
                  </a:ext>
                </a:extLst>
              </a:tr>
              <a:tr h="304800">
                <a:tc>
                  <a:txBody>
                    <a:bodyPr/>
                    <a:lstStyle/>
                    <a:p>
                      <a:r>
                        <a:rPr lang="en-AU" sz="1200" dirty="0"/>
                        <a:t>XXXXX</a:t>
                      </a:r>
                    </a:p>
                  </a:txBody>
                  <a:tcPr/>
                </a:tc>
                <a:tc>
                  <a:txBody>
                    <a:bodyPr/>
                    <a:lstStyle/>
                    <a:p>
                      <a:r>
                        <a:rPr lang="en-AU" sz="1200" dirty="0"/>
                        <a:t>XXX</a:t>
                      </a:r>
                    </a:p>
                  </a:txBody>
                  <a:tcPr/>
                </a:tc>
                <a:tc>
                  <a:txBody>
                    <a:bodyPr/>
                    <a:lstStyle/>
                    <a:p>
                      <a:r>
                        <a:rPr lang="en-AU" sz="1200" dirty="0"/>
                        <a:t>$18.65</a:t>
                      </a:r>
                    </a:p>
                  </a:txBody>
                  <a:tcPr/>
                </a:tc>
                <a:tc>
                  <a:txBody>
                    <a:bodyPr/>
                    <a:lstStyle/>
                    <a:p>
                      <a:r>
                        <a:rPr lang="en-AU" sz="1200" dirty="0"/>
                        <a:t>$8.90</a:t>
                      </a:r>
                    </a:p>
                  </a:txBody>
                  <a:tcPr/>
                </a:tc>
                <a:extLst>
                  <a:ext uri="{0D108BD9-81ED-4DB2-BD59-A6C34878D82A}">
                    <a16:rowId xmlns:a16="http://schemas.microsoft.com/office/drawing/2014/main" val="29335007"/>
                  </a:ext>
                </a:extLst>
              </a:tr>
              <a:tr h="304800">
                <a:tc>
                  <a:txBody>
                    <a:bodyPr/>
                    <a:lstStyle/>
                    <a:p>
                      <a:r>
                        <a:rPr lang="en-AU" sz="1200" dirty="0"/>
                        <a:t>…</a:t>
                      </a:r>
                    </a:p>
                  </a:txBody>
                  <a:tcPr/>
                </a:tc>
                <a:tc>
                  <a:txBody>
                    <a:bodyPr/>
                    <a:lstStyle/>
                    <a:p>
                      <a:endParaRPr lang="en-AU" sz="1200" dirty="0"/>
                    </a:p>
                  </a:txBody>
                  <a:tcPr/>
                </a:tc>
                <a:tc>
                  <a:txBody>
                    <a:bodyPr/>
                    <a:lstStyle/>
                    <a:p>
                      <a:endParaRPr lang="en-AU" sz="1200" dirty="0"/>
                    </a:p>
                  </a:txBody>
                  <a:tcPr/>
                </a:tc>
                <a:tc>
                  <a:txBody>
                    <a:bodyPr/>
                    <a:lstStyle/>
                    <a:p>
                      <a:endParaRPr lang="en-AU" sz="1200" dirty="0"/>
                    </a:p>
                  </a:txBody>
                  <a:tcPr/>
                </a:tc>
                <a:extLst>
                  <a:ext uri="{0D108BD9-81ED-4DB2-BD59-A6C34878D82A}">
                    <a16:rowId xmlns:a16="http://schemas.microsoft.com/office/drawing/2014/main" val="2323114643"/>
                  </a:ext>
                </a:extLst>
              </a:tr>
            </a:tbl>
          </a:graphicData>
        </a:graphic>
      </p:graphicFrame>
      <p:sp>
        <p:nvSpPr>
          <p:cNvPr id="4" name="Footer Placeholder 3">
            <a:extLst>
              <a:ext uri="{FF2B5EF4-FFF2-40B4-BE49-F238E27FC236}">
                <a16:creationId xmlns:a16="http://schemas.microsoft.com/office/drawing/2014/main" id="{30ADB8DD-01E2-9E74-318F-3C508598081D}"/>
              </a:ext>
            </a:extLst>
          </p:cNvPr>
          <p:cNvSpPr>
            <a:spLocks noGrp="1"/>
          </p:cNvSpPr>
          <p:nvPr>
            <p:ph type="ftr" sz="quarter" idx="3"/>
          </p:nvPr>
        </p:nvSpPr>
        <p:spPr/>
        <p:txBody>
          <a:bodyPr/>
          <a:lstStyle/>
          <a:p>
            <a:r>
              <a:rPr lang="en-AU"/>
              <a:t>The National Efficient Price: An Introduction for Private Health Insurers</a:t>
            </a:r>
            <a:endParaRPr lang="en-US" dirty="0"/>
          </a:p>
        </p:txBody>
      </p:sp>
      <p:sp>
        <p:nvSpPr>
          <p:cNvPr id="7" name="TextBox 6">
            <a:extLst>
              <a:ext uri="{FF2B5EF4-FFF2-40B4-BE49-F238E27FC236}">
                <a16:creationId xmlns:a16="http://schemas.microsoft.com/office/drawing/2014/main" id="{491E9591-269E-D810-A76F-4844B30DC094}"/>
              </a:ext>
            </a:extLst>
          </p:cNvPr>
          <p:cNvSpPr txBox="1"/>
          <p:nvPr/>
        </p:nvSpPr>
        <p:spPr>
          <a:xfrm>
            <a:off x="2575560" y="5826003"/>
            <a:ext cx="2933700" cy="276999"/>
          </a:xfrm>
          <a:prstGeom prst="rect">
            <a:avLst/>
          </a:prstGeom>
          <a:noFill/>
        </p:spPr>
        <p:txBody>
          <a:bodyPr wrap="square" rtlCol="0">
            <a:spAutoFit/>
          </a:bodyPr>
          <a:lstStyle/>
          <a:p>
            <a:r>
              <a:rPr lang="en-AU" sz="1200" dirty="0"/>
              <a:t>Hundreds of items</a:t>
            </a:r>
          </a:p>
        </p:txBody>
      </p:sp>
      <p:sp>
        <p:nvSpPr>
          <p:cNvPr id="9" name="TextBox 8">
            <a:extLst>
              <a:ext uri="{FF2B5EF4-FFF2-40B4-BE49-F238E27FC236}">
                <a16:creationId xmlns:a16="http://schemas.microsoft.com/office/drawing/2014/main" id="{7603165C-BBA2-C896-6054-709D7FBC891D}"/>
              </a:ext>
            </a:extLst>
          </p:cNvPr>
          <p:cNvSpPr txBox="1"/>
          <p:nvPr/>
        </p:nvSpPr>
        <p:spPr>
          <a:xfrm>
            <a:off x="6992300" y="3535680"/>
            <a:ext cx="837660" cy="369332"/>
          </a:xfrm>
          <a:prstGeom prst="rect">
            <a:avLst/>
          </a:prstGeom>
          <a:noFill/>
        </p:spPr>
        <p:txBody>
          <a:bodyPr wrap="square" rtlCol="0">
            <a:spAutoFit/>
          </a:bodyPr>
          <a:lstStyle/>
          <a:p>
            <a:r>
              <a:rPr lang="en-AU" dirty="0">
                <a:latin typeface="Arial Black" panose="020B0A04020102020204" pitchFamily="34" charset="0"/>
              </a:rPr>
              <a:t>vs</a:t>
            </a:r>
          </a:p>
        </p:txBody>
      </p:sp>
      <p:sp>
        <p:nvSpPr>
          <p:cNvPr id="10" name="TextBox 9">
            <a:extLst>
              <a:ext uri="{FF2B5EF4-FFF2-40B4-BE49-F238E27FC236}">
                <a16:creationId xmlns:a16="http://schemas.microsoft.com/office/drawing/2014/main" id="{0BAC42DC-CDCF-8D9C-8EAD-45FEA5A891F4}"/>
              </a:ext>
            </a:extLst>
          </p:cNvPr>
          <p:cNvSpPr txBox="1"/>
          <p:nvPr/>
        </p:nvSpPr>
        <p:spPr>
          <a:xfrm>
            <a:off x="7992840" y="2590800"/>
            <a:ext cx="3299460" cy="2554545"/>
          </a:xfrm>
          <a:prstGeom prst="rect">
            <a:avLst/>
          </a:prstGeom>
          <a:noFill/>
        </p:spPr>
        <p:txBody>
          <a:bodyPr wrap="square" rtlCol="0">
            <a:spAutoFit/>
          </a:bodyPr>
          <a:lstStyle/>
          <a:p>
            <a:r>
              <a:rPr lang="en-US" sz="1600" dirty="0"/>
              <a:t>Cardiac Valve Interventions with CPB Pump without Invasive Cardiac Investigation, Minor Complexity</a:t>
            </a:r>
            <a:r>
              <a:rPr lang="en-AU" sz="1600" dirty="0"/>
              <a:t> (F04C)</a:t>
            </a:r>
            <a:endParaRPr lang="en-US" sz="1600" dirty="0"/>
          </a:p>
          <a:p>
            <a:endParaRPr lang="en-US" sz="1600" dirty="0"/>
          </a:p>
          <a:p>
            <a:r>
              <a:rPr lang="en-US" sz="1600" dirty="0"/>
              <a:t>Length of stay from 2 to 22 days attracts ~$52,000</a:t>
            </a:r>
          </a:p>
          <a:p>
            <a:endParaRPr lang="en-US" sz="1600" dirty="0"/>
          </a:p>
          <a:p>
            <a:r>
              <a:rPr lang="en-US" sz="1600" dirty="0"/>
              <a:t>(assuming zero adjustments)</a:t>
            </a:r>
          </a:p>
          <a:p>
            <a:endParaRPr lang="en-AU" sz="1600" dirty="0"/>
          </a:p>
        </p:txBody>
      </p:sp>
      <p:sp>
        <p:nvSpPr>
          <p:cNvPr id="11" name="TextBox 10">
            <a:extLst>
              <a:ext uri="{FF2B5EF4-FFF2-40B4-BE49-F238E27FC236}">
                <a16:creationId xmlns:a16="http://schemas.microsoft.com/office/drawing/2014/main" id="{F7858928-0EF8-2FF3-A7CF-53B1D1B8D2A9}"/>
              </a:ext>
            </a:extLst>
          </p:cNvPr>
          <p:cNvSpPr txBox="1"/>
          <p:nvPr/>
        </p:nvSpPr>
        <p:spPr>
          <a:xfrm>
            <a:off x="514620" y="1440180"/>
            <a:ext cx="4994640" cy="584775"/>
          </a:xfrm>
          <a:prstGeom prst="rect">
            <a:avLst/>
          </a:prstGeom>
          <a:noFill/>
        </p:spPr>
        <p:txBody>
          <a:bodyPr wrap="square" rtlCol="0">
            <a:spAutoFit/>
          </a:bodyPr>
          <a:lstStyle/>
          <a:p>
            <a:r>
              <a:rPr lang="en-AU" sz="1600" b="1" dirty="0"/>
              <a:t>Example of a private hospital stay billing record for a pulmonary valve replacement hospitalisation</a:t>
            </a:r>
          </a:p>
        </p:txBody>
      </p:sp>
      <p:sp>
        <p:nvSpPr>
          <p:cNvPr id="12" name="TextBox 11">
            <a:extLst>
              <a:ext uri="{FF2B5EF4-FFF2-40B4-BE49-F238E27FC236}">
                <a16:creationId xmlns:a16="http://schemas.microsoft.com/office/drawing/2014/main" id="{F806622C-D411-9CDC-C882-556162FC7B6C}"/>
              </a:ext>
            </a:extLst>
          </p:cNvPr>
          <p:cNvSpPr txBox="1"/>
          <p:nvPr/>
        </p:nvSpPr>
        <p:spPr>
          <a:xfrm>
            <a:off x="7901400" y="1440180"/>
            <a:ext cx="4994640" cy="338554"/>
          </a:xfrm>
          <a:prstGeom prst="rect">
            <a:avLst/>
          </a:prstGeom>
          <a:noFill/>
        </p:spPr>
        <p:txBody>
          <a:bodyPr wrap="square" rtlCol="0">
            <a:spAutoFit/>
          </a:bodyPr>
          <a:lstStyle/>
          <a:p>
            <a:r>
              <a:rPr lang="en-AU" sz="1600" b="1" dirty="0"/>
              <a:t>Equivalent single Commonwealth price</a:t>
            </a:r>
          </a:p>
        </p:txBody>
      </p:sp>
    </p:spTree>
    <p:extLst>
      <p:ext uri="{BB962C8B-B14F-4D97-AF65-F5344CB8AC3E}">
        <p14:creationId xmlns:p14="http://schemas.microsoft.com/office/powerpoint/2010/main" val="2868900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DF80D-66D5-C9CC-6986-A36C6C356C39}"/>
              </a:ext>
            </a:extLst>
          </p:cNvPr>
          <p:cNvSpPr>
            <a:spLocks noGrp="1"/>
          </p:cNvSpPr>
          <p:nvPr>
            <p:ph type="title"/>
          </p:nvPr>
        </p:nvSpPr>
        <p:spPr/>
        <p:txBody>
          <a:bodyPr/>
          <a:lstStyle/>
          <a:p>
            <a:r>
              <a:rPr lang="en-AU" dirty="0"/>
              <a:t>Classifying care for pricing</a:t>
            </a:r>
          </a:p>
        </p:txBody>
      </p:sp>
      <p:sp>
        <p:nvSpPr>
          <p:cNvPr id="7" name="Content Placeholder 6">
            <a:extLst>
              <a:ext uri="{FF2B5EF4-FFF2-40B4-BE49-F238E27FC236}">
                <a16:creationId xmlns:a16="http://schemas.microsoft.com/office/drawing/2014/main" id="{6254EBF2-0EE1-4ABB-3248-196A55A30EEA}"/>
              </a:ext>
            </a:extLst>
          </p:cNvPr>
          <p:cNvSpPr>
            <a:spLocks noGrp="1"/>
          </p:cNvSpPr>
          <p:nvPr>
            <p:ph idx="1"/>
          </p:nvPr>
        </p:nvSpPr>
        <p:spPr>
          <a:xfrm>
            <a:off x="432000" y="1213200"/>
            <a:ext cx="7447080" cy="4920900"/>
          </a:xfrm>
        </p:spPr>
        <p:txBody>
          <a:bodyPr/>
          <a:lstStyle/>
          <a:p>
            <a:pPr marL="0" indent="0">
              <a:buNone/>
            </a:pPr>
            <a:r>
              <a:rPr lang="en-AU" i="1" dirty="0">
                <a:solidFill>
                  <a:schemeClr val="accent1"/>
                </a:solidFill>
              </a:rPr>
              <a:t>Admitted Acute patient care</a:t>
            </a:r>
          </a:p>
          <a:p>
            <a:pPr marL="0" indent="0">
              <a:buNone/>
            </a:pPr>
            <a:endParaRPr lang="en-AU" i="1" dirty="0">
              <a:solidFill>
                <a:schemeClr val="accent1"/>
              </a:solidFill>
            </a:endParaRPr>
          </a:p>
          <a:p>
            <a:pPr marL="0" indent="0">
              <a:buNone/>
            </a:pPr>
            <a:r>
              <a:rPr lang="en-AU" dirty="0"/>
              <a:t>E.g. knee replacement, gastro-intestinal surgery, childbirth </a:t>
            </a:r>
          </a:p>
          <a:p>
            <a:pPr marL="0" indent="0">
              <a:buNone/>
            </a:pPr>
            <a:r>
              <a:rPr lang="en-AU" dirty="0"/>
              <a:t>The activity is classified using Australian Refined Diagnosis-Related Groups (AR-DRG):</a:t>
            </a:r>
          </a:p>
          <a:p>
            <a:pPr marL="0" indent="0">
              <a:buNone/>
            </a:pPr>
            <a:endParaRPr lang="en-AU" dirty="0"/>
          </a:p>
          <a:p>
            <a:pPr marL="0" indent="0">
              <a:buNone/>
            </a:pPr>
            <a:endParaRPr lang="en-AU" dirty="0"/>
          </a:p>
          <a:p>
            <a:pPr marL="0" indent="0" algn="ctr">
              <a:buNone/>
            </a:pPr>
            <a:r>
              <a:rPr lang="en-US" b="1" i="0" dirty="0">
                <a:solidFill>
                  <a:srgbClr val="0A0A0A"/>
                </a:solidFill>
                <a:effectLst/>
                <a:highlight>
                  <a:srgbClr val="FFFFFF"/>
                </a:highlight>
                <a:latin typeface="Arial Black" panose="020B0A04020102020204" pitchFamily="34" charset="0"/>
              </a:rPr>
              <a:t>I04A - Knee Replacement, Major Complexity</a:t>
            </a:r>
            <a:endParaRPr lang="en-AU" b="1" i="0" dirty="0">
              <a:solidFill>
                <a:srgbClr val="0A0A0A"/>
              </a:solidFill>
              <a:effectLst/>
              <a:highlight>
                <a:srgbClr val="FFFFFF"/>
              </a:highlight>
              <a:latin typeface="Arial Black" panose="020B0A04020102020204" pitchFamily="34" charset="0"/>
            </a:endParaRPr>
          </a:p>
          <a:p>
            <a:pPr marL="0" indent="0" algn="ctr">
              <a:buNone/>
            </a:pPr>
            <a:r>
              <a:rPr lang="en-US" b="1" i="0" dirty="0">
                <a:solidFill>
                  <a:srgbClr val="0A0A0A"/>
                </a:solidFill>
                <a:effectLst/>
                <a:highlight>
                  <a:srgbClr val="FFFFFF"/>
                </a:highlight>
                <a:latin typeface="Arial Black" panose="020B0A04020102020204" pitchFamily="34" charset="0"/>
              </a:rPr>
              <a:t>I04B - Knee Replacement, Minor Complexity</a:t>
            </a:r>
            <a:endParaRPr lang="en-AU" dirty="0">
              <a:latin typeface="Arial Black" panose="020B0A04020102020204" pitchFamily="34" charset="0"/>
            </a:endParaRPr>
          </a:p>
          <a:p>
            <a:pPr marL="0" indent="0">
              <a:buNone/>
            </a:pPr>
            <a:endParaRPr lang="en-AU" dirty="0"/>
          </a:p>
        </p:txBody>
      </p:sp>
      <p:sp>
        <p:nvSpPr>
          <p:cNvPr id="4" name="Footer Placeholder 3">
            <a:extLst>
              <a:ext uri="{FF2B5EF4-FFF2-40B4-BE49-F238E27FC236}">
                <a16:creationId xmlns:a16="http://schemas.microsoft.com/office/drawing/2014/main" id="{8B2C2663-DACB-DB01-9BF3-BD4FFF4C0F32}"/>
              </a:ext>
            </a:extLst>
          </p:cNvPr>
          <p:cNvSpPr>
            <a:spLocks noGrp="1"/>
          </p:cNvSpPr>
          <p:nvPr>
            <p:ph type="ftr" sz="quarter" idx="3"/>
          </p:nvPr>
        </p:nvSpPr>
        <p:spPr/>
        <p:txBody>
          <a:bodyPr/>
          <a:lstStyle/>
          <a:p>
            <a:r>
              <a:rPr lang="en-AU"/>
              <a:t>The National Efficient Price: An Introduction for Private Health Insurers</a:t>
            </a:r>
            <a:endParaRPr lang="en-US" dirty="0"/>
          </a:p>
        </p:txBody>
      </p:sp>
      <p:pic>
        <p:nvPicPr>
          <p:cNvPr id="9" name="Picture 8">
            <a:extLst>
              <a:ext uri="{FF2B5EF4-FFF2-40B4-BE49-F238E27FC236}">
                <a16:creationId xmlns:a16="http://schemas.microsoft.com/office/drawing/2014/main" id="{3AF7CDEC-A5DC-D931-557C-BF9B48516F63}"/>
              </a:ext>
            </a:extLst>
          </p:cNvPr>
          <p:cNvPicPr>
            <a:picLocks noChangeAspect="1"/>
          </p:cNvPicPr>
          <p:nvPr/>
        </p:nvPicPr>
        <p:blipFill>
          <a:blip r:embed="rId3"/>
          <a:stretch>
            <a:fillRect/>
          </a:stretch>
        </p:blipFill>
        <p:spPr>
          <a:xfrm>
            <a:off x="8178279" y="846385"/>
            <a:ext cx="3703641" cy="5654530"/>
          </a:xfrm>
          <a:prstGeom prst="rect">
            <a:avLst/>
          </a:prstGeom>
        </p:spPr>
      </p:pic>
      <p:cxnSp>
        <p:nvCxnSpPr>
          <p:cNvPr id="11" name="Straight Arrow Connector 10">
            <a:extLst>
              <a:ext uri="{FF2B5EF4-FFF2-40B4-BE49-F238E27FC236}">
                <a16:creationId xmlns:a16="http://schemas.microsoft.com/office/drawing/2014/main" id="{C799C047-D7CC-4735-8B04-1F347FD43110}"/>
              </a:ext>
            </a:extLst>
          </p:cNvPr>
          <p:cNvCxnSpPr>
            <a:cxnSpLocks/>
          </p:cNvCxnSpPr>
          <p:nvPr/>
        </p:nvCxnSpPr>
        <p:spPr>
          <a:xfrm flipV="1">
            <a:off x="1562100" y="4548862"/>
            <a:ext cx="114300" cy="198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37E2CA3-C84A-B262-C4CA-16A223242452}"/>
              </a:ext>
            </a:extLst>
          </p:cNvPr>
          <p:cNvSpPr txBox="1"/>
          <p:nvPr/>
        </p:nvSpPr>
        <p:spPr>
          <a:xfrm>
            <a:off x="784860" y="4809922"/>
            <a:ext cx="2758440" cy="1169551"/>
          </a:xfrm>
          <a:prstGeom prst="rect">
            <a:avLst/>
          </a:prstGeom>
          <a:noFill/>
        </p:spPr>
        <p:txBody>
          <a:bodyPr wrap="square" rtlCol="0">
            <a:spAutoFit/>
          </a:bodyPr>
          <a:lstStyle/>
          <a:p>
            <a:r>
              <a:rPr lang="en-AU" sz="1400" b="1" dirty="0">
                <a:latin typeface="Arial Black" panose="020B0A04020102020204" pitchFamily="34" charset="0"/>
              </a:rPr>
              <a:t>I</a:t>
            </a:r>
            <a:r>
              <a:rPr lang="en-AU" sz="1400" dirty="0"/>
              <a:t> </a:t>
            </a:r>
          </a:p>
          <a:p>
            <a:r>
              <a:rPr lang="en-AU" sz="1400" dirty="0"/>
              <a:t>relates to Major Diagnostic Category 08: </a:t>
            </a:r>
          </a:p>
          <a:p>
            <a:r>
              <a:rPr lang="en-AU" sz="1400" i="1" dirty="0"/>
              <a:t>C</a:t>
            </a:r>
            <a:r>
              <a:rPr lang="en-US" sz="1400" i="1" dirty="0"/>
              <a:t>onditions related to bones, joints, muscles, and connective tissue.</a:t>
            </a:r>
            <a:endParaRPr lang="en-AU" sz="1400" i="1" dirty="0"/>
          </a:p>
        </p:txBody>
      </p:sp>
      <p:cxnSp>
        <p:nvCxnSpPr>
          <p:cNvPr id="17" name="Straight Arrow Connector 16">
            <a:extLst>
              <a:ext uri="{FF2B5EF4-FFF2-40B4-BE49-F238E27FC236}">
                <a16:creationId xmlns:a16="http://schemas.microsoft.com/office/drawing/2014/main" id="{D95E1717-8F47-079B-D61A-EBFAE0EEE0C8}"/>
              </a:ext>
            </a:extLst>
          </p:cNvPr>
          <p:cNvCxnSpPr/>
          <p:nvPr/>
        </p:nvCxnSpPr>
        <p:spPr>
          <a:xfrm>
            <a:off x="1935480" y="3634740"/>
            <a:ext cx="0" cy="1752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8BB7939-3D3F-00D4-41ED-A93CDE701EF1}"/>
              </a:ext>
            </a:extLst>
          </p:cNvPr>
          <p:cNvSpPr txBox="1"/>
          <p:nvPr/>
        </p:nvSpPr>
        <p:spPr>
          <a:xfrm>
            <a:off x="1775460" y="2896570"/>
            <a:ext cx="4046220" cy="738664"/>
          </a:xfrm>
          <a:prstGeom prst="rect">
            <a:avLst/>
          </a:prstGeom>
          <a:noFill/>
        </p:spPr>
        <p:txBody>
          <a:bodyPr wrap="square" rtlCol="0">
            <a:spAutoFit/>
          </a:bodyPr>
          <a:lstStyle/>
          <a:p>
            <a:r>
              <a:rPr lang="en-AU" sz="1400" b="1" dirty="0">
                <a:latin typeface="Arial Black" panose="020B0A04020102020204" pitchFamily="34" charset="0"/>
              </a:rPr>
              <a:t>04</a:t>
            </a:r>
            <a:r>
              <a:rPr lang="en-AU" sz="1400" dirty="0"/>
              <a:t> </a:t>
            </a:r>
          </a:p>
          <a:p>
            <a:r>
              <a:rPr lang="en-AU" sz="1400" dirty="0"/>
              <a:t>relates to the Adjacent Diagnosis-Related Group: </a:t>
            </a:r>
          </a:p>
          <a:p>
            <a:r>
              <a:rPr lang="en-AU" sz="1400" i="1" dirty="0"/>
              <a:t>Knee replacement</a:t>
            </a:r>
          </a:p>
        </p:txBody>
      </p:sp>
      <p:cxnSp>
        <p:nvCxnSpPr>
          <p:cNvPr id="22" name="Straight Arrow Connector 21">
            <a:extLst>
              <a:ext uri="{FF2B5EF4-FFF2-40B4-BE49-F238E27FC236}">
                <a16:creationId xmlns:a16="http://schemas.microsoft.com/office/drawing/2014/main" id="{07988F3F-B108-DD25-7536-7DF7C52820E7}"/>
              </a:ext>
            </a:extLst>
          </p:cNvPr>
          <p:cNvCxnSpPr/>
          <p:nvPr/>
        </p:nvCxnSpPr>
        <p:spPr>
          <a:xfrm flipH="1" flipV="1">
            <a:off x="2240280" y="4548862"/>
            <a:ext cx="1836420" cy="366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1B2547F-3B33-5725-7C0D-5865F0F0954A}"/>
              </a:ext>
            </a:extLst>
          </p:cNvPr>
          <p:cNvSpPr txBox="1"/>
          <p:nvPr/>
        </p:nvSpPr>
        <p:spPr>
          <a:xfrm>
            <a:off x="4107180" y="4746982"/>
            <a:ext cx="2758440" cy="1169551"/>
          </a:xfrm>
          <a:prstGeom prst="rect">
            <a:avLst/>
          </a:prstGeom>
          <a:noFill/>
        </p:spPr>
        <p:txBody>
          <a:bodyPr wrap="square" rtlCol="0">
            <a:spAutoFit/>
          </a:bodyPr>
          <a:lstStyle/>
          <a:p>
            <a:r>
              <a:rPr lang="en-AU" sz="1400" b="1" dirty="0">
                <a:latin typeface="Arial Black" panose="020B0A04020102020204" pitchFamily="34" charset="0"/>
              </a:rPr>
              <a:t>A/B/C/D/Z</a:t>
            </a:r>
            <a:endParaRPr lang="en-AU" sz="1400" dirty="0"/>
          </a:p>
          <a:p>
            <a:r>
              <a:rPr lang="en-AU" sz="1400" dirty="0"/>
              <a:t>relates to complexity within the group</a:t>
            </a:r>
          </a:p>
          <a:p>
            <a:r>
              <a:rPr lang="en-AU" sz="1400" i="1" dirty="0"/>
              <a:t>A = major complexity</a:t>
            </a:r>
          </a:p>
          <a:p>
            <a:r>
              <a:rPr lang="en-AU" sz="1400" i="1" dirty="0"/>
              <a:t>B/C/D = lower complexity</a:t>
            </a:r>
          </a:p>
        </p:txBody>
      </p:sp>
    </p:spTree>
    <p:extLst>
      <p:ext uri="{BB962C8B-B14F-4D97-AF65-F5344CB8AC3E}">
        <p14:creationId xmlns:p14="http://schemas.microsoft.com/office/powerpoint/2010/main" val="3284901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4CBFA-7A8D-04F4-B556-56AFB9CF55E0}"/>
              </a:ext>
            </a:extLst>
          </p:cNvPr>
          <p:cNvSpPr>
            <a:spLocks noGrp="1"/>
          </p:cNvSpPr>
          <p:nvPr>
            <p:ph type="title"/>
          </p:nvPr>
        </p:nvSpPr>
        <p:spPr/>
        <p:txBody>
          <a:bodyPr/>
          <a:lstStyle/>
          <a:p>
            <a:r>
              <a:rPr lang="en-AU" dirty="0"/>
              <a:t>Costing care for pricing</a:t>
            </a:r>
          </a:p>
        </p:txBody>
      </p:sp>
      <p:sp>
        <p:nvSpPr>
          <p:cNvPr id="4" name="Footer Placeholder 3">
            <a:extLst>
              <a:ext uri="{FF2B5EF4-FFF2-40B4-BE49-F238E27FC236}">
                <a16:creationId xmlns:a16="http://schemas.microsoft.com/office/drawing/2014/main" id="{A2ACAAF1-890C-EA3A-4673-D7837CCBCF27}"/>
              </a:ext>
            </a:extLst>
          </p:cNvPr>
          <p:cNvSpPr>
            <a:spLocks noGrp="1"/>
          </p:cNvSpPr>
          <p:nvPr>
            <p:ph type="ftr" sz="quarter" idx="3"/>
          </p:nvPr>
        </p:nvSpPr>
        <p:spPr/>
        <p:txBody>
          <a:bodyPr/>
          <a:lstStyle/>
          <a:p>
            <a:r>
              <a:rPr lang="en-AU"/>
              <a:t>The National Efficient Price: An Introduction for Private Health Insurers</a:t>
            </a:r>
            <a:endParaRPr lang="en-US" dirty="0"/>
          </a:p>
        </p:txBody>
      </p:sp>
      <p:sp>
        <p:nvSpPr>
          <p:cNvPr id="5" name="TextBox 4">
            <a:extLst>
              <a:ext uri="{FF2B5EF4-FFF2-40B4-BE49-F238E27FC236}">
                <a16:creationId xmlns:a16="http://schemas.microsoft.com/office/drawing/2014/main" id="{09D8432C-CE9C-7561-3A7D-6744C0340DCF}"/>
              </a:ext>
            </a:extLst>
          </p:cNvPr>
          <p:cNvSpPr txBox="1"/>
          <p:nvPr/>
        </p:nvSpPr>
        <p:spPr>
          <a:xfrm>
            <a:off x="430800" y="1343222"/>
            <a:ext cx="5221539" cy="5755422"/>
          </a:xfrm>
          <a:prstGeom prst="rect">
            <a:avLst/>
          </a:prstGeom>
          <a:noFill/>
        </p:spPr>
        <p:txBody>
          <a:bodyPr wrap="square" rtlCol="0">
            <a:spAutoFit/>
          </a:bodyPr>
          <a:lstStyle/>
          <a:p>
            <a:r>
              <a:rPr lang="en-AU" sz="1600" b="1" dirty="0"/>
              <a:t>National Hospital Costs Data Collection </a:t>
            </a:r>
            <a:r>
              <a:rPr lang="en-AU" sz="1600" dirty="0"/>
              <a:t>collects costs data from over 700 public hospitals</a:t>
            </a:r>
          </a:p>
          <a:p>
            <a:endParaRPr lang="en-AU" sz="1600" dirty="0"/>
          </a:p>
          <a:p>
            <a:r>
              <a:rPr lang="en-AU" sz="1600" i="1" dirty="0">
                <a:solidFill>
                  <a:schemeClr val="accent1"/>
                </a:solidFill>
              </a:rPr>
              <a:t>Cost centres</a:t>
            </a:r>
          </a:p>
          <a:p>
            <a:r>
              <a:rPr lang="en-AU" sz="1600" dirty="0"/>
              <a:t>~240 Departmental cost centres </a:t>
            </a:r>
            <a:r>
              <a:rPr lang="en-US" sz="1600" dirty="0"/>
              <a:t>- each maps to a hospital function</a:t>
            </a:r>
          </a:p>
          <a:p>
            <a:endParaRPr lang="en-US" sz="1600" dirty="0"/>
          </a:p>
          <a:p>
            <a:r>
              <a:rPr lang="en-US" sz="1600" dirty="0"/>
              <a:t>E.g. Medical/Surgical Wards, </a:t>
            </a:r>
            <a:r>
              <a:rPr lang="en-US" sz="1600" dirty="0" err="1"/>
              <a:t>ie</a:t>
            </a:r>
            <a:r>
              <a:rPr lang="en-US" sz="1600" dirty="0"/>
              <a:t> inpatient care areas.</a:t>
            </a:r>
          </a:p>
          <a:p>
            <a:r>
              <a:rPr lang="en-US" sz="1600" dirty="0"/>
              <a:t>Operating theatres, allied health specialties, ICU / HDU</a:t>
            </a:r>
          </a:p>
          <a:p>
            <a:r>
              <a:rPr lang="en-US" sz="1600" dirty="0"/>
              <a:t>ED, Pharmacy, Imaging, Pathology, Patient transport</a:t>
            </a:r>
          </a:p>
          <a:p>
            <a:endParaRPr lang="en-US" sz="1600" dirty="0"/>
          </a:p>
          <a:p>
            <a:r>
              <a:rPr lang="en-US" sz="1600" i="1" dirty="0">
                <a:solidFill>
                  <a:schemeClr val="accent1"/>
                </a:solidFill>
              </a:rPr>
              <a:t>Line items</a:t>
            </a:r>
          </a:p>
          <a:p>
            <a:r>
              <a:rPr lang="en-US" sz="1600" dirty="0"/>
              <a:t>19 Line items - types of cost recorded within each cost </a:t>
            </a:r>
            <a:r>
              <a:rPr lang="en-US" sz="1600" dirty="0" err="1"/>
              <a:t>centre</a:t>
            </a:r>
            <a:r>
              <a:rPr lang="en-US" sz="1600" dirty="0"/>
              <a:t> account</a:t>
            </a:r>
          </a:p>
          <a:p>
            <a:endParaRPr lang="en-US" sz="1600" dirty="0"/>
          </a:p>
          <a:p>
            <a:r>
              <a:rPr lang="en-US" sz="1600" dirty="0"/>
              <a:t>E.g. Salaries and wages, oncosts, imaging, pathology, pharmacy, as well as corporate, lease, hotel, and depreciation costs.</a:t>
            </a:r>
          </a:p>
          <a:p>
            <a:endParaRPr lang="en-US" sz="1600" dirty="0"/>
          </a:p>
          <a:p>
            <a:endParaRPr lang="en-US" sz="1600" dirty="0"/>
          </a:p>
          <a:p>
            <a:endParaRPr lang="en-US" sz="1600" dirty="0"/>
          </a:p>
          <a:p>
            <a:endParaRPr lang="en-US" sz="1600" dirty="0"/>
          </a:p>
          <a:p>
            <a:endParaRPr lang="en-AU" sz="1600" dirty="0"/>
          </a:p>
        </p:txBody>
      </p:sp>
      <p:graphicFrame>
        <p:nvGraphicFramePr>
          <p:cNvPr id="10" name="Table 9">
            <a:extLst>
              <a:ext uri="{FF2B5EF4-FFF2-40B4-BE49-F238E27FC236}">
                <a16:creationId xmlns:a16="http://schemas.microsoft.com/office/drawing/2014/main" id="{8819D232-503D-322C-1E6F-CE32BD7E8AAF}"/>
              </a:ext>
            </a:extLst>
          </p:cNvPr>
          <p:cNvGraphicFramePr>
            <a:graphicFrameLocks noGrp="1"/>
          </p:cNvGraphicFramePr>
          <p:nvPr/>
        </p:nvGraphicFramePr>
        <p:xfrm>
          <a:off x="6350349" y="1732507"/>
          <a:ext cx="5140260" cy="3708400"/>
        </p:xfrm>
        <a:graphic>
          <a:graphicData uri="http://schemas.openxmlformats.org/drawingml/2006/table">
            <a:tbl>
              <a:tblPr firstRow="1" bandRow="1">
                <a:tableStyleId>{3B4B98B0-60AC-42C2-AFA5-B58CD77FA1E5}</a:tableStyleId>
              </a:tblPr>
              <a:tblGrid>
                <a:gridCol w="1285065">
                  <a:extLst>
                    <a:ext uri="{9D8B030D-6E8A-4147-A177-3AD203B41FA5}">
                      <a16:colId xmlns:a16="http://schemas.microsoft.com/office/drawing/2014/main" val="4000833613"/>
                    </a:ext>
                  </a:extLst>
                </a:gridCol>
                <a:gridCol w="1285065">
                  <a:extLst>
                    <a:ext uri="{9D8B030D-6E8A-4147-A177-3AD203B41FA5}">
                      <a16:colId xmlns:a16="http://schemas.microsoft.com/office/drawing/2014/main" val="3127287965"/>
                    </a:ext>
                  </a:extLst>
                </a:gridCol>
                <a:gridCol w="1285065">
                  <a:extLst>
                    <a:ext uri="{9D8B030D-6E8A-4147-A177-3AD203B41FA5}">
                      <a16:colId xmlns:a16="http://schemas.microsoft.com/office/drawing/2014/main" val="502180736"/>
                    </a:ext>
                  </a:extLst>
                </a:gridCol>
                <a:gridCol w="1285065">
                  <a:extLst>
                    <a:ext uri="{9D8B030D-6E8A-4147-A177-3AD203B41FA5}">
                      <a16:colId xmlns:a16="http://schemas.microsoft.com/office/drawing/2014/main" val="101811161"/>
                    </a:ext>
                  </a:extLst>
                </a:gridCol>
              </a:tblGrid>
              <a:tr h="370840">
                <a:tc>
                  <a:txBody>
                    <a:bodyPr/>
                    <a:lstStyle/>
                    <a:p>
                      <a:r>
                        <a:rPr lang="en-AU" sz="1200" dirty="0"/>
                        <a:t>Cost centre</a:t>
                      </a:r>
                    </a:p>
                  </a:txBody>
                  <a:tcPr/>
                </a:tc>
                <a:tc>
                  <a:txBody>
                    <a:bodyPr/>
                    <a:lstStyle/>
                    <a:p>
                      <a:r>
                        <a:rPr lang="en-AU" sz="1200" dirty="0"/>
                        <a:t>Line item</a:t>
                      </a:r>
                    </a:p>
                  </a:txBody>
                  <a:tcPr/>
                </a:tc>
                <a:tc>
                  <a:txBody>
                    <a:bodyPr/>
                    <a:lstStyle/>
                    <a:p>
                      <a:r>
                        <a:rPr lang="en-AU" sz="1200" dirty="0"/>
                        <a:t>Direct cost</a:t>
                      </a:r>
                    </a:p>
                  </a:txBody>
                  <a:tcPr/>
                </a:tc>
                <a:tc>
                  <a:txBody>
                    <a:bodyPr/>
                    <a:lstStyle/>
                    <a:p>
                      <a:r>
                        <a:rPr lang="en-AU" sz="1200" dirty="0"/>
                        <a:t>Indirect cost</a:t>
                      </a:r>
                    </a:p>
                  </a:txBody>
                  <a:tcPr/>
                </a:tc>
                <a:extLst>
                  <a:ext uri="{0D108BD9-81ED-4DB2-BD59-A6C34878D82A}">
                    <a16:rowId xmlns:a16="http://schemas.microsoft.com/office/drawing/2014/main" val="2785171574"/>
                  </a:ext>
                </a:extLst>
              </a:tr>
              <a:tr h="370840">
                <a:tc>
                  <a:txBody>
                    <a:bodyPr/>
                    <a:lstStyle/>
                    <a:p>
                      <a:r>
                        <a:rPr lang="en-AU" sz="1200" dirty="0"/>
                        <a:t>Cardiology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S&amp;W Nursing</a:t>
                      </a:r>
                    </a:p>
                  </a:txBody>
                  <a:tcPr/>
                </a:tc>
                <a:tc>
                  <a:txBody>
                    <a:bodyPr/>
                    <a:lstStyle/>
                    <a:p>
                      <a:pPr algn="r" fontAlgn="ctr"/>
                      <a:r>
                        <a:rPr lang="en-AU" sz="1050" b="0" i="0" u="none" strike="noStrike">
                          <a:solidFill>
                            <a:srgbClr val="000000"/>
                          </a:solidFill>
                          <a:effectLst/>
                          <a:latin typeface="+mn-lt"/>
                        </a:rPr>
                        <a:t> $  707.59 </a:t>
                      </a:r>
                    </a:p>
                  </a:txBody>
                  <a:tcPr marL="7620" marR="7620" marT="7620" marB="0" anchor="ctr"/>
                </a:tc>
                <a:tc>
                  <a:txBody>
                    <a:bodyPr/>
                    <a:lstStyle/>
                    <a:p>
                      <a:pPr algn="r" fontAlgn="ctr"/>
                      <a:r>
                        <a:rPr lang="en-AU" sz="1050" b="0" i="0" u="none" strike="noStrike">
                          <a:solidFill>
                            <a:srgbClr val="000000"/>
                          </a:solidFill>
                          <a:effectLst/>
                          <a:latin typeface="+mn-lt"/>
                        </a:rPr>
                        <a:t> $    19.73 </a:t>
                      </a:r>
                    </a:p>
                  </a:txBody>
                  <a:tcPr marL="7620" marR="7620" marT="7620" marB="0" anchor="ctr"/>
                </a:tc>
                <a:extLst>
                  <a:ext uri="{0D108BD9-81ED-4DB2-BD59-A6C34878D82A}">
                    <a16:rowId xmlns:a16="http://schemas.microsoft.com/office/drawing/2014/main" val="3557805071"/>
                  </a:ext>
                </a:extLst>
              </a:tr>
              <a:tr h="370840">
                <a:tc>
                  <a:txBody>
                    <a:bodyPr/>
                    <a:lstStyle/>
                    <a:p>
                      <a:r>
                        <a:rPr lang="en-AU" sz="1200" dirty="0"/>
                        <a:t>Cardiology</a:t>
                      </a:r>
                    </a:p>
                  </a:txBody>
                  <a:tcPr/>
                </a:tc>
                <a:tc>
                  <a:txBody>
                    <a:bodyPr/>
                    <a:lstStyle/>
                    <a:p>
                      <a:r>
                        <a:rPr lang="en-AU" sz="1200" dirty="0"/>
                        <a:t>S&amp;W Medical</a:t>
                      </a:r>
                    </a:p>
                  </a:txBody>
                  <a:tcPr/>
                </a:tc>
                <a:tc>
                  <a:txBody>
                    <a:bodyPr/>
                    <a:lstStyle/>
                    <a:p>
                      <a:pPr algn="r" fontAlgn="ctr"/>
                      <a:r>
                        <a:rPr lang="en-AU" sz="1050" b="0" i="0" u="none" strike="noStrike">
                          <a:solidFill>
                            <a:srgbClr val="000000"/>
                          </a:solidFill>
                          <a:effectLst/>
                          <a:latin typeface="+mn-lt"/>
                        </a:rPr>
                        <a:t> $  402.32 </a:t>
                      </a:r>
                    </a:p>
                  </a:txBody>
                  <a:tcPr marL="7620" marR="7620" marT="7620" marB="0" anchor="ctr"/>
                </a:tc>
                <a:tc>
                  <a:txBody>
                    <a:bodyPr/>
                    <a:lstStyle/>
                    <a:p>
                      <a:pPr algn="r" fontAlgn="ctr"/>
                      <a:r>
                        <a:rPr lang="en-AU" sz="1050" b="0" i="0" u="none" strike="noStrike" dirty="0">
                          <a:solidFill>
                            <a:srgbClr val="000000"/>
                          </a:solidFill>
                          <a:effectLst/>
                          <a:latin typeface="+mn-lt"/>
                        </a:rPr>
                        <a:t> $    45.14 </a:t>
                      </a:r>
                    </a:p>
                  </a:txBody>
                  <a:tcPr marL="7620" marR="7620" marT="7620" marB="0" anchor="ctr"/>
                </a:tc>
                <a:extLst>
                  <a:ext uri="{0D108BD9-81ED-4DB2-BD59-A6C34878D82A}">
                    <a16:rowId xmlns:a16="http://schemas.microsoft.com/office/drawing/2014/main" val="4203547690"/>
                  </a:ext>
                </a:extLst>
              </a:tr>
              <a:tr h="370840">
                <a:tc>
                  <a:txBody>
                    <a:bodyPr/>
                    <a:lstStyle/>
                    <a:p>
                      <a:r>
                        <a:rPr lang="en-AU" sz="1200" dirty="0"/>
                        <a:t>OR</a:t>
                      </a:r>
                    </a:p>
                  </a:txBody>
                  <a:tcPr/>
                </a:tc>
                <a:tc>
                  <a:txBody>
                    <a:bodyPr/>
                    <a:lstStyle/>
                    <a:p>
                      <a:r>
                        <a:rPr lang="en-AU" sz="1200" dirty="0"/>
                        <a:t>S&amp;W Nursing</a:t>
                      </a:r>
                    </a:p>
                  </a:txBody>
                  <a:tcPr/>
                </a:tc>
                <a:tc>
                  <a:txBody>
                    <a:bodyPr/>
                    <a:lstStyle/>
                    <a:p>
                      <a:pPr algn="r" fontAlgn="ctr"/>
                      <a:r>
                        <a:rPr lang="en-AU" sz="1050" b="0" i="0" u="none" strike="noStrike">
                          <a:solidFill>
                            <a:srgbClr val="000000"/>
                          </a:solidFill>
                          <a:effectLst/>
                          <a:latin typeface="+mn-lt"/>
                        </a:rPr>
                        <a:t> $  596.69 </a:t>
                      </a:r>
                    </a:p>
                  </a:txBody>
                  <a:tcPr marL="7620" marR="7620" marT="7620" marB="0" anchor="ctr"/>
                </a:tc>
                <a:tc>
                  <a:txBody>
                    <a:bodyPr/>
                    <a:lstStyle/>
                    <a:p>
                      <a:pPr algn="r" fontAlgn="ctr"/>
                      <a:r>
                        <a:rPr lang="en-AU" sz="1050" b="0" i="0" u="none" strike="noStrike">
                          <a:solidFill>
                            <a:srgbClr val="000000"/>
                          </a:solidFill>
                          <a:effectLst/>
                          <a:latin typeface="+mn-lt"/>
                        </a:rPr>
                        <a:t> $    69.86 </a:t>
                      </a:r>
                    </a:p>
                  </a:txBody>
                  <a:tcPr marL="7620" marR="7620" marT="7620" marB="0" anchor="ctr"/>
                </a:tc>
                <a:extLst>
                  <a:ext uri="{0D108BD9-81ED-4DB2-BD59-A6C34878D82A}">
                    <a16:rowId xmlns:a16="http://schemas.microsoft.com/office/drawing/2014/main" val="1059208775"/>
                  </a:ext>
                </a:extLst>
              </a:tr>
              <a:tr h="370840">
                <a:tc>
                  <a:txBody>
                    <a:bodyPr/>
                    <a:lstStyle/>
                    <a:p>
                      <a:r>
                        <a:rPr lang="en-AU" sz="1200" dirty="0"/>
                        <a:t>OR</a:t>
                      </a:r>
                    </a:p>
                  </a:txBody>
                  <a:tcPr/>
                </a:tc>
                <a:tc>
                  <a:txBody>
                    <a:bodyPr/>
                    <a:lstStyle/>
                    <a:p>
                      <a:r>
                        <a:rPr lang="en-AU" sz="1200" dirty="0"/>
                        <a:t>S&amp;W Medical</a:t>
                      </a:r>
                    </a:p>
                  </a:txBody>
                  <a:tcPr/>
                </a:tc>
                <a:tc>
                  <a:txBody>
                    <a:bodyPr/>
                    <a:lstStyle/>
                    <a:p>
                      <a:pPr algn="r" fontAlgn="ctr"/>
                      <a:r>
                        <a:rPr lang="en-AU" sz="1050" b="0" i="0" u="none" strike="noStrike">
                          <a:solidFill>
                            <a:srgbClr val="000000"/>
                          </a:solidFill>
                          <a:effectLst/>
                          <a:latin typeface="+mn-lt"/>
                        </a:rPr>
                        <a:t> $  213.55 </a:t>
                      </a:r>
                    </a:p>
                  </a:txBody>
                  <a:tcPr marL="7620" marR="7620" marT="7620" marB="0" anchor="ctr"/>
                </a:tc>
                <a:tc>
                  <a:txBody>
                    <a:bodyPr/>
                    <a:lstStyle/>
                    <a:p>
                      <a:pPr algn="r" fontAlgn="ctr"/>
                      <a:r>
                        <a:rPr lang="en-AU" sz="1050" b="0" i="0" u="none" strike="noStrike">
                          <a:solidFill>
                            <a:srgbClr val="000000"/>
                          </a:solidFill>
                          <a:effectLst/>
                          <a:latin typeface="+mn-lt"/>
                        </a:rPr>
                        <a:t> $    64.35 </a:t>
                      </a:r>
                    </a:p>
                  </a:txBody>
                  <a:tcPr marL="7620" marR="7620" marT="7620" marB="0" anchor="ctr"/>
                </a:tc>
                <a:extLst>
                  <a:ext uri="{0D108BD9-81ED-4DB2-BD59-A6C34878D82A}">
                    <a16:rowId xmlns:a16="http://schemas.microsoft.com/office/drawing/2014/main" val="3977259438"/>
                  </a:ext>
                </a:extLst>
              </a:tr>
              <a:tr h="370840">
                <a:tc>
                  <a:txBody>
                    <a:bodyPr/>
                    <a:lstStyle/>
                    <a:p>
                      <a:r>
                        <a:rPr lang="en-AU" sz="1200" dirty="0"/>
                        <a:t>Adult ICU</a:t>
                      </a:r>
                    </a:p>
                  </a:txBody>
                  <a:tcPr/>
                </a:tc>
                <a:tc>
                  <a:txBody>
                    <a:bodyPr/>
                    <a:lstStyle/>
                    <a:p>
                      <a:r>
                        <a:rPr lang="en-AU" sz="1200" dirty="0"/>
                        <a:t>S&amp;W Nursing</a:t>
                      </a:r>
                    </a:p>
                  </a:txBody>
                  <a:tcPr/>
                </a:tc>
                <a:tc>
                  <a:txBody>
                    <a:bodyPr/>
                    <a:lstStyle/>
                    <a:p>
                      <a:pPr algn="r" fontAlgn="ctr"/>
                      <a:r>
                        <a:rPr lang="en-AU" sz="1050" b="0" i="0" u="none" strike="noStrike">
                          <a:solidFill>
                            <a:srgbClr val="000000"/>
                          </a:solidFill>
                          <a:effectLst/>
                          <a:latin typeface="+mn-lt"/>
                        </a:rPr>
                        <a:t> $  469.79 </a:t>
                      </a:r>
                    </a:p>
                  </a:txBody>
                  <a:tcPr marL="7620" marR="7620" marT="7620" marB="0" anchor="ctr"/>
                </a:tc>
                <a:tc>
                  <a:txBody>
                    <a:bodyPr/>
                    <a:lstStyle/>
                    <a:p>
                      <a:pPr algn="r" fontAlgn="ctr"/>
                      <a:r>
                        <a:rPr lang="en-AU" sz="1050" b="0" i="0" u="none" strike="noStrike">
                          <a:solidFill>
                            <a:srgbClr val="000000"/>
                          </a:solidFill>
                          <a:effectLst/>
                          <a:latin typeface="+mn-lt"/>
                        </a:rPr>
                        <a:t> $       1.90 </a:t>
                      </a:r>
                    </a:p>
                  </a:txBody>
                  <a:tcPr marL="7620" marR="7620" marT="7620" marB="0" anchor="ctr"/>
                </a:tc>
                <a:extLst>
                  <a:ext uri="{0D108BD9-81ED-4DB2-BD59-A6C34878D82A}">
                    <a16:rowId xmlns:a16="http://schemas.microsoft.com/office/drawing/2014/main" val="855360263"/>
                  </a:ext>
                </a:extLst>
              </a:tr>
              <a:tr h="370840">
                <a:tc>
                  <a:txBody>
                    <a:bodyPr/>
                    <a:lstStyle/>
                    <a:p>
                      <a:r>
                        <a:rPr lang="en-AU" sz="1200" dirty="0"/>
                        <a:t>Adult ICU</a:t>
                      </a:r>
                    </a:p>
                  </a:txBody>
                  <a:tcPr/>
                </a:tc>
                <a:tc>
                  <a:txBody>
                    <a:bodyPr/>
                    <a:lstStyle/>
                    <a:p>
                      <a:r>
                        <a:rPr lang="en-AU" sz="1200" dirty="0"/>
                        <a:t>S&amp;W Medical</a:t>
                      </a:r>
                    </a:p>
                  </a:txBody>
                  <a:tcPr/>
                </a:tc>
                <a:tc>
                  <a:txBody>
                    <a:bodyPr/>
                    <a:lstStyle/>
                    <a:p>
                      <a:pPr algn="r" fontAlgn="ctr"/>
                      <a:r>
                        <a:rPr lang="en-AU" sz="1050" b="0" i="0" u="none" strike="noStrike">
                          <a:solidFill>
                            <a:srgbClr val="000000"/>
                          </a:solidFill>
                          <a:effectLst/>
                          <a:latin typeface="+mn-lt"/>
                        </a:rPr>
                        <a:t> $  888.27 </a:t>
                      </a:r>
                    </a:p>
                  </a:txBody>
                  <a:tcPr marL="7620" marR="7620" marT="7620" marB="0" anchor="ctr"/>
                </a:tc>
                <a:tc>
                  <a:txBody>
                    <a:bodyPr/>
                    <a:lstStyle/>
                    <a:p>
                      <a:pPr algn="r" fontAlgn="ctr"/>
                      <a:r>
                        <a:rPr lang="en-AU" sz="1050" b="0" i="0" u="none" strike="noStrike">
                          <a:solidFill>
                            <a:srgbClr val="000000"/>
                          </a:solidFill>
                          <a:effectLst/>
                          <a:latin typeface="+mn-lt"/>
                        </a:rPr>
                        <a:t> $    82.49 </a:t>
                      </a:r>
                    </a:p>
                  </a:txBody>
                  <a:tcPr marL="7620" marR="7620" marT="7620" marB="0" anchor="ctr"/>
                </a:tc>
                <a:extLst>
                  <a:ext uri="{0D108BD9-81ED-4DB2-BD59-A6C34878D82A}">
                    <a16:rowId xmlns:a16="http://schemas.microsoft.com/office/drawing/2014/main" val="363213404"/>
                  </a:ext>
                </a:extLst>
              </a:tr>
              <a:tr h="370840">
                <a:tc>
                  <a:txBody>
                    <a:bodyPr/>
                    <a:lstStyle/>
                    <a:p>
                      <a:r>
                        <a:rPr lang="en-AU" sz="1200" dirty="0"/>
                        <a:t>Anaesthesia</a:t>
                      </a:r>
                    </a:p>
                  </a:txBody>
                  <a:tcPr/>
                </a:tc>
                <a:tc>
                  <a:txBody>
                    <a:bodyPr/>
                    <a:lstStyle/>
                    <a:p>
                      <a:r>
                        <a:rPr lang="en-AU" sz="1200" dirty="0"/>
                        <a:t>Medical Supplies</a:t>
                      </a:r>
                    </a:p>
                  </a:txBody>
                  <a:tcPr/>
                </a:tc>
                <a:tc>
                  <a:txBody>
                    <a:bodyPr/>
                    <a:lstStyle/>
                    <a:p>
                      <a:pPr algn="r" fontAlgn="ctr"/>
                      <a:r>
                        <a:rPr lang="en-AU" sz="1050" b="0" i="0" u="none" strike="noStrike">
                          <a:solidFill>
                            <a:srgbClr val="000000"/>
                          </a:solidFill>
                          <a:effectLst/>
                          <a:latin typeface="+mn-lt"/>
                        </a:rPr>
                        <a:t> $  223.88 </a:t>
                      </a:r>
                    </a:p>
                  </a:txBody>
                  <a:tcPr marL="7620" marR="7620" marT="7620" marB="0" anchor="ctr"/>
                </a:tc>
                <a:tc>
                  <a:txBody>
                    <a:bodyPr/>
                    <a:lstStyle/>
                    <a:p>
                      <a:pPr algn="r" fontAlgn="ctr"/>
                      <a:r>
                        <a:rPr lang="en-AU" sz="1050" b="0" i="0" u="none" strike="noStrike">
                          <a:solidFill>
                            <a:srgbClr val="000000"/>
                          </a:solidFill>
                          <a:effectLst/>
                          <a:latin typeface="+mn-lt"/>
                        </a:rPr>
                        <a:t> $    68.77 </a:t>
                      </a:r>
                    </a:p>
                  </a:txBody>
                  <a:tcPr marL="7620" marR="7620" marT="7620" marB="0" anchor="ctr"/>
                </a:tc>
                <a:extLst>
                  <a:ext uri="{0D108BD9-81ED-4DB2-BD59-A6C34878D82A}">
                    <a16:rowId xmlns:a16="http://schemas.microsoft.com/office/drawing/2014/main" val="655567649"/>
                  </a:ext>
                </a:extLst>
              </a:tr>
              <a:tr h="370840">
                <a:tc>
                  <a:txBody>
                    <a:bodyPr/>
                    <a:lstStyle/>
                    <a:p>
                      <a:r>
                        <a:rPr lang="en-AU" sz="1200" dirty="0"/>
                        <a:t>Anaesthesia</a:t>
                      </a:r>
                    </a:p>
                  </a:txBody>
                  <a:tcPr/>
                </a:tc>
                <a:tc>
                  <a:txBody>
                    <a:bodyPr/>
                    <a:lstStyle/>
                    <a:p>
                      <a:r>
                        <a:rPr lang="en-AU" sz="1200" dirty="0"/>
                        <a:t>Pharmacy</a:t>
                      </a:r>
                    </a:p>
                  </a:txBody>
                  <a:tcPr/>
                </a:tc>
                <a:tc>
                  <a:txBody>
                    <a:bodyPr/>
                    <a:lstStyle/>
                    <a:p>
                      <a:pPr algn="r" fontAlgn="ctr"/>
                      <a:r>
                        <a:rPr lang="en-AU" sz="1050" b="0" i="0" u="none" strike="noStrike">
                          <a:solidFill>
                            <a:srgbClr val="000000"/>
                          </a:solidFill>
                          <a:effectLst/>
                          <a:latin typeface="+mn-lt"/>
                        </a:rPr>
                        <a:t> $  838.09 </a:t>
                      </a:r>
                    </a:p>
                  </a:txBody>
                  <a:tcPr marL="7620" marR="7620" marT="7620" marB="0" anchor="ctr"/>
                </a:tc>
                <a:tc>
                  <a:txBody>
                    <a:bodyPr/>
                    <a:lstStyle/>
                    <a:p>
                      <a:pPr algn="r" fontAlgn="ctr"/>
                      <a:r>
                        <a:rPr lang="en-AU" sz="1050" b="0" i="0" u="none" strike="noStrike">
                          <a:solidFill>
                            <a:srgbClr val="000000"/>
                          </a:solidFill>
                          <a:effectLst/>
                          <a:latin typeface="+mn-lt"/>
                        </a:rPr>
                        <a:t> $    12.08 </a:t>
                      </a:r>
                    </a:p>
                  </a:txBody>
                  <a:tcPr marL="7620" marR="7620" marT="7620" marB="0" anchor="ctr"/>
                </a:tc>
                <a:extLst>
                  <a:ext uri="{0D108BD9-81ED-4DB2-BD59-A6C34878D82A}">
                    <a16:rowId xmlns:a16="http://schemas.microsoft.com/office/drawing/2014/main" val="3840975715"/>
                  </a:ext>
                </a:extLst>
              </a:tr>
              <a:tr h="370840">
                <a:tc>
                  <a:txBody>
                    <a:bodyPr/>
                    <a:lstStyle/>
                    <a:p>
                      <a:r>
                        <a:rPr lang="en-AU" sz="1200" dirty="0"/>
                        <a:t>Anaesthesia</a:t>
                      </a:r>
                    </a:p>
                  </a:txBody>
                  <a:tcPr/>
                </a:tc>
                <a:tc>
                  <a:txBody>
                    <a:bodyPr/>
                    <a:lstStyle/>
                    <a:p>
                      <a:r>
                        <a:rPr lang="en-AU" sz="1200" dirty="0"/>
                        <a:t>S&amp;W Medical</a:t>
                      </a:r>
                    </a:p>
                  </a:txBody>
                  <a:tcPr/>
                </a:tc>
                <a:tc>
                  <a:txBody>
                    <a:bodyPr/>
                    <a:lstStyle/>
                    <a:p>
                      <a:pPr algn="r" fontAlgn="ctr"/>
                      <a:r>
                        <a:rPr lang="en-AU" sz="1050" b="0" i="0" u="none" strike="noStrike">
                          <a:solidFill>
                            <a:srgbClr val="000000"/>
                          </a:solidFill>
                          <a:effectLst/>
                          <a:latin typeface="+mn-lt"/>
                        </a:rPr>
                        <a:t> $  940.11 </a:t>
                      </a:r>
                    </a:p>
                  </a:txBody>
                  <a:tcPr marL="7620" marR="7620" marT="7620" marB="0" anchor="ctr"/>
                </a:tc>
                <a:tc>
                  <a:txBody>
                    <a:bodyPr/>
                    <a:lstStyle/>
                    <a:p>
                      <a:pPr algn="r" fontAlgn="ctr"/>
                      <a:r>
                        <a:rPr lang="en-AU" sz="1050" b="0" i="0" u="none" strike="noStrike" dirty="0">
                          <a:solidFill>
                            <a:srgbClr val="000000"/>
                          </a:solidFill>
                          <a:effectLst/>
                          <a:latin typeface="+mn-lt"/>
                        </a:rPr>
                        <a:t> $    35.82 </a:t>
                      </a:r>
                    </a:p>
                  </a:txBody>
                  <a:tcPr marL="7620" marR="7620" marT="7620" marB="0" anchor="ctr"/>
                </a:tc>
                <a:extLst>
                  <a:ext uri="{0D108BD9-81ED-4DB2-BD59-A6C34878D82A}">
                    <a16:rowId xmlns:a16="http://schemas.microsoft.com/office/drawing/2014/main" val="3590803309"/>
                  </a:ext>
                </a:extLst>
              </a:tr>
            </a:tbl>
          </a:graphicData>
        </a:graphic>
      </p:graphicFrame>
      <p:sp>
        <p:nvSpPr>
          <p:cNvPr id="11" name="TextBox 10">
            <a:extLst>
              <a:ext uri="{FF2B5EF4-FFF2-40B4-BE49-F238E27FC236}">
                <a16:creationId xmlns:a16="http://schemas.microsoft.com/office/drawing/2014/main" id="{96F0BF36-6701-1EAF-D786-8C0C051E5152}"/>
              </a:ext>
            </a:extLst>
          </p:cNvPr>
          <p:cNvSpPr txBox="1"/>
          <p:nvPr/>
        </p:nvSpPr>
        <p:spPr>
          <a:xfrm>
            <a:off x="6255759" y="1343222"/>
            <a:ext cx="4994640" cy="338554"/>
          </a:xfrm>
          <a:prstGeom prst="rect">
            <a:avLst/>
          </a:prstGeom>
          <a:noFill/>
        </p:spPr>
        <p:txBody>
          <a:bodyPr wrap="square" rtlCol="0">
            <a:spAutoFit/>
          </a:bodyPr>
          <a:lstStyle/>
          <a:p>
            <a:r>
              <a:rPr lang="en-AU" sz="1600" b="1" dirty="0"/>
              <a:t>Example of a costs record for a single episode </a:t>
            </a:r>
          </a:p>
        </p:txBody>
      </p:sp>
      <p:sp>
        <p:nvSpPr>
          <p:cNvPr id="7" name="TextBox 6">
            <a:extLst>
              <a:ext uri="{FF2B5EF4-FFF2-40B4-BE49-F238E27FC236}">
                <a16:creationId xmlns:a16="http://schemas.microsoft.com/office/drawing/2014/main" id="{E534442A-FDEC-B438-39CC-D5D1AF3F1D7E}"/>
              </a:ext>
            </a:extLst>
          </p:cNvPr>
          <p:cNvSpPr txBox="1"/>
          <p:nvPr/>
        </p:nvSpPr>
        <p:spPr>
          <a:xfrm>
            <a:off x="6350349" y="5452798"/>
            <a:ext cx="4723350" cy="246221"/>
          </a:xfrm>
          <a:prstGeom prst="rect">
            <a:avLst/>
          </a:prstGeom>
          <a:noFill/>
        </p:spPr>
        <p:txBody>
          <a:bodyPr wrap="square" rtlCol="0">
            <a:spAutoFit/>
          </a:bodyPr>
          <a:lstStyle/>
          <a:p>
            <a:r>
              <a:rPr lang="en-US" sz="1000" dirty="0"/>
              <a:t>This is an example with random numbers for costs and does not represent real data</a:t>
            </a:r>
            <a:endParaRPr lang="en-AU" sz="1000" dirty="0"/>
          </a:p>
        </p:txBody>
      </p:sp>
    </p:spTree>
    <p:extLst>
      <p:ext uri="{BB962C8B-B14F-4D97-AF65-F5344CB8AC3E}">
        <p14:creationId xmlns:p14="http://schemas.microsoft.com/office/powerpoint/2010/main" val="1979053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2F237-06FA-EA0E-5525-E8071545F29A}"/>
              </a:ext>
            </a:extLst>
          </p:cNvPr>
          <p:cNvSpPr>
            <a:spLocks noGrp="1"/>
          </p:cNvSpPr>
          <p:nvPr>
            <p:ph type="title"/>
          </p:nvPr>
        </p:nvSpPr>
        <p:spPr/>
        <p:txBody>
          <a:bodyPr/>
          <a:lstStyle/>
          <a:p>
            <a:r>
              <a:rPr lang="en-AU" dirty="0"/>
              <a:t>Admitted care inlier-outlier model</a:t>
            </a:r>
          </a:p>
        </p:txBody>
      </p:sp>
      <p:sp>
        <p:nvSpPr>
          <p:cNvPr id="3" name="Content Placeholder 2">
            <a:extLst>
              <a:ext uri="{FF2B5EF4-FFF2-40B4-BE49-F238E27FC236}">
                <a16:creationId xmlns:a16="http://schemas.microsoft.com/office/drawing/2014/main" id="{D10C6BCF-D4EB-99AF-77CC-AD3EF4578EC7}"/>
              </a:ext>
            </a:extLst>
          </p:cNvPr>
          <p:cNvSpPr>
            <a:spLocks noGrp="1"/>
          </p:cNvSpPr>
          <p:nvPr>
            <p:ph idx="1"/>
          </p:nvPr>
        </p:nvSpPr>
        <p:spPr>
          <a:xfrm>
            <a:off x="432000" y="1213200"/>
            <a:ext cx="5084880" cy="4920900"/>
          </a:xfrm>
        </p:spPr>
        <p:txBody>
          <a:bodyPr/>
          <a:lstStyle/>
          <a:p>
            <a:r>
              <a:rPr lang="en-AU" dirty="0"/>
              <a:t>Pricing of </a:t>
            </a:r>
            <a:r>
              <a:rPr lang="en-AU" b="1" dirty="0"/>
              <a:t>admitted care </a:t>
            </a:r>
            <a:r>
              <a:rPr lang="en-AU" dirty="0"/>
              <a:t>is fundamentally based on an ‘inlier-outlier’ model:</a:t>
            </a:r>
          </a:p>
          <a:p>
            <a:pPr lvl="1"/>
            <a:r>
              <a:rPr lang="en-AU" b="1" dirty="0"/>
              <a:t>Inliers</a:t>
            </a:r>
            <a:r>
              <a:rPr lang="en-AU" dirty="0"/>
              <a:t> have length of stay close to the average (for that particular diagnosis category)</a:t>
            </a:r>
          </a:p>
          <a:p>
            <a:pPr lvl="1"/>
            <a:r>
              <a:rPr lang="en-AU" b="1" dirty="0"/>
              <a:t>Outliers</a:t>
            </a:r>
            <a:r>
              <a:rPr lang="en-AU" dirty="0"/>
              <a:t> have very low or very high length of stay</a:t>
            </a:r>
          </a:p>
          <a:p>
            <a:r>
              <a:rPr lang="en-AU" dirty="0"/>
              <a:t>All inliers are assigned the same initial cost weight parameters</a:t>
            </a:r>
          </a:p>
          <a:p>
            <a:r>
              <a:rPr lang="en-AU" dirty="0"/>
              <a:t>Short stay and long stay outliers have additional parameters that vary by length of stay</a:t>
            </a:r>
          </a:p>
          <a:p>
            <a:r>
              <a:rPr lang="en-AU" dirty="0"/>
              <a:t>Pricing level is designed to </a:t>
            </a:r>
            <a:r>
              <a:rPr lang="en-AU" b="1" dirty="0"/>
              <a:t>overfund shorter stay </a:t>
            </a:r>
            <a:r>
              <a:rPr lang="en-AU" dirty="0"/>
              <a:t>episodes and </a:t>
            </a:r>
            <a:r>
              <a:rPr lang="en-AU" b="1" dirty="0"/>
              <a:t>underfund longer stay </a:t>
            </a:r>
            <a:r>
              <a:rPr lang="en-AU" dirty="0"/>
              <a:t>episodes, to incentivise </a:t>
            </a:r>
            <a:r>
              <a:rPr lang="en-AU" b="1" dirty="0"/>
              <a:t>efficiency</a:t>
            </a:r>
          </a:p>
        </p:txBody>
      </p:sp>
      <p:sp>
        <p:nvSpPr>
          <p:cNvPr id="4" name="Footer Placeholder 3">
            <a:extLst>
              <a:ext uri="{FF2B5EF4-FFF2-40B4-BE49-F238E27FC236}">
                <a16:creationId xmlns:a16="http://schemas.microsoft.com/office/drawing/2014/main" id="{51D70799-8D4C-8EC1-73C6-A403988632F4}"/>
              </a:ext>
            </a:extLst>
          </p:cNvPr>
          <p:cNvSpPr>
            <a:spLocks noGrp="1"/>
          </p:cNvSpPr>
          <p:nvPr>
            <p:ph type="ftr" sz="quarter" idx="3"/>
          </p:nvPr>
        </p:nvSpPr>
        <p:spPr/>
        <p:txBody>
          <a:bodyPr/>
          <a:lstStyle/>
          <a:p>
            <a:r>
              <a:rPr lang="en-AU"/>
              <a:t>The National Efficient Price: An Introduction for Private Health Insurers</a:t>
            </a:r>
            <a:endParaRPr lang="en-US" dirty="0"/>
          </a:p>
        </p:txBody>
      </p:sp>
      <p:pic>
        <p:nvPicPr>
          <p:cNvPr id="6" name="Picture 5" descr="A graph of a patient's recovery&#10;&#10;AI-generated content may be incorrect.">
            <a:extLst>
              <a:ext uri="{FF2B5EF4-FFF2-40B4-BE49-F238E27FC236}">
                <a16:creationId xmlns:a16="http://schemas.microsoft.com/office/drawing/2014/main" id="{FE20658A-6164-06D0-138A-B9B381D4D956}"/>
              </a:ext>
            </a:extLst>
          </p:cNvPr>
          <p:cNvPicPr>
            <a:picLocks noChangeAspect="1"/>
          </p:cNvPicPr>
          <p:nvPr/>
        </p:nvPicPr>
        <p:blipFill>
          <a:blip r:embed="rId3"/>
          <a:stretch>
            <a:fillRect/>
          </a:stretch>
        </p:blipFill>
        <p:spPr>
          <a:xfrm>
            <a:off x="6043239" y="1373220"/>
            <a:ext cx="5716761" cy="3534199"/>
          </a:xfrm>
          <a:prstGeom prst="rect">
            <a:avLst/>
          </a:prstGeom>
        </p:spPr>
      </p:pic>
      <p:sp>
        <p:nvSpPr>
          <p:cNvPr id="7" name="TextBox 6">
            <a:extLst>
              <a:ext uri="{FF2B5EF4-FFF2-40B4-BE49-F238E27FC236}">
                <a16:creationId xmlns:a16="http://schemas.microsoft.com/office/drawing/2014/main" id="{38A0032F-03DA-77E9-9FB6-22A44B3E2CAE}"/>
              </a:ext>
            </a:extLst>
          </p:cNvPr>
          <p:cNvSpPr txBox="1"/>
          <p:nvPr/>
        </p:nvSpPr>
        <p:spPr>
          <a:xfrm>
            <a:off x="6096000" y="5018693"/>
            <a:ext cx="4546600" cy="246221"/>
          </a:xfrm>
          <a:prstGeom prst="rect">
            <a:avLst/>
          </a:prstGeom>
          <a:noFill/>
        </p:spPr>
        <p:txBody>
          <a:bodyPr wrap="square" rtlCol="0">
            <a:spAutoFit/>
          </a:bodyPr>
          <a:lstStyle/>
          <a:p>
            <a:r>
              <a:rPr lang="en-AU" sz="1000" dirty="0"/>
              <a:t>Source: IHACPA – NEP 2025-26 Technical Specifications</a:t>
            </a:r>
            <a:r>
              <a:rPr lang="en-US" sz="1000" dirty="0">
                <a:ea typeface="Calibri" pitchFamily="34" charset="-122"/>
                <a:cs typeface="Calibri" pitchFamily="34" charset="-120"/>
              </a:rPr>
              <a:t> |  ihacpa.gov.au</a:t>
            </a:r>
            <a:endParaRPr lang="en-AU" sz="1000" dirty="0"/>
          </a:p>
        </p:txBody>
      </p:sp>
    </p:spTree>
    <p:extLst>
      <p:ext uri="{BB962C8B-B14F-4D97-AF65-F5344CB8AC3E}">
        <p14:creationId xmlns:p14="http://schemas.microsoft.com/office/powerpoint/2010/main" val="122374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8A4EE-E9D2-7725-9F83-BB2322DB7DE9}"/>
              </a:ext>
            </a:extLst>
          </p:cNvPr>
          <p:cNvSpPr>
            <a:spLocks noGrp="1"/>
          </p:cNvSpPr>
          <p:nvPr>
            <p:ph type="title"/>
          </p:nvPr>
        </p:nvSpPr>
        <p:spPr/>
        <p:txBody>
          <a:bodyPr/>
          <a:lstStyle/>
          <a:p>
            <a:r>
              <a:rPr lang="en-AU" dirty="0"/>
              <a:t>Acute admitted care – full price weight formula</a:t>
            </a:r>
          </a:p>
        </p:txBody>
      </p:sp>
      <p:pic>
        <p:nvPicPr>
          <p:cNvPr id="6" name="Content Placeholder 5">
            <a:extLst>
              <a:ext uri="{FF2B5EF4-FFF2-40B4-BE49-F238E27FC236}">
                <a16:creationId xmlns:a16="http://schemas.microsoft.com/office/drawing/2014/main" id="{45CF5F3E-9121-F3EE-F9EC-A44CB691B9C2}"/>
              </a:ext>
            </a:extLst>
          </p:cNvPr>
          <p:cNvPicPr>
            <a:picLocks noGrp="1" noChangeAspect="1"/>
          </p:cNvPicPr>
          <p:nvPr>
            <p:ph idx="1"/>
          </p:nvPr>
        </p:nvPicPr>
        <p:blipFill>
          <a:blip r:embed="rId3"/>
          <a:stretch>
            <a:fillRect/>
          </a:stretch>
        </p:blipFill>
        <p:spPr>
          <a:xfrm>
            <a:off x="240399" y="1749374"/>
            <a:ext cx="9807790" cy="1165961"/>
          </a:xfrm>
        </p:spPr>
      </p:pic>
      <p:sp>
        <p:nvSpPr>
          <p:cNvPr id="4" name="Footer Placeholder 3">
            <a:extLst>
              <a:ext uri="{FF2B5EF4-FFF2-40B4-BE49-F238E27FC236}">
                <a16:creationId xmlns:a16="http://schemas.microsoft.com/office/drawing/2014/main" id="{01A465A3-EE93-0C53-84E9-7F479B913ECF}"/>
              </a:ext>
            </a:extLst>
          </p:cNvPr>
          <p:cNvSpPr>
            <a:spLocks noGrp="1"/>
          </p:cNvSpPr>
          <p:nvPr>
            <p:ph type="ftr" sz="quarter" idx="3"/>
          </p:nvPr>
        </p:nvSpPr>
        <p:spPr/>
        <p:txBody>
          <a:bodyPr/>
          <a:lstStyle/>
          <a:p>
            <a:r>
              <a:rPr lang="en-AU"/>
              <a:t>The National Efficient Price: An Introduction for Private Health Insurers</a:t>
            </a:r>
            <a:endParaRPr lang="en-US" dirty="0"/>
          </a:p>
        </p:txBody>
      </p:sp>
    </p:spTree>
    <p:extLst>
      <p:ext uri="{BB962C8B-B14F-4D97-AF65-F5344CB8AC3E}">
        <p14:creationId xmlns:p14="http://schemas.microsoft.com/office/powerpoint/2010/main" val="6268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74FDA-A4D8-5F61-68D2-EF8A5042A136}"/>
              </a:ext>
            </a:extLst>
          </p:cNvPr>
          <p:cNvSpPr>
            <a:spLocks noGrp="1"/>
          </p:cNvSpPr>
          <p:nvPr>
            <p:ph type="title"/>
          </p:nvPr>
        </p:nvSpPr>
        <p:spPr/>
        <p:txBody>
          <a:bodyPr/>
          <a:lstStyle/>
          <a:p>
            <a:r>
              <a:rPr lang="en-AU" dirty="0"/>
              <a:t>National Weighted Activity Unit (NWAU)</a:t>
            </a:r>
          </a:p>
        </p:txBody>
      </p:sp>
      <p:sp>
        <p:nvSpPr>
          <p:cNvPr id="3" name="Content Placeholder 2">
            <a:extLst>
              <a:ext uri="{FF2B5EF4-FFF2-40B4-BE49-F238E27FC236}">
                <a16:creationId xmlns:a16="http://schemas.microsoft.com/office/drawing/2014/main" id="{CE4FB6B1-FB4F-7F88-75F6-7183625C4BA7}"/>
              </a:ext>
            </a:extLst>
          </p:cNvPr>
          <p:cNvSpPr>
            <a:spLocks noGrp="1"/>
          </p:cNvSpPr>
          <p:nvPr>
            <p:ph idx="1"/>
          </p:nvPr>
        </p:nvSpPr>
        <p:spPr/>
        <p:txBody>
          <a:bodyPr/>
          <a:lstStyle/>
          <a:p>
            <a:r>
              <a:rPr lang="en-AU" dirty="0"/>
              <a:t>The National Weighted Activity Unit (NWAU) is a </a:t>
            </a:r>
            <a:r>
              <a:rPr lang="en-AU" b="1" dirty="0"/>
              <a:t>measure of hospital activity expressed as a common unit</a:t>
            </a:r>
            <a:r>
              <a:rPr lang="en-AU" dirty="0"/>
              <a:t>, against which the NEP is paid. Roughly speaking:</a:t>
            </a:r>
          </a:p>
          <a:p>
            <a:pPr lvl="1"/>
            <a:r>
              <a:rPr lang="en-AU" dirty="0"/>
              <a:t>An ‘average’ hospital service: 1 NWAU</a:t>
            </a:r>
          </a:p>
          <a:p>
            <a:pPr lvl="1"/>
            <a:r>
              <a:rPr lang="en-AU" dirty="0"/>
              <a:t>More complex / expensive activities: &gt;1 NWAU</a:t>
            </a:r>
          </a:p>
          <a:p>
            <a:r>
              <a:rPr lang="en-AU" dirty="0"/>
              <a:t>Simple example of NWAUs and the NEP:</a:t>
            </a:r>
          </a:p>
        </p:txBody>
      </p:sp>
      <p:sp>
        <p:nvSpPr>
          <p:cNvPr id="4" name="Footer Placeholder 3">
            <a:extLst>
              <a:ext uri="{FF2B5EF4-FFF2-40B4-BE49-F238E27FC236}">
                <a16:creationId xmlns:a16="http://schemas.microsoft.com/office/drawing/2014/main" id="{CFC4486D-9A6F-1219-1249-2ABE1BA7AD02}"/>
              </a:ext>
            </a:extLst>
          </p:cNvPr>
          <p:cNvSpPr>
            <a:spLocks noGrp="1"/>
          </p:cNvSpPr>
          <p:nvPr>
            <p:ph type="ftr" sz="quarter" idx="3"/>
          </p:nvPr>
        </p:nvSpPr>
        <p:spPr/>
        <p:txBody>
          <a:bodyPr/>
          <a:lstStyle/>
          <a:p>
            <a:r>
              <a:rPr lang="en-AU"/>
              <a:t>The National Efficient Price: An Introduction for Private Health Insurers</a:t>
            </a:r>
            <a:endParaRPr lang="en-US" dirty="0"/>
          </a:p>
        </p:txBody>
      </p:sp>
      <p:graphicFrame>
        <p:nvGraphicFramePr>
          <p:cNvPr id="8" name="Table 7">
            <a:extLst>
              <a:ext uri="{FF2B5EF4-FFF2-40B4-BE49-F238E27FC236}">
                <a16:creationId xmlns:a16="http://schemas.microsoft.com/office/drawing/2014/main" id="{58939F61-D425-DE31-1BD0-B3BEFAF910C1}"/>
              </a:ext>
            </a:extLst>
          </p:cNvPr>
          <p:cNvGraphicFramePr>
            <a:graphicFrameLocks noGrp="1"/>
          </p:cNvGraphicFramePr>
          <p:nvPr/>
        </p:nvGraphicFramePr>
        <p:xfrm>
          <a:off x="782285" y="3108960"/>
          <a:ext cx="4940300" cy="2108200"/>
        </p:xfrm>
        <a:graphic>
          <a:graphicData uri="http://schemas.openxmlformats.org/drawingml/2006/table">
            <a:tbl>
              <a:tblPr firstRow="1" bandRow="1">
                <a:tableStyleId>{3B4B98B0-60AC-42C2-AFA5-B58CD77FA1E5}</a:tableStyleId>
              </a:tblPr>
              <a:tblGrid>
                <a:gridCol w="3416300">
                  <a:extLst>
                    <a:ext uri="{9D8B030D-6E8A-4147-A177-3AD203B41FA5}">
                      <a16:colId xmlns:a16="http://schemas.microsoft.com/office/drawing/2014/main" val="347817299"/>
                    </a:ext>
                  </a:extLst>
                </a:gridCol>
                <a:gridCol w="1524000">
                  <a:extLst>
                    <a:ext uri="{9D8B030D-6E8A-4147-A177-3AD203B41FA5}">
                      <a16:colId xmlns:a16="http://schemas.microsoft.com/office/drawing/2014/main" val="1113660896"/>
                    </a:ext>
                  </a:extLst>
                </a:gridCol>
              </a:tblGrid>
              <a:tr h="370840">
                <a:tc>
                  <a:txBody>
                    <a:bodyPr/>
                    <a:lstStyle/>
                    <a:p>
                      <a:r>
                        <a:rPr lang="en-AU" sz="1600" dirty="0"/>
                        <a:t>Calculating the NWAUs in the NEP</a:t>
                      </a:r>
                    </a:p>
                  </a:txBody>
                  <a:tcPr/>
                </a:tc>
                <a:tc>
                  <a:txBody>
                    <a:bodyPr/>
                    <a:lstStyle/>
                    <a:p>
                      <a:endParaRPr lang="en-AU" sz="1600"/>
                    </a:p>
                  </a:txBody>
                  <a:tcPr/>
                </a:tc>
                <a:extLst>
                  <a:ext uri="{0D108BD9-81ED-4DB2-BD59-A6C34878D82A}">
                    <a16:rowId xmlns:a16="http://schemas.microsoft.com/office/drawing/2014/main" val="745494400"/>
                  </a:ext>
                </a:extLst>
              </a:tr>
              <a:tr h="370840">
                <a:tc>
                  <a:txBody>
                    <a:bodyPr/>
                    <a:lstStyle/>
                    <a:p>
                      <a:r>
                        <a:rPr lang="en-AU" sz="1600" i="1" dirty="0"/>
                        <a:t>Average cost </a:t>
                      </a:r>
                      <a:r>
                        <a:rPr lang="en-AU" sz="1600" dirty="0"/>
                        <a:t>of hip replacement in 2022-23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$24,609</a:t>
                      </a:r>
                    </a:p>
                    <a:p>
                      <a:endParaRPr lang="en-AU" sz="1600" dirty="0"/>
                    </a:p>
                  </a:txBody>
                  <a:tcPr/>
                </a:tc>
                <a:extLst>
                  <a:ext uri="{0D108BD9-81ED-4DB2-BD59-A6C34878D82A}">
                    <a16:rowId xmlns:a16="http://schemas.microsoft.com/office/drawing/2014/main" val="971746829"/>
                  </a:ext>
                </a:extLst>
              </a:tr>
              <a:tr h="370840">
                <a:tc>
                  <a:txBody>
                    <a:bodyPr/>
                    <a:lstStyle/>
                    <a:p>
                      <a:r>
                        <a:rPr lang="en-AU" sz="1600" i="1" dirty="0"/>
                        <a:t>Reference cost </a:t>
                      </a:r>
                      <a:r>
                        <a:rPr lang="en-AU" sz="1600" dirty="0"/>
                        <a:t>of acute admitted activity in 2022-23</a:t>
                      </a:r>
                    </a:p>
                  </a:txBody>
                  <a:tcPr/>
                </a:tc>
                <a:tc>
                  <a:txBody>
                    <a:bodyPr/>
                    <a:lstStyle/>
                    <a:p>
                      <a:r>
                        <a:rPr lang="en-AU" sz="1600" dirty="0"/>
                        <a:t>$6,114</a:t>
                      </a:r>
                    </a:p>
                  </a:txBody>
                  <a:tcPr/>
                </a:tc>
                <a:extLst>
                  <a:ext uri="{0D108BD9-81ED-4DB2-BD59-A6C34878D82A}">
                    <a16:rowId xmlns:a16="http://schemas.microsoft.com/office/drawing/2014/main" val="1339532192"/>
                  </a:ext>
                </a:extLst>
              </a:tr>
              <a:tr h="370840">
                <a:tc>
                  <a:txBody>
                    <a:bodyPr/>
                    <a:lstStyle/>
                    <a:p>
                      <a:r>
                        <a:rPr lang="en-AU" sz="1600" dirty="0"/>
                        <a:t>Hip replacement NWAU</a:t>
                      </a:r>
                    </a:p>
                  </a:txBody>
                  <a:tcPr/>
                </a:tc>
                <a:tc>
                  <a:txBody>
                    <a:bodyPr/>
                    <a:lstStyle/>
                    <a:p>
                      <a:r>
                        <a:rPr lang="en-AU" sz="1600" b="1" dirty="0"/>
                        <a:t>4.0251</a:t>
                      </a:r>
                    </a:p>
                    <a:p>
                      <a:r>
                        <a:rPr lang="en-AU" sz="1600" b="0" dirty="0">
                          <a:solidFill>
                            <a:schemeClr val="bg1">
                              <a:lumMod val="50000"/>
                            </a:schemeClr>
                          </a:solidFill>
                        </a:rPr>
                        <a:t>=24,609/6,114</a:t>
                      </a:r>
                    </a:p>
                  </a:txBody>
                  <a:tcPr/>
                </a:tc>
                <a:extLst>
                  <a:ext uri="{0D108BD9-81ED-4DB2-BD59-A6C34878D82A}">
                    <a16:rowId xmlns:a16="http://schemas.microsoft.com/office/drawing/2014/main" val="2192008886"/>
                  </a:ext>
                </a:extLst>
              </a:tr>
            </a:tbl>
          </a:graphicData>
        </a:graphic>
      </p:graphicFrame>
      <p:graphicFrame>
        <p:nvGraphicFramePr>
          <p:cNvPr id="9" name="Table 8">
            <a:extLst>
              <a:ext uri="{FF2B5EF4-FFF2-40B4-BE49-F238E27FC236}">
                <a16:creationId xmlns:a16="http://schemas.microsoft.com/office/drawing/2014/main" id="{2829C0DC-17B9-442B-2FF5-AA83E8A3E1DC}"/>
              </a:ext>
            </a:extLst>
          </p:cNvPr>
          <p:cNvGraphicFramePr>
            <a:graphicFrameLocks noGrp="1"/>
          </p:cNvGraphicFramePr>
          <p:nvPr/>
        </p:nvGraphicFramePr>
        <p:xfrm>
          <a:off x="6469417" y="3108960"/>
          <a:ext cx="4940300" cy="2641600"/>
        </p:xfrm>
        <a:graphic>
          <a:graphicData uri="http://schemas.openxmlformats.org/drawingml/2006/table">
            <a:tbl>
              <a:tblPr firstRow="1" bandRow="1">
                <a:tableStyleId>{68D230F3-CF80-4859-8CE7-A43EE81993B5}</a:tableStyleId>
              </a:tblPr>
              <a:tblGrid>
                <a:gridCol w="3416300">
                  <a:extLst>
                    <a:ext uri="{9D8B030D-6E8A-4147-A177-3AD203B41FA5}">
                      <a16:colId xmlns:a16="http://schemas.microsoft.com/office/drawing/2014/main" val="347817299"/>
                    </a:ext>
                  </a:extLst>
                </a:gridCol>
                <a:gridCol w="1524000">
                  <a:extLst>
                    <a:ext uri="{9D8B030D-6E8A-4147-A177-3AD203B41FA5}">
                      <a16:colId xmlns:a16="http://schemas.microsoft.com/office/drawing/2014/main" val="1113660896"/>
                    </a:ext>
                  </a:extLst>
                </a:gridCol>
              </a:tblGrid>
              <a:tr h="370840">
                <a:tc>
                  <a:txBody>
                    <a:bodyPr/>
                    <a:lstStyle/>
                    <a:p>
                      <a:r>
                        <a:rPr lang="en-AU" sz="1600" dirty="0"/>
                        <a:t>Applying the NWAUs in the NEP</a:t>
                      </a:r>
                    </a:p>
                  </a:txBody>
                  <a:tcPr/>
                </a:tc>
                <a:tc>
                  <a:txBody>
                    <a:bodyPr/>
                    <a:lstStyle/>
                    <a:p>
                      <a:endParaRPr lang="en-AU" sz="1600" dirty="0"/>
                    </a:p>
                  </a:txBody>
                  <a:tcPr/>
                </a:tc>
                <a:extLst>
                  <a:ext uri="{0D108BD9-81ED-4DB2-BD59-A6C34878D82A}">
                    <a16:rowId xmlns:a16="http://schemas.microsoft.com/office/drawing/2014/main" val="745494400"/>
                  </a:ext>
                </a:extLst>
              </a:tr>
              <a:tr h="370840">
                <a:tc>
                  <a:txBody>
                    <a:bodyPr/>
                    <a:lstStyle/>
                    <a:p>
                      <a:r>
                        <a:rPr lang="en-AU" sz="1600" dirty="0"/>
                        <a:t>NEP25 (for pricing the 2025-26 year)</a:t>
                      </a:r>
                      <a:endParaRPr lang="en-AU" sz="1600" i="0" dirty="0"/>
                    </a:p>
                  </a:txBody>
                  <a:tcPr/>
                </a:tc>
                <a:tc>
                  <a:txBody>
                    <a:bodyPr/>
                    <a:lstStyle/>
                    <a:p>
                      <a:r>
                        <a:rPr lang="en-AU" sz="1600" dirty="0"/>
                        <a:t>$7,258</a:t>
                      </a:r>
                    </a:p>
                  </a:txBody>
                  <a:tcPr/>
                </a:tc>
                <a:extLst>
                  <a:ext uri="{0D108BD9-81ED-4DB2-BD59-A6C34878D82A}">
                    <a16:rowId xmlns:a16="http://schemas.microsoft.com/office/drawing/2014/main" val="971746829"/>
                  </a:ext>
                </a:extLst>
              </a:tr>
              <a:tr h="370840">
                <a:tc>
                  <a:txBody>
                    <a:bodyPr/>
                    <a:lstStyle/>
                    <a:p>
                      <a:r>
                        <a:rPr lang="en-AU" sz="1600" dirty="0"/>
                        <a:t>Hip replacement NWAU</a:t>
                      </a:r>
                    </a:p>
                  </a:txBody>
                  <a:tcPr/>
                </a:tc>
                <a:tc>
                  <a:txBody>
                    <a:bodyPr/>
                    <a:lstStyle/>
                    <a:p>
                      <a:r>
                        <a:rPr lang="en-AU" sz="1600" dirty="0"/>
                        <a:t>4.0251</a:t>
                      </a:r>
                    </a:p>
                  </a:txBody>
                  <a:tcPr/>
                </a:tc>
                <a:extLst>
                  <a:ext uri="{0D108BD9-81ED-4DB2-BD59-A6C34878D82A}">
                    <a16:rowId xmlns:a16="http://schemas.microsoft.com/office/drawing/2014/main" val="1339532192"/>
                  </a:ext>
                </a:extLst>
              </a:tr>
              <a:tr h="370840">
                <a:tc>
                  <a:txBody>
                    <a:bodyPr/>
                    <a:lstStyle/>
                    <a:p>
                      <a:r>
                        <a:rPr lang="en-AU" sz="1600" dirty="0"/>
                        <a:t>Hip replacement base price 2025-26</a:t>
                      </a:r>
                    </a:p>
                  </a:txBody>
                  <a:tcPr/>
                </a:tc>
                <a:tc>
                  <a:txBody>
                    <a:bodyPr/>
                    <a:lstStyle/>
                    <a:p>
                      <a:r>
                        <a:rPr lang="en-AU" sz="1600" b="1" dirty="0"/>
                        <a:t>$29,214</a:t>
                      </a:r>
                    </a:p>
                    <a:p>
                      <a:r>
                        <a:rPr lang="en-AU" sz="1600" b="0" dirty="0">
                          <a:solidFill>
                            <a:schemeClr val="bg1">
                              <a:lumMod val="50000"/>
                            </a:schemeClr>
                          </a:solidFill>
                        </a:rPr>
                        <a:t>=7,258×4.0251</a:t>
                      </a:r>
                    </a:p>
                  </a:txBody>
                  <a:tcPr/>
                </a:tc>
                <a:extLst>
                  <a:ext uri="{0D108BD9-81ED-4DB2-BD59-A6C34878D82A}">
                    <a16:rowId xmlns:a16="http://schemas.microsoft.com/office/drawing/2014/main" val="2192008886"/>
                  </a:ext>
                </a:extLst>
              </a:tr>
              <a:tr h="370840">
                <a:tc>
                  <a:txBody>
                    <a:bodyPr/>
                    <a:lstStyle/>
                    <a:p>
                      <a:r>
                        <a:rPr lang="en-AU" sz="1600" dirty="0"/>
                        <a:t>Adjustments (e.g. indigenous patient)</a:t>
                      </a:r>
                    </a:p>
                  </a:txBody>
                  <a:tcPr/>
                </a:tc>
                <a:tc>
                  <a:txBody>
                    <a:bodyPr/>
                    <a:lstStyle/>
                    <a:p>
                      <a:r>
                        <a:rPr lang="en-AU" sz="1600" b="0" dirty="0"/>
                        <a:t>x1.03</a:t>
                      </a:r>
                    </a:p>
                  </a:txBody>
                  <a:tcPr/>
                </a:tc>
                <a:extLst>
                  <a:ext uri="{0D108BD9-81ED-4DB2-BD59-A6C34878D82A}">
                    <a16:rowId xmlns:a16="http://schemas.microsoft.com/office/drawing/2014/main" val="3921480013"/>
                  </a:ext>
                </a:extLst>
              </a:tr>
              <a:tr h="370840">
                <a:tc>
                  <a:txBody>
                    <a:bodyPr/>
                    <a:lstStyle/>
                    <a:p>
                      <a:r>
                        <a:rPr lang="en-AU" sz="1600" dirty="0"/>
                        <a:t>Hip replacement final price 2025-26</a:t>
                      </a:r>
                    </a:p>
                  </a:txBody>
                  <a:tcPr/>
                </a:tc>
                <a:tc>
                  <a:txBody>
                    <a:bodyPr/>
                    <a:lstStyle/>
                    <a:p>
                      <a:r>
                        <a:rPr lang="en-AU" sz="1600" b="1" dirty="0"/>
                        <a:t>$30,090</a:t>
                      </a:r>
                      <a:br>
                        <a:rPr lang="en-AU" sz="1600" b="1" dirty="0"/>
                      </a:br>
                      <a:r>
                        <a:rPr lang="en-AU" sz="1600" b="0" dirty="0">
                          <a:solidFill>
                            <a:schemeClr val="bg1">
                              <a:lumMod val="50000"/>
                            </a:schemeClr>
                          </a:solidFill>
                        </a:rPr>
                        <a:t>(=29,214×1.03)</a:t>
                      </a:r>
                    </a:p>
                  </a:txBody>
                  <a:tcPr/>
                </a:tc>
                <a:extLst>
                  <a:ext uri="{0D108BD9-81ED-4DB2-BD59-A6C34878D82A}">
                    <a16:rowId xmlns:a16="http://schemas.microsoft.com/office/drawing/2014/main" val="2656826174"/>
                  </a:ext>
                </a:extLst>
              </a:tr>
            </a:tbl>
          </a:graphicData>
        </a:graphic>
      </p:graphicFrame>
      <p:sp>
        <p:nvSpPr>
          <p:cNvPr id="13" name="Rectangle 12">
            <a:extLst>
              <a:ext uri="{FF2B5EF4-FFF2-40B4-BE49-F238E27FC236}">
                <a16:creationId xmlns:a16="http://schemas.microsoft.com/office/drawing/2014/main" id="{980084D8-282D-26CC-8839-FD8653C8CBD5}"/>
              </a:ext>
            </a:extLst>
          </p:cNvPr>
          <p:cNvSpPr/>
          <p:nvPr/>
        </p:nvSpPr>
        <p:spPr>
          <a:xfrm>
            <a:off x="5473700" y="4800600"/>
            <a:ext cx="248884" cy="266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AU" sz="1600" dirty="0" err="1">
              <a:solidFill>
                <a:schemeClr val="bg1"/>
              </a:solidFill>
            </a:endParaRPr>
          </a:p>
        </p:txBody>
      </p:sp>
      <p:sp>
        <p:nvSpPr>
          <p:cNvPr id="14" name="Rectangle 13">
            <a:extLst>
              <a:ext uri="{FF2B5EF4-FFF2-40B4-BE49-F238E27FC236}">
                <a16:creationId xmlns:a16="http://schemas.microsoft.com/office/drawing/2014/main" id="{03C36A7E-CA11-1754-6741-65AC7400407B}"/>
              </a:ext>
            </a:extLst>
          </p:cNvPr>
          <p:cNvSpPr/>
          <p:nvPr/>
        </p:nvSpPr>
        <p:spPr>
          <a:xfrm>
            <a:off x="6469417" y="3896360"/>
            <a:ext cx="248884" cy="266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AU" sz="1600" dirty="0" err="1">
              <a:solidFill>
                <a:schemeClr val="bg1"/>
              </a:solidFill>
            </a:endParaRPr>
          </a:p>
        </p:txBody>
      </p:sp>
      <p:cxnSp>
        <p:nvCxnSpPr>
          <p:cNvPr id="16" name="Connector: Elbow 15">
            <a:extLst>
              <a:ext uri="{FF2B5EF4-FFF2-40B4-BE49-F238E27FC236}">
                <a16:creationId xmlns:a16="http://schemas.microsoft.com/office/drawing/2014/main" id="{101B21AF-44D6-46E4-9362-808B1D26C775}"/>
              </a:ext>
            </a:extLst>
          </p:cNvPr>
          <p:cNvCxnSpPr>
            <a:cxnSpLocks/>
            <a:stCxn id="13" idx="3"/>
            <a:endCxn id="14" idx="1"/>
          </p:cNvCxnSpPr>
          <p:nvPr/>
        </p:nvCxnSpPr>
        <p:spPr>
          <a:xfrm flipV="1">
            <a:off x="5722584" y="4029710"/>
            <a:ext cx="746833" cy="904240"/>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953A8B3-6078-83CE-92CB-63A0843739EE}"/>
              </a:ext>
            </a:extLst>
          </p:cNvPr>
          <p:cNvSpPr txBox="1"/>
          <p:nvPr/>
        </p:nvSpPr>
        <p:spPr>
          <a:xfrm>
            <a:off x="699646" y="5256133"/>
            <a:ext cx="5244888" cy="400110"/>
          </a:xfrm>
          <a:prstGeom prst="rect">
            <a:avLst/>
          </a:prstGeom>
          <a:noFill/>
        </p:spPr>
        <p:txBody>
          <a:bodyPr wrap="square" rtlCol="0">
            <a:spAutoFit/>
          </a:bodyPr>
          <a:lstStyle/>
          <a:p>
            <a:r>
              <a:rPr lang="en-AU" sz="1000" dirty="0"/>
              <a:t>Source: IHACPA National Efficient Price Determination 2025-26 and IHACPA National Pricing Model Technical Specifications 2025-26 </a:t>
            </a:r>
            <a:r>
              <a:rPr lang="en-US" sz="1000" dirty="0">
                <a:ea typeface="Calibri" pitchFamily="34" charset="-122"/>
                <a:cs typeface="Calibri" pitchFamily="34" charset="-120"/>
              </a:rPr>
              <a:t> |  ihacpa.gov.au</a:t>
            </a:r>
            <a:endParaRPr lang="en-AU" sz="1000" dirty="0"/>
          </a:p>
        </p:txBody>
      </p:sp>
      <p:sp>
        <p:nvSpPr>
          <p:cNvPr id="6" name="TextBox 5">
            <a:extLst>
              <a:ext uri="{FF2B5EF4-FFF2-40B4-BE49-F238E27FC236}">
                <a16:creationId xmlns:a16="http://schemas.microsoft.com/office/drawing/2014/main" id="{C4F2DFEA-741C-3256-0BEE-63250ACF4D49}"/>
              </a:ext>
            </a:extLst>
          </p:cNvPr>
          <p:cNvSpPr txBox="1"/>
          <p:nvPr/>
        </p:nvSpPr>
        <p:spPr>
          <a:xfrm>
            <a:off x="6364204" y="5755153"/>
            <a:ext cx="5244888" cy="246221"/>
          </a:xfrm>
          <a:prstGeom prst="rect">
            <a:avLst/>
          </a:prstGeom>
          <a:noFill/>
        </p:spPr>
        <p:txBody>
          <a:bodyPr wrap="square" rtlCol="0">
            <a:spAutoFit/>
          </a:bodyPr>
          <a:lstStyle/>
          <a:p>
            <a:r>
              <a:rPr lang="en-AU" sz="1000" dirty="0"/>
              <a:t>Source: IHACPA National Efficient Price Determination 2025-26</a:t>
            </a:r>
            <a:r>
              <a:rPr lang="en-US" sz="1000" dirty="0">
                <a:ea typeface="Calibri" pitchFamily="34" charset="-122"/>
                <a:cs typeface="Calibri" pitchFamily="34" charset="-120"/>
              </a:rPr>
              <a:t> |  ihacpa.gov.au</a:t>
            </a:r>
            <a:r>
              <a:rPr lang="en-AU" sz="1000" dirty="0"/>
              <a:t> </a:t>
            </a:r>
          </a:p>
        </p:txBody>
      </p:sp>
    </p:spTree>
    <p:extLst>
      <p:ext uri="{BB962C8B-B14F-4D97-AF65-F5344CB8AC3E}">
        <p14:creationId xmlns:p14="http://schemas.microsoft.com/office/powerpoint/2010/main" val="1510735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8DF3-0987-7F63-3205-A8D2DBCE2762}"/>
              </a:ext>
            </a:extLst>
          </p:cNvPr>
          <p:cNvSpPr>
            <a:spLocks noGrp="1"/>
          </p:cNvSpPr>
          <p:nvPr>
            <p:ph type="title"/>
          </p:nvPr>
        </p:nvSpPr>
        <p:spPr/>
        <p:txBody>
          <a:bodyPr/>
          <a:lstStyle/>
          <a:p>
            <a:r>
              <a:rPr lang="en-AU" dirty="0"/>
              <a:t>NEP over time</a:t>
            </a:r>
          </a:p>
        </p:txBody>
      </p:sp>
      <p:sp>
        <p:nvSpPr>
          <p:cNvPr id="4" name="Footer Placeholder 3">
            <a:extLst>
              <a:ext uri="{FF2B5EF4-FFF2-40B4-BE49-F238E27FC236}">
                <a16:creationId xmlns:a16="http://schemas.microsoft.com/office/drawing/2014/main" id="{434D49C2-0CBE-8E81-C352-91A1E63F402E}"/>
              </a:ext>
            </a:extLst>
          </p:cNvPr>
          <p:cNvSpPr>
            <a:spLocks noGrp="1"/>
          </p:cNvSpPr>
          <p:nvPr>
            <p:ph type="ftr" sz="quarter" idx="3"/>
          </p:nvPr>
        </p:nvSpPr>
        <p:spPr/>
        <p:txBody>
          <a:bodyPr/>
          <a:lstStyle/>
          <a:p>
            <a:r>
              <a:rPr lang="en-AU"/>
              <a:t>The National Efficient Price: An Introduction for Private Health Insurers</a:t>
            </a:r>
            <a:endParaRPr lang="en-US" dirty="0"/>
          </a:p>
        </p:txBody>
      </p:sp>
      <p:sp>
        <p:nvSpPr>
          <p:cNvPr id="7" name="TextBox 6">
            <a:extLst>
              <a:ext uri="{FF2B5EF4-FFF2-40B4-BE49-F238E27FC236}">
                <a16:creationId xmlns:a16="http://schemas.microsoft.com/office/drawing/2014/main" id="{E6512D46-CC5A-AAA9-B06A-E2BE7304CDD9}"/>
              </a:ext>
            </a:extLst>
          </p:cNvPr>
          <p:cNvSpPr txBox="1"/>
          <p:nvPr/>
        </p:nvSpPr>
        <p:spPr>
          <a:xfrm>
            <a:off x="8210550" y="6145279"/>
            <a:ext cx="4546600" cy="246221"/>
          </a:xfrm>
          <a:prstGeom prst="rect">
            <a:avLst/>
          </a:prstGeom>
          <a:noFill/>
        </p:spPr>
        <p:txBody>
          <a:bodyPr wrap="square" rtlCol="0">
            <a:spAutoFit/>
          </a:bodyPr>
          <a:lstStyle/>
          <a:p>
            <a:r>
              <a:rPr lang="en-AU" sz="1000" dirty="0">
                <a:solidFill>
                  <a:schemeClr val="accent1"/>
                </a:solidFill>
              </a:rPr>
              <a:t>Source: IHACPA – NEP Determinations</a:t>
            </a:r>
          </a:p>
        </p:txBody>
      </p:sp>
      <p:sp>
        <p:nvSpPr>
          <p:cNvPr id="9" name="Content Placeholder 8">
            <a:extLst>
              <a:ext uri="{FF2B5EF4-FFF2-40B4-BE49-F238E27FC236}">
                <a16:creationId xmlns:a16="http://schemas.microsoft.com/office/drawing/2014/main" id="{666AC626-CF05-5543-4EFB-D83DC415A801}"/>
              </a:ext>
            </a:extLst>
          </p:cNvPr>
          <p:cNvSpPr>
            <a:spLocks noGrp="1"/>
          </p:cNvSpPr>
          <p:nvPr>
            <p:ph idx="1"/>
          </p:nvPr>
        </p:nvSpPr>
        <p:spPr>
          <a:xfrm>
            <a:off x="432000" y="1213200"/>
            <a:ext cx="4474229" cy="4920900"/>
          </a:xfrm>
        </p:spPr>
        <p:txBody>
          <a:bodyPr/>
          <a:lstStyle/>
          <a:p>
            <a:r>
              <a:rPr lang="en-AU" dirty="0"/>
              <a:t>The NEP has grown 3.9% p.a. over the past 10 years</a:t>
            </a:r>
          </a:p>
          <a:p>
            <a:pPr lvl="1"/>
            <a:r>
              <a:rPr lang="en-AU" dirty="0"/>
              <a:t>acceleration in recent years (e.g. 7.2% in 2024/25 and 12.3% in 2025/26)</a:t>
            </a:r>
          </a:p>
          <a:p>
            <a:r>
              <a:rPr lang="en-AU" dirty="0"/>
              <a:t>Growth over time captures:</a:t>
            </a:r>
          </a:p>
          <a:p>
            <a:pPr lvl="1"/>
            <a:r>
              <a:rPr lang="en-AU" dirty="0"/>
              <a:t>A range of inflationary pressures in healthcare (e.g. wages, award rates, medical treatment technology)</a:t>
            </a:r>
          </a:p>
          <a:p>
            <a:pPr lvl="1"/>
            <a:r>
              <a:rPr lang="en-AU" dirty="0"/>
              <a:t>But </a:t>
            </a:r>
            <a:r>
              <a:rPr lang="en-AU" u="sng" dirty="0"/>
              <a:t>not</a:t>
            </a:r>
            <a:r>
              <a:rPr lang="en-AU" dirty="0"/>
              <a:t> changes in case-mix, i.e. the growth has normalised for changes in activity profile.</a:t>
            </a:r>
          </a:p>
        </p:txBody>
      </p:sp>
      <p:graphicFrame>
        <p:nvGraphicFramePr>
          <p:cNvPr id="6" name="Chart 5">
            <a:extLst>
              <a:ext uri="{FF2B5EF4-FFF2-40B4-BE49-F238E27FC236}">
                <a16:creationId xmlns:a16="http://schemas.microsoft.com/office/drawing/2014/main" id="{3683EE46-C29C-DD8D-1C29-7884B6495E4E}"/>
              </a:ext>
            </a:extLst>
          </p:cNvPr>
          <p:cNvGraphicFramePr>
            <a:graphicFrameLocks/>
          </p:cNvGraphicFramePr>
          <p:nvPr/>
        </p:nvGraphicFramePr>
        <p:xfrm>
          <a:off x="5683769" y="1236040"/>
          <a:ext cx="5377541" cy="320584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26E92433-8D8E-1DE4-4B57-0CC864C42665}"/>
              </a:ext>
            </a:extLst>
          </p:cNvPr>
          <p:cNvSpPr txBox="1"/>
          <p:nvPr/>
        </p:nvSpPr>
        <p:spPr>
          <a:xfrm>
            <a:off x="5683770" y="4622448"/>
            <a:ext cx="5244888" cy="246221"/>
          </a:xfrm>
          <a:prstGeom prst="rect">
            <a:avLst/>
          </a:prstGeom>
          <a:noFill/>
        </p:spPr>
        <p:txBody>
          <a:bodyPr wrap="square" rtlCol="0">
            <a:spAutoFit/>
          </a:bodyPr>
          <a:lstStyle/>
          <a:p>
            <a:r>
              <a:rPr lang="en-AU" sz="1000" dirty="0"/>
              <a:t>Source: IHACPA National Efficient Price Determinations 2012-13 to 2025-26</a:t>
            </a:r>
          </a:p>
        </p:txBody>
      </p:sp>
    </p:spTree>
    <p:extLst>
      <p:ext uri="{BB962C8B-B14F-4D97-AF65-F5344CB8AC3E}">
        <p14:creationId xmlns:p14="http://schemas.microsoft.com/office/powerpoint/2010/main" val="1385656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1CDD61-D9F0-B6E2-BEA4-0DD8D2999106}"/>
              </a:ext>
            </a:extLst>
          </p:cNvPr>
          <p:cNvSpPr>
            <a:spLocks noGrp="1"/>
          </p:cNvSpPr>
          <p:nvPr>
            <p:ph idx="1"/>
          </p:nvPr>
        </p:nvSpPr>
        <p:spPr>
          <a:xfrm>
            <a:off x="838200" y="1513135"/>
            <a:ext cx="10723485" cy="5104028"/>
          </a:xfrm>
        </p:spPr>
        <p:txBody>
          <a:bodyPr>
            <a:normAutofit fontScale="40000" lnSpcReduction="20000"/>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This meeting is being conducted in accordance with Institute’s Code of Conduct and attended by members in their professional capacity.  </a:t>
            </a: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It is acknowledged that professional members in their employed capacity, may be active market participants in their respective industries who may compete with each other as defined by competition law. </a:t>
            </a: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Participants are, therefore, reminded that in accordance with their competition law compliance obligations they should not: </a:t>
            </a:r>
            <a:endPar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628650" lvl="1" indent="-171450" eaLnBrk="0" fontAlgn="base" hangingPunct="0">
              <a:lnSpc>
                <a:spcPct val="170000"/>
              </a:lnSpc>
              <a:spcBef>
                <a:spcPct val="0"/>
              </a:spcBef>
              <a:spcAft>
                <a:spcPct val="0"/>
              </a:spcAft>
              <a:defRPr/>
            </a:pPr>
            <a:r>
              <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discuss any matter that may be perceived as being cooperation by competitors in a market to influence that market; </a:t>
            </a:r>
            <a:endPar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628650" lvl="1" indent="-171450" eaLnBrk="0" fontAlgn="base" hangingPunct="0">
              <a:lnSpc>
                <a:spcPct val="170000"/>
              </a:lnSpc>
              <a:spcBef>
                <a:spcPct val="0"/>
              </a:spcBef>
              <a:spcAft>
                <a:spcPct val="0"/>
              </a:spcAft>
              <a:defRPr/>
            </a:pPr>
            <a:r>
              <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discuss any matters that could be regarded as fixing, maintaining or controlling prices, allocation of customers or territories, coordinating bids and/or restricting output or acquisitions in any circumstances;  </a:t>
            </a:r>
            <a:endPar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628650" lvl="1" indent="-171450" eaLnBrk="0" fontAlgn="base" hangingPunct="0">
              <a:lnSpc>
                <a:spcPct val="170000"/>
              </a:lnSpc>
              <a:spcBef>
                <a:spcPct val="0"/>
              </a:spcBef>
              <a:spcAft>
                <a:spcPct val="0"/>
              </a:spcAft>
              <a:defRPr/>
            </a:pPr>
            <a:r>
              <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share commercially sensitive information relating to their employer; or </a:t>
            </a:r>
            <a:endPar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628650" lvl="1" indent="-171450" eaLnBrk="0" fontAlgn="base" hangingPunct="0">
              <a:lnSpc>
                <a:spcPct val="170000"/>
              </a:lnSpc>
              <a:spcBef>
                <a:spcPct val="0"/>
              </a:spcBef>
              <a:spcAft>
                <a:spcPct val="0"/>
              </a:spcAft>
              <a:defRPr/>
            </a:pPr>
            <a:r>
              <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share information for an anti-competitive purpose. </a:t>
            </a:r>
            <a:endPar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indent="0">
              <a:buNone/>
            </a:pPr>
            <a:endParaRPr lang="en-AU" dirty="0"/>
          </a:p>
        </p:txBody>
      </p:sp>
      <p:sp>
        <p:nvSpPr>
          <p:cNvPr id="4" name="Title 1">
            <a:extLst>
              <a:ext uri="{FF2B5EF4-FFF2-40B4-BE49-F238E27FC236}">
                <a16:creationId xmlns:a16="http://schemas.microsoft.com/office/drawing/2014/main" id="{FC5D3285-9CE9-FF4E-8874-7A33D7173AA4}"/>
              </a:ext>
            </a:extLst>
          </p:cNvPr>
          <p:cNvSpPr>
            <a:spLocks noGrp="1"/>
          </p:cNvSpPr>
          <p:nvPr>
            <p:ph type="title"/>
          </p:nvPr>
        </p:nvSpPr>
        <p:spPr>
          <a:xfrm>
            <a:off x="838200" y="240837"/>
            <a:ext cx="10515600" cy="1325563"/>
          </a:xfrm>
        </p:spPr>
        <p:txBody>
          <a:bodyPr>
            <a:noAutofit/>
          </a:bodyPr>
          <a:lstStyle/>
          <a:p>
            <a:r>
              <a:rPr lang="en-US" b="1" dirty="0">
                <a:solidFill>
                  <a:srgbClr val="3C69FF"/>
                </a:solidFill>
              </a:rPr>
              <a:t>Important notice for all participants </a:t>
            </a:r>
          </a:p>
        </p:txBody>
      </p:sp>
    </p:spTree>
    <p:extLst>
      <p:ext uri="{BB962C8B-B14F-4D97-AF65-F5344CB8AC3E}">
        <p14:creationId xmlns:p14="http://schemas.microsoft.com/office/powerpoint/2010/main" val="1097174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9425F-12B6-B4C5-EBBC-6F1E53B9117C}"/>
              </a:ext>
            </a:extLst>
          </p:cNvPr>
          <p:cNvSpPr>
            <a:spLocks noGrp="1"/>
          </p:cNvSpPr>
          <p:nvPr>
            <p:ph type="title"/>
          </p:nvPr>
        </p:nvSpPr>
        <p:spPr/>
        <p:txBody>
          <a:bodyPr/>
          <a:lstStyle/>
          <a:p>
            <a:r>
              <a:rPr lang="en-AU" dirty="0"/>
              <a:t>Adjustments</a:t>
            </a:r>
          </a:p>
        </p:txBody>
      </p:sp>
      <p:sp>
        <p:nvSpPr>
          <p:cNvPr id="3" name="Content Placeholder 2">
            <a:extLst>
              <a:ext uri="{FF2B5EF4-FFF2-40B4-BE49-F238E27FC236}">
                <a16:creationId xmlns:a16="http://schemas.microsoft.com/office/drawing/2014/main" id="{A7E4F9E6-EB3A-9495-8588-2000CD882BE6}"/>
              </a:ext>
            </a:extLst>
          </p:cNvPr>
          <p:cNvSpPr>
            <a:spLocks noGrp="1"/>
          </p:cNvSpPr>
          <p:nvPr>
            <p:ph idx="1"/>
          </p:nvPr>
        </p:nvSpPr>
        <p:spPr>
          <a:xfrm>
            <a:off x="432000" y="1219506"/>
            <a:ext cx="11329200" cy="4920900"/>
          </a:xfrm>
        </p:spPr>
        <p:txBody>
          <a:bodyPr/>
          <a:lstStyle/>
          <a:p>
            <a:r>
              <a:rPr lang="en-AU" b="1" dirty="0"/>
              <a:t>Adjustments </a:t>
            </a:r>
            <a:r>
              <a:rPr lang="en-AU" dirty="0"/>
              <a:t>to the NEP reflect </a:t>
            </a:r>
            <a:r>
              <a:rPr lang="en-AU" b="1" dirty="0"/>
              <a:t>legitimate and unavoidable variations </a:t>
            </a:r>
            <a:r>
              <a:rPr lang="en-AU" dirty="0"/>
              <a:t>in the costs of delivering health care services, and include:</a:t>
            </a:r>
          </a:p>
          <a:p>
            <a:pPr lvl="1"/>
            <a:r>
              <a:rPr lang="en-AU" dirty="0"/>
              <a:t>Paediatric (children treated in specialist children’s hospitals)</a:t>
            </a:r>
          </a:p>
          <a:p>
            <a:pPr lvl="1"/>
            <a:r>
              <a:rPr lang="en-AU" dirty="0"/>
              <a:t>Remoteness (patient residence and/or location of treatment)</a:t>
            </a:r>
          </a:p>
          <a:p>
            <a:pPr lvl="1"/>
            <a:r>
              <a:rPr lang="en-AU" dirty="0"/>
              <a:t>Indigenous patients</a:t>
            </a:r>
          </a:p>
          <a:p>
            <a:pPr lvl="1"/>
            <a:r>
              <a:rPr lang="en-AU" dirty="0"/>
              <a:t>Radiotherapy</a:t>
            </a:r>
          </a:p>
          <a:p>
            <a:pPr lvl="1"/>
            <a:r>
              <a:rPr lang="en-AU" dirty="0"/>
              <a:t>Dialysis</a:t>
            </a:r>
          </a:p>
          <a:p>
            <a:pPr lvl="1"/>
            <a:r>
              <a:rPr lang="en-AU" dirty="0"/>
              <a:t>Intensive care unit (ICU)</a:t>
            </a:r>
          </a:p>
          <a:p>
            <a:pPr lvl="1"/>
            <a:r>
              <a:rPr lang="en-AU" dirty="0"/>
              <a:t>Multidisciplinary clinics</a:t>
            </a:r>
          </a:p>
          <a:p>
            <a:pPr lvl="1"/>
            <a:r>
              <a:rPr lang="en-AU" dirty="0"/>
              <a:t>Private patient service and accommodation (for eligible admitted private patients in public hospitals).</a:t>
            </a:r>
          </a:p>
          <a:p>
            <a:r>
              <a:rPr lang="en-AU" dirty="0"/>
              <a:t>Additional adjustments also penalise (reduce funding) for </a:t>
            </a:r>
            <a:r>
              <a:rPr lang="en-AU" b="1" dirty="0"/>
              <a:t>hospital acquired complications</a:t>
            </a:r>
            <a:r>
              <a:rPr lang="en-AU" dirty="0"/>
              <a:t>, to encourage safety and quality standards are met</a:t>
            </a:r>
          </a:p>
          <a:p>
            <a:pPr lvl="1"/>
            <a:r>
              <a:rPr lang="en-AU" dirty="0"/>
              <a:t>These adjustments consider the complexity of the patients and their relative risk of acquiring complications.</a:t>
            </a:r>
          </a:p>
        </p:txBody>
      </p:sp>
      <p:sp>
        <p:nvSpPr>
          <p:cNvPr id="4" name="Footer Placeholder 3">
            <a:extLst>
              <a:ext uri="{FF2B5EF4-FFF2-40B4-BE49-F238E27FC236}">
                <a16:creationId xmlns:a16="http://schemas.microsoft.com/office/drawing/2014/main" id="{2C30FF16-DF50-39C4-053B-F66223799995}"/>
              </a:ext>
            </a:extLst>
          </p:cNvPr>
          <p:cNvSpPr>
            <a:spLocks noGrp="1"/>
          </p:cNvSpPr>
          <p:nvPr>
            <p:ph type="ftr" sz="quarter" idx="3"/>
          </p:nvPr>
        </p:nvSpPr>
        <p:spPr/>
        <p:txBody>
          <a:bodyPr/>
          <a:lstStyle/>
          <a:p>
            <a:r>
              <a:rPr lang="en-AU"/>
              <a:t>The National Efficient Price: An Introduction for Private Health Insurers</a:t>
            </a:r>
            <a:endParaRPr lang="en-US" dirty="0"/>
          </a:p>
        </p:txBody>
      </p:sp>
    </p:spTree>
    <p:extLst>
      <p:ext uri="{BB962C8B-B14F-4D97-AF65-F5344CB8AC3E}">
        <p14:creationId xmlns:p14="http://schemas.microsoft.com/office/powerpoint/2010/main" val="977858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5"/>
          <p:cNvSpPr/>
          <p:nvPr/>
        </p:nvSpPr>
        <p:spPr>
          <a:xfrm>
            <a:off x="515006" y="1219200"/>
            <a:ext cx="5242560" cy="365760"/>
          </a:xfrm>
          <a:prstGeom prst="rect">
            <a:avLst/>
          </a:prstGeom>
          <a:noFill/>
          <a:ln/>
        </p:spPr>
        <p:txBody>
          <a:bodyPr wrap="square" lIns="0" tIns="0" rIns="0" bIns="0" rtlCol="0" anchor="ctr"/>
          <a:lstStyle/>
          <a:p>
            <a:r>
              <a:rPr lang="en-US" sz="1600" b="1" dirty="0">
                <a:ea typeface="Calibri" pitchFamily="34" charset="-122"/>
                <a:cs typeface="Calibri" pitchFamily="34" charset="-120"/>
              </a:rPr>
              <a:t>Hospital Acquired Complication (HAC)</a:t>
            </a:r>
            <a:endParaRPr lang="en-US" sz="1600" b="1" dirty="0"/>
          </a:p>
        </p:txBody>
      </p:sp>
      <p:sp>
        <p:nvSpPr>
          <p:cNvPr id="8" name="Text 6"/>
          <p:cNvSpPr/>
          <p:nvPr/>
        </p:nvSpPr>
        <p:spPr>
          <a:xfrm>
            <a:off x="515006" y="1584960"/>
            <a:ext cx="5242560" cy="1036320"/>
          </a:xfrm>
          <a:prstGeom prst="rect">
            <a:avLst/>
          </a:prstGeom>
          <a:noFill/>
          <a:ln/>
        </p:spPr>
        <p:txBody>
          <a:bodyPr wrap="square" lIns="0" tIns="0" rIns="0" bIns="0" rtlCol="0" anchor="t"/>
          <a:lstStyle/>
          <a:p>
            <a:r>
              <a:rPr lang="en-US" sz="1400" dirty="0">
                <a:ea typeface="Calibri" pitchFamily="34" charset="-122"/>
                <a:cs typeface="Calibri" pitchFamily="34" charset="-120"/>
              </a:rPr>
              <a:t>A complication occurring during a hospital stay for which clinical risk mitigation strategies may reduce (but not eliminate) the risk. </a:t>
            </a:r>
            <a:endParaRPr lang="en-US" sz="1400" dirty="0"/>
          </a:p>
        </p:txBody>
      </p:sp>
      <p:sp>
        <p:nvSpPr>
          <p:cNvPr id="11" name="Text 9"/>
          <p:cNvSpPr/>
          <p:nvPr/>
        </p:nvSpPr>
        <p:spPr>
          <a:xfrm>
            <a:off x="515006" y="2877312"/>
            <a:ext cx="5242560" cy="365760"/>
          </a:xfrm>
          <a:prstGeom prst="rect">
            <a:avLst/>
          </a:prstGeom>
          <a:noFill/>
          <a:ln/>
        </p:spPr>
        <p:txBody>
          <a:bodyPr wrap="square" lIns="0" tIns="0" rIns="0" bIns="0" rtlCol="0" anchor="ctr"/>
          <a:lstStyle/>
          <a:p>
            <a:r>
              <a:rPr lang="en-US" sz="1600" b="1" dirty="0">
                <a:ea typeface="Calibri" pitchFamily="34" charset="-122"/>
                <a:cs typeface="Calibri" pitchFamily="34" charset="-120"/>
              </a:rPr>
              <a:t>16 HAC Categories (v3.1)</a:t>
            </a:r>
            <a:endParaRPr lang="en-US" sz="1600" dirty="0"/>
          </a:p>
        </p:txBody>
      </p:sp>
      <p:sp>
        <p:nvSpPr>
          <p:cNvPr id="12" name="Text 10"/>
          <p:cNvSpPr/>
          <p:nvPr/>
        </p:nvSpPr>
        <p:spPr>
          <a:xfrm>
            <a:off x="515006" y="3267456"/>
            <a:ext cx="2682240" cy="2865120"/>
          </a:xfrm>
          <a:prstGeom prst="rect">
            <a:avLst/>
          </a:prstGeom>
          <a:noFill/>
          <a:ln/>
        </p:spPr>
        <p:txBody>
          <a:bodyPr wrap="square" lIns="0" tIns="0" rIns="0" bIns="0" rtlCol="0" anchor="t"/>
          <a:lstStyle/>
          <a:p>
            <a:pPr marL="268288" indent="-268288" defTabSz="914400">
              <a:spcBef>
                <a:spcPts val="300"/>
              </a:spcBef>
              <a:spcAft>
                <a:spcPts val="300"/>
              </a:spcAft>
              <a:buClr>
                <a:schemeClr val="accent1"/>
              </a:buClr>
              <a:buSzPct val="100000"/>
              <a:buFont typeface="Wingdings" panose="05000000000000000000" pitchFamily="2" charset="2"/>
              <a:buChar char="§"/>
            </a:pPr>
            <a:r>
              <a:rPr lang="en-US" sz="1200" dirty="0"/>
              <a:t>HAC 1  Pressure injury</a:t>
            </a:r>
          </a:p>
          <a:p>
            <a:pPr marL="268288" indent="-268288" defTabSz="914400">
              <a:spcBef>
                <a:spcPts val="300"/>
              </a:spcBef>
              <a:spcAft>
                <a:spcPts val="300"/>
              </a:spcAft>
              <a:buClr>
                <a:schemeClr val="accent1"/>
              </a:buClr>
              <a:buSzPct val="100000"/>
              <a:buFont typeface="Wingdings" panose="05000000000000000000" pitchFamily="2" charset="2"/>
              <a:buChar char="§"/>
            </a:pPr>
            <a:r>
              <a:rPr lang="en-US" sz="1200" dirty="0"/>
              <a:t>HAC 2  Falls resulting in fracture</a:t>
            </a:r>
          </a:p>
          <a:p>
            <a:pPr marL="268288" indent="-268288" defTabSz="914400">
              <a:spcBef>
                <a:spcPts val="300"/>
              </a:spcBef>
              <a:spcAft>
                <a:spcPts val="300"/>
              </a:spcAft>
              <a:buClr>
                <a:schemeClr val="accent1"/>
              </a:buClr>
              <a:buSzPct val="100000"/>
              <a:buFont typeface="Wingdings" panose="05000000000000000000" pitchFamily="2" charset="2"/>
              <a:buChar char="§"/>
            </a:pPr>
            <a:r>
              <a:rPr lang="en-US" sz="1200" dirty="0"/>
              <a:t>HAC 3  Healthcare-assoc. infections</a:t>
            </a:r>
          </a:p>
          <a:p>
            <a:pPr marL="268288" indent="-268288" defTabSz="914400">
              <a:spcBef>
                <a:spcPts val="300"/>
              </a:spcBef>
              <a:spcAft>
                <a:spcPts val="300"/>
              </a:spcAft>
              <a:buClr>
                <a:schemeClr val="accent1"/>
              </a:buClr>
              <a:buSzPct val="100000"/>
              <a:buFont typeface="Wingdings" panose="05000000000000000000" pitchFamily="2" charset="2"/>
              <a:buChar char="§"/>
            </a:pPr>
            <a:r>
              <a:rPr lang="en-US" sz="1200" dirty="0"/>
              <a:t>HAC 4  Surgical complications</a:t>
            </a:r>
          </a:p>
          <a:p>
            <a:pPr marL="268288" indent="-268288" defTabSz="914400">
              <a:spcBef>
                <a:spcPts val="300"/>
              </a:spcBef>
              <a:spcAft>
                <a:spcPts val="300"/>
              </a:spcAft>
              <a:buClr>
                <a:schemeClr val="accent1"/>
              </a:buClr>
              <a:buSzPct val="100000"/>
              <a:buFont typeface="Wingdings" panose="05000000000000000000" pitchFamily="2" charset="2"/>
              <a:buChar char="§"/>
            </a:pPr>
            <a:r>
              <a:rPr lang="en-US" sz="1200" dirty="0"/>
              <a:t>HAC 5  Respiratory complications</a:t>
            </a:r>
          </a:p>
          <a:p>
            <a:pPr marL="268288" indent="-268288" defTabSz="914400">
              <a:spcBef>
                <a:spcPts val="300"/>
              </a:spcBef>
              <a:spcAft>
                <a:spcPts val="300"/>
              </a:spcAft>
              <a:buClr>
                <a:schemeClr val="accent1"/>
              </a:buClr>
              <a:buSzPct val="100000"/>
              <a:buFont typeface="Wingdings" panose="05000000000000000000" pitchFamily="2" charset="2"/>
              <a:buChar char="§"/>
            </a:pPr>
            <a:r>
              <a:rPr lang="en-US" sz="1200" dirty="0"/>
              <a:t>HAC 6  Venous thromboembolism</a:t>
            </a:r>
          </a:p>
          <a:p>
            <a:pPr marL="268288" indent="-268288" defTabSz="914400">
              <a:spcBef>
                <a:spcPts val="300"/>
              </a:spcBef>
              <a:spcAft>
                <a:spcPts val="300"/>
              </a:spcAft>
              <a:buClr>
                <a:schemeClr val="accent1"/>
              </a:buClr>
              <a:buSzPct val="100000"/>
              <a:buFont typeface="Wingdings" panose="05000000000000000000" pitchFamily="2" charset="2"/>
              <a:buChar char="§"/>
            </a:pPr>
            <a:r>
              <a:rPr lang="en-US" sz="1200" dirty="0"/>
              <a:t>HAC 7  Renal failure</a:t>
            </a:r>
          </a:p>
          <a:p>
            <a:pPr marL="268288" indent="-268288" defTabSz="914400">
              <a:spcBef>
                <a:spcPts val="300"/>
              </a:spcBef>
              <a:spcAft>
                <a:spcPts val="300"/>
              </a:spcAft>
              <a:buClr>
                <a:schemeClr val="accent1"/>
              </a:buClr>
              <a:buSzPct val="100000"/>
              <a:buFont typeface="Wingdings" panose="05000000000000000000" pitchFamily="2" charset="2"/>
              <a:buChar char="§"/>
            </a:pPr>
            <a:r>
              <a:rPr lang="en-US" sz="1200" dirty="0"/>
              <a:t>HAC 8  Gastrointestinal bleeding</a:t>
            </a:r>
          </a:p>
        </p:txBody>
      </p:sp>
      <p:sp>
        <p:nvSpPr>
          <p:cNvPr id="13" name="Text 11"/>
          <p:cNvSpPr/>
          <p:nvPr/>
        </p:nvSpPr>
        <p:spPr>
          <a:xfrm>
            <a:off x="3258206" y="3267456"/>
            <a:ext cx="2682240" cy="2865120"/>
          </a:xfrm>
          <a:prstGeom prst="rect">
            <a:avLst/>
          </a:prstGeom>
          <a:noFill/>
          <a:ln/>
        </p:spPr>
        <p:txBody>
          <a:bodyPr wrap="square" lIns="0" tIns="0" rIns="0" bIns="0" rtlCol="0" anchor="t"/>
          <a:lstStyle/>
          <a:p>
            <a:pPr marL="268288" indent="-268288" defTabSz="914400">
              <a:spcBef>
                <a:spcPts val="300"/>
              </a:spcBef>
              <a:spcAft>
                <a:spcPts val="300"/>
              </a:spcAft>
              <a:buClr>
                <a:schemeClr val="accent1"/>
              </a:buClr>
              <a:buSzPct val="100000"/>
              <a:buFont typeface="Wingdings" panose="05000000000000000000" pitchFamily="2" charset="2"/>
              <a:buChar char="§"/>
            </a:pPr>
            <a:r>
              <a:rPr lang="en-US" sz="1200" dirty="0"/>
              <a:t>HAC 9  Medication complications</a:t>
            </a:r>
          </a:p>
          <a:p>
            <a:pPr marL="268288" indent="-268288" defTabSz="914400">
              <a:spcBef>
                <a:spcPts val="300"/>
              </a:spcBef>
              <a:spcAft>
                <a:spcPts val="300"/>
              </a:spcAft>
              <a:buClr>
                <a:schemeClr val="accent1"/>
              </a:buClr>
              <a:buSzPct val="100000"/>
              <a:buFont typeface="Wingdings" panose="05000000000000000000" pitchFamily="2" charset="2"/>
              <a:buChar char="§"/>
            </a:pPr>
            <a:r>
              <a:rPr lang="en-US" sz="1200" dirty="0"/>
              <a:t>HAC 10 Delirium</a:t>
            </a:r>
          </a:p>
          <a:p>
            <a:pPr marL="268288" indent="-268288" defTabSz="914400">
              <a:spcBef>
                <a:spcPts val="300"/>
              </a:spcBef>
              <a:spcAft>
                <a:spcPts val="300"/>
              </a:spcAft>
              <a:buClr>
                <a:schemeClr val="accent1"/>
              </a:buClr>
              <a:buSzPct val="100000"/>
              <a:buFont typeface="Wingdings" panose="05000000000000000000" pitchFamily="2" charset="2"/>
              <a:buChar char="§"/>
            </a:pPr>
            <a:r>
              <a:rPr lang="en-US" sz="1200" dirty="0"/>
              <a:t>HAC 11 Persistent incontinence</a:t>
            </a:r>
          </a:p>
          <a:p>
            <a:pPr marL="268288" indent="-268288" defTabSz="914400">
              <a:spcBef>
                <a:spcPts val="300"/>
              </a:spcBef>
              <a:spcAft>
                <a:spcPts val="300"/>
              </a:spcAft>
              <a:buClr>
                <a:schemeClr val="accent1"/>
              </a:buClr>
              <a:buSzPct val="100000"/>
              <a:buFont typeface="Wingdings" panose="05000000000000000000" pitchFamily="2" charset="2"/>
              <a:buChar char="§"/>
            </a:pPr>
            <a:r>
              <a:rPr lang="en-US" sz="1200" dirty="0"/>
              <a:t>HAC 12 Malnutrition</a:t>
            </a:r>
          </a:p>
          <a:p>
            <a:pPr marL="268288" indent="-268288" defTabSz="914400">
              <a:spcBef>
                <a:spcPts val="300"/>
              </a:spcBef>
              <a:spcAft>
                <a:spcPts val="300"/>
              </a:spcAft>
              <a:buClr>
                <a:schemeClr val="accent1"/>
              </a:buClr>
              <a:buSzPct val="100000"/>
              <a:buFont typeface="Wingdings" panose="05000000000000000000" pitchFamily="2" charset="2"/>
              <a:buChar char="§"/>
            </a:pPr>
            <a:r>
              <a:rPr lang="en-US" sz="1200" dirty="0"/>
              <a:t>HAC 13 Cardiac complications</a:t>
            </a:r>
          </a:p>
          <a:p>
            <a:pPr marL="268288" indent="-268288" defTabSz="914400">
              <a:spcBef>
                <a:spcPts val="300"/>
              </a:spcBef>
              <a:spcAft>
                <a:spcPts val="300"/>
              </a:spcAft>
              <a:buClr>
                <a:schemeClr val="accent1"/>
              </a:buClr>
              <a:buSzPct val="100000"/>
              <a:buFont typeface="Wingdings" panose="05000000000000000000" pitchFamily="2" charset="2"/>
              <a:buChar char="§"/>
            </a:pPr>
            <a:r>
              <a:rPr lang="en-US" sz="1200" dirty="0"/>
              <a:t>HAC 14 Third/fourth degree tears</a:t>
            </a:r>
          </a:p>
          <a:p>
            <a:pPr marL="268288" indent="-268288" defTabSz="914400">
              <a:spcBef>
                <a:spcPts val="300"/>
              </a:spcBef>
              <a:spcAft>
                <a:spcPts val="300"/>
              </a:spcAft>
              <a:buClr>
                <a:schemeClr val="accent1"/>
              </a:buClr>
              <a:buSzPct val="100000"/>
              <a:buFont typeface="Wingdings" panose="05000000000000000000" pitchFamily="2" charset="2"/>
              <a:buChar char="§"/>
            </a:pPr>
            <a:r>
              <a:rPr lang="en-US" sz="1200" dirty="0"/>
              <a:t>HAC 15 Neonatal birth trauma</a:t>
            </a:r>
          </a:p>
          <a:p>
            <a:pPr marL="268288" indent="-268288" defTabSz="914400">
              <a:spcBef>
                <a:spcPts val="300"/>
              </a:spcBef>
              <a:spcAft>
                <a:spcPts val="300"/>
              </a:spcAft>
              <a:buClr>
                <a:schemeClr val="accent1"/>
              </a:buClr>
              <a:buSzPct val="100000"/>
              <a:buFont typeface="Wingdings" panose="05000000000000000000" pitchFamily="2" charset="2"/>
              <a:buChar char="§"/>
            </a:pPr>
            <a:r>
              <a:rPr lang="en-US" sz="1200" dirty="0"/>
              <a:t>HAC 16 Unplanned ICU admission*</a:t>
            </a:r>
          </a:p>
        </p:txBody>
      </p:sp>
      <p:sp>
        <p:nvSpPr>
          <p:cNvPr id="16" name="Shape 14"/>
          <p:cNvSpPr/>
          <p:nvPr/>
        </p:nvSpPr>
        <p:spPr>
          <a:xfrm>
            <a:off x="6352032" y="1325880"/>
            <a:ext cx="512064" cy="512064"/>
          </a:xfrm>
          <a:prstGeom prst="ellipse">
            <a:avLst/>
          </a:prstGeom>
          <a:solidFill>
            <a:schemeClr val="accent1">
              <a:lumMod val="50000"/>
            </a:schemeClr>
          </a:solidFill>
          <a:ln w="12700">
            <a:solidFill>
              <a:schemeClr val="accent1">
                <a:lumMod val="50000"/>
              </a:schemeClr>
            </a:solidFill>
            <a:prstDash val="solid"/>
          </a:ln>
        </p:spPr>
        <p:txBody>
          <a:bodyPr/>
          <a:lstStyle/>
          <a:p>
            <a:endParaRPr lang="en-AU" sz="2400">
              <a:latin typeface="Arial Black" panose="020B0A04020102020204" pitchFamily="34" charset="0"/>
            </a:endParaRPr>
          </a:p>
        </p:txBody>
      </p:sp>
      <p:sp>
        <p:nvSpPr>
          <p:cNvPr id="17" name="Text 15"/>
          <p:cNvSpPr/>
          <p:nvPr/>
        </p:nvSpPr>
        <p:spPr>
          <a:xfrm>
            <a:off x="6352032" y="1325880"/>
            <a:ext cx="512064" cy="512064"/>
          </a:xfrm>
          <a:prstGeom prst="rect">
            <a:avLst/>
          </a:prstGeom>
          <a:noFill/>
          <a:ln/>
        </p:spPr>
        <p:txBody>
          <a:bodyPr wrap="square" lIns="0" tIns="0" rIns="0" bIns="0" rtlCol="0" anchor="ctr"/>
          <a:lstStyle/>
          <a:p>
            <a:pPr algn="ctr"/>
            <a:r>
              <a:rPr lang="en-US" sz="1733" b="1" dirty="0">
                <a:solidFill>
                  <a:srgbClr val="FFFFFF"/>
                </a:solidFill>
                <a:latin typeface="Arial Black" panose="020B0A04020102020204" pitchFamily="34" charset="0"/>
                <a:ea typeface="Calibri" pitchFamily="34" charset="-122"/>
                <a:cs typeface="Calibri" pitchFamily="34" charset="-120"/>
              </a:rPr>
              <a:t>1</a:t>
            </a:r>
            <a:endParaRPr lang="en-US" sz="1733" dirty="0">
              <a:latin typeface="Arial Black" panose="020B0A04020102020204" pitchFamily="34" charset="0"/>
            </a:endParaRPr>
          </a:p>
        </p:txBody>
      </p:sp>
      <p:sp>
        <p:nvSpPr>
          <p:cNvPr id="18" name="Text 16"/>
          <p:cNvSpPr/>
          <p:nvPr/>
        </p:nvSpPr>
        <p:spPr>
          <a:xfrm>
            <a:off x="6949440" y="1350264"/>
            <a:ext cx="4754880" cy="365760"/>
          </a:xfrm>
          <a:prstGeom prst="rect">
            <a:avLst/>
          </a:prstGeom>
          <a:noFill/>
          <a:ln/>
        </p:spPr>
        <p:txBody>
          <a:bodyPr wrap="square" lIns="0" tIns="0" rIns="0" bIns="0" rtlCol="0" anchor="ctr"/>
          <a:lstStyle/>
          <a:p>
            <a:r>
              <a:rPr lang="en-US" sz="1600" b="1" dirty="0">
                <a:latin typeface="Arial Black" panose="020B0A04020102020204" pitchFamily="34" charset="0"/>
                <a:ea typeface="Calibri" pitchFamily="34" charset="-122"/>
                <a:cs typeface="Calibri" pitchFamily="34" charset="-120"/>
              </a:rPr>
              <a:t>HAC Identified</a:t>
            </a:r>
            <a:endParaRPr lang="en-US" sz="1600" dirty="0">
              <a:latin typeface="Arial Black" panose="020B0A04020102020204" pitchFamily="34" charset="0"/>
            </a:endParaRPr>
          </a:p>
        </p:txBody>
      </p:sp>
      <p:sp>
        <p:nvSpPr>
          <p:cNvPr id="19" name="Text 17"/>
          <p:cNvSpPr/>
          <p:nvPr/>
        </p:nvSpPr>
        <p:spPr>
          <a:xfrm>
            <a:off x="6352032" y="1866900"/>
            <a:ext cx="5364480" cy="999744"/>
          </a:xfrm>
          <a:prstGeom prst="rect">
            <a:avLst/>
          </a:prstGeom>
          <a:noFill/>
          <a:ln/>
        </p:spPr>
        <p:txBody>
          <a:bodyPr wrap="square" lIns="0" tIns="0" rIns="0" bIns="0" rtlCol="0" anchor="t"/>
          <a:lstStyle/>
          <a:p>
            <a:r>
              <a:rPr lang="en-US" sz="1400" dirty="0">
                <a:ea typeface="Calibri" pitchFamily="34" charset="-122"/>
                <a:cs typeface="Calibri" pitchFamily="34" charset="-120"/>
              </a:rPr>
              <a:t>Episode coded with an ICD-10-AM diagnosis flagging a HAC. </a:t>
            </a:r>
          </a:p>
          <a:p>
            <a:r>
              <a:rPr lang="en-US" sz="1400" dirty="0">
                <a:ea typeface="Calibri" pitchFamily="34" charset="-122"/>
                <a:cs typeface="Calibri" pitchFamily="34" charset="-120"/>
              </a:rPr>
              <a:t>Risk factors assessed: age, gender, emergency status, AR-DRG type, MDC &amp; Charlson comorbidity score.</a:t>
            </a:r>
            <a:endParaRPr lang="en-US" sz="1400" dirty="0"/>
          </a:p>
        </p:txBody>
      </p:sp>
      <p:sp>
        <p:nvSpPr>
          <p:cNvPr id="24" name="Shape 22"/>
          <p:cNvSpPr/>
          <p:nvPr/>
        </p:nvSpPr>
        <p:spPr>
          <a:xfrm>
            <a:off x="6352032" y="2798064"/>
            <a:ext cx="512064" cy="512064"/>
          </a:xfrm>
          <a:prstGeom prst="ellipse">
            <a:avLst/>
          </a:prstGeom>
          <a:solidFill>
            <a:schemeClr val="accent1"/>
          </a:solidFill>
          <a:ln w="12700">
            <a:solidFill>
              <a:schemeClr val="accent1"/>
            </a:solidFill>
            <a:prstDash val="solid"/>
          </a:ln>
        </p:spPr>
        <p:txBody>
          <a:bodyPr/>
          <a:lstStyle/>
          <a:p>
            <a:endParaRPr lang="en-AU" sz="2400">
              <a:latin typeface="Arial Black" panose="020B0A04020102020204" pitchFamily="34" charset="0"/>
            </a:endParaRPr>
          </a:p>
        </p:txBody>
      </p:sp>
      <p:sp>
        <p:nvSpPr>
          <p:cNvPr id="25" name="Text 23"/>
          <p:cNvSpPr/>
          <p:nvPr/>
        </p:nvSpPr>
        <p:spPr>
          <a:xfrm>
            <a:off x="6352032" y="2798064"/>
            <a:ext cx="512064" cy="512064"/>
          </a:xfrm>
          <a:prstGeom prst="rect">
            <a:avLst/>
          </a:prstGeom>
          <a:noFill/>
          <a:ln/>
        </p:spPr>
        <p:txBody>
          <a:bodyPr wrap="square" lIns="0" tIns="0" rIns="0" bIns="0" rtlCol="0" anchor="ctr"/>
          <a:lstStyle/>
          <a:p>
            <a:pPr algn="ctr"/>
            <a:r>
              <a:rPr lang="en-US" sz="1733" b="1" dirty="0">
                <a:solidFill>
                  <a:srgbClr val="FFFFFF"/>
                </a:solidFill>
                <a:latin typeface="Arial Black" panose="020B0A04020102020204" pitchFamily="34" charset="0"/>
                <a:ea typeface="Calibri" pitchFamily="34" charset="-122"/>
                <a:cs typeface="Calibri" pitchFamily="34" charset="-120"/>
              </a:rPr>
              <a:t>2</a:t>
            </a:r>
            <a:endParaRPr lang="en-US" sz="1733" dirty="0">
              <a:latin typeface="Arial Black" panose="020B0A04020102020204" pitchFamily="34" charset="0"/>
            </a:endParaRPr>
          </a:p>
        </p:txBody>
      </p:sp>
      <p:sp>
        <p:nvSpPr>
          <p:cNvPr id="26" name="Text 24"/>
          <p:cNvSpPr/>
          <p:nvPr/>
        </p:nvSpPr>
        <p:spPr>
          <a:xfrm>
            <a:off x="6949440" y="2822448"/>
            <a:ext cx="4754880" cy="365760"/>
          </a:xfrm>
          <a:prstGeom prst="rect">
            <a:avLst/>
          </a:prstGeom>
          <a:noFill/>
          <a:ln/>
        </p:spPr>
        <p:txBody>
          <a:bodyPr wrap="square" lIns="0" tIns="0" rIns="0" bIns="0" rtlCol="0" anchor="ctr"/>
          <a:lstStyle/>
          <a:p>
            <a:r>
              <a:rPr lang="en-US" sz="1600" b="1" dirty="0">
                <a:latin typeface="Arial Black" panose="020B0A04020102020204" pitchFamily="34" charset="0"/>
                <a:ea typeface="Calibri" pitchFamily="34" charset="-122"/>
                <a:cs typeface="Calibri" pitchFamily="34" charset="-120"/>
              </a:rPr>
              <a:t>Complexity Score Assigned</a:t>
            </a:r>
            <a:endParaRPr lang="en-US" sz="1600" dirty="0">
              <a:latin typeface="Arial Black" panose="020B0A04020102020204" pitchFamily="34" charset="0"/>
            </a:endParaRPr>
          </a:p>
        </p:txBody>
      </p:sp>
      <p:sp>
        <p:nvSpPr>
          <p:cNvPr id="27" name="Text 25"/>
          <p:cNvSpPr/>
          <p:nvPr/>
        </p:nvSpPr>
        <p:spPr>
          <a:xfrm>
            <a:off x="6352032" y="3361944"/>
            <a:ext cx="5364480" cy="999744"/>
          </a:xfrm>
          <a:prstGeom prst="rect">
            <a:avLst/>
          </a:prstGeom>
          <a:noFill/>
          <a:ln/>
        </p:spPr>
        <p:txBody>
          <a:bodyPr wrap="square" lIns="0" tIns="0" rIns="0" bIns="0" rtlCol="0" anchor="t"/>
          <a:lstStyle/>
          <a:p>
            <a:r>
              <a:rPr lang="en-US" sz="1400" dirty="0">
                <a:ea typeface="Calibri" pitchFamily="34" charset="-122"/>
                <a:cs typeface="Calibri" pitchFamily="34" charset="-120"/>
              </a:rPr>
              <a:t>Episode scored across relevant risk factors and grouped into LOW, MODERATE or HIGH complexity — reflecting pre-existing patient risk, not hospital performance.</a:t>
            </a:r>
            <a:endParaRPr lang="en-US" sz="1400" dirty="0"/>
          </a:p>
        </p:txBody>
      </p:sp>
      <p:sp>
        <p:nvSpPr>
          <p:cNvPr id="32" name="Shape 30"/>
          <p:cNvSpPr/>
          <p:nvPr/>
        </p:nvSpPr>
        <p:spPr>
          <a:xfrm>
            <a:off x="6352032" y="4300728"/>
            <a:ext cx="512064" cy="512064"/>
          </a:xfrm>
          <a:prstGeom prst="ellipse">
            <a:avLst/>
          </a:prstGeom>
          <a:solidFill>
            <a:schemeClr val="accent1">
              <a:lumMod val="60000"/>
              <a:lumOff val="40000"/>
            </a:schemeClr>
          </a:solidFill>
          <a:ln w="12700">
            <a:solidFill>
              <a:schemeClr val="accent1">
                <a:lumMod val="60000"/>
                <a:lumOff val="40000"/>
              </a:schemeClr>
            </a:solidFill>
            <a:prstDash val="solid"/>
          </a:ln>
        </p:spPr>
        <p:txBody>
          <a:bodyPr/>
          <a:lstStyle/>
          <a:p>
            <a:endParaRPr lang="en-AU" sz="2400"/>
          </a:p>
        </p:txBody>
      </p:sp>
      <p:sp>
        <p:nvSpPr>
          <p:cNvPr id="33" name="Text 31"/>
          <p:cNvSpPr/>
          <p:nvPr/>
        </p:nvSpPr>
        <p:spPr>
          <a:xfrm>
            <a:off x="6352032" y="4300728"/>
            <a:ext cx="512064" cy="512064"/>
          </a:xfrm>
          <a:prstGeom prst="rect">
            <a:avLst/>
          </a:prstGeom>
          <a:noFill/>
          <a:ln/>
        </p:spPr>
        <p:txBody>
          <a:bodyPr wrap="square" lIns="0" tIns="0" rIns="0" bIns="0" rtlCol="0" anchor="ctr"/>
          <a:lstStyle/>
          <a:p>
            <a:pPr algn="ctr"/>
            <a:r>
              <a:rPr lang="en-US" sz="1733" b="1" dirty="0">
                <a:solidFill>
                  <a:srgbClr val="FFFFFF"/>
                </a:solidFill>
                <a:latin typeface="Arial Black" panose="020B0A04020102020204" pitchFamily="34" charset="0"/>
                <a:ea typeface="Calibri" pitchFamily="34" charset="-122"/>
                <a:cs typeface="Calibri" pitchFamily="34" charset="-120"/>
              </a:rPr>
              <a:t>3</a:t>
            </a:r>
            <a:endParaRPr lang="en-US" sz="1733" dirty="0">
              <a:latin typeface="Arial Black" panose="020B0A04020102020204" pitchFamily="34" charset="0"/>
            </a:endParaRPr>
          </a:p>
        </p:txBody>
      </p:sp>
      <p:sp>
        <p:nvSpPr>
          <p:cNvPr id="34" name="Text 32"/>
          <p:cNvSpPr/>
          <p:nvPr/>
        </p:nvSpPr>
        <p:spPr>
          <a:xfrm>
            <a:off x="6949440" y="4325112"/>
            <a:ext cx="4754880" cy="365760"/>
          </a:xfrm>
          <a:prstGeom prst="rect">
            <a:avLst/>
          </a:prstGeom>
          <a:noFill/>
          <a:ln/>
        </p:spPr>
        <p:txBody>
          <a:bodyPr wrap="square" lIns="0" tIns="0" rIns="0" bIns="0" rtlCol="0" anchor="ctr"/>
          <a:lstStyle/>
          <a:p>
            <a:r>
              <a:rPr lang="en-US" sz="1600" b="1" dirty="0">
                <a:latin typeface="Arial Black" panose="020B0A04020102020204" pitchFamily="34" charset="0"/>
                <a:ea typeface="Calibri" pitchFamily="34" charset="-122"/>
                <a:cs typeface="Calibri" pitchFamily="34" charset="-120"/>
              </a:rPr>
              <a:t>NWAU Funding Reduced</a:t>
            </a:r>
            <a:endParaRPr lang="en-US" sz="1600" dirty="0">
              <a:latin typeface="Arial Black" panose="020B0A04020102020204" pitchFamily="34" charset="0"/>
            </a:endParaRPr>
          </a:p>
        </p:txBody>
      </p:sp>
      <p:sp>
        <p:nvSpPr>
          <p:cNvPr id="35" name="Text 33"/>
          <p:cNvSpPr/>
          <p:nvPr/>
        </p:nvSpPr>
        <p:spPr>
          <a:xfrm>
            <a:off x="6352032" y="4879848"/>
            <a:ext cx="5364480" cy="999744"/>
          </a:xfrm>
          <a:prstGeom prst="rect">
            <a:avLst/>
          </a:prstGeom>
          <a:noFill/>
          <a:ln/>
        </p:spPr>
        <p:txBody>
          <a:bodyPr wrap="square" lIns="0" tIns="0" rIns="0" bIns="0" rtlCol="0" anchor="t"/>
          <a:lstStyle/>
          <a:p>
            <a:r>
              <a:rPr lang="en-US" sz="1400" dirty="0">
                <a:ea typeface="Calibri" pitchFamily="34" charset="-122"/>
                <a:cs typeface="Calibri" pitchFamily="34" charset="-120"/>
              </a:rPr>
              <a:t>Incremental cost of the HAC is subtracted from the episode NWAU. Dampening factors protect high-risk patients: </a:t>
            </a:r>
          </a:p>
          <a:p>
            <a:r>
              <a:rPr lang="en-US" sz="1400" dirty="0">
                <a:ea typeface="Calibri" pitchFamily="34" charset="-122"/>
                <a:cs typeface="Calibri" pitchFamily="34" charset="-120"/>
              </a:rPr>
              <a:t>E.g., </a:t>
            </a:r>
            <a:r>
              <a:rPr lang="en-US" sz="1400">
                <a:ea typeface="Calibri" pitchFamily="34" charset="-122"/>
                <a:cs typeface="Calibri" pitchFamily="34" charset="-120"/>
              </a:rPr>
              <a:t>for HAC 10 Low </a:t>
            </a:r>
            <a:r>
              <a:rPr lang="en-US" sz="1400" dirty="0">
                <a:ea typeface="Calibri" pitchFamily="34" charset="-122"/>
                <a:cs typeface="Calibri" pitchFamily="34" charset="-120"/>
              </a:rPr>
              <a:t>= 10</a:t>
            </a:r>
            <a:r>
              <a:rPr lang="en-US" sz="1400">
                <a:ea typeface="Calibri" pitchFamily="34" charset="-122"/>
                <a:cs typeface="Calibri" pitchFamily="34" charset="-120"/>
              </a:rPr>
              <a:t>% reduction, </a:t>
            </a:r>
            <a:r>
              <a:rPr lang="en-US" sz="1400" dirty="0">
                <a:ea typeface="Calibri" pitchFamily="34" charset="-122"/>
                <a:cs typeface="Calibri" pitchFamily="34" charset="-120"/>
              </a:rPr>
              <a:t>Moderate = </a:t>
            </a:r>
            <a:r>
              <a:rPr lang="en-US" sz="1400">
                <a:ea typeface="Calibri" pitchFamily="34" charset="-122"/>
                <a:cs typeface="Calibri" pitchFamily="34" charset="-120"/>
              </a:rPr>
              <a:t>5%, </a:t>
            </a:r>
            <a:r>
              <a:rPr lang="en-US" sz="1400" dirty="0">
                <a:ea typeface="Calibri" pitchFamily="34" charset="-122"/>
                <a:cs typeface="Calibri" pitchFamily="34" charset="-120"/>
              </a:rPr>
              <a:t>High = 2%</a:t>
            </a:r>
            <a:endParaRPr lang="en-US" sz="1400" dirty="0"/>
          </a:p>
        </p:txBody>
      </p:sp>
      <p:sp>
        <p:nvSpPr>
          <p:cNvPr id="37" name="Text 35"/>
          <p:cNvSpPr/>
          <p:nvPr/>
        </p:nvSpPr>
        <p:spPr>
          <a:xfrm>
            <a:off x="6311700" y="5756148"/>
            <a:ext cx="5486400" cy="438912"/>
          </a:xfrm>
          <a:prstGeom prst="rect">
            <a:avLst/>
          </a:prstGeom>
          <a:noFill/>
          <a:ln/>
        </p:spPr>
        <p:txBody>
          <a:bodyPr wrap="square" lIns="0" tIns="0" rIns="0" bIns="0" rtlCol="0" anchor="ctr"/>
          <a:lstStyle/>
          <a:p>
            <a:r>
              <a:rPr lang="en-US" sz="1400" i="1" dirty="0">
                <a:ea typeface="Calibri" pitchFamily="34" charset="-122"/>
                <a:cs typeface="Calibri" pitchFamily="34" charset="-120"/>
              </a:rPr>
              <a:t>Negative NWAU values are not permitted — episode is held at zero if adjustment exceeds base NWAU.</a:t>
            </a:r>
            <a:endParaRPr lang="en-US" sz="1400" dirty="0"/>
          </a:p>
        </p:txBody>
      </p:sp>
      <p:sp>
        <p:nvSpPr>
          <p:cNvPr id="39" name="Text 37"/>
          <p:cNvSpPr/>
          <p:nvPr/>
        </p:nvSpPr>
        <p:spPr>
          <a:xfrm>
            <a:off x="358140" y="6466332"/>
            <a:ext cx="11460480" cy="262128"/>
          </a:xfrm>
          <a:prstGeom prst="rect">
            <a:avLst/>
          </a:prstGeom>
          <a:noFill/>
          <a:ln/>
        </p:spPr>
        <p:txBody>
          <a:bodyPr wrap="square" lIns="0" tIns="0" rIns="0" bIns="0" rtlCol="0" anchor="ctr"/>
          <a:lstStyle/>
          <a:p>
            <a:r>
              <a:rPr lang="en-US" sz="1000" dirty="0">
                <a:ea typeface="Calibri" pitchFamily="34" charset="-122"/>
                <a:cs typeface="Calibri" pitchFamily="34" charset="-120"/>
              </a:rPr>
              <a:t>Source: IHACPA National Efficient Price Determination 2024–25 &amp; Risk Adjustments for HACs Technical Specifications |  ihacpa.gov.au</a:t>
            </a:r>
            <a:endParaRPr lang="en-US" sz="1000" dirty="0"/>
          </a:p>
        </p:txBody>
      </p:sp>
      <p:sp>
        <p:nvSpPr>
          <p:cNvPr id="40" name="Title 39">
            <a:extLst>
              <a:ext uri="{FF2B5EF4-FFF2-40B4-BE49-F238E27FC236}">
                <a16:creationId xmlns:a16="http://schemas.microsoft.com/office/drawing/2014/main" id="{75041F56-D9ED-8DB2-944E-6C9E1B2B1A5E}"/>
              </a:ext>
            </a:extLst>
          </p:cNvPr>
          <p:cNvSpPr>
            <a:spLocks noGrp="1"/>
          </p:cNvSpPr>
          <p:nvPr>
            <p:ph type="title"/>
          </p:nvPr>
        </p:nvSpPr>
        <p:spPr/>
        <p:txBody>
          <a:bodyPr/>
          <a:lstStyle/>
          <a:p>
            <a:r>
              <a:rPr lang="en-AU" sz="2400" dirty="0"/>
              <a:t>Hospital acquired complications</a:t>
            </a:r>
          </a:p>
        </p:txBody>
      </p:sp>
      <p:sp>
        <p:nvSpPr>
          <p:cNvPr id="2" name="Footer Placeholder 1">
            <a:extLst>
              <a:ext uri="{FF2B5EF4-FFF2-40B4-BE49-F238E27FC236}">
                <a16:creationId xmlns:a16="http://schemas.microsoft.com/office/drawing/2014/main" id="{7C2776A0-BD9A-DFC0-D12F-0151069BFA00}"/>
              </a:ext>
            </a:extLst>
          </p:cNvPr>
          <p:cNvSpPr>
            <a:spLocks noGrp="1"/>
          </p:cNvSpPr>
          <p:nvPr>
            <p:ph type="ftr" sz="quarter" idx="3"/>
          </p:nvPr>
        </p:nvSpPr>
        <p:spPr/>
        <p:txBody>
          <a:bodyPr/>
          <a:lstStyle/>
          <a:p>
            <a:r>
              <a:rPr lang="en-AU"/>
              <a:t>The National Efficient Price: An Introduction for Private Health Insurers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a:extLst>
              <a:ext uri="{FF2B5EF4-FFF2-40B4-BE49-F238E27FC236}">
                <a16:creationId xmlns:a16="http://schemas.microsoft.com/office/drawing/2014/main" id="{75041F56-D9ED-8DB2-944E-6C9E1B2B1A5E}"/>
              </a:ext>
            </a:extLst>
          </p:cNvPr>
          <p:cNvSpPr>
            <a:spLocks noGrp="1"/>
          </p:cNvSpPr>
          <p:nvPr>
            <p:ph type="title"/>
          </p:nvPr>
        </p:nvSpPr>
        <p:spPr/>
        <p:txBody>
          <a:bodyPr/>
          <a:lstStyle/>
          <a:p>
            <a:r>
              <a:rPr lang="en-AU" sz="2400" dirty="0"/>
              <a:t>Hospital acquired complications</a:t>
            </a:r>
          </a:p>
        </p:txBody>
      </p:sp>
      <p:sp>
        <p:nvSpPr>
          <p:cNvPr id="67" name="Content Placeholder 66">
            <a:extLst>
              <a:ext uri="{FF2B5EF4-FFF2-40B4-BE49-F238E27FC236}">
                <a16:creationId xmlns:a16="http://schemas.microsoft.com/office/drawing/2014/main" id="{DCC7ABBC-1EDB-C56F-18EE-F078EC9366B3}"/>
              </a:ext>
            </a:extLst>
          </p:cNvPr>
          <p:cNvSpPr>
            <a:spLocks noGrp="1"/>
          </p:cNvSpPr>
          <p:nvPr>
            <p:ph idx="1"/>
          </p:nvPr>
        </p:nvSpPr>
        <p:spPr>
          <a:xfrm>
            <a:off x="432000" y="1219506"/>
            <a:ext cx="11329200" cy="4920900"/>
          </a:xfrm>
        </p:spPr>
        <p:txBody>
          <a:bodyPr/>
          <a:lstStyle/>
          <a:p>
            <a:pPr marL="0" indent="0">
              <a:buNone/>
            </a:pPr>
            <a:r>
              <a:rPr lang="en-AU" i="1" dirty="0">
                <a:solidFill>
                  <a:schemeClr val="accent1"/>
                </a:solidFill>
              </a:rPr>
              <a:t>Example: Delirium</a:t>
            </a:r>
          </a:p>
          <a:p>
            <a:pPr marL="0" indent="0">
              <a:buNone/>
            </a:pPr>
            <a:r>
              <a:rPr lang="en-AU" dirty="0"/>
              <a:t>The incremental cost of a patient having delirium is 10% of the patient’s NWAU.</a:t>
            </a:r>
          </a:p>
          <a:p>
            <a:pPr marL="0" indent="0">
              <a:buNone/>
            </a:pPr>
            <a:endParaRPr lang="en-AU" dirty="0"/>
          </a:p>
        </p:txBody>
      </p:sp>
      <p:pic>
        <p:nvPicPr>
          <p:cNvPr id="5" name="Graphic 4" descr="Female Profile outline">
            <a:extLst>
              <a:ext uri="{FF2B5EF4-FFF2-40B4-BE49-F238E27FC236}">
                <a16:creationId xmlns:a16="http://schemas.microsoft.com/office/drawing/2014/main" id="{F7D6D639-50A5-4B11-3A34-3601E08990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54667" y="2858910"/>
            <a:ext cx="914400" cy="914400"/>
          </a:xfrm>
          <a:prstGeom prst="rect">
            <a:avLst/>
          </a:prstGeom>
        </p:spPr>
      </p:pic>
      <p:sp>
        <p:nvSpPr>
          <p:cNvPr id="10" name="TextBox 9">
            <a:extLst>
              <a:ext uri="{FF2B5EF4-FFF2-40B4-BE49-F238E27FC236}">
                <a16:creationId xmlns:a16="http://schemas.microsoft.com/office/drawing/2014/main" id="{71A89ADE-173F-F5D0-ED3E-18A822C69610}"/>
              </a:ext>
            </a:extLst>
          </p:cNvPr>
          <p:cNvSpPr txBox="1"/>
          <p:nvPr/>
        </p:nvSpPr>
        <p:spPr>
          <a:xfrm>
            <a:off x="3369067" y="2938317"/>
            <a:ext cx="1600726" cy="276999"/>
          </a:xfrm>
          <a:prstGeom prst="rect">
            <a:avLst/>
          </a:prstGeom>
          <a:noFill/>
        </p:spPr>
        <p:txBody>
          <a:bodyPr wrap="square" rtlCol="0">
            <a:spAutoFit/>
          </a:bodyPr>
          <a:lstStyle/>
          <a:p>
            <a:r>
              <a:rPr lang="en-AU" sz="1200" dirty="0"/>
              <a:t>HAC 10: Delirium</a:t>
            </a:r>
          </a:p>
        </p:txBody>
      </p:sp>
      <p:sp>
        <p:nvSpPr>
          <p:cNvPr id="14" name="TextBox 13">
            <a:extLst>
              <a:ext uri="{FF2B5EF4-FFF2-40B4-BE49-F238E27FC236}">
                <a16:creationId xmlns:a16="http://schemas.microsoft.com/office/drawing/2014/main" id="{B31B6DD5-6541-49ED-7BB0-765A5A038A2A}"/>
              </a:ext>
            </a:extLst>
          </p:cNvPr>
          <p:cNvSpPr txBox="1"/>
          <p:nvPr/>
        </p:nvSpPr>
        <p:spPr>
          <a:xfrm>
            <a:off x="3369067" y="3162266"/>
            <a:ext cx="1600726" cy="276999"/>
          </a:xfrm>
          <a:prstGeom prst="rect">
            <a:avLst/>
          </a:prstGeom>
          <a:noFill/>
        </p:spPr>
        <p:txBody>
          <a:bodyPr wrap="square" rtlCol="0">
            <a:spAutoFit/>
          </a:bodyPr>
          <a:lstStyle/>
          <a:p>
            <a:r>
              <a:rPr lang="en-AU" sz="1200" dirty="0"/>
              <a:t>20 years old</a:t>
            </a:r>
          </a:p>
        </p:txBody>
      </p:sp>
      <p:sp>
        <p:nvSpPr>
          <p:cNvPr id="15" name="TextBox 14">
            <a:extLst>
              <a:ext uri="{FF2B5EF4-FFF2-40B4-BE49-F238E27FC236}">
                <a16:creationId xmlns:a16="http://schemas.microsoft.com/office/drawing/2014/main" id="{921FCE20-FA7D-785B-56F7-CD24EA069EE0}"/>
              </a:ext>
            </a:extLst>
          </p:cNvPr>
          <p:cNvSpPr txBox="1"/>
          <p:nvPr/>
        </p:nvSpPr>
        <p:spPr>
          <a:xfrm>
            <a:off x="3369067" y="3369634"/>
            <a:ext cx="2130448" cy="461665"/>
          </a:xfrm>
          <a:prstGeom prst="rect">
            <a:avLst/>
          </a:prstGeom>
          <a:noFill/>
        </p:spPr>
        <p:txBody>
          <a:bodyPr wrap="square" rtlCol="0">
            <a:spAutoFit/>
          </a:bodyPr>
          <a:lstStyle/>
          <a:p>
            <a:r>
              <a:rPr lang="en-AU" sz="1200" dirty="0"/>
              <a:t>No severe illness or cognitive impairment: none</a:t>
            </a:r>
          </a:p>
        </p:txBody>
      </p:sp>
      <p:pic>
        <p:nvPicPr>
          <p:cNvPr id="21" name="Graphic 20" descr="Female Profile outline">
            <a:extLst>
              <a:ext uri="{FF2B5EF4-FFF2-40B4-BE49-F238E27FC236}">
                <a16:creationId xmlns:a16="http://schemas.microsoft.com/office/drawing/2014/main" id="{9DF4B512-180C-D21B-CF0F-942FF92BC6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0493" y="2827917"/>
            <a:ext cx="914400" cy="914400"/>
          </a:xfrm>
          <a:prstGeom prst="rect">
            <a:avLst/>
          </a:prstGeom>
        </p:spPr>
      </p:pic>
      <p:sp>
        <p:nvSpPr>
          <p:cNvPr id="22" name="TextBox 21">
            <a:extLst>
              <a:ext uri="{FF2B5EF4-FFF2-40B4-BE49-F238E27FC236}">
                <a16:creationId xmlns:a16="http://schemas.microsoft.com/office/drawing/2014/main" id="{A33319FB-E448-9DC2-68E7-86AC289DA168}"/>
              </a:ext>
            </a:extLst>
          </p:cNvPr>
          <p:cNvSpPr txBox="1"/>
          <p:nvPr/>
        </p:nvSpPr>
        <p:spPr>
          <a:xfrm>
            <a:off x="7154893" y="2907324"/>
            <a:ext cx="1600726" cy="276999"/>
          </a:xfrm>
          <a:prstGeom prst="rect">
            <a:avLst/>
          </a:prstGeom>
          <a:noFill/>
        </p:spPr>
        <p:txBody>
          <a:bodyPr wrap="square" rtlCol="0">
            <a:spAutoFit/>
          </a:bodyPr>
          <a:lstStyle/>
          <a:p>
            <a:r>
              <a:rPr lang="en-AU" sz="1200" dirty="0"/>
              <a:t>HAC 10: Delirium</a:t>
            </a:r>
          </a:p>
        </p:txBody>
      </p:sp>
      <p:sp>
        <p:nvSpPr>
          <p:cNvPr id="23" name="TextBox 22">
            <a:extLst>
              <a:ext uri="{FF2B5EF4-FFF2-40B4-BE49-F238E27FC236}">
                <a16:creationId xmlns:a16="http://schemas.microsoft.com/office/drawing/2014/main" id="{CCFDC5BB-AFFC-E6BF-A734-6ACF91C6B7A1}"/>
              </a:ext>
            </a:extLst>
          </p:cNvPr>
          <p:cNvSpPr txBox="1"/>
          <p:nvPr/>
        </p:nvSpPr>
        <p:spPr>
          <a:xfrm>
            <a:off x="7154893" y="3131273"/>
            <a:ext cx="1600726" cy="276999"/>
          </a:xfrm>
          <a:prstGeom prst="rect">
            <a:avLst/>
          </a:prstGeom>
          <a:noFill/>
        </p:spPr>
        <p:txBody>
          <a:bodyPr wrap="square" rtlCol="0">
            <a:spAutoFit/>
          </a:bodyPr>
          <a:lstStyle/>
          <a:p>
            <a:r>
              <a:rPr lang="en-AU" sz="1200" dirty="0"/>
              <a:t>84 years old</a:t>
            </a:r>
          </a:p>
        </p:txBody>
      </p:sp>
      <p:sp>
        <p:nvSpPr>
          <p:cNvPr id="28" name="TextBox 27">
            <a:extLst>
              <a:ext uri="{FF2B5EF4-FFF2-40B4-BE49-F238E27FC236}">
                <a16:creationId xmlns:a16="http://schemas.microsoft.com/office/drawing/2014/main" id="{AF4932E7-D357-F3EB-54AB-6618911D7F67}"/>
              </a:ext>
            </a:extLst>
          </p:cNvPr>
          <p:cNvSpPr txBox="1"/>
          <p:nvPr/>
        </p:nvSpPr>
        <p:spPr>
          <a:xfrm>
            <a:off x="7154893" y="3338641"/>
            <a:ext cx="2130448" cy="461665"/>
          </a:xfrm>
          <a:prstGeom prst="rect">
            <a:avLst/>
          </a:prstGeom>
          <a:noFill/>
        </p:spPr>
        <p:txBody>
          <a:bodyPr wrap="square" rtlCol="0">
            <a:spAutoFit/>
          </a:bodyPr>
          <a:lstStyle/>
          <a:p>
            <a:r>
              <a:rPr lang="en-AU" sz="1200" dirty="0"/>
              <a:t>Dementia and hearing loss present</a:t>
            </a:r>
          </a:p>
        </p:txBody>
      </p:sp>
      <p:sp>
        <p:nvSpPr>
          <p:cNvPr id="53" name="TextBox 52">
            <a:extLst>
              <a:ext uri="{FF2B5EF4-FFF2-40B4-BE49-F238E27FC236}">
                <a16:creationId xmlns:a16="http://schemas.microsoft.com/office/drawing/2014/main" id="{9A0A23B3-1D15-A7EB-72BA-B17E2DFAB157}"/>
              </a:ext>
            </a:extLst>
          </p:cNvPr>
          <p:cNvSpPr txBox="1"/>
          <p:nvPr/>
        </p:nvSpPr>
        <p:spPr>
          <a:xfrm>
            <a:off x="3376950" y="4008845"/>
            <a:ext cx="1600726" cy="461665"/>
          </a:xfrm>
          <a:prstGeom prst="rect">
            <a:avLst/>
          </a:prstGeom>
          <a:noFill/>
        </p:spPr>
        <p:txBody>
          <a:bodyPr wrap="square" rtlCol="0">
            <a:spAutoFit/>
          </a:bodyPr>
          <a:lstStyle/>
          <a:p>
            <a:r>
              <a:rPr lang="en-AU" sz="1200" dirty="0"/>
              <a:t>Complexity:</a:t>
            </a:r>
          </a:p>
          <a:p>
            <a:r>
              <a:rPr lang="en-AU" sz="1200" dirty="0">
                <a:solidFill>
                  <a:schemeClr val="accent1"/>
                </a:solidFill>
              </a:rPr>
              <a:t>LOW</a:t>
            </a:r>
          </a:p>
        </p:txBody>
      </p:sp>
      <p:sp>
        <p:nvSpPr>
          <p:cNvPr id="54" name="TextBox 53">
            <a:extLst>
              <a:ext uri="{FF2B5EF4-FFF2-40B4-BE49-F238E27FC236}">
                <a16:creationId xmlns:a16="http://schemas.microsoft.com/office/drawing/2014/main" id="{228FFD3B-B588-EA3E-29CD-5BA7BA62836B}"/>
              </a:ext>
            </a:extLst>
          </p:cNvPr>
          <p:cNvSpPr txBox="1"/>
          <p:nvPr/>
        </p:nvSpPr>
        <p:spPr>
          <a:xfrm>
            <a:off x="7196933" y="3974677"/>
            <a:ext cx="1600726" cy="461665"/>
          </a:xfrm>
          <a:prstGeom prst="rect">
            <a:avLst/>
          </a:prstGeom>
          <a:noFill/>
        </p:spPr>
        <p:txBody>
          <a:bodyPr wrap="square" rtlCol="0">
            <a:spAutoFit/>
          </a:bodyPr>
          <a:lstStyle/>
          <a:p>
            <a:r>
              <a:rPr lang="en-AU" sz="1200" dirty="0"/>
              <a:t>Complexity:</a:t>
            </a:r>
          </a:p>
          <a:p>
            <a:r>
              <a:rPr lang="en-AU" sz="1200" dirty="0">
                <a:solidFill>
                  <a:schemeClr val="accent1"/>
                </a:solidFill>
              </a:rPr>
              <a:t>HIGH</a:t>
            </a:r>
          </a:p>
        </p:txBody>
      </p:sp>
      <p:sp>
        <p:nvSpPr>
          <p:cNvPr id="65" name="TextBox 64">
            <a:extLst>
              <a:ext uri="{FF2B5EF4-FFF2-40B4-BE49-F238E27FC236}">
                <a16:creationId xmlns:a16="http://schemas.microsoft.com/office/drawing/2014/main" id="{AA404CA4-8E86-5CB1-BB2B-7600AD9425D9}"/>
              </a:ext>
            </a:extLst>
          </p:cNvPr>
          <p:cNvSpPr txBox="1"/>
          <p:nvPr/>
        </p:nvSpPr>
        <p:spPr>
          <a:xfrm>
            <a:off x="2361361" y="2434308"/>
            <a:ext cx="1154801" cy="369332"/>
          </a:xfrm>
          <a:prstGeom prst="rect">
            <a:avLst/>
          </a:prstGeom>
          <a:noFill/>
        </p:spPr>
        <p:txBody>
          <a:bodyPr wrap="square" rtlCol="0">
            <a:spAutoFit/>
          </a:bodyPr>
          <a:lstStyle/>
          <a:p>
            <a:r>
              <a:rPr lang="en-AU" dirty="0"/>
              <a:t>Person A </a:t>
            </a:r>
          </a:p>
        </p:txBody>
      </p:sp>
      <p:sp>
        <p:nvSpPr>
          <p:cNvPr id="66" name="TextBox 65">
            <a:extLst>
              <a:ext uri="{FF2B5EF4-FFF2-40B4-BE49-F238E27FC236}">
                <a16:creationId xmlns:a16="http://schemas.microsoft.com/office/drawing/2014/main" id="{9A21F410-3900-DA10-D22B-2697E5CA2321}"/>
              </a:ext>
            </a:extLst>
          </p:cNvPr>
          <p:cNvSpPr txBox="1"/>
          <p:nvPr/>
        </p:nvSpPr>
        <p:spPr>
          <a:xfrm>
            <a:off x="6096000" y="2434308"/>
            <a:ext cx="1154801" cy="369332"/>
          </a:xfrm>
          <a:prstGeom prst="rect">
            <a:avLst/>
          </a:prstGeom>
          <a:noFill/>
        </p:spPr>
        <p:txBody>
          <a:bodyPr wrap="square" rtlCol="0">
            <a:spAutoFit/>
          </a:bodyPr>
          <a:lstStyle/>
          <a:p>
            <a:r>
              <a:rPr lang="en-AU" dirty="0"/>
              <a:t>Person B</a:t>
            </a:r>
          </a:p>
        </p:txBody>
      </p:sp>
      <p:sp>
        <p:nvSpPr>
          <p:cNvPr id="68" name="TextBox 67">
            <a:extLst>
              <a:ext uri="{FF2B5EF4-FFF2-40B4-BE49-F238E27FC236}">
                <a16:creationId xmlns:a16="http://schemas.microsoft.com/office/drawing/2014/main" id="{DF5FF2B2-7E40-E535-6346-A208234F05BE}"/>
              </a:ext>
            </a:extLst>
          </p:cNvPr>
          <p:cNvSpPr txBox="1"/>
          <p:nvPr/>
        </p:nvSpPr>
        <p:spPr>
          <a:xfrm>
            <a:off x="3369067" y="4712116"/>
            <a:ext cx="1600726" cy="523220"/>
          </a:xfrm>
          <a:prstGeom prst="rect">
            <a:avLst/>
          </a:prstGeom>
          <a:noFill/>
        </p:spPr>
        <p:txBody>
          <a:bodyPr wrap="square" rtlCol="0">
            <a:spAutoFit/>
          </a:bodyPr>
          <a:lstStyle/>
          <a:p>
            <a:r>
              <a:rPr lang="en-AU" sz="1200" dirty="0"/>
              <a:t>NWAU reduction:</a:t>
            </a:r>
          </a:p>
          <a:p>
            <a:r>
              <a:rPr lang="en-AU" sz="1600" dirty="0">
                <a:solidFill>
                  <a:schemeClr val="accent1"/>
                </a:solidFill>
                <a:latin typeface="Arial Black" panose="020B0A04020102020204" pitchFamily="34" charset="0"/>
              </a:rPr>
              <a:t>10%</a:t>
            </a:r>
          </a:p>
        </p:txBody>
      </p:sp>
      <p:sp>
        <p:nvSpPr>
          <p:cNvPr id="69" name="TextBox 68">
            <a:extLst>
              <a:ext uri="{FF2B5EF4-FFF2-40B4-BE49-F238E27FC236}">
                <a16:creationId xmlns:a16="http://schemas.microsoft.com/office/drawing/2014/main" id="{4FAC684D-73A5-6B01-CD9D-8550EDEBE857}"/>
              </a:ext>
            </a:extLst>
          </p:cNvPr>
          <p:cNvSpPr txBox="1"/>
          <p:nvPr/>
        </p:nvSpPr>
        <p:spPr>
          <a:xfrm>
            <a:off x="7189050" y="4677948"/>
            <a:ext cx="1600726" cy="523220"/>
          </a:xfrm>
          <a:prstGeom prst="rect">
            <a:avLst/>
          </a:prstGeom>
          <a:noFill/>
        </p:spPr>
        <p:txBody>
          <a:bodyPr wrap="square" rtlCol="0">
            <a:spAutoFit/>
          </a:bodyPr>
          <a:lstStyle/>
          <a:p>
            <a:r>
              <a:rPr lang="en-AU" sz="1200" dirty="0"/>
              <a:t>NWAU reduction:</a:t>
            </a:r>
          </a:p>
          <a:p>
            <a:r>
              <a:rPr lang="en-AU" sz="1600" dirty="0">
                <a:solidFill>
                  <a:schemeClr val="accent1"/>
                </a:solidFill>
                <a:latin typeface="Arial Black" panose="020B0A04020102020204" pitchFamily="34" charset="0"/>
              </a:rPr>
              <a:t>2%</a:t>
            </a:r>
          </a:p>
        </p:txBody>
      </p:sp>
      <p:sp>
        <p:nvSpPr>
          <p:cNvPr id="2" name="Footer Placeholder 1">
            <a:extLst>
              <a:ext uri="{FF2B5EF4-FFF2-40B4-BE49-F238E27FC236}">
                <a16:creationId xmlns:a16="http://schemas.microsoft.com/office/drawing/2014/main" id="{1A21069B-D2C0-87A1-4115-5DFCC199216C}"/>
              </a:ext>
            </a:extLst>
          </p:cNvPr>
          <p:cNvSpPr>
            <a:spLocks noGrp="1"/>
          </p:cNvSpPr>
          <p:nvPr>
            <p:ph type="ftr" sz="quarter" idx="3"/>
          </p:nvPr>
        </p:nvSpPr>
        <p:spPr/>
        <p:txBody>
          <a:bodyPr/>
          <a:lstStyle/>
          <a:p>
            <a:r>
              <a:rPr lang="en-AU"/>
              <a:t>The National Efficient Price: An Introduction for Private Health Insurers</a:t>
            </a:r>
            <a:endParaRPr lang="en-US" dirty="0"/>
          </a:p>
        </p:txBody>
      </p:sp>
    </p:spTree>
    <p:extLst>
      <p:ext uri="{BB962C8B-B14F-4D97-AF65-F5344CB8AC3E}">
        <p14:creationId xmlns:p14="http://schemas.microsoft.com/office/powerpoint/2010/main" val="3007231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5"/>
          <p:cNvSpPr/>
          <p:nvPr/>
        </p:nvSpPr>
        <p:spPr>
          <a:xfrm>
            <a:off x="550740" y="1219200"/>
            <a:ext cx="5242560" cy="390144"/>
          </a:xfrm>
          <a:prstGeom prst="rect">
            <a:avLst/>
          </a:prstGeom>
          <a:noFill/>
          <a:ln/>
        </p:spPr>
        <p:txBody>
          <a:bodyPr wrap="square" lIns="0" tIns="0" rIns="0" bIns="0" rtlCol="0" anchor="ctr"/>
          <a:lstStyle/>
          <a:p>
            <a:r>
              <a:rPr lang="en-US" sz="1600" b="1" dirty="0">
                <a:ea typeface="Calibri" pitchFamily="34" charset="-122"/>
                <a:cs typeface="Calibri" pitchFamily="34" charset="-120"/>
              </a:rPr>
              <a:t>Avoidable Hospital Readmission (AHR)</a:t>
            </a:r>
            <a:endParaRPr lang="en-US" sz="1600" dirty="0"/>
          </a:p>
        </p:txBody>
      </p:sp>
      <p:sp>
        <p:nvSpPr>
          <p:cNvPr id="8" name="Text 6"/>
          <p:cNvSpPr/>
          <p:nvPr/>
        </p:nvSpPr>
        <p:spPr>
          <a:xfrm>
            <a:off x="557046" y="1621536"/>
            <a:ext cx="5242560" cy="1072896"/>
          </a:xfrm>
          <a:prstGeom prst="rect">
            <a:avLst/>
          </a:prstGeom>
          <a:noFill/>
          <a:ln/>
        </p:spPr>
        <p:txBody>
          <a:bodyPr wrap="square" lIns="0" tIns="0" rIns="0" bIns="0" rtlCol="0" anchor="t"/>
          <a:lstStyle/>
          <a:p>
            <a:r>
              <a:rPr lang="en-US" sz="1400" dirty="0">
                <a:ea typeface="Calibri" pitchFamily="34" charset="-122"/>
                <a:cs typeface="Calibri" pitchFamily="34" charset="-120"/>
              </a:rPr>
              <a:t>When a patient is readmitted within a condition-specific time interval, where the readmission was potentially preventable through better clinical management or discharge planning.</a:t>
            </a:r>
            <a:endParaRPr lang="en-US" sz="1400" dirty="0"/>
          </a:p>
        </p:txBody>
      </p:sp>
      <p:sp>
        <p:nvSpPr>
          <p:cNvPr id="11" name="Text 9"/>
          <p:cNvSpPr/>
          <p:nvPr/>
        </p:nvSpPr>
        <p:spPr>
          <a:xfrm>
            <a:off x="557046" y="2926080"/>
            <a:ext cx="5242560" cy="365760"/>
          </a:xfrm>
          <a:prstGeom prst="rect">
            <a:avLst/>
          </a:prstGeom>
          <a:noFill/>
          <a:ln/>
        </p:spPr>
        <p:txBody>
          <a:bodyPr wrap="square" lIns="0" tIns="0" rIns="0" bIns="0" rtlCol="0" anchor="ctr"/>
          <a:lstStyle/>
          <a:p>
            <a:r>
              <a:rPr lang="en-US" sz="1600" b="1" dirty="0">
                <a:ea typeface="Calibri" pitchFamily="34" charset="-122"/>
                <a:cs typeface="Calibri" pitchFamily="34" charset="-120"/>
              </a:rPr>
              <a:t>AHR Conditions (v2.0) &amp; Readmission Intervals</a:t>
            </a:r>
            <a:endParaRPr lang="en-US" sz="1600" dirty="0"/>
          </a:p>
        </p:txBody>
      </p:sp>
      <p:sp>
        <p:nvSpPr>
          <p:cNvPr id="12" name="Text 10"/>
          <p:cNvSpPr/>
          <p:nvPr/>
        </p:nvSpPr>
        <p:spPr>
          <a:xfrm>
            <a:off x="552840" y="3328416"/>
            <a:ext cx="2682240" cy="2828544"/>
          </a:xfrm>
          <a:prstGeom prst="rect">
            <a:avLst/>
          </a:prstGeom>
          <a:noFill/>
          <a:ln/>
        </p:spPr>
        <p:txBody>
          <a:bodyPr wrap="square" lIns="0" tIns="0" rIns="0" bIns="0" rtlCol="0" anchor="t"/>
          <a:lstStyle/>
          <a:p>
            <a:pPr marL="268288" indent="-268288" defTabSz="914400">
              <a:spcBef>
                <a:spcPts val="300"/>
              </a:spcBef>
              <a:spcAft>
                <a:spcPts val="300"/>
              </a:spcAft>
              <a:buClr>
                <a:schemeClr val="accent1"/>
              </a:buClr>
              <a:buSzPct val="100000"/>
              <a:buFont typeface="Wingdings" panose="05000000000000000000" pitchFamily="2" charset="2"/>
              <a:buChar char="§"/>
            </a:pPr>
            <a:r>
              <a:rPr lang="en-US" sz="1400" dirty="0"/>
              <a:t>Infections – 30 days</a:t>
            </a:r>
          </a:p>
          <a:p>
            <a:pPr marL="268288" indent="-268288" defTabSz="914400">
              <a:spcBef>
                <a:spcPts val="300"/>
              </a:spcBef>
              <a:spcAft>
                <a:spcPts val="300"/>
              </a:spcAft>
              <a:buClr>
                <a:schemeClr val="accent1"/>
              </a:buClr>
              <a:buSzPct val="100000"/>
              <a:buFont typeface="Wingdings" panose="05000000000000000000" pitchFamily="2" charset="2"/>
              <a:buChar char="§"/>
            </a:pPr>
            <a:r>
              <a:rPr lang="en-US" sz="1400" dirty="0"/>
              <a:t>Heart failure – 30 days</a:t>
            </a:r>
          </a:p>
          <a:p>
            <a:pPr marL="268288" indent="-268288" defTabSz="914400">
              <a:spcBef>
                <a:spcPts val="300"/>
              </a:spcBef>
              <a:spcAft>
                <a:spcPts val="300"/>
              </a:spcAft>
              <a:buClr>
                <a:schemeClr val="accent1"/>
              </a:buClr>
              <a:buSzPct val="100000"/>
              <a:buFont typeface="Wingdings" panose="05000000000000000000" pitchFamily="2" charset="2"/>
              <a:buChar char="§"/>
            </a:pPr>
            <a:r>
              <a:rPr lang="en-US" sz="1400" dirty="0"/>
              <a:t>COPD/asthma – 30 days</a:t>
            </a:r>
          </a:p>
          <a:p>
            <a:pPr marL="268288" indent="-268288" defTabSz="914400">
              <a:spcBef>
                <a:spcPts val="300"/>
              </a:spcBef>
              <a:spcAft>
                <a:spcPts val="300"/>
              </a:spcAft>
              <a:buClr>
                <a:schemeClr val="accent1"/>
              </a:buClr>
              <a:buSzPct val="100000"/>
              <a:buFont typeface="Wingdings" panose="05000000000000000000" pitchFamily="2" charset="2"/>
              <a:buChar char="§"/>
            </a:pPr>
            <a:r>
              <a:rPr lang="en-US" sz="1400" dirty="0"/>
              <a:t>Diabetes – 30 days</a:t>
            </a:r>
          </a:p>
          <a:p>
            <a:pPr marL="268288" indent="-268288" defTabSz="914400">
              <a:spcBef>
                <a:spcPts val="300"/>
              </a:spcBef>
              <a:spcAft>
                <a:spcPts val="300"/>
              </a:spcAft>
              <a:buClr>
                <a:schemeClr val="accent1"/>
              </a:buClr>
              <a:buSzPct val="100000"/>
              <a:buFont typeface="Wingdings" panose="05000000000000000000" pitchFamily="2" charset="2"/>
              <a:buChar char="§"/>
            </a:pPr>
            <a:r>
              <a:rPr lang="en-US" sz="1400" dirty="0"/>
              <a:t>Renal disease – 30 days</a:t>
            </a:r>
          </a:p>
          <a:p>
            <a:pPr marL="268288" indent="-268288" defTabSz="914400">
              <a:spcBef>
                <a:spcPts val="300"/>
              </a:spcBef>
              <a:spcAft>
                <a:spcPts val="300"/>
              </a:spcAft>
              <a:buClr>
                <a:schemeClr val="accent1"/>
              </a:buClr>
              <a:buSzPct val="100000"/>
              <a:buFont typeface="Wingdings" panose="05000000000000000000" pitchFamily="2" charset="2"/>
              <a:buChar char="§"/>
            </a:pPr>
            <a:r>
              <a:rPr lang="en-US" sz="1400" dirty="0"/>
              <a:t>Cellulitis – 30 days</a:t>
            </a:r>
          </a:p>
          <a:p>
            <a:pPr marL="268288" indent="-268288" defTabSz="914400">
              <a:spcBef>
                <a:spcPts val="300"/>
              </a:spcBef>
              <a:spcAft>
                <a:spcPts val="300"/>
              </a:spcAft>
              <a:buClr>
                <a:schemeClr val="accent1"/>
              </a:buClr>
              <a:buSzPct val="100000"/>
              <a:buFont typeface="Wingdings" panose="05000000000000000000" pitchFamily="2" charset="2"/>
              <a:buChar char="§"/>
            </a:pPr>
            <a:r>
              <a:rPr lang="en-US" sz="1400" dirty="0"/>
              <a:t>Bowel obstruction – 30 days</a:t>
            </a:r>
          </a:p>
        </p:txBody>
      </p:sp>
      <p:sp>
        <p:nvSpPr>
          <p:cNvPr id="13" name="Text 11"/>
          <p:cNvSpPr/>
          <p:nvPr/>
        </p:nvSpPr>
        <p:spPr>
          <a:xfrm>
            <a:off x="3239286" y="3328416"/>
            <a:ext cx="2621280" cy="2828544"/>
          </a:xfrm>
          <a:prstGeom prst="rect">
            <a:avLst/>
          </a:prstGeom>
          <a:noFill/>
          <a:ln/>
        </p:spPr>
        <p:txBody>
          <a:bodyPr wrap="square" lIns="0" tIns="0" rIns="0" bIns="0" rtlCol="0" anchor="t"/>
          <a:lstStyle/>
          <a:p>
            <a:pPr marL="268288" indent="-268288" defTabSz="914400">
              <a:spcBef>
                <a:spcPts val="300"/>
              </a:spcBef>
              <a:spcAft>
                <a:spcPts val="300"/>
              </a:spcAft>
              <a:buClr>
                <a:schemeClr val="accent1"/>
              </a:buClr>
              <a:buSzPct val="100000"/>
              <a:buFont typeface="Wingdings" panose="05000000000000000000" pitchFamily="2" charset="2"/>
              <a:buChar char="§"/>
            </a:pPr>
            <a:r>
              <a:rPr lang="en-US" sz="1400" dirty="0"/>
              <a:t>Knee replacement – 90 days</a:t>
            </a:r>
          </a:p>
          <a:p>
            <a:pPr marL="268288" indent="-268288" defTabSz="914400">
              <a:spcBef>
                <a:spcPts val="300"/>
              </a:spcBef>
              <a:spcAft>
                <a:spcPts val="300"/>
              </a:spcAft>
              <a:buClr>
                <a:schemeClr val="accent1"/>
              </a:buClr>
              <a:buSzPct val="100000"/>
              <a:buFont typeface="Wingdings" panose="05000000000000000000" pitchFamily="2" charset="2"/>
              <a:buChar char="§"/>
            </a:pPr>
            <a:r>
              <a:rPr lang="en-US" sz="1400" dirty="0"/>
              <a:t>Hip replacement – 90 days</a:t>
            </a:r>
          </a:p>
          <a:p>
            <a:pPr marL="268288" indent="-268288" defTabSz="914400">
              <a:spcBef>
                <a:spcPts val="300"/>
              </a:spcBef>
              <a:spcAft>
                <a:spcPts val="300"/>
              </a:spcAft>
              <a:buClr>
                <a:schemeClr val="accent1"/>
              </a:buClr>
              <a:buSzPct val="100000"/>
              <a:buFont typeface="Wingdings" panose="05000000000000000000" pitchFamily="2" charset="2"/>
              <a:buChar char="§"/>
            </a:pPr>
            <a:r>
              <a:rPr lang="en-US" sz="1400" dirty="0"/>
              <a:t>Hysterectomy – 90 days</a:t>
            </a:r>
          </a:p>
          <a:p>
            <a:pPr marL="268288" indent="-268288" defTabSz="914400">
              <a:spcBef>
                <a:spcPts val="300"/>
              </a:spcBef>
              <a:spcAft>
                <a:spcPts val="300"/>
              </a:spcAft>
              <a:buClr>
                <a:schemeClr val="accent1"/>
              </a:buClr>
              <a:buSzPct val="100000"/>
              <a:buFont typeface="Wingdings" panose="05000000000000000000" pitchFamily="2" charset="2"/>
              <a:buChar char="§"/>
            </a:pPr>
            <a:r>
              <a:rPr lang="en-US" sz="1400" dirty="0"/>
              <a:t>Surgical complications – 30 days</a:t>
            </a:r>
          </a:p>
          <a:p>
            <a:pPr marL="268288" indent="-268288" defTabSz="914400">
              <a:spcBef>
                <a:spcPts val="300"/>
              </a:spcBef>
              <a:spcAft>
                <a:spcPts val="300"/>
              </a:spcAft>
              <a:buClr>
                <a:schemeClr val="accent1"/>
              </a:buClr>
              <a:buSzPct val="100000"/>
              <a:buFont typeface="Wingdings" panose="05000000000000000000" pitchFamily="2" charset="2"/>
              <a:buChar char="§"/>
            </a:pPr>
            <a:r>
              <a:rPr lang="en-US" sz="1400" dirty="0"/>
              <a:t>Haematological – 30 days</a:t>
            </a:r>
          </a:p>
          <a:p>
            <a:pPr marL="268288" indent="-268288" defTabSz="914400">
              <a:spcBef>
                <a:spcPts val="300"/>
              </a:spcBef>
              <a:spcAft>
                <a:spcPts val="300"/>
              </a:spcAft>
              <a:buClr>
                <a:schemeClr val="accent1"/>
              </a:buClr>
              <a:buSzPct val="100000"/>
              <a:buFont typeface="Wingdings" panose="05000000000000000000" pitchFamily="2" charset="2"/>
              <a:buChar char="§"/>
            </a:pPr>
            <a:r>
              <a:rPr lang="en-US" sz="1400" dirty="0"/>
              <a:t>GI conditions – 30 days</a:t>
            </a:r>
          </a:p>
        </p:txBody>
      </p:sp>
      <p:sp>
        <p:nvSpPr>
          <p:cNvPr id="16" name="Shape 14"/>
          <p:cNvSpPr/>
          <p:nvPr/>
        </p:nvSpPr>
        <p:spPr>
          <a:xfrm>
            <a:off x="6352032" y="1255776"/>
            <a:ext cx="463296" cy="463296"/>
          </a:xfrm>
          <a:prstGeom prst="ellipse">
            <a:avLst/>
          </a:prstGeom>
          <a:solidFill>
            <a:schemeClr val="accent1">
              <a:lumMod val="50000"/>
            </a:schemeClr>
          </a:solidFill>
          <a:ln w="12700">
            <a:noFill/>
            <a:prstDash val="solid"/>
          </a:ln>
        </p:spPr>
        <p:txBody>
          <a:bodyPr/>
          <a:lstStyle/>
          <a:p>
            <a:endParaRPr lang="en-AU" sz="1200">
              <a:solidFill>
                <a:schemeClr val="bg1"/>
              </a:solidFill>
              <a:latin typeface="Arial Black" panose="020B0A04020102020204" pitchFamily="34" charset="0"/>
            </a:endParaRPr>
          </a:p>
        </p:txBody>
      </p:sp>
      <p:sp>
        <p:nvSpPr>
          <p:cNvPr id="17" name="Text 15"/>
          <p:cNvSpPr/>
          <p:nvPr/>
        </p:nvSpPr>
        <p:spPr>
          <a:xfrm>
            <a:off x="6352032" y="1255776"/>
            <a:ext cx="463296" cy="463296"/>
          </a:xfrm>
          <a:prstGeom prst="rect">
            <a:avLst/>
          </a:prstGeom>
          <a:noFill/>
          <a:ln>
            <a:noFill/>
          </a:ln>
        </p:spPr>
        <p:txBody>
          <a:bodyPr wrap="square" lIns="0" tIns="0" rIns="0" bIns="0" rtlCol="0" anchor="ctr"/>
          <a:lstStyle/>
          <a:p>
            <a:pPr algn="ctr"/>
            <a:r>
              <a:rPr lang="en-US" sz="1200" b="1" dirty="0">
                <a:solidFill>
                  <a:schemeClr val="bg1"/>
                </a:solidFill>
                <a:latin typeface="Arial Black" panose="020B0A04020102020204" pitchFamily="34" charset="0"/>
                <a:ea typeface="Calibri" pitchFamily="34" charset="-122"/>
                <a:cs typeface="Calibri" pitchFamily="34" charset="-120"/>
              </a:rPr>
              <a:t>1</a:t>
            </a:r>
            <a:endParaRPr lang="en-US" sz="1200" dirty="0">
              <a:solidFill>
                <a:schemeClr val="bg1"/>
              </a:solidFill>
              <a:latin typeface="Arial Black" panose="020B0A04020102020204" pitchFamily="34" charset="0"/>
            </a:endParaRPr>
          </a:p>
        </p:txBody>
      </p:sp>
      <p:sp>
        <p:nvSpPr>
          <p:cNvPr id="18" name="Text 16"/>
          <p:cNvSpPr/>
          <p:nvPr/>
        </p:nvSpPr>
        <p:spPr>
          <a:xfrm>
            <a:off x="6900672" y="1280160"/>
            <a:ext cx="4815840" cy="341376"/>
          </a:xfrm>
          <a:prstGeom prst="rect">
            <a:avLst/>
          </a:prstGeom>
          <a:noFill/>
          <a:ln/>
        </p:spPr>
        <p:txBody>
          <a:bodyPr wrap="square" lIns="0" tIns="0" rIns="0" bIns="0" rtlCol="0" anchor="ctr"/>
          <a:lstStyle/>
          <a:p>
            <a:r>
              <a:rPr lang="en-US" sz="1400" b="1" dirty="0">
                <a:latin typeface="Arial Black" panose="020B0A04020102020204" pitchFamily="34" charset="0"/>
                <a:ea typeface="Calibri" pitchFamily="34" charset="-122"/>
                <a:cs typeface="Calibri" pitchFamily="34" charset="-120"/>
              </a:rPr>
              <a:t>AHR Identified</a:t>
            </a:r>
            <a:endParaRPr lang="en-US" sz="1400" dirty="0">
              <a:latin typeface="Arial Black" panose="020B0A04020102020204" pitchFamily="34" charset="0"/>
            </a:endParaRPr>
          </a:p>
        </p:txBody>
      </p:sp>
      <p:sp>
        <p:nvSpPr>
          <p:cNvPr id="19" name="Text 17"/>
          <p:cNvSpPr/>
          <p:nvPr/>
        </p:nvSpPr>
        <p:spPr>
          <a:xfrm>
            <a:off x="6352032" y="1737360"/>
            <a:ext cx="5388864" cy="670560"/>
          </a:xfrm>
          <a:prstGeom prst="rect">
            <a:avLst/>
          </a:prstGeom>
          <a:noFill/>
          <a:ln/>
        </p:spPr>
        <p:txBody>
          <a:bodyPr wrap="square" lIns="0" tIns="0" rIns="0" bIns="0" rtlCol="0" anchor="t"/>
          <a:lstStyle/>
          <a:p>
            <a:r>
              <a:rPr lang="en-US" sz="1200" dirty="0">
                <a:ea typeface="Calibri" pitchFamily="34" charset="-122"/>
                <a:cs typeface="Calibri" pitchFamily="34" charset="-120"/>
              </a:rPr>
              <a:t>Readmission flagged using ICD-10-AM codes, condition-specific intervals (up to 90 days) &amp; exclusion criteria (e.g. emergency, childbirth). Identified at jurisdictional level for broadest coverage.</a:t>
            </a:r>
            <a:endParaRPr lang="en-US" sz="1200" dirty="0"/>
          </a:p>
        </p:txBody>
      </p:sp>
      <p:sp>
        <p:nvSpPr>
          <p:cNvPr id="24" name="Shape 22"/>
          <p:cNvSpPr/>
          <p:nvPr/>
        </p:nvSpPr>
        <p:spPr>
          <a:xfrm>
            <a:off x="6352032" y="2535936"/>
            <a:ext cx="463296" cy="463296"/>
          </a:xfrm>
          <a:prstGeom prst="ellipse">
            <a:avLst/>
          </a:prstGeom>
          <a:solidFill>
            <a:schemeClr val="accent1">
              <a:lumMod val="75000"/>
            </a:schemeClr>
          </a:solidFill>
          <a:ln w="12700">
            <a:noFill/>
            <a:prstDash val="solid"/>
          </a:ln>
        </p:spPr>
        <p:txBody>
          <a:bodyPr/>
          <a:lstStyle/>
          <a:p>
            <a:endParaRPr lang="en-AU" sz="1200">
              <a:solidFill>
                <a:schemeClr val="bg1"/>
              </a:solidFill>
              <a:latin typeface="Arial Black" panose="020B0A04020102020204" pitchFamily="34" charset="0"/>
            </a:endParaRPr>
          </a:p>
        </p:txBody>
      </p:sp>
      <p:sp>
        <p:nvSpPr>
          <p:cNvPr id="25" name="Text 23"/>
          <p:cNvSpPr/>
          <p:nvPr/>
        </p:nvSpPr>
        <p:spPr>
          <a:xfrm>
            <a:off x="6352032" y="2535936"/>
            <a:ext cx="463296" cy="463296"/>
          </a:xfrm>
          <a:prstGeom prst="rect">
            <a:avLst/>
          </a:prstGeom>
          <a:noFill/>
          <a:ln>
            <a:noFill/>
          </a:ln>
        </p:spPr>
        <p:txBody>
          <a:bodyPr wrap="square" lIns="0" tIns="0" rIns="0" bIns="0" rtlCol="0" anchor="ctr"/>
          <a:lstStyle/>
          <a:p>
            <a:pPr algn="ctr"/>
            <a:r>
              <a:rPr lang="en-US" sz="1200" b="1" dirty="0">
                <a:solidFill>
                  <a:schemeClr val="bg1"/>
                </a:solidFill>
                <a:latin typeface="Arial Black" panose="020B0A04020102020204" pitchFamily="34" charset="0"/>
                <a:ea typeface="Calibri" pitchFamily="34" charset="-122"/>
                <a:cs typeface="Calibri" pitchFamily="34" charset="-120"/>
              </a:rPr>
              <a:t>2</a:t>
            </a:r>
            <a:endParaRPr lang="en-US" sz="1200" dirty="0">
              <a:solidFill>
                <a:schemeClr val="bg1"/>
              </a:solidFill>
              <a:latin typeface="Arial Black" panose="020B0A04020102020204" pitchFamily="34" charset="0"/>
            </a:endParaRPr>
          </a:p>
        </p:txBody>
      </p:sp>
      <p:sp>
        <p:nvSpPr>
          <p:cNvPr id="26" name="Text 24"/>
          <p:cNvSpPr/>
          <p:nvPr/>
        </p:nvSpPr>
        <p:spPr>
          <a:xfrm>
            <a:off x="6900672" y="2560320"/>
            <a:ext cx="4815840" cy="341376"/>
          </a:xfrm>
          <a:prstGeom prst="rect">
            <a:avLst/>
          </a:prstGeom>
          <a:noFill/>
          <a:ln/>
        </p:spPr>
        <p:txBody>
          <a:bodyPr wrap="square" lIns="0" tIns="0" rIns="0" bIns="0" rtlCol="0" anchor="ctr"/>
          <a:lstStyle/>
          <a:p>
            <a:r>
              <a:rPr lang="en-US" sz="1400" b="1" dirty="0">
                <a:latin typeface="Arial Black" panose="020B0A04020102020204" pitchFamily="34" charset="0"/>
                <a:ea typeface="Calibri" pitchFamily="34" charset="-122"/>
                <a:cs typeface="Calibri" pitchFamily="34" charset="-120"/>
              </a:rPr>
              <a:t>Risk Score Calculated</a:t>
            </a:r>
            <a:endParaRPr lang="en-US" sz="1400" dirty="0">
              <a:latin typeface="Arial Black" panose="020B0A04020102020204" pitchFamily="34" charset="0"/>
            </a:endParaRPr>
          </a:p>
        </p:txBody>
      </p:sp>
      <p:sp>
        <p:nvSpPr>
          <p:cNvPr id="27" name="Text 25"/>
          <p:cNvSpPr/>
          <p:nvPr/>
        </p:nvSpPr>
        <p:spPr>
          <a:xfrm>
            <a:off x="6352032" y="3017520"/>
            <a:ext cx="5388864" cy="670560"/>
          </a:xfrm>
          <a:prstGeom prst="rect">
            <a:avLst/>
          </a:prstGeom>
          <a:noFill/>
          <a:ln/>
        </p:spPr>
        <p:txBody>
          <a:bodyPr wrap="square" lIns="0" tIns="0" rIns="0" bIns="0" rtlCol="0" anchor="t"/>
          <a:lstStyle/>
          <a:p>
            <a:r>
              <a:rPr lang="en-US" sz="1200" dirty="0">
                <a:ea typeface="Calibri" pitchFamily="34" charset="-122"/>
                <a:cs typeface="Calibri" pitchFamily="34" charset="-120"/>
              </a:rPr>
              <a:t>Gradient-boosted decision tree model assigns a complexity score per episode based on risk factors: age, sex, AR-DRG, MDC, LOS, ICU admission, Charlson comorbidities &amp; chronic conditions.</a:t>
            </a:r>
            <a:endParaRPr lang="en-US" sz="1200" dirty="0"/>
          </a:p>
        </p:txBody>
      </p:sp>
      <p:sp>
        <p:nvSpPr>
          <p:cNvPr id="32" name="Shape 30"/>
          <p:cNvSpPr/>
          <p:nvPr/>
        </p:nvSpPr>
        <p:spPr>
          <a:xfrm>
            <a:off x="6352032" y="3816096"/>
            <a:ext cx="463296" cy="463296"/>
          </a:xfrm>
          <a:prstGeom prst="ellipse">
            <a:avLst/>
          </a:prstGeom>
          <a:solidFill>
            <a:schemeClr val="accent1"/>
          </a:solidFill>
          <a:ln w="12700">
            <a:noFill/>
            <a:prstDash val="solid"/>
          </a:ln>
        </p:spPr>
        <p:txBody>
          <a:bodyPr/>
          <a:lstStyle/>
          <a:p>
            <a:endParaRPr lang="en-AU" sz="1200">
              <a:solidFill>
                <a:schemeClr val="bg1"/>
              </a:solidFill>
              <a:latin typeface="Arial Black" panose="020B0A04020102020204" pitchFamily="34" charset="0"/>
            </a:endParaRPr>
          </a:p>
        </p:txBody>
      </p:sp>
      <p:sp>
        <p:nvSpPr>
          <p:cNvPr id="33" name="Text 31"/>
          <p:cNvSpPr/>
          <p:nvPr/>
        </p:nvSpPr>
        <p:spPr>
          <a:xfrm>
            <a:off x="6352032" y="3816096"/>
            <a:ext cx="463296" cy="463296"/>
          </a:xfrm>
          <a:prstGeom prst="rect">
            <a:avLst/>
          </a:prstGeom>
          <a:noFill/>
          <a:ln>
            <a:noFill/>
          </a:ln>
        </p:spPr>
        <p:txBody>
          <a:bodyPr wrap="square" lIns="0" tIns="0" rIns="0" bIns="0" rtlCol="0" anchor="ctr"/>
          <a:lstStyle/>
          <a:p>
            <a:pPr algn="ctr"/>
            <a:r>
              <a:rPr lang="en-US" sz="1200" b="1" dirty="0">
                <a:solidFill>
                  <a:schemeClr val="bg1"/>
                </a:solidFill>
                <a:latin typeface="Arial Black" panose="020B0A04020102020204" pitchFamily="34" charset="0"/>
                <a:ea typeface="Calibri" pitchFamily="34" charset="-122"/>
                <a:cs typeface="Calibri" pitchFamily="34" charset="-120"/>
              </a:rPr>
              <a:t>3</a:t>
            </a:r>
            <a:endParaRPr lang="en-US" sz="1200" dirty="0">
              <a:solidFill>
                <a:schemeClr val="bg1"/>
              </a:solidFill>
              <a:latin typeface="Arial Black" panose="020B0A04020102020204" pitchFamily="34" charset="0"/>
            </a:endParaRPr>
          </a:p>
        </p:txBody>
      </p:sp>
      <p:sp>
        <p:nvSpPr>
          <p:cNvPr id="34" name="Text 32"/>
          <p:cNvSpPr/>
          <p:nvPr/>
        </p:nvSpPr>
        <p:spPr>
          <a:xfrm>
            <a:off x="6900672" y="3840480"/>
            <a:ext cx="4815840" cy="341376"/>
          </a:xfrm>
          <a:prstGeom prst="rect">
            <a:avLst/>
          </a:prstGeom>
          <a:noFill/>
          <a:ln/>
        </p:spPr>
        <p:txBody>
          <a:bodyPr wrap="square" lIns="0" tIns="0" rIns="0" bIns="0" rtlCol="0" anchor="ctr"/>
          <a:lstStyle/>
          <a:p>
            <a:r>
              <a:rPr lang="en-US" sz="1400" b="1" dirty="0">
                <a:latin typeface="Arial Black" panose="020B0A04020102020204" pitchFamily="34" charset="0"/>
                <a:ea typeface="Calibri" pitchFamily="34" charset="-122"/>
                <a:cs typeface="Calibri" pitchFamily="34" charset="-120"/>
              </a:rPr>
              <a:t>Complexity Group Assigned</a:t>
            </a:r>
            <a:endParaRPr lang="en-US" sz="1400" dirty="0">
              <a:latin typeface="Arial Black" panose="020B0A04020102020204" pitchFamily="34" charset="0"/>
            </a:endParaRPr>
          </a:p>
        </p:txBody>
      </p:sp>
      <p:sp>
        <p:nvSpPr>
          <p:cNvPr id="35" name="Text 33"/>
          <p:cNvSpPr/>
          <p:nvPr/>
        </p:nvSpPr>
        <p:spPr>
          <a:xfrm>
            <a:off x="6352032" y="4290060"/>
            <a:ext cx="5388864" cy="670560"/>
          </a:xfrm>
          <a:prstGeom prst="rect">
            <a:avLst/>
          </a:prstGeom>
          <a:noFill/>
          <a:ln/>
        </p:spPr>
        <p:txBody>
          <a:bodyPr wrap="square" lIns="0" tIns="0" rIns="0" bIns="0" rtlCol="0" anchor="t"/>
          <a:lstStyle/>
          <a:p>
            <a:r>
              <a:rPr lang="en-US" sz="1200" dirty="0">
                <a:ea typeface="Calibri" pitchFamily="34" charset="-122"/>
                <a:cs typeface="Calibri" pitchFamily="34" charset="-120"/>
              </a:rPr>
              <a:t>Score percentiles split into 3 equal terciles: Low, Moderate, High risk of readmission. Higher complexity = higher dampening factor = smaller NWAU reduction from index episode.</a:t>
            </a:r>
            <a:endParaRPr lang="en-US" sz="1200" dirty="0"/>
          </a:p>
        </p:txBody>
      </p:sp>
      <p:sp>
        <p:nvSpPr>
          <p:cNvPr id="40" name="Shape 38"/>
          <p:cNvSpPr/>
          <p:nvPr/>
        </p:nvSpPr>
        <p:spPr>
          <a:xfrm>
            <a:off x="6352032" y="5096256"/>
            <a:ext cx="463296" cy="463296"/>
          </a:xfrm>
          <a:prstGeom prst="ellipse">
            <a:avLst/>
          </a:prstGeom>
          <a:solidFill>
            <a:schemeClr val="accent1">
              <a:lumMod val="60000"/>
              <a:lumOff val="40000"/>
            </a:schemeClr>
          </a:solidFill>
          <a:ln w="12700">
            <a:noFill/>
            <a:prstDash val="solid"/>
          </a:ln>
        </p:spPr>
        <p:txBody>
          <a:bodyPr/>
          <a:lstStyle/>
          <a:p>
            <a:endParaRPr lang="en-AU" sz="1200">
              <a:solidFill>
                <a:schemeClr val="bg1"/>
              </a:solidFill>
              <a:latin typeface="Arial Black" panose="020B0A04020102020204" pitchFamily="34" charset="0"/>
            </a:endParaRPr>
          </a:p>
        </p:txBody>
      </p:sp>
      <p:sp>
        <p:nvSpPr>
          <p:cNvPr id="41" name="Text 39"/>
          <p:cNvSpPr/>
          <p:nvPr/>
        </p:nvSpPr>
        <p:spPr>
          <a:xfrm>
            <a:off x="6352032" y="5096256"/>
            <a:ext cx="463296" cy="463296"/>
          </a:xfrm>
          <a:prstGeom prst="rect">
            <a:avLst/>
          </a:prstGeom>
          <a:noFill/>
          <a:ln/>
        </p:spPr>
        <p:txBody>
          <a:bodyPr wrap="square" lIns="0" tIns="0" rIns="0" bIns="0" rtlCol="0" anchor="ctr"/>
          <a:lstStyle/>
          <a:p>
            <a:pPr algn="ctr"/>
            <a:r>
              <a:rPr lang="en-US" sz="1200" b="1" dirty="0">
                <a:solidFill>
                  <a:schemeClr val="bg1"/>
                </a:solidFill>
                <a:latin typeface="Arial Black" panose="020B0A04020102020204" pitchFamily="34" charset="0"/>
                <a:ea typeface="Calibri" pitchFamily="34" charset="-122"/>
                <a:cs typeface="Calibri" pitchFamily="34" charset="-120"/>
              </a:rPr>
              <a:t>4</a:t>
            </a:r>
            <a:endParaRPr lang="en-US" sz="1200" dirty="0">
              <a:solidFill>
                <a:schemeClr val="bg1"/>
              </a:solidFill>
              <a:latin typeface="Arial Black" panose="020B0A04020102020204" pitchFamily="34" charset="0"/>
            </a:endParaRPr>
          </a:p>
        </p:txBody>
      </p:sp>
      <p:sp>
        <p:nvSpPr>
          <p:cNvPr id="42" name="Text 40"/>
          <p:cNvSpPr/>
          <p:nvPr/>
        </p:nvSpPr>
        <p:spPr>
          <a:xfrm>
            <a:off x="6900672" y="5120640"/>
            <a:ext cx="4815840" cy="341376"/>
          </a:xfrm>
          <a:prstGeom prst="rect">
            <a:avLst/>
          </a:prstGeom>
          <a:noFill/>
          <a:ln/>
        </p:spPr>
        <p:txBody>
          <a:bodyPr wrap="square" lIns="0" tIns="0" rIns="0" bIns="0" rtlCol="0" anchor="ctr"/>
          <a:lstStyle/>
          <a:p>
            <a:r>
              <a:rPr lang="en-US" sz="1400" b="1" dirty="0">
                <a:latin typeface="Arial Black" panose="020B0A04020102020204" pitchFamily="34" charset="0"/>
                <a:ea typeface="Calibri" pitchFamily="34" charset="-122"/>
                <a:cs typeface="Calibri" pitchFamily="34" charset="-120"/>
              </a:rPr>
              <a:t>Index Episode NWAU Reduced</a:t>
            </a:r>
            <a:endParaRPr lang="en-US" sz="1400" dirty="0">
              <a:latin typeface="Arial Black" panose="020B0A04020102020204" pitchFamily="34" charset="0"/>
            </a:endParaRPr>
          </a:p>
        </p:txBody>
      </p:sp>
      <p:sp>
        <p:nvSpPr>
          <p:cNvPr id="43" name="Text 41"/>
          <p:cNvSpPr/>
          <p:nvPr/>
        </p:nvSpPr>
        <p:spPr>
          <a:xfrm>
            <a:off x="6352032" y="5585460"/>
            <a:ext cx="5388864" cy="670560"/>
          </a:xfrm>
          <a:prstGeom prst="rect">
            <a:avLst/>
          </a:prstGeom>
          <a:noFill/>
          <a:ln/>
        </p:spPr>
        <p:txBody>
          <a:bodyPr wrap="square" lIns="0" tIns="0" rIns="0" bIns="0" rtlCol="0" anchor="t"/>
          <a:lstStyle/>
          <a:p>
            <a:r>
              <a:rPr lang="en-US" sz="1200" dirty="0">
                <a:ea typeface="Calibri" pitchFamily="34" charset="-122"/>
                <a:cs typeface="Calibri" pitchFamily="34" charset="-120"/>
              </a:rPr>
              <a:t>Readmission NWAU x risk adjustment factor is subtracted from the index admission NWAU (capped at the index episode value). Readmission episode itself is funded in full.</a:t>
            </a:r>
            <a:endParaRPr lang="en-US" sz="1200" dirty="0"/>
          </a:p>
        </p:txBody>
      </p:sp>
      <p:sp>
        <p:nvSpPr>
          <p:cNvPr id="45" name="Text 43"/>
          <p:cNvSpPr/>
          <p:nvPr/>
        </p:nvSpPr>
        <p:spPr>
          <a:xfrm>
            <a:off x="579115" y="5698236"/>
            <a:ext cx="5486400" cy="463296"/>
          </a:xfrm>
          <a:prstGeom prst="rect">
            <a:avLst/>
          </a:prstGeom>
          <a:noFill/>
          <a:ln/>
        </p:spPr>
        <p:txBody>
          <a:bodyPr wrap="square" lIns="0" tIns="0" rIns="0" bIns="0" rtlCol="0" anchor="ctr"/>
          <a:lstStyle/>
          <a:p>
            <a:r>
              <a:rPr lang="en-US" sz="1400" i="1" dirty="0">
                <a:ea typeface="Calibri" pitchFamily="34" charset="-122"/>
                <a:cs typeface="Calibri" pitchFamily="34" charset="-120"/>
              </a:rPr>
              <a:t>The readmission episode is funded in full. Only the index admission NWAU is reduced — capped at the index episode value; cannot go below zero.</a:t>
            </a:r>
            <a:endParaRPr lang="en-US" sz="1400" dirty="0"/>
          </a:p>
        </p:txBody>
      </p:sp>
      <p:sp>
        <p:nvSpPr>
          <p:cNvPr id="47" name="Text 45"/>
          <p:cNvSpPr/>
          <p:nvPr/>
        </p:nvSpPr>
        <p:spPr>
          <a:xfrm>
            <a:off x="365760" y="6466332"/>
            <a:ext cx="11460480" cy="262128"/>
          </a:xfrm>
          <a:prstGeom prst="rect">
            <a:avLst/>
          </a:prstGeom>
          <a:noFill/>
          <a:ln/>
        </p:spPr>
        <p:txBody>
          <a:bodyPr wrap="square" lIns="0" tIns="0" rIns="0" bIns="0" rtlCol="0" anchor="ctr"/>
          <a:lstStyle/>
          <a:p>
            <a:r>
              <a:rPr lang="en-US" sz="1000" dirty="0">
                <a:ea typeface="Calibri" pitchFamily="34" charset="-122"/>
                <a:cs typeface="Calibri" pitchFamily="34" charset="-120"/>
              </a:rPr>
              <a:t>Source: IHACPA National Efficient Price Determination 2024-25 &amp; Risk Adjustments for AHRs Technical Specifications |  ihacpa.gov.au</a:t>
            </a:r>
            <a:endParaRPr lang="en-US" sz="1000" dirty="0"/>
          </a:p>
        </p:txBody>
      </p:sp>
      <p:sp>
        <p:nvSpPr>
          <p:cNvPr id="48" name="Title 47">
            <a:extLst>
              <a:ext uri="{FF2B5EF4-FFF2-40B4-BE49-F238E27FC236}">
                <a16:creationId xmlns:a16="http://schemas.microsoft.com/office/drawing/2014/main" id="{41BFCDE0-C54A-D608-E074-564A9411013F}"/>
              </a:ext>
            </a:extLst>
          </p:cNvPr>
          <p:cNvSpPr>
            <a:spLocks noGrp="1"/>
          </p:cNvSpPr>
          <p:nvPr>
            <p:ph type="title"/>
          </p:nvPr>
        </p:nvSpPr>
        <p:spPr/>
        <p:txBody>
          <a:bodyPr/>
          <a:lstStyle/>
          <a:p>
            <a:r>
              <a:rPr lang="en-US" sz="2400" b="1" dirty="0">
                <a:ea typeface="Calibri" pitchFamily="34" charset="-122"/>
                <a:cs typeface="Calibri" pitchFamily="34" charset="-120"/>
              </a:rPr>
              <a:t>Avoidable Hospital Readmissions</a:t>
            </a:r>
            <a:endParaRPr lang="en-AU" dirty="0"/>
          </a:p>
        </p:txBody>
      </p:sp>
      <p:sp>
        <p:nvSpPr>
          <p:cNvPr id="2" name="Footer Placeholder 1">
            <a:extLst>
              <a:ext uri="{FF2B5EF4-FFF2-40B4-BE49-F238E27FC236}">
                <a16:creationId xmlns:a16="http://schemas.microsoft.com/office/drawing/2014/main" id="{9FF154CA-407D-AD97-AD21-B6E2AC2F99F8}"/>
              </a:ext>
            </a:extLst>
          </p:cNvPr>
          <p:cNvSpPr>
            <a:spLocks noGrp="1"/>
          </p:cNvSpPr>
          <p:nvPr>
            <p:ph type="ftr" sz="quarter" idx="3"/>
          </p:nvPr>
        </p:nvSpPr>
        <p:spPr/>
        <p:txBody>
          <a:bodyPr/>
          <a:lstStyle/>
          <a:p>
            <a:r>
              <a:rPr lang="en-AU"/>
              <a:t>The National Efficient Price: An Introduction for Private Health Insurers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187F1-D1DD-B901-7520-0D1053B60826}"/>
              </a:ext>
            </a:extLst>
          </p:cNvPr>
          <p:cNvSpPr>
            <a:spLocks noGrp="1"/>
          </p:cNvSpPr>
          <p:nvPr>
            <p:ph type="title"/>
          </p:nvPr>
        </p:nvSpPr>
        <p:spPr/>
        <p:txBody>
          <a:bodyPr/>
          <a:lstStyle/>
          <a:p>
            <a:r>
              <a:rPr lang="en-AU" dirty="0"/>
              <a:t>03</a:t>
            </a:r>
          </a:p>
        </p:txBody>
      </p:sp>
      <p:sp>
        <p:nvSpPr>
          <p:cNvPr id="3" name="Text Placeholder 2">
            <a:extLst>
              <a:ext uri="{FF2B5EF4-FFF2-40B4-BE49-F238E27FC236}">
                <a16:creationId xmlns:a16="http://schemas.microsoft.com/office/drawing/2014/main" id="{CD4CBF40-FE58-BB17-2F7B-96B30C209A36}"/>
              </a:ext>
            </a:extLst>
          </p:cNvPr>
          <p:cNvSpPr>
            <a:spLocks noGrp="1"/>
          </p:cNvSpPr>
          <p:nvPr>
            <p:ph type="body" idx="1"/>
          </p:nvPr>
        </p:nvSpPr>
        <p:spPr/>
        <p:txBody>
          <a:bodyPr/>
          <a:lstStyle/>
          <a:p>
            <a:r>
              <a:rPr lang="en-AU" dirty="0"/>
              <a:t>A Private NEP conversation</a:t>
            </a:r>
          </a:p>
        </p:txBody>
      </p:sp>
    </p:spTree>
    <p:extLst>
      <p:ext uri="{BB962C8B-B14F-4D97-AF65-F5344CB8AC3E}">
        <p14:creationId xmlns:p14="http://schemas.microsoft.com/office/powerpoint/2010/main" val="3168813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28D39-B3B0-CBDB-86B9-7F16DB355525}"/>
              </a:ext>
            </a:extLst>
          </p:cNvPr>
          <p:cNvSpPr>
            <a:spLocks noGrp="1"/>
          </p:cNvSpPr>
          <p:nvPr>
            <p:ph type="title"/>
          </p:nvPr>
        </p:nvSpPr>
        <p:spPr/>
        <p:txBody>
          <a:bodyPr/>
          <a:lstStyle/>
          <a:p>
            <a:r>
              <a:rPr lang="en-AU" dirty="0"/>
              <a:t>The role of benchmarking – public sector</a:t>
            </a:r>
          </a:p>
        </p:txBody>
      </p:sp>
      <p:sp>
        <p:nvSpPr>
          <p:cNvPr id="3" name="Content Placeholder 2">
            <a:extLst>
              <a:ext uri="{FF2B5EF4-FFF2-40B4-BE49-F238E27FC236}">
                <a16:creationId xmlns:a16="http://schemas.microsoft.com/office/drawing/2014/main" id="{851B85C7-4E2E-2172-7641-017F165ACE16}"/>
              </a:ext>
            </a:extLst>
          </p:cNvPr>
          <p:cNvSpPr>
            <a:spLocks noGrp="1"/>
          </p:cNvSpPr>
          <p:nvPr>
            <p:ph idx="1"/>
          </p:nvPr>
        </p:nvSpPr>
        <p:spPr/>
        <p:txBody>
          <a:bodyPr/>
          <a:lstStyle/>
          <a:p>
            <a:r>
              <a:rPr lang="en-AU" dirty="0"/>
              <a:t>In our context here, </a:t>
            </a:r>
            <a:r>
              <a:rPr lang="en-AU" b="1" dirty="0"/>
              <a:t>benchmarking</a:t>
            </a:r>
            <a:r>
              <a:rPr lang="en-AU" dirty="0"/>
              <a:t> refers to a comparison of key metrics on a (as much as possible) like-for-like basis. For example:</a:t>
            </a:r>
          </a:p>
          <a:p>
            <a:pPr lvl="1"/>
            <a:r>
              <a:rPr lang="en-AU" i="1" dirty="0"/>
              <a:t>How do costs differ across the various states and territories in Australia, for similar diagnoses / patient profiles?</a:t>
            </a:r>
          </a:p>
          <a:p>
            <a:r>
              <a:rPr lang="en-AU" dirty="0"/>
              <a:t>IHACPA have a </a:t>
            </a:r>
            <a:r>
              <a:rPr lang="en-AU" b="1" dirty="0"/>
              <a:t>National Benchmarking Portal</a:t>
            </a:r>
            <a:r>
              <a:rPr lang="en-AU" dirty="0"/>
              <a:t> that contains information on:</a:t>
            </a:r>
          </a:p>
          <a:p>
            <a:pPr lvl="1"/>
            <a:r>
              <a:rPr lang="en-AU" dirty="0"/>
              <a:t>Cost per national weighted activity unit (NWAU)</a:t>
            </a:r>
          </a:p>
          <a:p>
            <a:pPr lvl="1"/>
            <a:r>
              <a:rPr lang="en-AU" dirty="0"/>
              <a:t>Hospital acquired complications (HACs)</a:t>
            </a:r>
          </a:p>
          <a:p>
            <a:pPr lvl="1"/>
            <a:r>
              <a:rPr lang="en-AU" dirty="0"/>
              <a:t>Avoidable hospital readmissions (AHRs).</a:t>
            </a:r>
          </a:p>
          <a:p>
            <a:r>
              <a:rPr lang="en-AU" dirty="0"/>
              <a:t>Benchmarking helps identify </a:t>
            </a:r>
            <a:r>
              <a:rPr lang="en-AU" b="1" dirty="0"/>
              <a:t>opportunities for improvement</a:t>
            </a:r>
            <a:r>
              <a:rPr lang="en-AU" dirty="0"/>
              <a:t>, for example:</a:t>
            </a:r>
          </a:p>
          <a:p>
            <a:pPr lvl="1"/>
            <a:r>
              <a:rPr lang="en-AU" dirty="0"/>
              <a:t>By understanding how costs vary for similar activity, we can begin to understand opportunities for efficiency</a:t>
            </a:r>
          </a:p>
          <a:p>
            <a:pPr lvl="1"/>
            <a:r>
              <a:rPr lang="en-AU" dirty="0"/>
              <a:t>Similarly, benchmarking can also help identify opportunities for improving safety and quality.</a:t>
            </a:r>
          </a:p>
        </p:txBody>
      </p:sp>
      <p:sp>
        <p:nvSpPr>
          <p:cNvPr id="4" name="Footer Placeholder 3">
            <a:extLst>
              <a:ext uri="{FF2B5EF4-FFF2-40B4-BE49-F238E27FC236}">
                <a16:creationId xmlns:a16="http://schemas.microsoft.com/office/drawing/2014/main" id="{32C91E0A-1847-8217-EB66-AF27DEACB6B0}"/>
              </a:ext>
            </a:extLst>
          </p:cNvPr>
          <p:cNvSpPr>
            <a:spLocks noGrp="1"/>
          </p:cNvSpPr>
          <p:nvPr>
            <p:ph type="ftr" sz="quarter" idx="3"/>
          </p:nvPr>
        </p:nvSpPr>
        <p:spPr/>
        <p:txBody>
          <a:bodyPr/>
          <a:lstStyle/>
          <a:p>
            <a:r>
              <a:rPr lang="en-AU"/>
              <a:t>The National Efficient Price: An Introduction for Private Health Insurers</a:t>
            </a:r>
            <a:endParaRPr lang="en-US" dirty="0"/>
          </a:p>
        </p:txBody>
      </p:sp>
    </p:spTree>
    <p:extLst>
      <p:ext uri="{BB962C8B-B14F-4D97-AF65-F5344CB8AC3E}">
        <p14:creationId xmlns:p14="http://schemas.microsoft.com/office/powerpoint/2010/main" val="2846796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8"/>
          <p:cNvSpPr/>
          <p:nvPr/>
        </p:nvSpPr>
        <p:spPr>
          <a:xfrm>
            <a:off x="560832" y="1633728"/>
            <a:ext cx="3681984" cy="341376"/>
          </a:xfrm>
          <a:prstGeom prst="rect">
            <a:avLst/>
          </a:prstGeom>
          <a:solidFill>
            <a:schemeClr val="bg1"/>
          </a:solidFill>
          <a:ln>
            <a:noFill/>
          </a:ln>
        </p:spPr>
        <p:txBody>
          <a:bodyPr wrap="square" lIns="0" tIns="0" rIns="0" bIns="0" rtlCol="0" anchor="ctr"/>
          <a:lstStyle/>
          <a:p>
            <a:r>
              <a:rPr lang="en-US" sz="1200" b="1" dirty="0">
                <a:ea typeface="Calibri" pitchFamily="34" charset="-122"/>
                <a:cs typeface="Calibri" pitchFamily="34" charset="-120"/>
              </a:rPr>
              <a:t>⚠  No Dollar Costs Published</a:t>
            </a:r>
            <a:endParaRPr lang="en-US" sz="1200" dirty="0"/>
          </a:p>
        </p:txBody>
      </p:sp>
      <p:sp>
        <p:nvSpPr>
          <p:cNvPr id="15" name="Text 13"/>
          <p:cNvSpPr/>
          <p:nvPr/>
        </p:nvSpPr>
        <p:spPr>
          <a:xfrm>
            <a:off x="219456" y="6559296"/>
            <a:ext cx="5261664" cy="219456"/>
          </a:xfrm>
          <a:prstGeom prst="rect">
            <a:avLst/>
          </a:prstGeom>
          <a:noFill/>
          <a:ln/>
        </p:spPr>
        <p:txBody>
          <a:bodyPr wrap="square" lIns="0" tIns="0" rIns="0" bIns="0" rtlCol="0" anchor="ctr"/>
          <a:lstStyle/>
          <a:p>
            <a:r>
              <a:rPr lang="en-US" sz="1000" dirty="0">
                <a:ea typeface="Calibri" pitchFamily="34" charset="-122"/>
                <a:cs typeface="Calibri" pitchFamily="34" charset="-120"/>
              </a:rPr>
              <a:t>Source: IHACPA NHCDC Private Sector Report 2022–23  |  ihacpa.gov.au</a:t>
            </a:r>
          </a:p>
        </p:txBody>
      </p:sp>
      <p:sp>
        <p:nvSpPr>
          <p:cNvPr id="16" name="Shape 14"/>
          <p:cNvSpPr/>
          <p:nvPr/>
        </p:nvSpPr>
        <p:spPr>
          <a:xfrm>
            <a:off x="568240" y="2118192"/>
            <a:ext cx="3438144" cy="2048256"/>
          </a:xfrm>
          <a:prstGeom prst="rect">
            <a:avLst/>
          </a:prstGeom>
          <a:solidFill>
            <a:srgbClr val="FFFFFF"/>
          </a:solidFill>
          <a:ln w="12700">
            <a:noFill/>
            <a:prstDash val="solid"/>
          </a:ln>
          <a:effectLst/>
        </p:spPr>
        <p:txBody>
          <a:bodyPr/>
          <a:lstStyle/>
          <a:p>
            <a:endParaRPr lang="en-AU" sz="1200"/>
          </a:p>
        </p:txBody>
      </p:sp>
      <p:sp>
        <p:nvSpPr>
          <p:cNvPr id="38" name="Shape 36"/>
          <p:cNvSpPr/>
          <p:nvPr/>
        </p:nvSpPr>
        <p:spPr>
          <a:xfrm>
            <a:off x="564536" y="4366595"/>
            <a:ext cx="3438144" cy="85344"/>
          </a:xfrm>
          <a:prstGeom prst="rect">
            <a:avLst/>
          </a:prstGeom>
          <a:solidFill>
            <a:schemeClr val="accent4"/>
          </a:solidFill>
          <a:ln w="12700">
            <a:noFill/>
            <a:prstDash val="solid"/>
          </a:ln>
          <a:effectLst/>
        </p:spPr>
        <p:txBody>
          <a:bodyPr/>
          <a:lstStyle/>
          <a:p>
            <a:endParaRPr lang="en-AU" sz="1200"/>
          </a:p>
        </p:txBody>
      </p:sp>
      <p:sp>
        <p:nvSpPr>
          <p:cNvPr id="41" name="Text 39"/>
          <p:cNvSpPr/>
          <p:nvPr/>
        </p:nvSpPr>
        <p:spPr>
          <a:xfrm>
            <a:off x="1369208" y="4586051"/>
            <a:ext cx="2462784" cy="463296"/>
          </a:xfrm>
          <a:prstGeom prst="rect">
            <a:avLst/>
          </a:prstGeom>
          <a:noFill/>
          <a:ln>
            <a:noFill/>
          </a:ln>
          <a:effectLst/>
        </p:spPr>
        <p:txBody>
          <a:bodyPr wrap="square" lIns="0" tIns="0" rIns="0" bIns="0" rtlCol="0" anchor="ctr"/>
          <a:lstStyle/>
          <a:p>
            <a:r>
              <a:rPr lang="en-US" sz="1200" b="1" dirty="0">
                <a:latin typeface="Arial Black" panose="020B0A04020102020204" pitchFamily="34" charset="0"/>
                <a:ea typeface="Calibri" pitchFamily="34" charset="-122"/>
                <a:cs typeface="Calibri" pitchFamily="34" charset="-120"/>
              </a:rPr>
              <a:t>High-Relativity DRG Identification</a:t>
            </a:r>
            <a:endParaRPr lang="en-US" sz="1200" dirty="0">
              <a:latin typeface="Arial Black" panose="020B0A04020102020204" pitchFamily="34" charset="0"/>
            </a:endParaRPr>
          </a:p>
        </p:txBody>
      </p:sp>
      <p:sp>
        <p:nvSpPr>
          <p:cNvPr id="42" name="Shape 40"/>
          <p:cNvSpPr/>
          <p:nvPr/>
        </p:nvSpPr>
        <p:spPr>
          <a:xfrm>
            <a:off x="710840" y="5195651"/>
            <a:ext cx="3145536" cy="0"/>
          </a:xfrm>
          <a:prstGeom prst="line">
            <a:avLst/>
          </a:prstGeom>
          <a:noFill/>
          <a:ln w="12700">
            <a:noFill/>
            <a:prstDash val="solid"/>
          </a:ln>
          <a:effectLst/>
        </p:spPr>
        <p:txBody>
          <a:bodyPr/>
          <a:lstStyle/>
          <a:p>
            <a:endParaRPr lang="en-AU" sz="1200"/>
          </a:p>
        </p:txBody>
      </p:sp>
      <p:sp>
        <p:nvSpPr>
          <p:cNvPr id="43" name="Text 41"/>
          <p:cNvSpPr/>
          <p:nvPr/>
        </p:nvSpPr>
        <p:spPr>
          <a:xfrm>
            <a:off x="710840" y="5317571"/>
            <a:ext cx="3169920" cy="1024128"/>
          </a:xfrm>
          <a:prstGeom prst="rect">
            <a:avLst/>
          </a:prstGeom>
          <a:noFill/>
          <a:ln>
            <a:noFill/>
          </a:ln>
          <a:effectLst/>
        </p:spPr>
        <p:txBody>
          <a:bodyPr wrap="square" lIns="0" tIns="0" rIns="0" bIns="0" rtlCol="0" anchor="t"/>
          <a:lstStyle/>
          <a:p>
            <a:r>
              <a:rPr lang="en-US" sz="1200" dirty="0">
                <a:ea typeface="Calibri" pitchFamily="34" charset="-122"/>
                <a:cs typeface="Calibri" pitchFamily="34" charset="-120"/>
              </a:rPr>
              <a:t>Top 10 tables by highest cost weight flag the AR-DRGs with the greatest relative cost. These are where benefit shortfalls and gap payments are most likely.</a:t>
            </a:r>
            <a:endParaRPr lang="en-US" sz="1200" dirty="0"/>
          </a:p>
        </p:txBody>
      </p:sp>
      <p:sp>
        <p:nvSpPr>
          <p:cNvPr id="44" name="Shape 42"/>
          <p:cNvSpPr/>
          <p:nvPr/>
        </p:nvSpPr>
        <p:spPr>
          <a:xfrm>
            <a:off x="4234328" y="4367436"/>
            <a:ext cx="3438144" cy="2048256"/>
          </a:xfrm>
          <a:prstGeom prst="rect">
            <a:avLst/>
          </a:prstGeom>
          <a:solidFill>
            <a:srgbClr val="FFFFFF"/>
          </a:solidFill>
          <a:ln w="12700">
            <a:noFill/>
            <a:prstDash val="solid"/>
          </a:ln>
          <a:effectLst/>
        </p:spPr>
        <p:txBody>
          <a:bodyPr/>
          <a:lstStyle/>
          <a:p>
            <a:endParaRPr lang="en-AU" sz="1200"/>
          </a:p>
        </p:txBody>
      </p:sp>
      <p:sp>
        <p:nvSpPr>
          <p:cNvPr id="45" name="Shape 43"/>
          <p:cNvSpPr/>
          <p:nvPr/>
        </p:nvSpPr>
        <p:spPr>
          <a:xfrm>
            <a:off x="4234328" y="4367436"/>
            <a:ext cx="3438144" cy="85344"/>
          </a:xfrm>
          <a:prstGeom prst="rect">
            <a:avLst/>
          </a:prstGeom>
          <a:solidFill>
            <a:schemeClr val="accent5"/>
          </a:solidFill>
          <a:ln w="12700">
            <a:noFill/>
            <a:prstDash val="solid"/>
          </a:ln>
          <a:effectLst/>
        </p:spPr>
        <p:txBody>
          <a:bodyPr/>
          <a:lstStyle/>
          <a:p>
            <a:endParaRPr lang="en-AU" sz="1200"/>
          </a:p>
        </p:txBody>
      </p:sp>
      <p:sp>
        <p:nvSpPr>
          <p:cNvPr id="48" name="Text 46"/>
          <p:cNvSpPr/>
          <p:nvPr/>
        </p:nvSpPr>
        <p:spPr>
          <a:xfrm>
            <a:off x="5039000" y="4586892"/>
            <a:ext cx="2462784" cy="463296"/>
          </a:xfrm>
          <a:prstGeom prst="rect">
            <a:avLst/>
          </a:prstGeom>
          <a:noFill/>
          <a:ln>
            <a:noFill/>
          </a:ln>
          <a:effectLst/>
        </p:spPr>
        <p:txBody>
          <a:bodyPr wrap="square" lIns="0" tIns="0" rIns="0" bIns="0" rtlCol="0" anchor="ctr"/>
          <a:lstStyle/>
          <a:p>
            <a:r>
              <a:rPr lang="en-US" sz="1200" b="1" dirty="0">
                <a:latin typeface="Arial Black" panose="020B0A04020102020204" pitchFamily="34" charset="0"/>
                <a:ea typeface="Calibri" pitchFamily="34" charset="-122"/>
                <a:cs typeface="Calibri" pitchFamily="34" charset="-120"/>
              </a:rPr>
              <a:t>Cost Bucket Composition</a:t>
            </a:r>
            <a:endParaRPr lang="en-US" sz="1200" dirty="0">
              <a:latin typeface="Arial Black" panose="020B0A04020102020204" pitchFamily="34" charset="0"/>
            </a:endParaRPr>
          </a:p>
        </p:txBody>
      </p:sp>
      <p:sp>
        <p:nvSpPr>
          <p:cNvPr id="49" name="Shape 47"/>
          <p:cNvSpPr/>
          <p:nvPr/>
        </p:nvSpPr>
        <p:spPr>
          <a:xfrm>
            <a:off x="4380632" y="5196492"/>
            <a:ext cx="3145536" cy="0"/>
          </a:xfrm>
          <a:prstGeom prst="line">
            <a:avLst/>
          </a:prstGeom>
          <a:noFill/>
          <a:ln w="12700">
            <a:noFill/>
            <a:prstDash val="solid"/>
          </a:ln>
          <a:effectLst/>
        </p:spPr>
        <p:txBody>
          <a:bodyPr/>
          <a:lstStyle/>
          <a:p>
            <a:endParaRPr lang="en-AU" sz="1200"/>
          </a:p>
        </p:txBody>
      </p:sp>
      <p:sp>
        <p:nvSpPr>
          <p:cNvPr id="50" name="Text 48"/>
          <p:cNvSpPr/>
          <p:nvPr/>
        </p:nvSpPr>
        <p:spPr>
          <a:xfrm>
            <a:off x="4380632" y="5318412"/>
            <a:ext cx="3169920" cy="1024128"/>
          </a:xfrm>
          <a:prstGeom prst="rect">
            <a:avLst/>
          </a:prstGeom>
          <a:noFill/>
          <a:ln>
            <a:noFill/>
          </a:ln>
          <a:effectLst/>
        </p:spPr>
        <p:txBody>
          <a:bodyPr wrap="square" lIns="0" tIns="0" rIns="0" bIns="0" rtlCol="0" anchor="t"/>
          <a:lstStyle/>
          <a:p>
            <a:r>
              <a:rPr lang="en-US" sz="1200" dirty="0">
                <a:ea typeface="Calibri" pitchFamily="34" charset="-122"/>
                <a:cs typeface="Calibri" pitchFamily="34" charset="-120"/>
              </a:rPr>
              <a:t>The report identifies which AR-DRGs drive costs in the operating room / SPS and critical care cost buckets. Insurers can use this to understand what is driving high-relativity claims without seeing dollar amounts.</a:t>
            </a:r>
            <a:endParaRPr lang="en-US" sz="1200" dirty="0"/>
          </a:p>
        </p:txBody>
      </p:sp>
      <p:sp>
        <p:nvSpPr>
          <p:cNvPr id="51" name="Shape 49"/>
          <p:cNvSpPr/>
          <p:nvPr/>
        </p:nvSpPr>
        <p:spPr>
          <a:xfrm>
            <a:off x="7879736" y="4367436"/>
            <a:ext cx="3438144" cy="2048256"/>
          </a:xfrm>
          <a:prstGeom prst="rect">
            <a:avLst/>
          </a:prstGeom>
          <a:solidFill>
            <a:srgbClr val="FFFFFF"/>
          </a:solidFill>
          <a:ln w="12700">
            <a:noFill/>
            <a:prstDash val="solid"/>
          </a:ln>
          <a:effectLst/>
        </p:spPr>
        <p:txBody>
          <a:bodyPr/>
          <a:lstStyle/>
          <a:p>
            <a:endParaRPr lang="en-AU" sz="1200"/>
          </a:p>
        </p:txBody>
      </p:sp>
      <p:sp>
        <p:nvSpPr>
          <p:cNvPr id="52" name="Shape 50"/>
          <p:cNvSpPr/>
          <p:nvPr/>
        </p:nvSpPr>
        <p:spPr>
          <a:xfrm>
            <a:off x="7879736" y="4367436"/>
            <a:ext cx="3438144" cy="85344"/>
          </a:xfrm>
          <a:prstGeom prst="rect">
            <a:avLst/>
          </a:prstGeom>
          <a:solidFill>
            <a:schemeClr val="accent6"/>
          </a:solidFill>
          <a:ln w="12700">
            <a:noFill/>
            <a:prstDash val="solid"/>
          </a:ln>
          <a:effectLst/>
        </p:spPr>
        <p:txBody>
          <a:bodyPr/>
          <a:lstStyle/>
          <a:p>
            <a:endParaRPr lang="en-AU" sz="1200"/>
          </a:p>
        </p:txBody>
      </p:sp>
      <p:sp>
        <p:nvSpPr>
          <p:cNvPr id="55" name="Text 53"/>
          <p:cNvSpPr/>
          <p:nvPr/>
        </p:nvSpPr>
        <p:spPr>
          <a:xfrm>
            <a:off x="8684408" y="4586892"/>
            <a:ext cx="2462784" cy="463296"/>
          </a:xfrm>
          <a:prstGeom prst="rect">
            <a:avLst/>
          </a:prstGeom>
          <a:noFill/>
          <a:ln>
            <a:noFill/>
          </a:ln>
          <a:effectLst/>
        </p:spPr>
        <p:txBody>
          <a:bodyPr wrap="square" lIns="0" tIns="0" rIns="0" bIns="0" rtlCol="0" anchor="ctr"/>
          <a:lstStyle/>
          <a:p>
            <a:r>
              <a:rPr lang="en-US" sz="1200" b="1" dirty="0">
                <a:latin typeface="Arial Black" panose="020B0A04020102020204" pitchFamily="34" charset="0"/>
                <a:ea typeface="Calibri" pitchFamily="34" charset="-122"/>
                <a:cs typeface="Calibri" pitchFamily="34" charset="-120"/>
              </a:rPr>
              <a:t>Public vs. Private Relativities</a:t>
            </a:r>
            <a:endParaRPr lang="en-US" sz="1200" dirty="0">
              <a:latin typeface="Arial Black" panose="020B0A04020102020204" pitchFamily="34" charset="0"/>
            </a:endParaRPr>
          </a:p>
        </p:txBody>
      </p:sp>
      <p:sp>
        <p:nvSpPr>
          <p:cNvPr id="56" name="Shape 54"/>
          <p:cNvSpPr/>
          <p:nvPr/>
        </p:nvSpPr>
        <p:spPr>
          <a:xfrm>
            <a:off x="8026040" y="5196492"/>
            <a:ext cx="3145536" cy="0"/>
          </a:xfrm>
          <a:prstGeom prst="line">
            <a:avLst/>
          </a:prstGeom>
          <a:noFill/>
          <a:ln w="12700">
            <a:noFill/>
            <a:prstDash val="solid"/>
          </a:ln>
          <a:effectLst/>
        </p:spPr>
        <p:txBody>
          <a:bodyPr/>
          <a:lstStyle/>
          <a:p>
            <a:endParaRPr lang="en-AU" sz="1200"/>
          </a:p>
        </p:txBody>
      </p:sp>
      <p:sp>
        <p:nvSpPr>
          <p:cNvPr id="57" name="Text 55"/>
          <p:cNvSpPr/>
          <p:nvPr/>
        </p:nvSpPr>
        <p:spPr>
          <a:xfrm>
            <a:off x="8026040" y="5318412"/>
            <a:ext cx="3169920" cy="1024128"/>
          </a:xfrm>
          <a:prstGeom prst="rect">
            <a:avLst/>
          </a:prstGeom>
          <a:noFill/>
          <a:ln>
            <a:noFill/>
          </a:ln>
          <a:effectLst/>
        </p:spPr>
        <p:txBody>
          <a:bodyPr wrap="square" lIns="0" tIns="0" rIns="0" bIns="0" rtlCol="0" anchor="t"/>
          <a:lstStyle/>
          <a:p>
            <a:r>
              <a:rPr lang="en-US" sz="1200" dirty="0">
                <a:ea typeface="Calibri" pitchFamily="34" charset="-122"/>
                <a:cs typeface="Calibri" pitchFamily="34" charset="-120"/>
              </a:rPr>
              <a:t>Comparing private NHCDC cost weights against public NHCDC cost weights for the same AR-DRG reveals relative efficiency differences — useful for regulatory submissions and benchmarking benefit adequacy.</a:t>
            </a:r>
            <a:endParaRPr lang="en-US" sz="1200" dirty="0"/>
          </a:p>
        </p:txBody>
      </p:sp>
      <p:sp>
        <p:nvSpPr>
          <p:cNvPr id="58" name="Title 57">
            <a:extLst>
              <a:ext uri="{FF2B5EF4-FFF2-40B4-BE49-F238E27FC236}">
                <a16:creationId xmlns:a16="http://schemas.microsoft.com/office/drawing/2014/main" id="{5B914366-2839-DB6E-46BF-5260CBDD467D}"/>
              </a:ext>
            </a:extLst>
          </p:cNvPr>
          <p:cNvSpPr>
            <a:spLocks noGrp="1"/>
          </p:cNvSpPr>
          <p:nvPr>
            <p:ph type="title"/>
          </p:nvPr>
        </p:nvSpPr>
        <p:spPr>
          <a:ln>
            <a:noFill/>
          </a:ln>
        </p:spPr>
        <p:txBody>
          <a:bodyPr/>
          <a:lstStyle/>
          <a:p>
            <a:r>
              <a:rPr lang="en-AU" dirty="0"/>
              <a:t>Private Sector NHCDC</a:t>
            </a:r>
          </a:p>
        </p:txBody>
      </p:sp>
      <p:sp>
        <p:nvSpPr>
          <p:cNvPr id="60" name="Content Placeholder 59">
            <a:extLst>
              <a:ext uri="{FF2B5EF4-FFF2-40B4-BE49-F238E27FC236}">
                <a16:creationId xmlns:a16="http://schemas.microsoft.com/office/drawing/2014/main" id="{E7756B34-70D2-6ED1-6275-03306CE9F18B}"/>
              </a:ext>
            </a:extLst>
          </p:cNvPr>
          <p:cNvSpPr>
            <a:spLocks noGrp="1"/>
          </p:cNvSpPr>
          <p:nvPr>
            <p:ph idx="1"/>
          </p:nvPr>
        </p:nvSpPr>
        <p:spPr/>
        <p:txBody>
          <a:bodyPr/>
          <a:lstStyle/>
          <a:p>
            <a:pPr marL="0" indent="0">
              <a:buNone/>
            </a:pPr>
            <a:r>
              <a:rPr lang="en-AU" i="1" dirty="0">
                <a:solidFill>
                  <a:schemeClr val="accent1"/>
                </a:solidFill>
              </a:rPr>
              <a:t>Private Health insurer perspective and use cases</a:t>
            </a:r>
          </a:p>
          <a:p>
            <a:pPr marL="0" indent="0">
              <a:buNone/>
            </a:pPr>
            <a:endParaRPr lang="en-AU" i="1" dirty="0">
              <a:solidFill>
                <a:schemeClr val="accent1"/>
              </a:solidFill>
            </a:endParaRPr>
          </a:p>
        </p:txBody>
      </p:sp>
      <p:pic>
        <p:nvPicPr>
          <p:cNvPr id="62" name="Graphic 61" descr="Clipboard Mixed with solid fill">
            <a:extLst>
              <a:ext uri="{FF2B5EF4-FFF2-40B4-BE49-F238E27FC236}">
                <a16:creationId xmlns:a16="http://schemas.microsoft.com/office/drawing/2014/main" id="{D7E15E06-B0B0-D512-BB71-BB86D79B37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832" y="4475357"/>
            <a:ext cx="637200" cy="637200"/>
          </a:xfrm>
          <a:prstGeom prst="rect">
            <a:avLst/>
          </a:prstGeom>
          <a:effectLst/>
        </p:spPr>
      </p:pic>
      <p:pic>
        <p:nvPicPr>
          <p:cNvPr id="63" name="Graphic 62" descr="Scales of justice with solid fill">
            <a:extLst>
              <a:ext uri="{FF2B5EF4-FFF2-40B4-BE49-F238E27FC236}">
                <a16:creationId xmlns:a16="http://schemas.microsoft.com/office/drawing/2014/main" id="{E0AE6839-52CE-8FE8-9AB2-1502779EA13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76032" y="4455660"/>
            <a:ext cx="637200" cy="637200"/>
          </a:xfrm>
          <a:prstGeom prst="rect">
            <a:avLst/>
          </a:prstGeom>
          <a:effectLst/>
        </p:spPr>
      </p:pic>
      <p:sp>
        <p:nvSpPr>
          <p:cNvPr id="31" name="Shape 29"/>
          <p:cNvSpPr/>
          <p:nvPr/>
        </p:nvSpPr>
        <p:spPr>
          <a:xfrm>
            <a:off x="7900416" y="2117677"/>
            <a:ext cx="3438144" cy="85344"/>
          </a:xfrm>
          <a:prstGeom prst="rect">
            <a:avLst/>
          </a:prstGeom>
          <a:solidFill>
            <a:schemeClr val="accent3"/>
          </a:solidFill>
          <a:ln w="12700">
            <a:noFill/>
            <a:prstDash val="solid"/>
          </a:ln>
          <a:effectLst/>
        </p:spPr>
        <p:txBody>
          <a:bodyPr/>
          <a:lstStyle/>
          <a:p>
            <a:endParaRPr lang="en-AU" sz="1200" dirty="0"/>
          </a:p>
        </p:txBody>
      </p:sp>
      <p:sp>
        <p:nvSpPr>
          <p:cNvPr id="34" name="Text 32"/>
          <p:cNvSpPr/>
          <p:nvPr/>
        </p:nvSpPr>
        <p:spPr>
          <a:xfrm>
            <a:off x="8705088" y="2337648"/>
            <a:ext cx="2462784" cy="463296"/>
          </a:xfrm>
          <a:prstGeom prst="rect">
            <a:avLst/>
          </a:prstGeom>
          <a:noFill/>
          <a:ln>
            <a:noFill/>
          </a:ln>
          <a:effectLst/>
        </p:spPr>
        <p:txBody>
          <a:bodyPr wrap="square" lIns="0" tIns="0" rIns="0" bIns="0" rtlCol="0" anchor="ctr"/>
          <a:lstStyle/>
          <a:p>
            <a:r>
              <a:rPr lang="en-US" sz="1200" b="1" dirty="0">
                <a:latin typeface="Arial Black" panose="020B0A04020102020204" pitchFamily="34" charset="0"/>
                <a:ea typeface="Calibri" pitchFamily="34" charset="-122"/>
                <a:cs typeface="Calibri" pitchFamily="34" charset="-120"/>
              </a:rPr>
              <a:t>Cost Weight Trends Over Time</a:t>
            </a:r>
            <a:endParaRPr lang="en-US" sz="1200" dirty="0">
              <a:latin typeface="Arial Black" panose="020B0A04020102020204" pitchFamily="34" charset="0"/>
            </a:endParaRPr>
          </a:p>
        </p:txBody>
      </p:sp>
      <p:sp>
        <p:nvSpPr>
          <p:cNvPr id="35" name="Shape 33"/>
          <p:cNvSpPr/>
          <p:nvPr/>
        </p:nvSpPr>
        <p:spPr>
          <a:xfrm>
            <a:off x="8046720" y="2947248"/>
            <a:ext cx="3145536" cy="0"/>
          </a:xfrm>
          <a:prstGeom prst="line">
            <a:avLst/>
          </a:prstGeom>
          <a:noFill/>
          <a:ln w="12700">
            <a:noFill/>
            <a:prstDash val="solid"/>
          </a:ln>
          <a:effectLst/>
        </p:spPr>
        <p:txBody>
          <a:bodyPr/>
          <a:lstStyle/>
          <a:p>
            <a:endParaRPr lang="en-AU" sz="1200"/>
          </a:p>
        </p:txBody>
      </p:sp>
      <p:sp>
        <p:nvSpPr>
          <p:cNvPr id="36" name="Text 34"/>
          <p:cNvSpPr/>
          <p:nvPr/>
        </p:nvSpPr>
        <p:spPr>
          <a:xfrm>
            <a:off x="8046720" y="3068653"/>
            <a:ext cx="3169920" cy="1024128"/>
          </a:xfrm>
          <a:prstGeom prst="rect">
            <a:avLst/>
          </a:prstGeom>
          <a:noFill/>
          <a:ln>
            <a:noFill/>
          </a:ln>
          <a:effectLst/>
        </p:spPr>
        <p:txBody>
          <a:bodyPr wrap="square" lIns="0" tIns="0" rIns="0" bIns="0" rtlCol="0" anchor="t"/>
          <a:lstStyle/>
          <a:p>
            <a:r>
              <a:rPr lang="en-US" sz="1200" dirty="0">
                <a:ea typeface="Calibri" pitchFamily="34" charset="-122"/>
                <a:cs typeface="Calibri" pitchFamily="34" charset="-120"/>
              </a:rPr>
              <a:t>Year-on-year cost weight movements by AR-DRG signal changing resource intensity or clinical complexity.</a:t>
            </a:r>
            <a:endParaRPr lang="en-US" sz="1200" dirty="0"/>
          </a:p>
        </p:txBody>
      </p:sp>
      <p:pic>
        <p:nvPicPr>
          <p:cNvPr id="64" name="Graphic 63" descr="Upward trend with solid fill">
            <a:extLst>
              <a:ext uri="{FF2B5EF4-FFF2-40B4-BE49-F238E27FC236}">
                <a16:creationId xmlns:a16="http://schemas.microsoft.com/office/drawing/2014/main" id="{632FA6CF-2F89-52A1-C3BA-8C6EF25D1BD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04112" y="2197525"/>
            <a:ext cx="637200" cy="637200"/>
          </a:xfrm>
          <a:prstGeom prst="rect">
            <a:avLst/>
          </a:prstGeom>
          <a:effectLst/>
        </p:spPr>
      </p:pic>
      <p:sp>
        <p:nvSpPr>
          <p:cNvPr id="17" name="Shape 15"/>
          <p:cNvSpPr/>
          <p:nvPr/>
        </p:nvSpPr>
        <p:spPr>
          <a:xfrm>
            <a:off x="568240" y="2117677"/>
            <a:ext cx="3438144" cy="85344"/>
          </a:xfrm>
          <a:prstGeom prst="rect">
            <a:avLst/>
          </a:prstGeom>
          <a:solidFill>
            <a:schemeClr val="accent1"/>
          </a:solidFill>
          <a:ln w="12700">
            <a:noFill/>
            <a:prstDash val="solid"/>
          </a:ln>
          <a:effectLst/>
        </p:spPr>
        <p:txBody>
          <a:bodyPr/>
          <a:lstStyle/>
          <a:p>
            <a:endParaRPr lang="en-AU" sz="1200" dirty="0"/>
          </a:p>
        </p:txBody>
      </p:sp>
      <p:sp>
        <p:nvSpPr>
          <p:cNvPr id="20" name="Text 18"/>
          <p:cNvSpPr/>
          <p:nvPr/>
        </p:nvSpPr>
        <p:spPr>
          <a:xfrm>
            <a:off x="1372912" y="2337133"/>
            <a:ext cx="2462784" cy="463296"/>
          </a:xfrm>
          <a:prstGeom prst="rect">
            <a:avLst/>
          </a:prstGeom>
          <a:noFill/>
          <a:ln>
            <a:noFill/>
          </a:ln>
          <a:effectLst/>
        </p:spPr>
        <p:txBody>
          <a:bodyPr wrap="square" lIns="0" tIns="0" rIns="0" bIns="0" rtlCol="0" anchor="ctr"/>
          <a:lstStyle/>
          <a:p>
            <a:r>
              <a:rPr lang="en-US" sz="1200" b="1" dirty="0">
                <a:latin typeface="Arial Black" panose="020B0A04020102020204" pitchFamily="34" charset="0"/>
                <a:ea typeface="Calibri" pitchFamily="34" charset="-122"/>
                <a:cs typeface="Calibri" pitchFamily="34" charset="-120"/>
              </a:rPr>
              <a:t>Relative Cost of Procedures</a:t>
            </a:r>
            <a:endParaRPr lang="en-US" sz="1200" dirty="0">
              <a:latin typeface="Arial Black" panose="020B0A04020102020204" pitchFamily="34" charset="0"/>
            </a:endParaRPr>
          </a:p>
        </p:txBody>
      </p:sp>
      <p:sp>
        <p:nvSpPr>
          <p:cNvPr id="21" name="Shape 19"/>
          <p:cNvSpPr/>
          <p:nvPr/>
        </p:nvSpPr>
        <p:spPr>
          <a:xfrm>
            <a:off x="714544" y="2946733"/>
            <a:ext cx="3145536" cy="0"/>
          </a:xfrm>
          <a:prstGeom prst="line">
            <a:avLst/>
          </a:prstGeom>
          <a:noFill/>
          <a:ln w="12700">
            <a:noFill/>
            <a:prstDash val="solid"/>
          </a:ln>
          <a:effectLst/>
        </p:spPr>
        <p:txBody>
          <a:bodyPr/>
          <a:lstStyle/>
          <a:p>
            <a:endParaRPr lang="en-AU" sz="1200"/>
          </a:p>
        </p:txBody>
      </p:sp>
      <p:sp>
        <p:nvSpPr>
          <p:cNvPr id="22" name="Text 20"/>
          <p:cNvSpPr/>
          <p:nvPr/>
        </p:nvSpPr>
        <p:spPr>
          <a:xfrm>
            <a:off x="714544" y="3068653"/>
            <a:ext cx="3169920" cy="1024128"/>
          </a:xfrm>
          <a:prstGeom prst="rect">
            <a:avLst/>
          </a:prstGeom>
          <a:noFill/>
          <a:ln>
            <a:noFill/>
          </a:ln>
          <a:effectLst/>
        </p:spPr>
        <p:txBody>
          <a:bodyPr wrap="square" lIns="0" tIns="0" rIns="0" bIns="0" rtlCol="0" anchor="t"/>
          <a:lstStyle/>
          <a:p>
            <a:r>
              <a:rPr lang="en-US" sz="1200" dirty="0">
                <a:ea typeface="Calibri" pitchFamily="34" charset="-122"/>
                <a:cs typeface="Calibri" pitchFamily="34" charset="-120"/>
              </a:rPr>
              <a:t>Relative resource intensity of each AR-DRG. Insurers can identify which procedures are disproportionately expensive compared to the national averages.</a:t>
            </a:r>
            <a:endParaRPr lang="en-US" sz="1200" dirty="0"/>
          </a:p>
        </p:txBody>
      </p:sp>
      <p:pic>
        <p:nvPicPr>
          <p:cNvPr id="66" name="Graphic 65" descr="Bar chart with solid fill">
            <a:extLst>
              <a:ext uri="{FF2B5EF4-FFF2-40B4-BE49-F238E27FC236}">
                <a16:creationId xmlns:a16="http://schemas.microsoft.com/office/drawing/2014/main" id="{EBC30F55-EDF0-F281-0D94-A5FE056FBB0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4536" y="2206391"/>
            <a:ext cx="637688" cy="637688"/>
          </a:xfrm>
          <a:prstGeom prst="rect">
            <a:avLst/>
          </a:prstGeom>
          <a:effectLst/>
        </p:spPr>
      </p:pic>
      <p:pic>
        <p:nvPicPr>
          <p:cNvPr id="68" name="Graphic 67" descr="Pie chart with solid fill">
            <a:extLst>
              <a:ext uri="{FF2B5EF4-FFF2-40B4-BE49-F238E27FC236}">
                <a16:creationId xmlns:a16="http://schemas.microsoft.com/office/drawing/2014/main" id="{12FA1F2B-8D8C-E921-738F-6CBB1946C8D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238024" y="4536516"/>
            <a:ext cx="637200" cy="637200"/>
          </a:xfrm>
          <a:prstGeom prst="rect">
            <a:avLst/>
          </a:prstGeom>
        </p:spPr>
      </p:pic>
      <p:sp>
        <p:nvSpPr>
          <p:cNvPr id="23" name="Shape 21"/>
          <p:cNvSpPr/>
          <p:nvPr/>
        </p:nvSpPr>
        <p:spPr>
          <a:xfrm>
            <a:off x="4234328" y="2118192"/>
            <a:ext cx="3438144" cy="2048256"/>
          </a:xfrm>
          <a:prstGeom prst="rect">
            <a:avLst/>
          </a:prstGeom>
          <a:solidFill>
            <a:srgbClr val="FFFFFF"/>
          </a:solidFill>
          <a:ln w="12700">
            <a:noFill/>
            <a:prstDash val="solid"/>
          </a:ln>
          <a:effectLst/>
        </p:spPr>
        <p:txBody>
          <a:bodyPr/>
          <a:lstStyle/>
          <a:p>
            <a:endParaRPr lang="en-AU" sz="1200"/>
          </a:p>
        </p:txBody>
      </p:sp>
      <p:sp>
        <p:nvSpPr>
          <p:cNvPr id="24" name="Shape 22"/>
          <p:cNvSpPr/>
          <p:nvPr/>
        </p:nvSpPr>
        <p:spPr>
          <a:xfrm>
            <a:off x="4234328" y="2117677"/>
            <a:ext cx="3438144" cy="85344"/>
          </a:xfrm>
          <a:prstGeom prst="rect">
            <a:avLst/>
          </a:prstGeom>
          <a:solidFill>
            <a:schemeClr val="accent2"/>
          </a:solidFill>
          <a:ln w="12700">
            <a:noFill/>
            <a:prstDash val="solid"/>
          </a:ln>
          <a:effectLst/>
        </p:spPr>
        <p:txBody>
          <a:bodyPr/>
          <a:lstStyle/>
          <a:p>
            <a:endParaRPr lang="en-AU" sz="1200"/>
          </a:p>
        </p:txBody>
      </p:sp>
      <p:sp>
        <p:nvSpPr>
          <p:cNvPr id="27" name="Text 25"/>
          <p:cNvSpPr/>
          <p:nvPr/>
        </p:nvSpPr>
        <p:spPr>
          <a:xfrm>
            <a:off x="5039000" y="2337648"/>
            <a:ext cx="2462784" cy="463296"/>
          </a:xfrm>
          <a:prstGeom prst="rect">
            <a:avLst/>
          </a:prstGeom>
          <a:noFill/>
          <a:ln>
            <a:noFill/>
          </a:ln>
          <a:effectLst/>
        </p:spPr>
        <p:txBody>
          <a:bodyPr wrap="square" lIns="0" tIns="0" rIns="0" bIns="0" rtlCol="0" anchor="ctr"/>
          <a:lstStyle/>
          <a:p>
            <a:r>
              <a:rPr lang="en-US" sz="1200" b="1" dirty="0">
                <a:latin typeface="Arial Black" panose="020B0A04020102020204" pitchFamily="34" charset="0"/>
                <a:ea typeface="Calibri" pitchFamily="34" charset="-122"/>
                <a:cs typeface="Calibri" pitchFamily="34" charset="-120"/>
              </a:rPr>
              <a:t>Activity Volume &amp; Case Mix</a:t>
            </a:r>
            <a:endParaRPr lang="en-US" sz="1200" dirty="0">
              <a:latin typeface="Arial Black" panose="020B0A04020102020204" pitchFamily="34" charset="0"/>
            </a:endParaRPr>
          </a:p>
        </p:txBody>
      </p:sp>
      <p:sp>
        <p:nvSpPr>
          <p:cNvPr id="28" name="Shape 26"/>
          <p:cNvSpPr/>
          <p:nvPr/>
        </p:nvSpPr>
        <p:spPr>
          <a:xfrm>
            <a:off x="4380632" y="2947248"/>
            <a:ext cx="3145536" cy="0"/>
          </a:xfrm>
          <a:prstGeom prst="line">
            <a:avLst/>
          </a:prstGeom>
          <a:noFill/>
          <a:ln w="12700">
            <a:noFill/>
            <a:prstDash val="solid"/>
          </a:ln>
          <a:effectLst/>
        </p:spPr>
        <p:txBody>
          <a:bodyPr/>
          <a:lstStyle/>
          <a:p>
            <a:endParaRPr lang="en-AU" sz="1200"/>
          </a:p>
        </p:txBody>
      </p:sp>
      <p:sp>
        <p:nvSpPr>
          <p:cNvPr id="29" name="Text 27"/>
          <p:cNvSpPr/>
          <p:nvPr/>
        </p:nvSpPr>
        <p:spPr>
          <a:xfrm>
            <a:off x="4380632" y="3068653"/>
            <a:ext cx="3169920" cy="1024128"/>
          </a:xfrm>
          <a:prstGeom prst="rect">
            <a:avLst/>
          </a:prstGeom>
          <a:noFill/>
          <a:ln>
            <a:noFill/>
          </a:ln>
          <a:effectLst/>
        </p:spPr>
        <p:txBody>
          <a:bodyPr wrap="square" lIns="0" tIns="0" rIns="0" bIns="0" rtlCol="0" anchor="t"/>
          <a:lstStyle/>
          <a:p>
            <a:r>
              <a:rPr lang="en-US" sz="1200" dirty="0">
                <a:ea typeface="Calibri" pitchFamily="34" charset="-122"/>
                <a:cs typeface="Calibri" pitchFamily="34" charset="-120"/>
              </a:rPr>
              <a:t>Separation volumes by AR-DRG and MDC reveal which procedures are growing in the private sector. Year-on-year shifts in cost-weighted activity can inform projected claims exposure.</a:t>
            </a:r>
            <a:endParaRPr lang="en-US" sz="1200" dirty="0"/>
          </a:p>
        </p:txBody>
      </p:sp>
      <p:pic>
        <p:nvPicPr>
          <p:cNvPr id="70" name="Graphic 69" descr="Group of people with solid fill">
            <a:extLst>
              <a:ext uri="{FF2B5EF4-FFF2-40B4-BE49-F238E27FC236}">
                <a16:creationId xmlns:a16="http://schemas.microsoft.com/office/drawing/2014/main" id="{9C186580-CEA7-6BCC-CA3E-E75A4E1A6B7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238024" y="2257950"/>
            <a:ext cx="637200" cy="637200"/>
          </a:xfrm>
          <a:prstGeom prst="rect">
            <a:avLst/>
          </a:prstGeom>
        </p:spPr>
      </p:pic>
      <p:sp>
        <p:nvSpPr>
          <p:cNvPr id="2" name="Footer Placeholder 1">
            <a:extLst>
              <a:ext uri="{FF2B5EF4-FFF2-40B4-BE49-F238E27FC236}">
                <a16:creationId xmlns:a16="http://schemas.microsoft.com/office/drawing/2014/main" id="{A10A4F3A-A73D-9697-E583-0F991B8E3074}"/>
              </a:ext>
            </a:extLst>
          </p:cNvPr>
          <p:cNvSpPr>
            <a:spLocks noGrp="1"/>
          </p:cNvSpPr>
          <p:nvPr>
            <p:ph type="ftr" sz="quarter" idx="3"/>
          </p:nvPr>
        </p:nvSpPr>
        <p:spPr/>
        <p:txBody>
          <a:bodyPr/>
          <a:lstStyle/>
          <a:p>
            <a:r>
              <a:rPr lang="en-AU"/>
              <a:t>The National Efficient Price: An Introduction for Private Health Insurers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A8070-DB6F-0394-4D9A-305B3D53579C}"/>
              </a:ext>
            </a:extLst>
          </p:cNvPr>
          <p:cNvSpPr>
            <a:spLocks noGrp="1"/>
          </p:cNvSpPr>
          <p:nvPr>
            <p:ph type="title"/>
          </p:nvPr>
        </p:nvSpPr>
        <p:spPr/>
        <p:txBody>
          <a:bodyPr/>
          <a:lstStyle/>
          <a:p>
            <a:r>
              <a:rPr lang="en-AU" dirty="0"/>
              <a:t>Pricing ≠ Funding</a:t>
            </a:r>
          </a:p>
        </p:txBody>
      </p:sp>
      <p:sp>
        <p:nvSpPr>
          <p:cNvPr id="3" name="Content Placeholder 2">
            <a:extLst>
              <a:ext uri="{FF2B5EF4-FFF2-40B4-BE49-F238E27FC236}">
                <a16:creationId xmlns:a16="http://schemas.microsoft.com/office/drawing/2014/main" id="{F74833C3-C930-0EF3-F829-238AD993287E}"/>
              </a:ext>
            </a:extLst>
          </p:cNvPr>
          <p:cNvSpPr>
            <a:spLocks noGrp="1"/>
          </p:cNvSpPr>
          <p:nvPr>
            <p:ph idx="1"/>
          </p:nvPr>
        </p:nvSpPr>
        <p:spPr/>
        <p:txBody>
          <a:bodyPr/>
          <a:lstStyle/>
          <a:p>
            <a:r>
              <a:rPr lang="en-AU" dirty="0"/>
              <a:t>A price is a building block of a funding model:</a:t>
            </a:r>
          </a:p>
          <a:p>
            <a:pPr lvl="1"/>
            <a:r>
              <a:rPr lang="en-AU" dirty="0"/>
              <a:t>E.g. to date, Commonwealth funding is based on the change to the total price (NEP x NWAU), rather than is a fixed proportion of the total price:</a:t>
            </a:r>
          </a:p>
          <a:p>
            <a:pPr lvl="1"/>
            <a:endParaRPr lang="en-AU" dirty="0"/>
          </a:p>
          <a:p>
            <a:pPr lvl="1"/>
            <a:endParaRPr lang="en-AU" dirty="0"/>
          </a:p>
          <a:p>
            <a:pPr lvl="1"/>
            <a:endParaRPr lang="en-AU" dirty="0"/>
          </a:p>
          <a:p>
            <a:pPr lvl="1"/>
            <a:r>
              <a:rPr lang="en-AU" dirty="0"/>
              <a:t>Specific funding models may have additional adjustments to drive incentives</a:t>
            </a:r>
          </a:p>
          <a:p>
            <a:pPr lvl="1"/>
            <a:r>
              <a:rPr lang="en-AU" dirty="0"/>
              <a:t>Prices can be set up as “floors”, “benchmarks” or “caps”</a:t>
            </a:r>
          </a:p>
          <a:p>
            <a:pPr marL="268287" lvl="1" indent="0">
              <a:buNone/>
            </a:pPr>
            <a:endParaRPr lang="en-AU" dirty="0"/>
          </a:p>
          <a:p>
            <a:pPr marL="268287" lvl="1" indent="0">
              <a:buNone/>
            </a:pPr>
            <a:endParaRPr lang="en-AU" dirty="0"/>
          </a:p>
        </p:txBody>
      </p:sp>
      <p:sp>
        <p:nvSpPr>
          <p:cNvPr id="4" name="Footer Placeholder 3">
            <a:extLst>
              <a:ext uri="{FF2B5EF4-FFF2-40B4-BE49-F238E27FC236}">
                <a16:creationId xmlns:a16="http://schemas.microsoft.com/office/drawing/2014/main" id="{F253D163-A102-729C-4F6E-02FAE59ABB09}"/>
              </a:ext>
            </a:extLst>
          </p:cNvPr>
          <p:cNvSpPr>
            <a:spLocks noGrp="1"/>
          </p:cNvSpPr>
          <p:nvPr>
            <p:ph type="ftr" sz="quarter" idx="3"/>
          </p:nvPr>
        </p:nvSpPr>
        <p:spPr/>
        <p:txBody>
          <a:bodyPr/>
          <a:lstStyle/>
          <a:p>
            <a:r>
              <a:rPr lang="en-AU"/>
              <a:t>The National Efficient Price: An Introduction for Private Health Insurers</a:t>
            </a:r>
            <a:endParaRPr lang="en-US" dirty="0"/>
          </a:p>
        </p:txBody>
      </p:sp>
      <p:pic>
        <p:nvPicPr>
          <p:cNvPr id="6" name="Picture 5">
            <a:extLst>
              <a:ext uri="{FF2B5EF4-FFF2-40B4-BE49-F238E27FC236}">
                <a16:creationId xmlns:a16="http://schemas.microsoft.com/office/drawing/2014/main" id="{B9F5D98E-1C6E-36BF-D786-A1E8ECFD46EE}"/>
              </a:ext>
            </a:extLst>
          </p:cNvPr>
          <p:cNvPicPr>
            <a:picLocks noChangeAspect="1"/>
          </p:cNvPicPr>
          <p:nvPr/>
        </p:nvPicPr>
        <p:blipFill>
          <a:blip r:embed="rId3"/>
          <a:stretch>
            <a:fillRect/>
          </a:stretch>
        </p:blipFill>
        <p:spPr>
          <a:xfrm>
            <a:off x="2613345" y="2267633"/>
            <a:ext cx="5975708" cy="1114826"/>
          </a:xfrm>
          <a:prstGeom prst="rect">
            <a:avLst/>
          </a:prstGeom>
        </p:spPr>
      </p:pic>
    </p:spTree>
    <p:extLst>
      <p:ext uri="{BB962C8B-B14F-4D97-AF65-F5344CB8AC3E}">
        <p14:creationId xmlns:p14="http://schemas.microsoft.com/office/powerpoint/2010/main" val="694301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131AF-DE97-FAFA-24CA-5DAD686EA36A}"/>
              </a:ext>
            </a:extLst>
          </p:cNvPr>
          <p:cNvSpPr>
            <a:spLocks noGrp="1"/>
          </p:cNvSpPr>
          <p:nvPr>
            <p:ph type="title"/>
          </p:nvPr>
        </p:nvSpPr>
        <p:spPr/>
        <p:txBody>
          <a:bodyPr/>
          <a:lstStyle/>
          <a:p>
            <a:r>
              <a:rPr lang="en-AU" dirty="0"/>
              <a:t>Q&amp;A</a:t>
            </a:r>
          </a:p>
        </p:txBody>
      </p:sp>
      <p:sp>
        <p:nvSpPr>
          <p:cNvPr id="3" name="Text Placeholder 2">
            <a:extLst>
              <a:ext uri="{FF2B5EF4-FFF2-40B4-BE49-F238E27FC236}">
                <a16:creationId xmlns:a16="http://schemas.microsoft.com/office/drawing/2014/main" id="{441148A7-CC8D-F487-A4E1-4F02983E7E9F}"/>
              </a:ext>
            </a:extLst>
          </p:cNvPr>
          <p:cNvSpPr>
            <a:spLocks noGrp="1"/>
          </p:cNvSpPr>
          <p:nvPr>
            <p:ph type="body" idx="1"/>
          </p:nvPr>
        </p:nvSpPr>
        <p:spPr/>
        <p:txBody>
          <a:bodyPr/>
          <a:lstStyle/>
          <a:p>
            <a:r>
              <a:rPr lang="en-AU" dirty="0"/>
              <a:t>&amp;Conversation</a:t>
            </a:r>
          </a:p>
        </p:txBody>
      </p:sp>
      <p:pic>
        <p:nvPicPr>
          <p:cNvPr id="5" name="Picture 4" descr="A qr code with black squares&#10;&#10;AI-generated content may be incorrect.">
            <a:extLst>
              <a:ext uri="{FF2B5EF4-FFF2-40B4-BE49-F238E27FC236}">
                <a16:creationId xmlns:a16="http://schemas.microsoft.com/office/drawing/2014/main" id="{F0DE103E-0CBE-8F17-000C-8F259F282BC5}"/>
              </a:ext>
            </a:extLst>
          </p:cNvPr>
          <p:cNvPicPr>
            <a:picLocks noChangeAspect="1"/>
          </p:cNvPicPr>
          <p:nvPr/>
        </p:nvPicPr>
        <p:blipFill>
          <a:blip r:embed="rId3"/>
          <a:stretch>
            <a:fillRect/>
          </a:stretch>
        </p:blipFill>
        <p:spPr>
          <a:xfrm>
            <a:off x="3515492" y="1461593"/>
            <a:ext cx="4442811" cy="4504121"/>
          </a:xfrm>
          <a:prstGeom prst="rect">
            <a:avLst/>
          </a:prstGeom>
        </p:spPr>
      </p:pic>
      <p:sp>
        <p:nvSpPr>
          <p:cNvPr id="7" name="Content Placeholder 2">
            <a:extLst>
              <a:ext uri="{FF2B5EF4-FFF2-40B4-BE49-F238E27FC236}">
                <a16:creationId xmlns:a16="http://schemas.microsoft.com/office/drawing/2014/main" id="{6E0E9D3A-9960-A430-498C-E0A20DC21F07}"/>
              </a:ext>
            </a:extLst>
          </p:cNvPr>
          <p:cNvSpPr txBox="1">
            <a:spLocks/>
          </p:cNvSpPr>
          <p:nvPr/>
        </p:nvSpPr>
        <p:spPr>
          <a:xfrm>
            <a:off x="7963640" y="2367559"/>
            <a:ext cx="3973787" cy="487362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endParaRPr lang="en-US" sz="6000" b="1">
              <a:solidFill>
                <a:prstClr val="black"/>
              </a:solidFill>
              <a:latin typeface="ABC Oracle" panose="020B0504040202060203" pitchFamily="34" charset="0"/>
            </a:endParaRPr>
          </a:p>
          <a:p>
            <a:pPr marL="0" indent="0" algn="ctr">
              <a:buNone/>
            </a:pPr>
            <a:r>
              <a:rPr lang="en-US" sz="6000" dirty="0">
                <a:solidFill>
                  <a:schemeClr val="bg1"/>
                </a:solidFill>
                <a:latin typeface="ABC Oracle"/>
              </a:rPr>
              <a:t>Join at slido.com </a:t>
            </a:r>
            <a:r>
              <a:rPr lang="en-US" sz="6000">
                <a:solidFill>
                  <a:schemeClr val="bg1"/>
                </a:solidFill>
                <a:latin typeface="ABC Oracle"/>
              </a:rPr>
              <a:t>#</a:t>
            </a:r>
            <a:r>
              <a:rPr lang="en-US" sz="6000">
                <a:solidFill>
                  <a:schemeClr val="bg1"/>
                </a:solidFill>
                <a:ea typeface="+mn-lt"/>
                <a:cs typeface="+mn-lt"/>
              </a:rPr>
              <a:t>3976982</a:t>
            </a:r>
          </a:p>
        </p:txBody>
      </p:sp>
    </p:spTree>
    <p:extLst>
      <p:ext uri="{BB962C8B-B14F-4D97-AF65-F5344CB8AC3E}">
        <p14:creationId xmlns:p14="http://schemas.microsoft.com/office/powerpoint/2010/main" val="574223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5321193-21E4-7099-8867-1F29378A0973}"/>
              </a:ext>
            </a:extLst>
          </p:cNvPr>
          <p:cNvSpPr>
            <a:spLocks noGrp="1"/>
          </p:cNvSpPr>
          <p:nvPr>
            <p:ph type="body" sz="quarter" idx="17"/>
          </p:nvPr>
        </p:nvSpPr>
        <p:spPr>
          <a:xfrm>
            <a:off x="6043611" y="1544638"/>
            <a:ext cx="5434013" cy="1706562"/>
          </a:xfrm>
        </p:spPr>
        <p:txBody>
          <a:bodyPr/>
          <a:lstStyle/>
          <a:p>
            <a:r>
              <a:rPr lang="en-US" dirty="0"/>
              <a:t>Ash Evans</a:t>
            </a:r>
          </a:p>
          <a:p>
            <a:pPr lvl="1"/>
            <a:r>
              <a:rPr lang="en-US" dirty="0"/>
              <a:t>Principal</a:t>
            </a:r>
          </a:p>
          <a:p>
            <a:pPr lvl="2"/>
            <a:r>
              <a:rPr lang="en-US" dirty="0"/>
              <a:t>P: +61 2 9249 2923</a:t>
            </a:r>
          </a:p>
          <a:p>
            <a:pPr lvl="2"/>
            <a:r>
              <a:rPr lang="en-US" dirty="0"/>
              <a:t>E: Ash.Evans@taylorfry.com.au</a:t>
            </a:r>
          </a:p>
        </p:txBody>
      </p:sp>
      <p:sp>
        <p:nvSpPr>
          <p:cNvPr id="5" name="Text Placeholder 4">
            <a:extLst>
              <a:ext uri="{FF2B5EF4-FFF2-40B4-BE49-F238E27FC236}">
                <a16:creationId xmlns:a16="http://schemas.microsoft.com/office/drawing/2014/main" id="{2AADA7D9-23A9-D8CE-9BA1-BA61FDDD2660}"/>
              </a:ext>
            </a:extLst>
          </p:cNvPr>
          <p:cNvSpPr>
            <a:spLocks noGrp="1"/>
          </p:cNvSpPr>
          <p:nvPr>
            <p:ph type="body" sz="quarter" idx="18"/>
          </p:nvPr>
        </p:nvSpPr>
        <p:spPr>
          <a:xfrm>
            <a:off x="6043611" y="3737915"/>
            <a:ext cx="5434013" cy="1706562"/>
          </a:xfrm>
        </p:spPr>
        <p:txBody>
          <a:bodyPr/>
          <a:lstStyle/>
          <a:p>
            <a:r>
              <a:rPr lang="en-US" dirty="0"/>
              <a:t>Anna Cohen</a:t>
            </a:r>
          </a:p>
          <a:p>
            <a:pPr lvl="1"/>
            <a:r>
              <a:rPr lang="en-US" dirty="0"/>
              <a:t>Principal</a:t>
            </a:r>
          </a:p>
          <a:p>
            <a:pPr lvl="2"/>
            <a:r>
              <a:rPr lang="en-US" dirty="0"/>
              <a:t>P: +61 2 9249 2985</a:t>
            </a:r>
          </a:p>
          <a:p>
            <a:pPr lvl="2"/>
            <a:r>
              <a:rPr lang="en-US" dirty="0"/>
              <a:t>E: Anna.Cohen@taylorfry.com.au</a:t>
            </a:r>
          </a:p>
        </p:txBody>
      </p:sp>
      <p:sp>
        <p:nvSpPr>
          <p:cNvPr id="10" name="Text Placeholder 9">
            <a:extLst>
              <a:ext uri="{FF2B5EF4-FFF2-40B4-BE49-F238E27FC236}">
                <a16:creationId xmlns:a16="http://schemas.microsoft.com/office/drawing/2014/main" id="{B2BF1BB3-8F85-5A25-45F1-23AA544D4747}"/>
              </a:ext>
            </a:extLst>
          </p:cNvPr>
          <p:cNvSpPr>
            <a:spLocks noGrp="1"/>
          </p:cNvSpPr>
          <p:nvPr>
            <p:ph type="body" sz="quarter" idx="19"/>
          </p:nvPr>
        </p:nvSpPr>
        <p:spPr/>
        <p:txBody>
          <a:bodyPr/>
          <a:lstStyle/>
          <a:p>
            <a:r>
              <a:rPr lang="en-AU" dirty="0"/>
              <a:t>Sydney</a:t>
            </a:r>
          </a:p>
          <a:p>
            <a:pPr lvl="1"/>
            <a:r>
              <a:rPr lang="en-GB" dirty="0"/>
              <a:t>Level 22</a:t>
            </a:r>
          </a:p>
          <a:p>
            <a:pPr lvl="1"/>
            <a:r>
              <a:rPr lang="en-GB" dirty="0"/>
              <a:t>45 Clarence Street</a:t>
            </a:r>
          </a:p>
          <a:p>
            <a:pPr lvl="1"/>
            <a:r>
              <a:rPr lang="en-GB" dirty="0"/>
              <a:t>Sydney NSW 2000</a:t>
            </a:r>
          </a:p>
        </p:txBody>
      </p:sp>
      <p:pic>
        <p:nvPicPr>
          <p:cNvPr id="2" name="Picture Placeholder 1" descr="A picture containing wall, person, indoor&#10;&#10;Description automatically generated">
            <a:extLst>
              <a:ext uri="{FF2B5EF4-FFF2-40B4-BE49-F238E27FC236}">
                <a16:creationId xmlns:a16="http://schemas.microsoft.com/office/drawing/2014/main" id="{556020A4-6ACB-7E77-97E5-D0A55FC7EE1E}"/>
              </a:ext>
            </a:extLst>
          </p:cNvPr>
          <p:cNvPicPr>
            <a:picLocks noGrp="1" noChangeAspect="1"/>
          </p:cNvPicPr>
          <p:nvPr>
            <p:ph type="pic" sz="quarter" idx="16"/>
          </p:nvPr>
        </p:nvPicPr>
        <p:blipFill>
          <a:blip r:embed="rId3"/>
          <a:srcRect/>
          <a:stretch>
            <a:fillRect/>
          </a:stretch>
        </p:blipFill>
        <p:spPr bwMode="auto">
          <a:prstGeom prst="ellipse">
            <a:avLst/>
          </a:prstGeom>
          <a:noFill/>
          <a:ln>
            <a:noFill/>
          </a:ln>
        </p:spPr>
      </p:pic>
      <p:pic>
        <p:nvPicPr>
          <p:cNvPr id="3" name="Picture Placeholder 2">
            <a:extLst>
              <a:ext uri="{FF2B5EF4-FFF2-40B4-BE49-F238E27FC236}">
                <a16:creationId xmlns:a16="http://schemas.microsoft.com/office/drawing/2014/main" id="{F5C5F28B-D07C-B35F-710F-023457D76524}"/>
              </a:ext>
            </a:extLst>
          </p:cNvPr>
          <p:cNvPicPr>
            <a:picLocks noGrp="1"/>
          </p:cNvPicPr>
          <p:nvPr>
            <p:ph type="pic" sz="quarter" idx="13"/>
          </p:nvPr>
        </p:nvPicPr>
        <p:blipFill>
          <a:blip r:embed="rId4"/>
          <a:srcRect/>
          <a:stretch>
            <a:fillRect/>
          </a:stretch>
        </p:blipFill>
        <p:spPr bwMode="auto">
          <a:prstGeom prst="ellipse">
            <a:avLst/>
          </a:prstGeom>
          <a:noFill/>
          <a:ln>
            <a:noFill/>
          </a:ln>
        </p:spPr>
      </p:pic>
    </p:spTree>
    <p:extLst>
      <p:ext uri="{BB962C8B-B14F-4D97-AF65-F5344CB8AC3E}">
        <p14:creationId xmlns:p14="http://schemas.microsoft.com/office/powerpoint/2010/main" val="4120541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13CD0-B6DD-55E8-F2B6-F007482DC4E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4D65254-156A-86FF-A931-D1B96044C299}"/>
              </a:ext>
            </a:extLst>
          </p:cNvPr>
          <p:cNvSpPr txBox="1">
            <a:spLocks/>
          </p:cNvSpPr>
          <p:nvPr/>
        </p:nvSpPr>
        <p:spPr>
          <a:xfrm>
            <a:off x="1241707" y="368678"/>
            <a:ext cx="3932237" cy="12001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3C69FF"/>
                </a:solidFill>
                <a:latin typeface="ABC Oracle" panose="020B0504040202060203" pitchFamily="34" charset="0"/>
              </a:rPr>
              <a:t>Q&amp;A</a:t>
            </a:r>
            <a:endParaRPr lang="en-US"/>
          </a:p>
        </p:txBody>
      </p:sp>
      <p:sp>
        <p:nvSpPr>
          <p:cNvPr id="5" name="Content Placeholder 2">
            <a:extLst>
              <a:ext uri="{FF2B5EF4-FFF2-40B4-BE49-F238E27FC236}">
                <a16:creationId xmlns:a16="http://schemas.microsoft.com/office/drawing/2014/main" id="{2F7B4547-411F-978F-E710-5E3C672CA80F}"/>
              </a:ext>
            </a:extLst>
          </p:cNvPr>
          <p:cNvSpPr txBox="1">
            <a:spLocks/>
          </p:cNvSpPr>
          <p:nvPr/>
        </p:nvSpPr>
        <p:spPr>
          <a:xfrm>
            <a:off x="5747709" y="1255214"/>
            <a:ext cx="6172200" cy="487362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endParaRPr lang="en-US" sz="6000" b="1">
              <a:solidFill>
                <a:prstClr val="black"/>
              </a:solidFill>
              <a:latin typeface="ABC Oracle" panose="020B0504040202060203" pitchFamily="34" charset="0"/>
            </a:endParaRPr>
          </a:p>
          <a:p>
            <a:pPr marL="0" indent="0" algn="ctr">
              <a:buNone/>
            </a:pPr>
            <a:r>
              <a:rPr lang="en-US" sz="6000" dirty="0">
                <a:solidFill>
                  <a:prstClr val="black"/>
                </a:solidFill>
                <a:latin typeface="ABC Oracle"/>
              </a:rPr>
              <a:t>Join at slido.com </a:t>
            </a:r>
            <a:r>
              <a:rPr lang="en-US" sz="6000">
                <a:solidFill>
                  <a:prstClr val="black"/>
                </a:solidFill>
                <a:latin typeface="ABC Oracle"/>
              </a:rPr>
              <a:t>#</a:t>
            </a:r>
            <a:r>
              <a:rPr lang="en-US" sz="6000">
                <a:solidFill>
                  <a:prstClr val="black"/>
                </a:solidFill>
                <a:ea typeface="+mn-lt"/>
                <a:cs typeface="+mn-lt"/>
              </a:rPr>
              <a:t>3976982</a:t>
            </a:r>
          </a:p>
        </p:txBody>
      </p:sp>
      <p:sp>
        <p:nvSpPr>
          <p:cNvPr id="2" name="Freeform 7">
            <a:extLst>
              <a:ext uri="{FF2B5EF4-FFF2-40B4-BE49-F238E27FC236}">
                <a16:creationId xmlns:a16="http://schemas.microsoft.com/office/drawing/2014/main" id="{26C91AA4-5944-EA54-66B8-3202CC1585E6}"/>
              </a:ext>
            </a:extLst>
          </p:cNvPr>
          <p:cNvSpPr/>
          <p:nvPr/>
        </p:nvSpPr>
        <p:spPr>
          <a:xfrm>
            <a:off x="10922021" y="5588661"/>
            <a:ext cx="1080000" cy="1080000"/>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accent1">
              <a:lumMod val="75000"/>
            </a:schemeClr>
          </a:solidFill>
          <a:ln w="9525" cap="flat">
            <a:noFill/>
            <a:prstDash val="solid"/>
            <a:miter/>
          </a:ln>
        </p:spPr>
        <p:txBody>
          <a:bodyPr rtlCol="0" anchor="ctr"/>
          <a:lstStyle/>
          <a:p>
            <a:endParaRPr lang="en-US"/>
          </a:p>
        </p:txBody>
      </p:sp>
      <p:pic>
        <p:nvPicPr>
          <p:cNvPr id="3" name="Picture 2" descr="A qr code with black squares&#10;&#10;AI-generated content may be incorrect.">
            <a:extLst>
              <a:ext uri="{FF2B5EF4-FFF2-40B4-BE49-F238E27FC236}">
                <a16:creationId xmlns:a16="http://schemas.microsoft.com/office/drawing/2014/main" id="{33AD2B08-6175-FB9C-41F4-BC146AB15064}"/>
              </a:ext>
            </a:extLst>
          </p:cNvPr>
          <p:cNvPicPr>
            <a:picLocks noChangeAspect="1"/>
          </p:cNvPicPr>
          <p:nvPr/>
        </p:nvPicPr>
        <p:blipFill>
          <a:blip r:embed="rId2"/>
          <a:stretch>
            <a:fillRect/>
          </a:stretch>
        </p:blipFill>
        <p:spPr>
          <a:xfrm>
            <a:off x="546319" y="1391525"/>
            <a:ext cx="5003362" cy="5003362"/>
          </a:xfrm>
          <a:prstGeom prst="rect">
            <a:avLst/>
          </a:prstGeom>
        </p:spPr>
      </p:pic>
    </p:spTree>
    <p:extLst>
      <p:ext uri="{BB962C8B-B14F-4D97-AF65-F5344CB8AC3E}">
        <p14:creationId xmlns:p14="http://schemas.microsoft.com/office/powerpoint/2010/main" val="292425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41A73-4F3A-314E-2ED9-401D51C517C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C6CF1E1-B23A-2825-6721-E9393D2AEA65}"/>
              </a:ext>
            </a:extLst>
          </p:cNvPr>
          <p:cNvSpPr txBox="1">
            <a:spLocks/>
          </p:cNvSpPr>
          <p:nvPr/>
        </p:nvSpPr>
        <p:spPr>
          <a:xfrm>
            <a:off x="-80845" y="193506"/>
            <a:ext cx="7129133" cy="12001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a:solidFill>
                  <a:srgbClr val="3C69FF"/>
                </a:solidFill>
                <a:latin typeface="ABC Oracle"/>
              </a:rPr>
              <a:t>Feedback </a:t>
            </a:r>
            <a:r>
              <a:rPr lang="en-US" sz="6600">
                <a:solidFill>
                  <a:srgbClr val="3C69FF"/>
                </a:solidFill>
                <a:latin typeface="ABC Oracle"/>
              </a:rPr>
              <a:t>Poll</a:t>
            </a:r>
            <a:r>
              <a:rPr lang="en-US" sz="6600" dirty="0">
                <a:solidFill>
                  <a:srgbClr val="3C69FF"/>
                </a:solidFill>
                <a:latin typeface="ABC Oracle"/>
              </a:rPr>
              <a:t> </a:t>
            </a:r>
            <a:endParaRPr lang="en-US" dirty="0"/>
          </a:p>
        </p:txBody>
      </p:sp>
      <p:sp>
        <p:nvSpPr>
          <p:cNvPr id="5" name="Content Placeholder 2">
            <a:extLst>
              <a:ext uri="{FF2B5EF4-FFF2-40B4-BE49-F238E27FC236}">
                <a16:creationId xmlns:a16="http://schemas.microsoft.com/office/drawing/2014/main" id="{355CEBAB-3A4B-3B7D-8562-822C9FAA084B}"/>
              </a:ext>
            </a:extLst>
          </p:cNvPr>
          <p:cNvSpPr txBox="1">
            <a:spLocks/>
          </p:cNvSpPr>
          <p:nvPr/>
        </p:nvSpPr>
        <p:spPr>
          <a:xfrm>
            <a:off x="5747709" y="1255214"/>
            <a:ext cx="6172200" cy="487362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endParaRPr lang="en-US" sz="6000" b="1">
              <a:solidFill>
                <a:prstClr val="black"/>
              </a:solidFill>
              <a:latin typeface="ABC Oracle" panose="020B0504040202060203" pitchFamily="34" charset="0"/>
            </a:endParaRPr>
          </a:p>
          <a:p>
            <a:pPr marL="0" indent="0" algn="ctr">
              <a:buNone/>
            </a:pPr>
            <a:r>
              <a:rPr lang="en-US" sz="6000" dirty="0">
                <a:solidFill>
                  <a:prstClr val="black"/>
                </a:solidFill>
                <a:latin typeface="ABC Oracle"/>
              </a:rPr>
              <a:t>Join at slido.com </a:t>
            </a:r>
            <a:r>
              <a:rPr lang="en-US" sz="6000">
                <a:solidFill>
                  <a:prstClr val="black"/>
                </a:solidFill>
                <a:latin typeface="ABC Oracle"/>
              </a:rPr>
              <a:t>#</a:t>
            </a:r>
            <a:r>
              <a:rPr lang="en-US" sz="6000">
                <a:solidFill>
                  <a:prstClr val="black"/>
                </a:solidFill>
                <a:ea typeface="+mn-lt"/>
                <a:cs typeface="+mn-lt"/>
              </a:rPr>
              <a:t>3976982</a:t>
            </a:r>
          </a:p>
        </p:txBody>
      </p:sp>
      <p:sp>
        <p:nvSpPr>
          <p:cNvPr id="2" name="Freeform 7">
            <a:extLst>
              <a:ext uri="{FF2B5EF4-FFF2-40B4-BE49-F238E27FC236}">
                <a16:creationId xmlns:a16="http://schemas.microsoft.com/office/drawing/2014/main" id="{A7C16B86-1BC6-4E71-E213-5A07693C9A24}"/>
              </a:ext>
            </a:extLst>
          </p:cNvPr>
          <p:cNvSpPr/>
          <p:nvPr/>
        </p:nvSpPr>
        <p:spPr>
          <a:xfrm>
            <a:off x="10922021" y="5588661"/>
            <a:ext cx="1080000" cy="1080000"/>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accent1">
              <a:lumMod val="75000"/>
            </a:schemeClr>
          </a:solidFill>
          <a:ln w="9525" cap="flat">
            <a:noFill/>
            <a:prstDash val="solid"/>
            <a:miter/>
          </a:ln>
        </p:spPr>
        <p:txBody>
          <a:bodyPr rtlCol="0" anchor="ctr"/>
          <a:lstStyle/>
          <a:p>
            <a:endParaRPr lang="en-US"/>
          </a:p>
        </p:txBody>
      </p:sp>
      <p:pic>
        <p:nvPicPr>
          <p:cNvPr id="3" name="Picture 2" descr="A qr code with black squares&#10;&#10;AI-generated content may be incorrect.">
            <a:extLst>
              <a:ext uri="{FF2B5EF4-FFF2-40B4-BE49-F238E27FC236}">
                <a16:creationId xmlns:a16="http://schemas.microsoft.com/office/drawing/2014/main" id="{89E5A4F6-2B07-8B1F-65DC-E86D0EF9F3C6}"/>
              </a:ext>
            </a:extLst>
          </p:cNvPr>
          <p:cNvPicPr>
            <a:picLocks noChangeAspect="1"/>
          </p:cNvPicPr>
          <p:nvPr/>
        </p:nvPicPr>
        <p:blipFill>
          <a:blip r:embed="rId2"/>
          <a:stretch>
            <a:fillRect/>
          </a:stretch>
        </p:blipFill>
        <p:spPr>
          <a:xfrm>
            <a:off x="546319" y="1391525"/>
            <a:ext cx="5003362" cy="5003362"/>
          </a:xfrm>
          <a:prstGeom prst="rect">
            <a:avLst/>
          </a:prstGeom>
        </p:spPr>
      </p:pic>
    </p:spTree>
    <p:extLst>
      <p:ext uri="{BB962C8B-B14F-4D97-AF65-F5344CB8AC3E}">
        <p14:creationId xmlns:p14="http://schemas.microsoft.com/office/powerpoint/2010/main" val="12181374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69E8C-BB69-9AFA-D805-701BD9FAA9E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9DB6CD-4FD3-4F46-8F23-C853B6BE2268}"/>
              </a:ext>
            </a:extLst>
          </p:cNvPr>
          <p:cNvSpPr>
            <a:spLocks noGrp="1"/>
          </p:cNvSpPr>
          <p:nvPr>
            <p:ph idx="1"/>
          </p:nvPr>
        </p:nvSpPr>
        <p:spPr>
          <a:xfrm>
            <a:off x="838200" y="1513135"/>
            <a:ext cx="10723485" cy="5104028"/>
          </a:xfrm>
        </p:spPr>
        <p:txBody>
          <a:bodyPr>
            <a:norm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AU" altLang="en-US"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 Actuaries Institute is the peak professional body for Actuaries in Australia. The Institute provides expert comment on public policy issues where there is uncertainty of future financial outcomes. </a:t>
            </a: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AU" altLang="en-US"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AU" altLang="en-US"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Actuaries have a reputation for a high level of technical financial expertise and integrity. They apply their analytical and risk management expertise to allocate resources efficiently, identify and mitigate emerging risks and to help maintain system integrity across multiple segments of the financial and other sectors. This unrivalled expertise enables the profession to comment on a wide range of issues including life, general and health insurance, climate change, superannuation and retirement income policy, enterprise risk management and prudential regulation, the digital economy, finance and investment and wider health issues. </a:t>
            </a: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AU" altLang="en-US"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AU" altLang="en-US"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Institute of Actuaries of Australia 2023.​ All rights reserved.</a:t>
            </a:r>
          </a:p>
        </p:txBody>
      </p:sp>
      <p:sp>
        <p:nvSpPr>
          <p:cNvPr id="4" name="Title 1">
            <a:extLst>
              <a:ext uri="{FF2B5EF4-FFF2-40B4-BE49-F238E27FC236}">
                <a16:creationId xmlns:a16="http://schemas.microsoft.com/office/drawing/2014/main" id="{6E9FF34F-22F9-906E-6C66-F58072AA1F42}"/>
              </a:ext>
            </a:extLst>
          </p:cNvPr>
          <p:cNvSpPr>
            <a:spLocks noGrp="1"/>
          </p:cNvSpPr>
          <p:nvPr>
            <p:ph type="title"/>
          </p:nvPr>
        </p:nvSpPr>
        <p:spPr>
          <a:xfrm>
            <a:off x="838200" y="240837"/>
            <a:ext cx="10515600" cy="1325563"/>
          </a:xfrm>
        </p:spPr>
        <p:txBody>
          <a:bodyPr>
            <a:noAutofit/>
          </a:bodyPr>
          <a:lstStyle/>
          <a:p>
            <a:r>
              <a:rPr lang="en-US" dirty="0"/>
              <a:t>About the Actuaries Institute</a:t>
            </a:r>
            <a:endParaRPr lang="en-US" b="1" dirty="0">
              <a:solidFill>
                <a:srgbClr val="3C69FF"/>
              </a:solidFill>
            </a:endParaRPr>
          </a:p>
        </p:txBody>
      </p:sp>
    </p:spTree>
    <p:extLst>
      <p:ext uri="{BB962C8B-B14F-4D97-AF65-F5344CB8AC3E}">
        <p14:creationId xmlns:p14="http://schemas.microsoft.com/office/powerpoint/2010/main" val="878749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2DE7F11-30B5-E965-9FCC-5A3046FF3680}"/>
              </a:ext>
            </a:extLst>
          </p:cNvPr>
          <p:cNvSpPr>
            <a:spLocks noGrp="1"/>
          </p:cNvSpPr>
          <p:nvPr>
            <p:ph type="ftr" sz="quarter" idx="3"/>
          </p:nvPr>
        </p:nvSpPr>
        <p:spPr/>
        <p:txBody>
          <a:bodyPr/>
          <a:lstStyle/>
          <a:p>
            <a:r>
              <a:rPr lang="en-AU"/>
              <a:t>The National Efficient Price: An Introduction for Private Health Insurers</a:t>
            </a:r>
            <a:endParaRPr lang="en-US" dirty="0"/>
          </a:p>
        </p:txBody>
      </p:sp>
      <p:graphicFrame>
        <p:nvGraphicFramePr>
          <p:cNvPr id="5" name="Table 23">
            <a:extLst>
              <a:ext uri="{FF2B5EF4-FFF2-40B4-BE49-F238E27FC236}">
                <a16:creationId xmlns:a16="http://schemas.microsoft.com/office/drawing/2014/main" id="{DCDC207F-AEDE-ADCA-18D4-733A039913F3}"/>
              </a:ext>
            </a:extLst>
          </p:cNvPr>
          <p:cNvGraphicFramePr>
            <a:graphicFrameLocks noGrp="1"/>
          </p:cNvGraphicFramePr>
          <p:nvPr>
            <p:extLst>
              <p:ext uri="{D42A27DB-BD31-4B8C-83A1-F6EECF244321}">
                <p14:modId xmlns:p14="http://schemas.microsoft.com/office/powerpoint/2010/main" val="751676982"/>
              </p:ext>
            </p:extLst>
          </p:nvPr>
        </p:nvGraphicFramePr>
        <p:xfrm>
          <a:off x="583741" y="2870917"/>
          <a:ext cx="11179638" cy="2195475"/>
        </p:xfrm>
        <a:graphic>
          <a:graphicData uri="http://schemas.openxmlformats.org/drawingml/2006/table">
            <a:tbl>
              <a:tblPr firstRow="1" bandRow="1">
                <a:tableStyleId>{3B4B98B0-60AC-42C2-AFA5-B58CD77FA1E5}</a:tableStyleId>
              </a:tblPr>
              <a:tblGrid>
                <a:gridCol w="1816559">
                  <a:extLst>
                    <a:ext uri="{9D8B030D-6E8A-4147-A177-3AD203B41FA5}">
                      <a16:colId xmlns:a16="http://schemas.microsoft.com/office/drawing/2014/main" val="2064620851"/>
                    </a:ext>
                  </a:extLst>
                </a:gridCol>
                <a:gridCol w="1786689">
                  <a:extLst>
                    <a:ext uri="{9D8B030D-6E8A-4147-A177-3AD203B41FA5}">
                      <a16:colId xmlns:a16="http://schemas.microsoft.com/office/drawing/2014/main" val="1711561698"/>
                    </a:ext>
                  </a:extLst>
                </a:gridCol>
                <a:gridCol w="1876927">
                  <a:extLst>
                    <a:ext uri="{9D8B030D-6E8A-4147-A177-3AD203B41FA5}">
                      <a16:colId xmlns:a16="http://schemas.microsoft.com/office/drawing/2014/main" val="1057850577"/>
                    </a:ext>
                  </a:extLst>
                </a:gridCol>
                <a:gridCol w="2191084">
                  <a:extLst>
                    <a:ext uri="{9D8B030D-6E8A-4147-A177-3AD203B41FA5}">
                      <a16:colId xmlns:a16="http://schemas.microsoft.com/office/drawing/2014/main" val="1245704054"/>
                    </a:ext>
                  </a:extLst>
                </a:gridCol>
                <a:gridCol w="1854200">
                  <a:extLst>
                    <a:ext uri="{9D8B030D-6E8A-4147-A177-3AD203B41FA5}">
                      <a16:colId xmlns:a16="http://schemas.microsoft.com/office/drawing/2014/main" val="2818774563"/>
                    </a:ext>
                  </a:extLst>
                </a:gridCol>
                <a:gridCol w="1654179">
                  <a:extLst>
                    <a:ext uri="{9D8B030D-6E8A-4147-A177-3AD203B41FA5}">
                      <a16:colId xmlns:a16="http://schemas.microsoft.com/office/drawing/2014/main" val="1556194013"/>
                    </a:ext>
                  </a:extLst>
                </a:gridCol>
              </a:tblGrid>
              <a:tr h="888802">
                <a:tc>
                  <a:txBody>
                    <a:bodyPr/>
                    <a:lstStyle/>
                    <a:p>
                      <a:pPr marL="88900" marR="0" lvl="0" indent="0" algn="l" defTabSz="914400" rtl="0" eaLnBrk="1" fontAlgn="auto" latinLnBrk="0" hangingPunct="1">
                        <a:lnSpc>
                          <a:spcPct val="100000"/>
                        </a:lnSpc>
                        <a:spcBef>
                          <a:spcPts val="0"/>
                        </a:spcBef>
                        <a:spcAft>
                          <a:spcPts val="0"/>
                        </a:spcAft>
                        <a:buClrTx/>
                        <a:buSzTx/>
                        <a:buFontTx/>
                        <a:buNone/>
                        <a:tabLst>
                          <a:tab pos="88900" algn="l"/>
                        </a:tabLst>
                        <a:defRPr/>
                      </a:pPr>
                      <a:r>
                        <a:rPr lang="en-AU" sz="2400" b="0" dirty="0">
                          <a:latin typeface="Arial Black" panose="020B0A04020102020204" pitchFamily="34" charset="0"/>
                        </a:rPr>
                        <a:t>01</a:t>
                      </a:r>
                    </a:p>
                    <a:p>
                      <a:pPr marL="88900" marR="0" lvl="0" indent="0" algn="l" defTabSz="914400" rtl="0" eaLnBrk="1" fontAlgn="auto" latinLnBrk="0" hangingPunct="1">
                        <a:lnSpc>
                          <a:spcPct val="100000"/>
                        </a:lnSpc>
                        <a:spcBef>
                          <a:spcPts val="0"/>
                        </a:spcBef>
                        <a:spcAft>
                          <a:spcPts val="0"/>
                        </a:spcAft>
                        <a:buClrTx/>
                        <a:buSzTx/>
                        <a:buFontTx/>
                        <a:buNone/>
                        <a:tabLst>
                          <a:tab pos="88900" algn="l"/>
                        </a:tabLst>
                        <a:defRPr/>
                      </a:pPr>
                      <a:r>
                        <a:rPr lang="en-AU" sz="1600" b="0" dirty="0">
                          <a:latin typeface="+mn-lt"/>
                        </a:rPr>
                        <a:t>Introduction</a:t>
                      </a:r>
                    </a:p>
                  </a:txBody>
                  <a:tcPr marT="360000" anchor="ctr">
                    <a:lnL w="76200" cap="flat" cmpd="sng" algn="ctr">
                      <a:solidFill>
                        <a:schemeClr val="accent1"/>
                      </a:solidFill>
                      <a:prstDash val="solid"/>
                      <a:round/>
                      <a:headEnd type="none" w="med" len="med"/>
                      <a:tailEnd type="none" w="med" len="med"/>
                    </a:lnL>
                    <a:lnR w="762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lvl="0" indent="0" algn="l" defTabSz="914400" rtl="0" eaLnBrk="1" fontAlgn="auto" latinLnBrk="0" hangingPunct="1">
                        <a:lnSpc>
                          <a:spcPct val="100000"/>
                        </a:lnSpc>
                        <a:spcBef>
                          <a:spcPts val="0"/>
                        </a:spcBef>
                        <a:spcAft>
                          <a:spcPts val="0"/>
                        </a:spcAft>
                        <a:buClrTx/>
                        <a:buSzTx/>
                        <a:buFontTx/>
                        <a:buNone/>
                        <a:tabLst/>
                        <a:defRPr/>
                      </a:pPr>
                      <a:r>
                        <a:rPr lang="en-AU" sz="2400" b="0" kern="1200" dirty="0">
                          <a:solidFill>
                            <a:schemeClr val="tx1"/>
                          </a:solidFill>
                          <a:latin typeface="Arial Black" panose="020B0A04020102020204" pitchFamily="34" charset="0"/>
                          <a:ea typeface="+mn-ea"/>
                          <a:cs typeface="+mn-cs"/>
                        </a:rPr>
                        <a:t>02</a:t>
                      </a:r>
                    </a:p>
                    <a:p>
                      <a:pPr marL="88900" marR="0" lvl="0" indent="0" algn="l" defTabSz="914400" rtl="0" eaLnBrk="1" fontAlgn="auto" latinLnBrk="0" hangingPunct="1">
                        <a:lnSpc>
                          <a:spcPct val="100000"/>
                        </a:lnSpc>
                        <a:spcBef>
                          <a:spcPts val="0"/>
                        </a:spcBef>
                        <a:spcAft>
                          <a:spcPts val="0"/>
                        </a:spcAft>
                        <a:buClrTx/>
                        <a:buSzTx/>
                        <a:buFontTx/>
                        <a:buNone/>
                        <a:tabLst/>
                        <a:defRPr/>
                      </a:pPr>
                      <a:r>
                        <a:rPr lang="en-AU" sz="1600" b="0" dirty="0">
                          <a:latin typeface="+mn-lt"/>
                        </a:rPr>
                        <a:t>NEP</a:t>
                      </a:r>
                    </a:p>
                  </a:txBody>
                  <a:tcPr marT="360000" anchor="ctr">
                    <a:lnL w="76200" cap="flat" cmpd="sng" algn="ctr">
                      <a:solidFill>
                        <a:schemeClr val="accent1"/>
                      </a:solidFill>
                      <a:prstDash val="solid"/>
                      <a:round/>
                      <a:headEnd type="none" w="med" len="med"/>
                      <a:tailEnd type="none" w="med" len="med"/>
                    </a:lnL>
                    <a:lnR w="762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lvl="0" indent="0" algn="l" defTabSz="914400" rtl="0" eaLnBrk="1" fontAlgn="auto" latinLnBrk="0" hangingPunct="1">
                        <a:lnSpc>
                          <a:spcPct val="100000"/>
                        </a:lnSpc>
                        <a:spcBef>
                          <a:spcPts val="0"/>
                        </a:spcBef>
                        <a:spcAft>
                          <a:spcPts val="0"/>
                        </a:spcAft>
                        <a:buClrTx/>
                        <a:buSzTx/>
                        <a:buFontTx/>
                        <a:buNone/>
                        <a:tabLst>
                          <a:tab pos="88900" algn="l"/>
                        </a:tabLst>
                        <a:defRPr/>
                      </a:pPr>
                      <a:r>
                        <a:rPr lang="en-AU" sz="2400" b="0" dirty="0">
                          <a:latin typeface="Arial Black" panose="020B0A04020102020204" pitchFamily="34" charset="0"/>
                        </a:rPr>
                        <a:t>03</a:t>
                      </a:r>
                    </a:p>
                    <a:p>
                      <a:pPr marL="88900" marR="0" lvl="0" indent="0" algn="l" defTabSz="914400" rtl="0" eaLnBrk="1" fontAlgn="auto" latinLnBrk="0" hangingPunct="1">
                        <a:lnSpc>
                          <a:spcPct val="100000"/>
                        </a:lnSpc>
                        <a:spcBef>
                          <a:spcPts val="0"/>
                        </a:spcBef>
                        <a:spcAft>
                          <a:spcPts val="0"/>
                        </a:spcAft>
                        <a:buClrTx/>
                        <a:buSzTx/>
                        <a:buFontTx/>
                        <a:buNone/>
                        <a:tabLst>
                          <a:tab pos="88900" algn="l"/>
                        </a:tabLst>
                        <a:defRPr/>
                      </a:pPr>
                      <a:r>
                        <a:rPr lang="en-AU" sz="1600" b="0" dirty="0">
                          <a:latin typeface="+mn-lt"/>
                        </a:rPr>
                        <a:t>Private NEP</a:t>
                      </a:r>
                    </a:p>
                  </a:txBody>
                  <a:tcPr marT="360000" anchor="ctr">
                    <a:lnL w="76200" cap="flat" cmpd="sng" algn="ctr">
                      <a:solidFill>
                        <a:schemeClr val="accent1"/>
                      </a:solid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lvl="0" indent="0" algn="l" defTabSz="914400" rtl="0" eaLnBrk="1" fontAlgn="auto" latinLnBrk="0" hangingPunct="1">
                        <a:lnSpc>
                          <a:spcPct val="100000"/>
                        </a:lnSpc>
                        <a:spcBef>
                          <a:spcPts val="0"/>
                        </a:spcBef>
                        <a:spcAft>
                          <a:spcPts val="0"/>
                        </a:spcAft>
                        <a:buClrTx/>
                        <a:buSzTx/>
                        <a:buFontTx/>
                        <a:buNone/>
                        <a:tabLst>
                          <a:tab pos="88900" algn="l"/>
                        </a:tabLst>
                        <a:defRPr/>
                      </a:pPr>
                      <a:endParaRPr lang="en-AU" sz="1600" b="0" dirty="0">
                        <a:latin typeface="+mn-lt"/>
                      </a:endParaRPr>
                    </a:p>
                  </a:txBody>
                  <a:tcPr marT="3600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lvl="0" indent="0" algn="l" defTabSz="914400" rtl="0" eaLnBrk="1" fontAlgn="auto" latinLnBrk="0" hangingPunct="1">
                        <a:lnSpc>
                          <a:spcPct val="100000"/>
                        </a:lnSpc>
                        <a:spcBef>
                          <a:spcPts val="0"/>
                        </a:spcBef>
                        <a:spcAft>
                          <a:spcPts val="0"/>
                        </a:spcAft>
                        <a:buClrTx/>
                        <a:buSzTx/>
                        <a:buFontTx/>
                        <a:buNone/>
                        <a:tabLst/>
                        <a:defRPr/>
                      </a:pPr>
                      <a:endParaRPr lang="en-AU" sz="1600" b="0" dirty="0">
                        <a:latin typeface="+mn-lt"/>
                      </a:endParaRPr>
                    </a:p>
                  </a:txBody>
                  <a:tcPr marT="3600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lvl="0" indent="0" algn="l" defTabSz="914400" rtl="0" eaLnBrk="1" fontAlgn="auto" latinLnBrk="0" hangingPunct="1">
                        <a:lnSpc>
                          <a:spcPct val="100000"/>
                        </a:lnSpc>
                        <a:spcBef>
                          <a:spcPts val="0"/>
                        </a:spcBef>
                        <a:spcAft>
                          <a:spcPts val="0"/>
                        </a:spcAft>
                        <a:buClrTx/>
                        <a:buSzTx/>
                        <a:buFontTx/>
                        <a:buNone/>
                        <a:tabLst/>
                        <a:defRPr/>
                      </a:pPr>
                      <a:endParaRPr lang="en-AU" sz="1600" b="0" dirty="0">
                        <a:latin typeface="+mn-lt"/>
                      </a:endParaRPr>
                    </a:p>
                  </a:txBody>
                  <a:tcPr marT="36000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4123732"/>
                  </a:ext>
                </a:extLst>
              </a:tr>
              <a:tr h="291353">
                <a:tc>
                  <a:txBody>
                    <a:bodyPr/>
                    <a:lstStyle/>
                    <a:p>
                      <a:endParaRPr lang="en-AU" sz="12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sz="12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sz="12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sz="12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sz="12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sz="12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929477"/>
                  </a:ext>
                </a:extLst>
              </a:tr>
              <a:tr h="888802">
                <a:tc>
                  <a:txBody>
                    <a:bodyPr/>
                    <a:lstStyle/>
                    <a:p>
                      <a:endParaRPr lang="en-AU" sz="12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sz="12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sz="12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sz="12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sz="12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sz="12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119700"/>
                  </a:ext>
                </a:extLst>
              </a:tr>
            </a:tbl>
          </a:graphicData>
        </a:graphic>
      </p:graphicFrame>
    </p:spTree>
    <p:extLst>
      <p:ext uri="{BB962C8B-B14F-4D97-AF65-F5344CB8AC3E}">
        <p14:creationId xmlns:p14="http://schemas.microsoft.com/office/powerpoint/2010/main" val="2468915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2C216-673C-A7A7-8D5F-0C8453F8D3A7}"/>
              </a:ext>
            </a:extLst>
          </p:cNvPr>
          <p:cNvSpPr>
            <a:spLocks noGrp="1"/>
          </p:cNvSpPr>
          <p:nvPr>
            <p:ph type="title"/>
          </p:nvPr>
        </p:nvSpPr>
        <p:spPr/>
        <p:txBody>
          <a:bodyPr/>
          <a:lstStyle/>
          <a:p>
            <a:r>
              <a:rPr lang="en-AU" dirty="0"/>
              <a:t>01</a:t>
            </a:r>
          </a:p>
        </p:txBody>
      </p:sp>
      <p:sp>
        <p:nvSpPr>
          <p:cNvPr id="3" name="Text Placeholder 2">
            <a:extLst>
              <a:ext uri="{FF2B5EF4-FFF2-40B4-BE49-F238E27FC236}">
                <a16:creationId xmlns:a16="http://schemas.microsoft.com/office/drawing/2014/main" id="{46E05748-3583-3B71-1736-177B0C67B691}"/>
              </a:ext>
            </a:extLst>
          </p:cNvPr>
          <p:cNvSpPr>
            <a:spLocks noGrp="1"/>
          </p:cNvSpPr>
          <p:nvPr>
            <p:ph type="body" idx="1"/>
          </p:nvPr>
        </p:nvSpPr>
        <p:spPr/>
        <p:txBody>
          <a:bodyPr/>
          <a:lstStyle/>
          <a:p>
            <a:r>
              <a:rPr lang="en-AU" dirty="0"/>
              <a:t>Introduction</a:t>
            </a:r>
          </a:p>
        </p:txBody>
      </p:sp>
    </p:spTree>
    <p:extLst>
      <p:ext uri="{BB962C8B-B14F-4D97-AF65-F5344CB8AC3E}">
        <p14:creationId xmlns:p14="http://schemas.microsoft.com/office/powerpoint/2010/main" val="3777486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90359-6AB2-CE73-DC42-C3B2E796463A}"/>
              </a:ext>
            </a:extLst>
          </p:cNvPr>
          <p:cNvSpPr>
            <a:spLocks noGrp="1"/>
          </p:cNvSpPr>
          <p:nvPr>
            <p:ph type="title"/>
          </p:nvPr>
        </p:nvSpPr>
        <p:spPr/>
        <p:txBody>
          <a:bodyPr/>
          <a:lstStyle/>
          <a:p>
            <a:r>
              <a:rPr lang="en-AU" dirty="0"/>
              <a:t>On private hospitals</a:t>
            </a:r>
          </a:p>
        </p:txBody>
      </p:sp>
      <p:pic>
        <p:nvPicPr>
          <p:cNvPr id="8" name="Content Placeholder 7" descr="A bird on a tube with a pipe&#10;&#10;AI-generated content may be incorrect.">
            <a:extLst>
              <a:ext uri="{FF2B5EF4-FFF2-40B4-BE49-F238E27FC236}">
                <a16:creationId xmlns:a16="http://schemas.microsoft.com/office/drawing/2014/main" id="{54E94959-04FB-22E3-143F-34538ACFBC2E}"/>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9419" r="3888"/>
          <a:stretch>
            <a:fillRect/>
          </a:stretch>
        </p:blipFill>
        <p:spPr>
          <a:xfrm>
            <a:off x="555097" y="1212850"/>
            <a:ext cx="2188104" cy="4921250"/>
          </a:xfrm>
        </p:spPr>
      </p:pic>
      <p:sp>
        <p:nvSpPr>
          <p:cNvPr id="5" name="Content Placeholder 4">
            <a:extLst>
              <a:ext uri="{FF2B5EF4-FFF2-40B4-BE49-F238E27FC236}">
                <a16:creationId xmlns:a16="http://schemas.microsoft.com/office/drawing/2014/main" id="{812BB328-A3FA-3FDA-3ECF-D87BB1E3729F}"/>
              </a:ext>
            </a:extLst>
          </p:cNvPr>
          <p:cNvSpPr>
            <a:spLocks noGrp="1"/>
          </p:cNvSpPr>
          <p:nvPr>
            <p:ph idx="13"/>
          </p:nvPr>
        </p:nvSpPr>
        <p:spPr>
          <a:xfrm>
            <a:off x="7702376" y="2578443"/>
            <a:ext cx="4057624" cy="482904"/>
          </a:xfrm>
        </p:spPr>
        <p:txBody>
          <a:bodyPr/>
          <a:lstStyle/>
          <a:p>
            <a:pPr marL="0" indent="0">
              <a:buNone/>
            </a:pPr>
            <a:r>
              <a:rPr lang="en-AU" b="1" dirty="0">
                <a:solidFill>
                  <a:schemeClr val="accent1"/>
                </a:solidFill>
              </a:rPr>
              <a:t>Private hospital profit margins</a:t>
            </a:r>
          </a:p>
        </p:txBody>
      </p:sp>
      <p:sp>
        <p:nvSpPr>
          <p:cNvPr id="6" name="Footer Placeholder 5">
            <a:extLst>
              <a:ext uri="{FF2B5EF4-FFF2-40B4-BE49-F238E27FC236}">
                <a16:creationId xmlns:a16="http://schemas.microsoft.com/office/drawing/2014/main" id="{4FB5AE20-3883-3768-671F-38E9FF4B1DD2}"/>
              </a:ext>
            </a:extLst>
          </p:cNvPr>
          <p:cNvSpPr>
            <a:spLocks noGrp="1"/>
          </p:cNvSpPr>
          <p:nvPr>
            <p:ph type="ftr" sz="quarter" idx="3"/>
          </p:nvPr>
        </p:nvSpPr>
        <p:spPr/>
        <p:txBody>
          <a:bodyPr/>
          <a:lstStyle/>
          <a:p>
            <a:r>
              <a:rPr lang="en-AU"/>
              <a:t>The National Efficient Price: An Introduction for Private Health Insurers</a:t>
            </a:r>
            <a:endParaRPr lang="en-US" dirty="0"/>
          </a:p>
        </p:txBody>
      </p:sp>
      <p:sp>
        <p:nvSpPr>
          <p:cNvPr id="9" name="Content Placeholder 3">
            <a:extLst>
              <a:ext uri="{FF2B5EF4-FFF2-40B4-BE49-F238E27FC236}">
                <a16:creationId xmlns:a16="http://schemas.microsoft.com/office/drawing/2014/main" id="{335226D9-8B32-11C7-306C-0C2394B64C63}"/>
              </a:ext>
            </a:extLst>
          </p:cNvPr>
          <p:cNvSpPr txBox="1">
            <a:spLocks/>
          </p:cNvSpPr>
          <p:nvPr/>
        </p:nvSpPr>
        <p:spPr>
          <a:xfrm>
            <a:off x="3221920" y="1212850"/>
            <a:ext cx="8538080" cy="698328"/>
          </a:xfrm>
          <a:prstGeom prst="rect">
            <a:avLst/>
          </a:prstGeom>
        </p:spPr>
        <p:txBody>
          <a:bodyPr vert="horz" lIns="91440" tIns="45720" rIns="91440" bIns="45720" rtlCol="0">
            <a:noAutofit/>
          </a:bodyPr>
          <a:lstStyle>
            <a:lvl1pPr marL="268288" indent="-268288" algn="l" defTabSz="914400" rtl="0" eaLnBrk="1" latinLnBrk="0" hangingPunct="1">
              <a:lnSpc>
                <a:spcPct val="100000"/>
              </a:lnSpc>
              <a:spcBef>
                <a:spcPts val="60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1pPr>
            <a:lvl2pPr marL="536575" indent="-268288" algn="l" defTabSz="914400" rtl="0" eaLnBrk="1" latinLnBrk="0" hangingPunct="1">
              <a:lnSpc>
                <a:spcPct val="100000"/>
              </a:lnSpc>
              <a:spcBef>
                <a:spcPts val="600"/>
              </a:spcBef>
              <a:spcAft>
                <a:spcPts val="600"/>
              </a:spcAft>
              <a:buClr>
                <a:schemeClr val="accent1"/>
              </a:buClr>
              <a:buFont typeface="Calibri" panose="020F0502020204030204" pitchFamily="34" charset="0"/>
              <a:buChar char="–"/>
              <a:defRPr sz="1600" kern="1200">
                <a:solidFill>
                  <a:schemeClr val="tx1"/>
                </a:solidFill>
                <a:latin typeface="+mn-lt"/>
                <a:ea typeface="+mn-ea"/>
                <a:cs typeface="+mn-cs"/>
              </a:defRPr>
            </a:lvl2pPr>
            <a:lvl3pPr marL="804863" indent="-268288" algn="l" defTabSz="914400" rtl="0" eaLnBrk="1" latinLnBrk="0" hangingPunct="1">
              <a:lnSpc>
                <a:spcPct val="100000"/>
              </a:lnSpc>
              <a:spcBef>
                <a:spcPts val="600"/>
              </a:spcBef>
              <a:spcAft>
                <a:spcPts val="600"/>
              </a:spcAft>
              <a:buFont typeface="Calibri" panose="020F050202020403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1200"/>
              </a:spcAft>
              <a:buFont typeface="Arial" panose="020B0604020202020204" pitchFamily="34" charset="0"/>
              <a:buNone/>
              <a:defRPr sz="1600" b="0" kern="1200" spc="0" baseline="0">
                <a:solidFill>
                  <a:schemeClr val="accent1"/>
                </a:solidFill>
                <a:latin typeface="Arial Black" panose="020B0A040201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a:solidFill>
                  <a:schemeClr val="accent1"/>
                </a:solidFill>
              </a:rPr>
              <a:t>“… the funding arrangements underpinning Australia’s private hospitals [sic] are increasingly under strain.”</a:t>
            </a:r>
          </a:p>
          <a:p>
            <a:pPr marL="0" indent="0" algn="r">
              <a:buNone/>
            </a:pPr>
            <a:r>
              <a:rPr lang="en-AU" sz="1400" i="1" dirty="0"/>
              <a:t>Pricing Framework for Australian Private Hospital Services, DRAFT for Comment, DHDA</a:t>
            </a:r>
            <a:br>
              <a:rPr lang="en-AU" sz="1400" i="1" dirty="0"/>
            </a:br>
            <a:r>
              <a:rPr lang="en-AU" sz="1100" i="1" dirty="0">
                <a:hlinkClick r:id="rId5"/>
              </a:rPr>
              <a:t>https://www.croakey.org/wp-content/uploads/2025/12/251210-Pricing-Framework-for-Private-Hospital-Services-October-2025.pdf</a:t>
            </a:r>
            <a:r>
              <a:rPr lang="en-AU" sz="1100" i="1" dirty="0"/>
              <a:t> </a:t>
            </a:r>
            <a:endParaRPr lang="en-AU" i="1" dirty="0"/>
          </a:p>
        </p:txBody>
      </p:sp>
      <p:sp>
        <p:nvSpPr>
          <p:cNvPr id="10" name="TextBox 9">
            <a:extLst>
              <a:ext uri="{FF2B5EF4-FFF2-40B4-BE49-F238E27FC236}">
                <a16:creationId xmlns:a16="http://schemas.microsoft.com/office/drawing/2014/main" id="{7419A608-74F4-1080-31CD-A0E92F75A583}"/>
              </a:ext>
            </a:extLst>
          </p:cNvPr>
          <p:cNvSpPr txBox="1"/>
          <p:nvPr/>
        </p:nvSpPr>
        <p:spPr>
          <a:xfrm>
            <a:off x="3225955" y="2565336"/>
            <a:ext cx="1963882" cy="1015663"/>
          </a:xfrm>
          <a:prstGeom prst="rect">
            <a:avLst/>
          </a:prstGeom>
          <a:noFill/>
        </p:spPr>
        <p:txBody>
          <a:bodyPr wrap="square" rtlCol="0">
            <a:spAutoFit/>
          </a:bodyPr>
          <a:lstStyle/>
          <a:p>
            <a:r>
              <a:rPr lang="en-AU" sz="6000" dirty="0">
                <a:solidFill>
                  <a:schemeClr val="accent1"/>
                </a:solidFill>
                <a:latin typeface="Arial Black" panose="020B0A04020102020204" pitchFamily="34" charset="0"/>
              </a:rPr>
              <a:t>41%</a:t>
            </a:r>
          </a:p>
        </p:txBody>
      </p:sp>
      <p:sp>
        <p:nvSpPr>
          <p:cNvPr id="11" name="Content Placeholder 4">
            <a:extLst>
              <a:ext uri="{FF2B5EF4-FFF2-40B4-BE49-F238E27FC236}">
                <a16:creationId xmlns:a16="http://schemas.microsoft.com/office/drawing/2014/main" id="{60D73303-61F1-01DB-9A07-BC76BDF3CDF7}"/>
              </a:ext>
            </a:extLst>
          </p:cNvPr>
          <p:cNvSpPr txBox="1">
            <a:spLocks/>
          </p:cNvSpPr>
          <p:nvPr/>
        </p:nvSpPr>
        <p:spPr>
          <a:xfrm>
            <a:off x="5244998" y="2643818"/>
            <a:ext cx="1872112" cy="832548"/>
          </a:xfrm>
          <a:prstGeom prst="rect">
            <a:avLst/>
          </a:prstGeom>
        </p:spPr>
        <p:txBody>
          <a:bodyPr vert="horz" lIns="91440" tIns="45720" rIns="91440" bIns="45720" rtlCol="0">
            <a:spAutoFit/>
          </a:bodyPr>
          <a:lstStyle>
            <a:lvl1pPr marL="268288" indent="-268288" algn="l" defTabSz="914400" rtl="0" eaLnBrk="1" latinLnBrk="0" hangingPunct="1">
              <a:lnSpc>
                <a:spcPct val="100000"/>
              </a:lnSpc>
              <a:spcBef>
                <a:spcPts val="60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1pPr>
            <a:lvl2pPr marL="536575" indent="-268288" algn="l" defTabSz="914400" rtl="0" eaLnBrk="1" latinLnBrk="0" hangingPunct="1">
              <a:lnSpc>
                <a:spcPct val="100000"/>
              </a:lnSpc>
              <a:spcBef>
                <a:spcPts val="600"/>
              </a:spcBef>
              <a:spcAft>
                <a:spcPts val="600"/>
              </a:spcAft>
              <a:buClr>
                <a:schemeClr val="accent1"/>
              </a:buClr>
              <a:buFont typeface="Calibri" panose="020F0502020204030204" pitchFamily="34" charset="0"/>
              <a:buChar char="–"/>
              <a:defRPr sz="1600" kern="1200">
                <a:solidFill>
                  <a:schemeClr val="tx1"/>
                </a:solidFill>
                <a:latin typeface="+mn-lt"/>
                <a:ea typeface="+mn-ea"/>
                <a:cs typeface="+mn-cs"/>
              </a:defRPr>
            </a:lvl2pPr>
            <a:lvl3pPr marL="804863" indent="-268288" algn="l" defTabSz="914400" rtl="0" eaLnBrk="1" latinLnBrk="0" hangingPunct="1">
              <a:lnSpc>
                <a:spcPct val="100000"/>
              </a:lnSpc>
              <a:spcBef>
                <a:spcPts val="600"/>
              </a:spcBef>
              <a:spcAft>
                <a:spcPts val="600"/>
              </a:spcAft>
              <a:buFont typeface="Calibri" panose="020F050202020403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1200"/>
              </a:spcAft>
              <a:buFont typeface="Arial" panose="020B0604020202020204" pitchFamily="34" charset="0"/>
              <a:buNone/>
              <a:defRPr sz="1600" b="0" kern="1200" spc="0" baseline="0">
                <a:solidFill>
                  <a:schemeClr val="accent1"/>
                </a:solidFill>
                <a:latin typeface="Arial Black" panose="020B0A040201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a:t>of Australian hospitalisations are in private hospitals</a:t>
            </a:r>
          </a:p>
        </p:txBody>
      </p:sp>
      <p:sp>
        <p:nvSpPr>
          <p:cNvPr id="12" name="TextBox 11">
            <a:extLst>
              <a:ext uri="{FF2B5EF4-FFF2-40B4-BE49-F238E27FC236}">
                <a16:creationId xmlns:a16="http://schemas.microsoft.com/office/drawing/2014/main" id="{B17EB6DE-9AB6-2500-BC73-0E551FC10969}"/>
              </a:ext>
            </a:extLst>
          </p:cNvPr>
          <p:cNvSpPr txBox="1"/>
          <p:nvPr/>
        </p:nvSpPr>
        <p:spPr>
          <a:xfrm>
            <a:off x="3225955" y="3590455"/>
            <a:ext cx="1963882" cy="1015663"/>
          </a:xfrm>
          <a:prstGeom prst="rect">
            <a:avLst/>
          </a:prstGeom>
          <a:noFill/>
        </p:spPr>
        <p:txBody>
          <a:bodyPr wrap="square" rtlCol="0">
            <a:spAutoFit/>
          </a:bodyPr>
          <a:lstStyle/>
          <a:p>
            <a:r>
              <a:rPr lang="en-AU" sz="6000" dirty="0">
                <a:solidFill>
                  <a:schemeClr val="accent1"/>
                </a:solidFill>
                <a:latin typeface="Arial Black" panose="020B0A04020102020204" pitchFamily="34" charset="0"/>
              </a:rPr>
              <a:t>31%</a:t>
            </a:r>
          </a:p>
        </p:txBody>
      </p:sp>
      <p:sp>
        <p:nvSpPr>
          <p:cNvPr id="13" name="Content Placeholder 4">
            <a:extLst>
              <a:ext uri="{FF2B5EF4-FFF2-40B4-BE49-F238E27FC236}">
                <a16:creationId xmlns:a16="http://schemas.microsoft.com/office/drawing/2014/main" id="{E6F1FCD9-5047-DD37-8B4C-B0954ECE8742}"/>
              </a:ext>
            </a:extLst>
          </p:cNvPr>
          <p:cNvSpPr txBox="1">
            <a:spLocks/>
          </p:cNvSpPr>
          <p:nvPr/>
        </p:nvSpPr>
        <p:spPr>
          <a:xfrm>
            <a:off x="5244998" y="3668937"/>
            <a:ext cx="1872112" cy="832548"/>
          </a:xfrm>
          <a:prstGeom prst="rect">
            <a:avLst/>
          </a:prstGeom>
        </p:spPr>
        <p:txBody>
          <a:bodyPr vert="horz" lIns="91440" tIns="45720" rIns="91440" bIns="45720" rtlCol="0">
            <a:spAutoFit/>
          </a:bodyPr>
          <a:lstStyle>
            <a:lvl1pPr marL="268288" indent="-268288" algn="l" defTabSz="914400" rtl="0" eaLnBrk="1" latinLnBrk="0" hangingPunct="1">
              <a:lnSpc>
                <a:spcPct val="100000"/>
              </a:lnSpc>
              <a:spcBef>
                <a:spcPts val="60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1pPr>
            <a:lvl2pPr marL="536575" indent="-268288" algn="l" defTabSz="914400" rtl="0" eaLnBrk="1" latinLnBrk="0" hangingPunct="1">
              <a:lnSpc>
                <a:spcPct val="100000"/>
              </a:lnSpc>
              <a:spcBef>
                <a:spcPts val="600"/>
              </a:spcBef>
              <a:spcAft>
                <a:spcPts val="600"/>
              </a:spcAft>
              <a:buClr>
                <a:schemeClr val="accent1"/>
              </a:buClr>
              <a:buFont typeface="Calibri" panose="020F0502020204030204" pitchFamily="34" charset="0"/>
              <a:buChar char="–"/>
              <a:defRPr sz="1600" kern="1200">
                <a:solidFill>
                  <a:schemeClr val="tx1"/>
                </a:solidFill>
                <a:latin typeface="+mn-lt"/>
                <a:ea typeface="+mn-ea"/>
                <a:cs typeface="+mn-cs"/>
              </a:defRPr>
            </a:lvl2pPr>
            <a:lvl3pPr marL="804863" indent="-268288" algn="l" defTabSz="914400" rtl="0" eaLnBrk="1" latinLnBrk="0" hangingPunct="1">
              <a:lnSpc>
                <a:spcPct val="100000"/>
              </a:lnSpc>
              <a:spcBef>
                <a:spcPts val="600"/>
              </a:spcBef>
              <a:spcAft>
                <a:spcPts val="600"/>
              </a:spcAft>
              <a:buFont typeface="Calibri" panose="020F050202020403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1200"/>
              </a:spcAft>
              <a:buFont typeface="Arial" panose="020B0604020202020204" pitchFamily="34" charset="0"/>
              <a:buNone/>
              <a:defRPr sz="1600" b="0" kern="1200" spc="0" baseline="0">
                <a:solidFill>
                  <a:schemeClr val="accent1"/>
                </a:solidFill>
                <a:latin typeface="Arial Black" panose="020B0A040201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a:t>of Australian hospital days are in private hospitals</a:t>
            </a:r>
          </a:p>
        </p:txBody>
      </p:sp>
      <p:sp>
        <p:nvSpPr>
          <p:cNvPr id="14" name="TextBox 13">
            <a:extLst>
              <a:ext uri="{FF2B5EF4-FFF2-40B4-BE49-F238E27FC236}">
                <a16:creationId xmlns:a16="http://schemas.microsoft.com/office/drawing/2014/main" id="{FC87F1FC-4834-37E6-132E-8FCFAB658E72}"/>
              </a:ext>
            </a:extLst>
          </p:cNvPr>
          <p:cNvSpPr txBox="1"/>
          <p:nvPr/>
        </p:nvSpPr>
        <p:spPr>
          <a:xfrm>
            <a:off x="3221920" y="4736897"/>
            <a:ext cx="2080028" cy="584775"/>
          </a:xfrm>
          <a:prstGeom prst="rect">
            <a:avLst/>
          </a:prstGeom>
          <a:noFill/>
        </p:spPr>
        <p:txBody>
          <a:bodyPr wrap="square" rtlCol="0">
            <a:spAutoFit/>
          </a:bodyPr>
          <a:lstStyle/>
          <a:p>
            <a:r>
              <a:rPr lang="en-AU" sz="3200" dirty="0">
                <a:solidFill>
                  <a:schemeClr val="accent2"/>
                </a:solidFill>
                <a:latin typeface="Arial Black" panose="020B0A04020102020204" pitchFamily="34" charset="0"/>
              </a:rPr>
              <a:t>+3% p.a. </a:t>
            </a:r>
          </a:p>
        </p:txBody>
      </p:sp>
      <p:sp>
        <p:nvSpPr>
          <p:cNvPr id="15" name="Content Placeholder 4">
            <a:extLst>
              <a:ext uri="{FF2B5EF4-FFF2-40B4-BE49-F238E27FC236}">
                <a16:creationId xmlns:a16="http://schemas.microsoft.com/office/drawing/2014/main" id="{C63C4F9A-FBF1-9B67-853A-141F38EC89A3}"/>
              </a:ext>
            </a:extLst>
          </p:cNvPr>
          <p:cNvSpPr txBox="1">
            <a:spLocks/>
          </p:cNvSpPr>
          <p:nvPr/>
        </p:nvSpPr>
        <p:spPr>
          <a:xfrm>
            <a:off x="5255740" y="4702673"/>
            <a:ext cx="1842219" cy="584775"/>
          </a:xfrm>
          <a:prstGeom prst="rect">
            <a:avLst/>
          </a:prstGeom>
        </p:spPr>
        <p:txBody>
          <a:bodyPr vert="horz" lIns="91440" tIns="45720" rIns="91440" bIns="45720" rtlCol="0">
            <a:spAutoFit/>
          </a:bodyPr>
          <a:lstStyle>
            <a:lvl1pPr marL="268288" indent="-268288" algn="l" defTabSz="914400" rtl="0" eaLnBrk="1" latinLnBrk="0" hangingPunct="1">
              <a:lnSpc>
                <a:spcPct val="100000"/>
              </a:lnSpc>
              <a:spcBef>
                <a:spcPts val="60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1pPr>
            <a:lvl2pPr marL="536575" indent="-268288" algn="l" defTabSz="914400" rtl="0" eaLnBrk="1" latinLnBrk="0" hangingPunct="1">
              <a:lnSpc>
                <a:spcPct val="100000"/>
              </a:lnSpc>
              <a:spcBef>
                <a:spcPts val="600"/>
              </a:spcBef>
              <a:spcAft>
                <a:spcPts val="600"/>
              </a:spcAft>
              <a:buClr>
                <a:schemeClr val="accent1"/>
              </a:buClr>
              <a:buFont typeface="Calibri" panose="020F0502020204030204" pitchFamily="34" charset="0"/>
              <a:buChar char="–"/>
              <a:defRPr sz="1600" kern="1200">
                <a:solidFill>
                  <a:schemeClr val="tx1"/>
                </a:solidFill>
                <a:latin typeface="+mn-lt"/>
                <a:ea typeface="+mn-ea"/>
                <a:cs typeface="+mn-cs"/>
              </a:defRPr>
            </a:lvl2pPr>
            <a:lvl3pPr marL="804863" indent="-268288" algn="l" defTabSz="914400" rtl="0" eaLnBrk="1" latinLnBrk="0" hangingPunct="1">
              <a:lnSpc>
                <a:spcPct val="100000"/>
              </a:lnSpc>
              <a:spcBef>
                <a:spcPts val="600"/>
              </a:spcBef>
              <a:spcAft>
                <a:spcPts val="600"/>
              </a:spcAft>
              <a:buFont typeface="Calibri" panose="020F050202020403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1200"/>
              </a:spcAft>
              <a:buFont typeface="Arial" panose="020B0604020202020204" pitchFamily="34" charset="0"/>
              <a:buNone/>
              <a:defRPr sz="1600" b="0" kern="1200" spc="0" baseline="0">
                <a:solidFill>
                  <a:schemeClr val="accent1"/>
                </a:solidFill>
                <a:latin typeface="Arial Black" panose="020B0A040201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a:t>increase in same day separations</a:t>
            </a:r>
          </a:p>
        </p:txBody>
      </p:sp>
      <p:sp>
        <p:nvSpPr>
          <p:cNvPr id="16" name="TextBox 15">
            <a:extLst>
              <a:ext uri="{FF2B5EF4-FFF2-40B4-BE49-F238E27FC236}">
                <a16:creationId xmlns:a16="http://schemas.microsoft.com/office/drawing/2014/main" id="{3C41769E-CFC3-6261-0C27-1CEC9AD02764}"/>
              </a:ext>
            </a:extLst>
          </p:cNvPr>
          <p:cNvSpPr txBox="1"/>
          <p:nvPr/>
        </p:nvSpPr>
        <p:spPr>
          <a:xfrm>
            <a:off x="3221920" y="5488672"/>
            <a:ext cx="2080028" cy="584775"/>
          </a:xfrm>
          <a:prstGeom prst="rect">
            <a:avLst/>
          </a:prstGeom>
          <a:noFill/>
        </p:spPr>
        <p:txBody>
          <a:bodyPr wrap="square" rtlCol="0">
            <a:spAutoFit/>
          </a:bodyPr>
          <a:lstStyle/>
          <a:p>
            <a:r>
              <a:rPr lang="en-AU" sz="3200" dirty="0">
                <a:solidFill>
                  <a:schemeClr val="accent2"/>
                </a:solidFill>
                <a:latin typeface="Arial Black" panose="020B0A04020102020204" pitchFamily="34" charset="0"/>
              </a:rPr>
              <a:t>+0% p.a. </a:t>
            </a:r>
          </a:p>
        </p:txBody>
      </p:sp>
      <p:sp>
        <p:nvSpPr>
          <p:cNvPr id="17" name="Content Placeholder 4">
            <a:extLst>
              <a:ext uri="{FF2B5EF4-FFF2-40B4-BE49-F238E27FC236}">
                <a16:creationId xmlns:a16="http://schemas.microsoft.com/office/drawing/2014/main" id="{7EE0F078-E6AB-1FC9-1687-C9873C7A7CDF}"/>
              </a:ext>
            </a:extLst>
          </p:cNvPr>
          <p:cNvSpPr txBox="1">
            <a:spLocks/>
          </p:cNvSpPr>
          <p:nvPr/>
        </p:nvSpPr>
        <p:spPr>
          <a:xfrm>
            <a:off x="5255740" y="5454448"/>
            <a:ext cx="1842219" cy="584775"/>
          </a:xfrm>
          <a:prstGeom prst="rect">
            <a:avLst/>
          </a:prstGeom>
        </p:spPr>
        <p:txBody>
          <a:bodyPr vert="horz" lIns="91440" tIns="45720" rIns="91440" bIns="45720" rtlCol="0">
            <a:spAutoFit/>
          </a:bodyPr>
          <a:lstStyle>
            <a:lvl1pPr marL="268288" indent="-268288" algn="l" defTabSz="914400" rtl="0" eaLnBrk="1" latinLnBrk="0" hangingPunct="1">
              <a:lnSpc>
                <a:spcPct val="100000"/>
              </a:lnSpc>
              <a:spcBef>
                <a:spcPts val="60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1pPr>
            <a:lvl2pPr marL="536575" indent="-268288" algn="l" defTabSz="914400" rtl="0" eaLnBrk="1" latinLnBrk="0" hangingPunct="1">
              <a:lnSpc>
                <a:spcPct val="100000"/>
              </a:lnSpc>
              <a:spcBef>
                <a:spcPts val="600"/>
              </a:spcBef>
              <a:spcAft>
                <a:spcPts val="600"/>
              </a:spcAft>
              <a:buClr>
                <a:schemeClr val="accent1"/>
              </a:buClr>
              <a:buFont typeface="Calibri" panose="020F0502020204030204" pitchFamily="34" charset="0"/>
              <a:buChar char="–"/>
              <a:defRPr sz="1600" kern="1200">
                <a:solidFill>
                  <a:schemeClr val="tx1"/>
                </a:solidFill>
                <a:latin typeface="+mn-lt"/>
                <a:ea typeface="+mn-ea"/>
                <a:cs typeface="+mn-cs"/>
              </a:defRPr>
            </a:lvl2pPr>
            <a:lvl3pPr marL="804863" indent="-268288" algn="l" defTabSz="914400" rtl="0" eaLnBrk="1" latinLnBrk="0" hangingPunct="1">
              <a:lnSpc>
                <a:spcPct val="100000"/>
              </a:lnSpc>
              <a:spcBef>
                <a:spcPts val="600"/>
              </a:spcBef>
              <a:spcAft>
                <a:spcPts val="600"/>
              </a:spcAft>
              <a:buFont typeface="Calibri" panose="020F050202020403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1200"/>
              </a:spcAft>
              <a:buFont typeface="Arial" panose="020B0604020202020204" pitchFamily="34" charset="0"/>
              <a:buNone/>
              <a:defRPr sz="1600" b="0" kern="1200" spc="0" baseline="0">
                <a:solidFill>
                  <a:schemeClr val="accent1"/>
                </a:solidFill>
                <a:latin typeface="Arial Black" panose="020B0A040201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a:t>increase overnight separations</a:t>
            </a:r>
          </a:p>
        </p:txBody>
      </p:sp>
      <p:graphicFrame>
        <p:nvGraphicFramePr>
          <p:cNvPr id="18" name="Chart 17">
            <a:extLst>
              <a:ext uri="{FF2B5EF4-FFF2-40B4-BE49-F238E27FC236}">
                <a16:creationId xmlns:a16="http://schemas.microsoft.com/office/drawing/2014/main" id="{383411DF-7DB2-6BCD-2F9B-74FB8B15EC8E}"/>
              </a:ext>
            </a:extLst>
          </p:cNvPr>
          <p:cNvGraphicFramePr>
            <a:graphicFrameLocks/>
          </p:cNvGraphicFramePr>
          <p:nvPr>
            <p:extLst>
              <p:ext uri="{D42A27DB-BD31-4B8C-83A1-F6EECF244321}">
                <p14:modId xmlns:p14="http://schemas.microsoft.com/office/powerpoint/2010/main" val="2898127402"/>
              </p:ext>
            </p:extLst>
          </p:nvPr>
        </p:nvGraphicFramePr>
        <p:xfrm>
          <a:off x="7702376" y="2863242"/>
          <a:ext cx="4057624" cy="2591206"/>
        </p:xfrm>
        <a:graphic>
          <a:graphicData uri="http://schemas.openxmlformats.org/drawingml/2006/chart">
            <c:chart xmlns:c="http://schemas.openxmlformats.org/drawingml/2006/chart" xmlns:r="http://schemas.openxmlformats.org/officeDocument/2006/relationships" r:id="rId6"/>
          </a:graphicData>
        </a:graphic>
      </p:graphicFrame>
      <p:sp>
        <p:nvSpPr>
          <p:cNvPr id="19" name="Content Placeholder 3">
            <a:extLst>
              <a:ext uri="{FF2B5EF4-FFF2-40B4-BE49-F238E27FC236}">
                <a16:creationId xmlns:a16="http://schemas.microsoft.com/office/drawing/2014/main" id="{073D4464-3932-47BB-F48B-04B140169B99}"/>
              </a:ext>
            </a:extLst>
          </p:cNvPr>
          <p:cNvSpPr txBox="1">
            <a:spLocks/>
          </p:cNvSpPr>
          <p:nvPr/>
        </p:nvSpPr>
        <p:spPr>
          <a:xfrm>
            <a:off x="8297694" y="5454448"/>
            <a:ext cx="3462306" cy="698328"/>
          </a:xfrm>
          <a:prstGeom prst="rect">
            <a:avLst/>
          </a:prstGeom>
        </p:spPr>
        <p:txBody>
          <a:bodyPr vert="horz" lIns="91440" tIns="45720" rIns="91440" bIns="45720" rtlCol="0">
            <a:noAutofit/>
          </a:bodyPr>
          <a:lstStyle>
            <a:lvl1pPr marL="268288" indent="-268288" algn="l" defTabSz="914400" rtl="0" eaLnBrk="1" latinLnBrk="0" hangingPunct="1">
              <a:lnSpc>
                <a:spcPct val="100000"/>
              </a:lnSpc>
              <a:spcBef>
                <a:spcPts val="60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1pPr>
            <a:lvl2pPr marL="536575" indent="-268288" algn="l" defTabSz="914400" rtl="0" eaLnBrk="1" latinLnBrk="0" hangingPunct="1">
              <a:lnSpc>
                <a:spcPct val="100000"/>
              </a:lnSpc>
              <a:spcBef>
                <a:spcPts val="600"/>
              </a:spcBef>
              <a:spcAft>
                <a:spcPts val="600"/>
              </a:spcAft>
              <a:buClr>
                <a:schemeClr val="accent1"/>
              </a:buClr>
              <a:buFont typeface="Calibri" panose="020F0502020204030204" pitchFamily="34" charset="0"/>
              <a:buChar char="–"/>
              <a:defRPr sz="1600" kern="1200">
                <a:solidFill>
                  <a:schemeClr val="tx1"/>
                </a:solidFill>
                <a:latin typeface="+mn-lt"/>
                <a:ea typeface="+mn-ea"/>
                <a:cs typeface="+mn-cs"/>
              </a:defRPr>
            </a:lvl2pPr>
            <a:lvl3pPr marL="804863" indent="-268288" algn="l" defTabSz="914400" rtl="0" eaLnBrk="1" latinLnBrk="0" hangingPunct="1">
              <a:lnSpc>
                <a:spcPct val="100000"/>
              </a:lnSpc>
              <a:spcBef>
                <a:spcPts val="600"/>
              </a:spcBef>
              <a:spcAft>
                <a:spcPts val="600"/>
              </a:spcAft>
              <a:buFont typeface="Calibri" panose="020F050202020403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1200"/>
              </a:spcAft>
              <a:buFont typeface="Arial" panose="020B0604020202020204" pitchFamily="34" charset="0"/>
              <a:buNone/>
              <a:defRPr sz="1600" b="0" kern="1200" spc="0" baseline="0">
                <a:solidFill>
                  <a:schemeClr val="accent1"/>
                </a:solidFill>
                <a:latin typeface="Arial Black" panose="020B0A040201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AU" sz="1400" i="1" dirty="0"/>
              <a:t>Source: Australian Bureau of Statistics, Australian Industry, catalogue 8155.0</a:t>
            </a:r>
            <a:endParaRPr lang="en-AU" i="1" dirty="0"/>
          </a:p>
        </p:txBody>
      </p:sp>
    </p:spTree>
    <p:extLst>
      <p:ext uri="{BB962C8B-B14F-4D97-AF65-F5344CB8AC3E}">
        <p14:creationId xmlns:p14="http://schemas.microsoft.com/office/powerpoint/2010/main" val="317394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82293-B8A3-F888-13D9-AE46A689C6B1}"/>
              </a:ext>
            </a:extLst>
          </p:cNvPr>
          <p:cNvSpPr>
            <a:spLocks noGrp="1"/>
          </p:cNvSpPr>
          <p:nvPr>
            <p:ph type="title"/>
          </p:nvPr>
        </p:nvSpPr>
        <p:spPr/>
        <p:txBody>
          <a:bodyPr/>
          <a:lstStyle/>
          <a:p>
            <a:r>
              <a:rPr lang="en-AU" dirty="0"/>
              <a:t>On a Private National Efficient Price</a:t>
            </a:r>
          </a:p>
        </p:txBody>
      </p:sp>
      <p:sp>
        <p:nvSpPr>
          <p:cNvPr id="3" name="Content Placeholder 2">
            <a:extLst>
              <a:ext uri="{FF2B5EF4-FFF2-40B4-BE49-F238E27FC236}">
                <a16:creationId xmlns:a16="http://schemas.microsoft.com/office/drawing/2014/main" id="{7A5CEBEA-2DDA-2581-9AFB-F8D4638B7DC4}"/>
              </a:ext>
            </a:extLst>
          </p:cNvPr>
          <p:cNvSpPr>
            <a:spLocks noGrp="1"/>
          </p:cNvSpPr>
          <p:nvPr>
            <p:ph idx="1"/>
          </p:nvPr>
        </p:nvSpPr>
        <p:spPr/>
        <p:txBody>
          <a:bodyPr/>
          <a:lstStyle/>
          <a:p>
            <a:pPr marL="0" indent="0">
              <a:buNone/>
            </a:pPr>
            <a:r>
              <a:rPr lang="en-AU" dirty="0"/>
              <a:t>In November 2025, the Department of Health, Disability and Ageing (DHDA) shared a discussion paper on a Pricing Framework for Australian Private Hospital Services.</a:t>
            </a:r>
          </a:p>
          <a:p>
            <a:pPr marL="0" indent="0">
              <a:spcBef>
                <a:spcPts val="1200"/>
              </a:spcBef>
              <a:buNone/>
            </a:pPr>
            <a:r>
              <a:rPr lang="en-AU" b="1" dirty="0"/>
              <a:t>Objective</a:t>
            </a:r>
          </a:p>
          <a:p>
            <a:pPr marL="0" indent="0">
              <a:buNone/>
            </a:pPr>
            <a:r>
              <a:rPr lang="en-AU" dirty="0"/>
              <a:t>The framework aims to support a private hospital sector that is:</a:t>
            </a:r>
          </a:p>
          <a:p>
            <a:r>
              <a:rPr lang="en-AU" dirty="0">
                <a:solidFill>
                  <a:schemeClr val="accent1"/>
                </a:solidFill>
              </a:rPr>
              <a:t>Efficient</a:t>
            </a:r>
          </a:p>
          <a:p>
            <a:r>
              <a:rPr lang="en-AU" dirty="0">
                <a:solidFill>
                  <a:schemeClr val="accent1"/>
                </a:solidFill>
              </a:rPr>
              <a:t>Sustainable</a:t>
            </a:r>
          </a:p>
          <a:p>
            <a:r>
              <a:rPr lang="en-AU" dirty="0"/>
              <a:t>Able to deliver </a:t>
            </a:r>
            <a:r>
              <a:rPr lang="en-AU" dirty="0">
                <a:solidFill>
                  <a:schemeClr val="accent1"/>
                </a:solidFill>
              </a:rPr>
              <a:t>high-quality care </a:t>
            </a:r>
            <a:r>
              <a:rPr lang="en-AU" dirty="0"/>
              <a:t>to the community.</a:t>
            </a:r>
          </a:p>
        </p:txBody>
      </p:sp>
      <p:sp>
        <p:nvSpPr>
          <p:cNvPr id="4" name="Content Placeholder 3">
            <a:extLst>
              <a:ext uri="{FF2B5EF4-FFF2-40B4-BE49-F238E27FC236}">
                <a16:creationId xmlns:a16="http://schemas.microsoft.com/office/drawing/2014/main" id="{6B085258-FD59-7DD5-0DC0-5C1AB0372CD8}"/>
              </a:ext>
            </a:extLst>
          </p:cNvPr>
          <p:cNvSpPr>
            <a:spLocks noGrp="1"/>
          </p:cNvSpPr>
          <p:nvPr>
            <p:ph idx="12"/>
          </p:nvPr>
        </p:nvSpPr>
        <p:spPr/>
        <p:txBody>
          <a:bodyPr/>
          <a:lstStyle/>
          <a:p>
            <a:pPr marL="0" indent="0">
              <a:buNone/>
            </a:pPr>
            <a:br>
              <a:rPr lang="en-AU" dirty="0"/>
            </a:br>
            <a:br>
              <a:rPr lang="en-AU" dirty="0"/>
            </a:br>
            <a:endParaRPr lang="en-AU" dirty="0"/>
          </a:p>
          <a:p>
            <a:pPr marL="0" indent="0">
              <a:spcBef>
                <a:spcPts val="1200"/>
              </a:spcBef>
              <a:buNone/>
            </a:pPr>
            <a:r>
              <a:rPr lang="en-AU" b="1" dirty="0"/>
              <a:t>Proposal for comment</a:t>
            </a:r>
          </a:p>
          <a:p>
            <a:pPr marL="0" indent="0">
              <a:buNone/>
            </a:pPr>
            <a:r>
              <a:rPr lang="en-AU" dirty="0"/>
              <a:t>The centrepiece of the framework was a Private National Efficient Price (PNEP) mechanism to: </a:t>
            </a:r>
          </a:p>
          <a:p>
            <a:r>
              <a:rPr lang="en-AU" dirty="0"/>
              <a:t>Provide a robust reference point for </a:t>
            </a:r>
            <a:r>
              <a:rPr lang="en-AU" dirty="0">
                <a:solidFill>
                  <a:schemeClr val="accent1"/>
                </a:solidFill>
              </a:rPr>
              <a:t>pricing and benchmarking</a:t>
            </a:r>
          </a:p>
          <a:p>
            <a:r>
              <a:rPr lang="en-AU" dirty="0">
                <a:solidFill>
                  <a:schemeClr val="accent1"/>
                </a:solidFill>
              </a:rPr>
              <a:t>Reduce administrative burden </a:t>
            </a:r>
            <a:r>
              <a:rPr lang="en-AU" dirty="0"/>
              <a:t>by replacing the current default benefit regime</a:t>
            </a:r>
          </a:p>
          <a:p>
            <a:r>
              <a:rPr lang="en-AU" dirty="0"/>
              <a:t>Address systemic cross subsidisation of services by </a:t>
            </a:r>
            <a:r>
              <a:rPr lang="en-AU" dirty="0">
                <a:solidFill>
                  <a:schemeClr val="accent1"/>
                </a:solidFill>
              </a:rPr>
              <a:t>aligning funding with the actual cost </a:t>
            </a:r>
            <a:r>
              <a:rPr lang="en-AU" dirty="0"/>
              <a:t>and complexity of care</a:t>
            </a:r>
          </a:p>
          <a:p>
            <a:r>
              <a:rPr lang="en-AU" dirty="0">
                <a:solidFill>
                  <a:schemeClr val="accent1"/>
                </a:solidFill>
              </a:rPr>
              <a:t>Preserve the private sector’s strengths </a:t>
            </a:r>
            <a:r>
              <a:rPr lang="en-AU" dirty="0"/>
              <a:t>– patient choice, clinical independence, and innovation.</a:t>
            </a:r>
          </a:p>
          <a:p>
            <a:endParaRPr lang="en-AU" dirty="0"/>
          </a:p>
        </p:txBody>
      </p:sp>
      <p:sp>
        <p:nvSpPr>
          <p:cNvPr id="5" name="Footer Placeholder 4">
            <a:extLst>
              <a:ext uri="{FF2B5EF4-FFF2-40B4-BE49-F238E27FC236}">
                <a16:creationId xmlns:a16="http://schemas.microsoft.com/office/drawing/2014/main" id="{14334C6B-D6E0-2307-BD5B-24F432766200}"/>
              </a:ext>
            </a:extLst>
          </p:cNvPr>
          <p:cNvSpPr>
            <a:spLocks noGrp="1"/>
          </p:cNvSpPr>
          <p:nvPr>
            <p:ph type="ftr" sz="quarter" idx="3"/>
          </p:nvPr>
        </p:nvSpPr>
        <p:spPr/>
        <p:txBody>
          <a:bodyPr/>
          <a:lstStyle/>
          <a:p>
            <a:r>
              <a:rPr lang="en-AU"/>
              <a:t>The National Efficient Price: An Introduction for Private Health Insurers</a:t>
            </a:r>
            <a:endParaRPr lang="en-US" dirty="0"/>
          </a:p>
        </p:txBody>
      </p:sp>
    </p:spTree>
    <p:extLst>
      <p:ext uri="{BB962C8B-B14F-4D97-AF65-F5344CB8AC3E}">
        <p14:creationId xmlns:p14="http://schemas.microsoft.com/office/powerpoint/2010/main" val="4229811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CC002-624A-6F4B-0377-F3E622B735DE}"/>
              </a:ext>
            </a:extLst>
          </p:cNvPr>
          <p:cNvSpPr>
            <a:spLocks noGrp="1"/>
          </p:cNvSpPr>
          <p:nvPr>
            <p:ph type="title"/>
          </p:nvPr>
        </p:nvSpPr>
        <p:spPr/>
        <p:txBody>
          <a:bodyPr/>
          <a:lstStyle/>
          <a:p>
            <a:r>
              <a:rPr lang="en-AU" dirty="0"/>
              <a:t>02</a:t>
            </a:r>
          </a:p>
        </p:txBody>
      </p:sp>
      <p:sp>
        <p:nvSpPr>
          <p:cNvPr id="3" name="Text Placeholder 2">
            <a:extLst>
              <a:ext uri="{FF2B5EF4-FFF2-40B4-BE49-F238E27FC236}">
                <a16:creationId xmlns:a16="http://schemas.microsoft.com/office/drawing/2014/main" id="{FB91AEC6-0586-95DE-4E85-B6986B94CF10}"/>
              </a:ext>
            </a:extLst>
          </p:cNvPr>
          <p:cNvSpPr>
            <a:spLocks noGrp="1"/>
          </p:cNvSpPr>
          <p:nvPr>
            <p:ph type="body" idx="1"/>
          </p:nvPr>
        </p:nvSpPr>
        <p:spPr/>
        <p:txBody>
          <a:bodyPr/>
          <a:lstStyle/>
          <a:p>
            <a:r>
              <a:rPr lang="en-AU" dirty="0"/>
              <a:t>The NEP</a:t>
            </a:r>
          </a:p>
        </p:txBody>
      </p:sp>
    </p:spTree>
    <p:extLst>
      <p:ext uri="{BB962C8B-B14F-4D97-AF65-F5344CB8AC3E}">
        <p14:creationId xmlns:p14="http://schemas.microsoft.com/office/powerpoint/2010/main" val="2898879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CB323-81F5-0059-58E8-34B1CCA85F9C}"/>
              </a:ext>
            </a:extLst>
          </p:cNvPr>
          <p:cNvSpPr>
            <a:spLocks noGrp="1"/>
          </p:cNvSpPr>
          <p:nvPr>
            <p:ph type="title"/>
          </p:nvPr>
        </p:nvSpPr>
        <p:spPr/>
        <p:txBody>
          <a:bodyPr/>
          <a:lstStyle/>
          <a:p>
            <a:r>
              <a:rPr lang="en-AU" dirty="0"/>
              <a:t>Who develops the NEP?</a:t>
            </a:r>
          </a:p>
        </p:txBody>
      </p:sp>
      <p:sp>
        <p:nvSpPr>
          <p:cNvPr id="4" name="Footer Placeholder 3">
            <a:extLst>
              <a:ext uri="{FF2B5EF4-FFF2-40B4-BE49-F238E27FC236}">
                <a16:creationId xmlns:a16="http://schemas.microsoft.com/office/drawing/2014/main" id="{F2D10BAD-C29F-1FA0-CC22-222E196019DE}"/>
              </a:ext>
            </a:extLst>
          </p:cNvPr>
          <p:cNvSpPr>
            <a:spLocks noGrp="1"/>
          </p:cNvSpPr>
          <p:nvPr>
            <p:ph type="ftr" sz="quarter" idx="3"/>
          </p:nvPr>
        </p:nvSpPr>
        <p:spPr/>
        <p:txBody>
          <a:bodyPr/>
          <a:lstStyle/>
          <a:p>
            <a:r>
              <a:rPr lang="en-AU" dirty="0"/>
              <a:t>The National Efficient Price: An Introduction for Private Health Insurers</a:t>
            </a:r>
            <a:endParaRPr lang="en-US" dirty="0"/>
          </a:p>
        </p:txBody>
      </p:sp>
      <p:sp>
        <p:nvSpPr>
          <p:cNvPr id="7" name="Content Placeholder 6">
            <a:extLst>
              <a:ext uri="{FF2B5EF4-FFF2-40B4-BE49-F238E27FC236}">
                <a16:creationId xmlns:a16="http://schemas.microsoft.com/office/drawing/2014/main" id="{6F4523C7-F371-7AF1-452A-36370B1B608D}"/>
              </a:ext>
            </a:extLst>
          </p:cNvPr>
          <p:cNvSpPr>
            <a:spLocks noGrp="1"/>
          </p:cNvSpPr>
          <p:nvPr>
            <p:ph idx="1"/>
          </p:nvPr>
        </p:nvSpPr>
        <p:spPr>
          <a:xfrm>
            <a:off x="5174292" y="1347170"/>
            <a:ext cx="6630952" cy="4920900"/>
          </a:xfrm>
        </p:spPr>
        <p:txBody>
          <a:bodyPr/>
          <a:lstStyle/>
          <a:p>
            <a:r>
              <a:rPr lang="en-AU" dirty="0"/>
              <a:t>The </a:t>
            </a:r>
            <a:r>
              <a:rPr lang="en-AU" b="1" dirty="0"/>
              <a:t>Independent Health and Aged Care Pricing Authority (IHACPA) </a:t>
            </a:r>
            <a:r>
              <a:rPr lang="en-AU" dirty="0"/>
              <a:t>was established under the National Health Reform Act 2011 to promote improved efficiency in, and access to, public hospital services through the provision of independently determined pricing advice to all Australian governments.</a:t>
            </a:r>
          </a:p>
          <a:p>
            <a:r>
              <a:rPr lang="en-AU" dirty="0"/>
              <a:t>IHACPA’s activities include:</a:t>
            </a:r>
          </a:p>
          <a:p>
            <a:pPr lvl="1"/>
            <a:r>
              <a:rPr lang="en-AU" dirty="0"/>
              <a:t>Specifying </a:t>
            </a:r>
            <a:r>
              <a:rPr lang="en-AU" b="1" dirty="0"/>
              <a:t>data </a:t>
            </a:r>
            <a:r>
              <a:rPr lang="en-AU" dirty="0"/>
              <a:t>requirements</a:t>
            </a:r>
          </a:p>
          <a:p>
            <a:pPr lvl="1"/>
            <a:r>
              <a:rPr lang="en-AU" dirty="0"/>
              <a:t>Establishing standards for </a:t>
            </a:r>
            <a:r>
              <a:rPr lang="en-AU" b="1" dirty="0"/>
              <a:t>costing</a:t>
            </a:r>
            <a:r>
              <a:rPr lang="en-AU" dirty="0"/>
              <a:t>, i.e. how to allocate hospital costs to individual episodes of care</a:t>
            </a:r>
          </a:p>
          <a:p>
            <a:pPr lvl="1"/>
            <a:r>
              <a:rPr lang="en-AU" dirty="0"/>
              <a:t>Developing </a:t>
            </a:r>
            <a:r>
              <a:rPr lang="en-AU" b="1" dirty="0"/>
              <a:t>classification </a:t>
            </a:r>
            <a:r>
              <a:rPr lang="en-AU" dirty="0"/>
              <a:t>systems to categorise healthcare activity</a:t>
            </a:r>
          </a:p>
          <a:p>
            <a:pPr lvl="1"/>
            <a:r>
              <a:rPr lang="en-AU" dirty="0"/>
              <a:t>Determining the </a:t>
            </a:r>
            <a:r>
              <a:rPr lang="en-AU" b="1" dirty="0">
                <a:solidFill>
                  <a:schemeClr val="accent1"/>
                </a:solidFill>
              </a:rPr>
              <a:t>National Efficient Price (NEP) and National Efficient Cost (NEC)</a:t>
            </a:r>
            <a:r>
              <a:rPr lang="en-AU" dirty="0"/>
              <a:t>, the foundation of activity-based funding</a:t>
            </a:r>
          </a:p>
          <a:p>
            <a:r>
              <a:rPr lang="en-AU" dirty="0"/>
              <a:t>IHACPA key principles are </a:t>
            </a:r>
            <a:r>
              <a:rPr lang="en-AU" b="1" dirty="0"/>
              <a:t>independence, consultation, and transparency</a:t>
            </a:r>
          </a:p>
          <a:p>
            <a:pPr lvl="1"/>
            <a:endParaRPr lang="en-AU" dirty="0"/>
          </a:p>
          <a:p>
            <a:pPr lvl="1"/>
            <a:endParaRPr lang="en-AU" dirty="0"/>
          </a:p>
          <a:p>
            <a:endParaRPr lang="en-AU" dirty="0"/>
          </a:p>
        </p:txBody>
      </p:sp>
      <p:pic>
        <p:nvPicPr>
          <p:cNvPr id="1028" name="Picture 4" descr="IHACPA releases the 2026–27 national efficient price and national efficient  cost determinations for public hospitals | Media | IHACPA">
            <a:extLst>
              <a:ext uri="{FF2B5EF4-FFF2-40B4-BE49-F238E27FC236}">
                <a16:creationId xmlns:a16="http://schemas.microsoft.com/office/drawing/2014/main" id="{FD6F54D3-C6AD-4DFC-5C86-F505978339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679" y="1347170"/>
            <a:ext cx="4513758"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554568"/>
      </p:ext>
    </p:extLst>
  </p:cSld>
  <p:clrMapOvr>
    <a:masterClrMapping/>
  </p:clrMapOvr>
</p:sld>
</file>

<file path=ppt/theme/theme1.xml><?xml version="1.0" encoding="utf-8"?>
<a:theme xmlns:a="http://schemas.openxmlformats.org/drawingml/2006/main" name="Title slide masters">
  <a:themeElements>
    <a:clrScheme name="Taylor Fry (colours)">
      <a:dk1>
        <a:srgbClr val="231F20"/>
      </a:dk1>
      <a:lt1>
        <a:srgbClr val="FFFFFF"/>
      </a:lt1>
      <a:dk2>
        <a:srgbClr val="E7E6E6"/>
      </a:dk2>
      <a:lt2>
        <a:srgbClr val="FF6950"/>
      </a:lt2>
      <a:accent1>
        <a:srgbClr val="006EC8"/>
      </a:accent1>
      <a:accent2>
        <a:srgbClr val="00BEE6"/>
      </a:accent2>
      <a:accent3>
        <a:srgbClr val="FFDC00"/>
      </a:accent3>
      <a:accent4>
        <a:srgbClr val="993399"/>
      </a:accent4>
      <a:accent5>
        <a:srgbClr val="FF1452"/>
      </a:accent5>
      <a:accent6>
        <a:srgbClr val="00E0BF"/>
      </a:accent6>
      <a:hlink>
        <a:srgbClr val="FF6950"/>
      </a:hlink>
      <a:folHlink>
        <a:srgbClr val="000000"/>
      </a:folHlink>
    </a:clrScheme>
    <a:fontScheme name="Taylor Fry">
      <a:majorFont>
        <a:latin typeface="Arial"/>
        <a:ea typeface=""/>
        <a:cs typeface=""/>
      </a:majorFont>
      <a:minorFont>
        <a:latin typeface="Blanc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36000" tIns="36000" rIns="36000" bIns="36000" rtlCol="0" anchor="ctr"/>
      <a:lstStyle>
        <a:defPPr algn="ctr">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2" id="{19E0C268-B0B8-4BF7-B5DD-D8148BCAE26F}" vid="{B3A4997F-8C30-4749-896B-599B01C90B89}"/>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de masters (Blue)">
  <a:themeElements>
    <a:clrScheme name="Custom 2">
      <a:dk1>
        <a:srgbClr val="231F20"/>
      </a:dk1>
      <a:lt1>
        <a:srgbClr val="FFFFFF"/>
      </a:lt1>
      <a:dk2>
        <a:srgbClr val="878787"/>
      </a:dk2>
      <a:lt2>
        <a:srgbClr val="E7E6E6"/>
      </a:lt2>
      <a:accent1>
        <a:srgbClr val="006EC8"/>
      </a:accent1>
      <a:accent2>
        <a:srgbClr val="00BEE6"/>
      </a:accent2>
      <a:accent3>
        <a:srgbClr val="FF1452"/>
      </a:accent3>
      <a:accent4>
        <a:srgbClr val="993399"/>
      </a:accent4>
      <a:accent5>
        <a:srgbClr val="FF6950"/>
      </a:accent5>
      <a:accent6>
        <a:srgbClr val="00E0BF"/>
      </a:accent6>
      <a:hlink>
        <a:srgbClr val="231F20"/>
      </a:hlink>
      <a:folHlink>
        <a:srgbClr val="006EC8"/>
      </a:folHlink>
    </a:clrScheme>
    <a:fontScheme name="Taylor Fry">
      <a:majorFont>
        <a:latin typeface="Arial"/>
        <a:ea typeface=""/>
        <a:cs typeface=""/>
      </a:majorFont>
      <a:minorFont>
        <a:latin typeface="Blanc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36000" tIns="36000" rIns="36000" bIns="36000" rtlCol="0" anchor="ctr"/>
      <a:lstStyle>
        <a:defPPr algn="ctr">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2" id="{19E0C268-B0B8-4BF7-B5DD-D8148BCAE26F}" vid="{C1AE7AA5-19DB-4A46-9BD7-46C7354A26EA}"/>
    </a:ext>
  </a:extLst>
</a:theme>
</file>

<file path=ppt/theme/theme3.xml><?xml version="1.0" encoding="utf-8"?>
<a:theme xmlns:a="http://schemas.openxmlformats.org/drawingml/2006/main" name="Slide masters (Light Blue)">
  <a:themeElements>
    <a:clrScheme name="Taylor Fry (new)">
      <a:dk1>
        <a:srgbClr val="231F20"/>
      </a:dk1>
      <a:lt1>
        <a:srgbClr val="FFFFFF"/>
      </a:lt1>
      <a:dk2>
        <a:srgbClr val="878787"/>
      </a:dk2>
      <a:lt2>
        <a:srgbClr val="E7E6E6"/>
      </a:lt2>
      <a:accent1>
        <a:srgbClr val="006EC8"/>
      </a:accent1>
      <a:accent2>
        <a:srgbClr val="00BEE6"/>
      </a:accent2>
      <a:accent3>
        <a:srgbClr val="FF1452"/>
      </a:accent3>
      <a:accent4>
        <a:srgbClr val="993399"/>
      </a:accent4>
      <a:accent5>
        <a:srgbClr val="FF6950"/>
      </a:accent5>
      <a:accent6>
        <a:srgbClr val="00E0BF"/>
      </a:accent6>
      <a:hlink>
        <a:srgbClr val="FF6950"/>
      </a:hlink>
      <a:folHlink>
        <a:srgbClr val="000000"/>
      </a:folHlink>
    </a:clrScheme>
    <a:fontScheme name="Taylor Fry">
      <a:majorFont>
        <a:latin typeface="Arial"/>
        <a:ea typeface=""/>
        <a:cs typeface=""/>
      </a:majorFont>
      <a:minorFont>
        <a:latin typeface="Blanc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36000" tIns="36000" rIns="36000" bIns="36000" rtlCol="0" anchor="ctr"/>
      <a:lstStyle>
        <a:defPPr algn="ctr">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2" id="{19E0C268-B0B8-4BF7-B5DD-D8148BCAE26F}" vid="{B85889E2-1138-4B9B-A9B9-07C98EB8B301}"/>
    </a:ext>
  </a:extLst>
</a:theme>
</file>

<file path=ppt/theme/theme4.xml><?xml version="1.0" encoding="utf-8"?>
<a:theme xmlns:a="http://schemas.openxmlformats.org/drawingml/2006/main" name="Slide masters (Purple)">
  <a:themeElements>
    <a:clrScheme name="Taylor Fry (new)">
      <a:dk1>
        <a:srgbClr val="231F20"/>
      </a:dk1>
      <a:lt1>
        <a:srgbClr val="FFFFFF"/>
      </a:lt1>
      <a:dk2>
        <a:srgbClr val="878787"/>
      </a:dk2>
      <a:lt2>
        <a:srgbClr val="E7E6E6"/>
      </a:lt2>
      <a:accent1>
        <a:srgbClr val="006EC8"/>
      </a:accent1>
      <a:accent2>
        <a:srgbClr val="00BEE6"/>
      </a:accent2>
      <a:accent3>
        <a:srgbClr val="FF1452"/>
      </a:accent3>
      <a:accent4>
        <a:srgbClr val="993399"/>
      </a:accent4>
      <a:accent5>
        <a:srgbClr val="FF6950"/>
      </a:accent5>
      <a:accent6>
        <a:srgbClr val="00E0BF"/>
      </a:accent6>
      <a:hlink>
        <a:srgbClr val="FF6950"/>
      </a:hlink>
      <a:folHlink>
        <a:srgbClr val="000000"/>
      </a:folHlink>
    </a:clrScheme>
    <a:fontScheme name="Taylor Fry">
      <a:majorFont>
        <a:latin typeface="Arial"/>
        <a:ea typeface=""/>
        <a:cs typeface=""/>
      </a:majorFont>
      <a:minorFont>
        <a:latin typeface="Blanc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36000" tIns="36000" rIns="36000" bIns="36000" rtlCol="0" anchor="ctr"/>
      <a:lstStyle>
        <a:defPPr algn="ctr">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2" id="{19E0C268-B0B8-4BF7-B5DD-D8148BCAE26F}" vid="{3A78F047-5A6E-446E-9125-5C223A9C5098}"/>
    </a:ext>
  </a:extLst>
</a:theme>
</file>

<file path=ppt/theme/theme5.xml><?xml version="1.0" encoding="utf-8"?>
<a:theme xmlns:a="http://schemas.openxmlformats.org/drawingml/2006/main" name="Slide masters (Ruby)">
  <a:themeElements>
    <a:clrScheme name="Taylor Fry (new)">
      <a:dk1>
        <a:srgbClr val="231F20"/>
      </a:dk1>
      <a:lt1>
        <a:srgbClr val="FFFFFF"/>
      </a:lt1>
      <a:dk2>
        <a:srgbClr val="878787"/>
      </a:dk2>
      <a:lt2>
        <a:srgbClr val="E7E6E6"/>
      </a:lt2>
      <a:accent1>
        <a:srgbClr val="006EC8"/>
      </a:accent1>
      <a:accent2>
        <a:srgbClr val="00BEE6"/>
      </a:accent2>
      <a:accent3>
        <a:srgbClr val="FF1452"/>
      </a:accent3>
      <a:accent4>
        <a:srgbClr val="993399"/>
      </a:accent4>
      <a:accent5>
        <a:srgbClr val="FF6950"/>
      </a:accent5>
      <a:accent6>
        <a:srgbClr val="00E0BF"/>
      </a:accent6>
      <a:hlink>
        <a:srgbClr val="FF6950"/>
      </a:hlink>
      <a:folHlink>
        <a:srgbClr val="000000"/>
      </a:folHlink>
    </a:clrScheme>
    <a:fontScheme name="Taylor Fry">
      <a:majorFont>
        <a:latin typeface="Arial"/>
        <a:ea typeface=""/>
        <a:cs typeface=""/>
      </a:majorFont>
      <a:minorFont>
        <a:latin typeface="Blanc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36000" tIns="36000" rIns="36000" bIns="36000" rtlCol="0" anchor="ctr"/>
      <a:lstStyle>
        <a:defPPr algn="ctr">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2" id="{19E0C268-B0B8-4BF7-B5DD-D8148BCAE26F}" vid="{7F9A035C-682B-4D24-863F-28D74EF837FA}"/>
    </a:ext>
  </a:extLst>
</a:theme>
</file>

<file path=ppt/theme/theme6.xml><?xml version="1.0" encoding="utf-8"?>
<a:theme xmlns:a="http://schemas.openxmlformats.org/drawingml/2006/main" name="Slide masters (Orange)">
  <a:themeElements>
    <a:clrScheme name="Taylor Fry (new)">
      <a:dk1>
        <a:srgbClr val="231F20"/>
      </a:dk1>
      <a:lt1>
        <a:srgbClr val="FFFFFF"/>
      </a:lt1>
      <a:dk2>
        <a:srgbClr val="878787"/>
      </a:dk2>
      <a:lt2>
        <a:srgbClr val="E7E6E6"/>
      </a:lt2>
      <a:accent1>
        <a:srgbClr val="006EC8"/>
      </a:accent1>
      <a:accent2>
        <a:srgbClr val="00BEE6"/>
      </a:accent2>
      <a:accent3>
        <a:srgbClr val="FF1452"/>
      </a:accent3>
      <a:accent4>
        <a:srgbClr val="993399"/>
      </a:accent4>
      <a:accent5>
        <a:srgbClr val="FF6950"/>
      </a:accent5>
      <a:accent6>
        <a:srgbClr val="00E0BF"/>
      </a:accent6>
      <a:hlink>
        <a:srgbClr val="FF6950"/>
      </a:hlink>
      <a:folHlink>
        <a:srgbClr val="000000"/>
      </a:folHlink>
    </a:clrScheme>
    <a:fontScheme name="Taylor Fry">
      <a:majorFont>
        <a:latin typeface="Arial"/>
        <a:ea typeface=""/>
        <a:cs typeface=""/>
      </a:majorFont>
      <a:minorFont>
        <a:latin typeface="Blanc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36000" tIns="36000" rIns="36000" bIns="36000" rtlCol="0" anchor="ctr"/>
      <a:lstStyle>
        <a:defPPr algn="ctr">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2" id="{19E0C268-B0B8-4BF7-B5DD-D8148BCAE26F}" vid="{EDAE5DF6-1A3D-4B78-B65C-FE7228AB8111}"/>
    </a:ext>
  </a:extLst>
</a:theme>
</file>

<file path=ppt/theme/theme7.xml><?xml version="1.0" encoding="utf-8"?>
<a:theme xmlns:a="http://schemas.openxmlformats.org/drawingml/2006/main" name="Slide masters (Green)">
  <a:themeElements>
    <a:clrScheme name="Taylor Fry (new)">
      <a:dk1>
        <a:srgbClr val="231F20"/>
      </a:dk1>
      <a:lt1>
        <a:srgbClr val="FFFFFF"/>
      </a:lt1>
      <a:dk2>
        <a:srgbClr val="878787"/>
      </a:dk2>
      <a:lt2>
        <a:srgbClr val="E7E6E6"/>
      </a:lt2>
      <a:accent1>
        <a:srgbClr val="006EC8"/>
      </a:accent1>
      <a:accent2>
        <a:srgbClr val="00BEE6"/>
      </a:accent2>
      <a:accent3>
        <a:srgbClr val="FF1452"/>
      </a:accent3>
      <a:accent4>
        <a:srgbClr val="993399"/>
      </a:accent4>
      <a:accent5>
        <a:srgbClr val="FF6950"/>
      </a:accent5>
      <a:accent6>
        <a:srgbClr val="00E0BF"/>
      </a:accent6>
      <a:hlink>
        <a:srgbClr val="FF6950"/>
      </a:hlink>
      <a:folHlink>
        <a:srgbClr val="000000"/>
      </a:folHlink>
    </a:clrScheme>
    <a:fontScheme name="Taylor Fry">
      <a:majorFont>
        <a:latin typeface="Arial"/>
        <a:ea typeface=""/>
        <a:cs typeface=""/>
      </a:majorFont>
      <a:minorFont>
        <a:latin typeface="Blanc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36000" tIns="36000" rIns="36000" bIns="36000" rtlCol="0" anchor="ctr"/>
      <a:lstStyle>
        <a:defPPr algn="ctr">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2" id="{19E0C268-B0B8-4BF7-B5DD-D8148BCAE26F}" vid="{D387F48B-C4DF-479C-9217-FA47FF516502}"/>
    </a:ext>
  </a:extLst>
</a:theme>
</file>

<file path=ppt/theme/theme8.xml><?xml version="1.0" encoding="utf-8"?>
<a:theme xmlns:a="http://schemas.openxmlformats.org/drawingml/2006/main" name="Back page masters">
  <a:themeElements>
    <a:clrScheme name="Taylor Fry (colours)">
      <a:dk1>
        <a:srgbClr val="231F20"/>
      </a:dk1>
      <a:lt1>
        <a:srgbClr val="FFFFFF"/>
      </a:lt1>
      <a:dk2>
        <a:srgbClr val="E7E6E6"/>
      </a:dk2>
      <a:lt2>
        <a:srgbClr val="FF6950"/>
      </a:lt2>
      <a:accent1>
        <a:srgbClr val="006EC8"/>
      </a:accent1>
      <a:accent2>
        <a:srgbClr val="00BEE6"/>
      </a:accent2>
      <a:accent3>
        <a:srgbClr val="FFDC00"/>
      </a:accent3>
      <a:accent4>
        <a:srgbClr val="993399"/>
      </a:accent4>
      <a:accent5>
        <a:srgbClr val="FF1452"/>
      </a:accent5>
      <a:accent6>
        <a:srgbClr val="00E0BF"/>
      </a:accent6>
      <a:hlink>
        <a:srgbClr val="FF6950"/>
      </a:hlink>
      <a:folHlink>
        <a:srgbClr val="000000"/>
      </a:folHlink>
    </a:clrScheme>
    <a:fontScheme name="Taylor Fry">
      <a:majorFont>
        <a:latin typeface="Arial"/>
        <a:ea typeface=""/>
        <a:cs typeface=""/>
      </a:majorFont>
      <a:minorFont>
        <a:latin typeface="Blanc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36000" tIns="36000" rIns="36000" bIns="36000" rtlCol="0" anchor="ctr"/>
      <a:lstStyle>
        <a:defPPr algn="ctr">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2" id="{19E0C268-B0B8-4BF7-B5DD-D8148BCAE26F}" vid="{58C9730C-9D90-4632-8C25-00E898D4E761}"/>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MS Document" ma:contentTypeID="0x0101005B474B5874136940B1FCFFA385B6F80C00B91DFC3462D36342B5E9C63B1B6AF453" ma:contentTypeVersion="208" ma:contentTypeDescription="" ma:contentTypeScope="" ma:versionID="bad0d07f1b6e8c1b79345029eaf745f9">
  <xsd:schema xmlns:xsd="http://www.w3.org/2001/XMLSchema" xmlns:xs="http://www.w3.org/2001/XMLSchema" xmlns:p="http://schemas.microsoft.com/office/2006/metadata/properties" xmlns:ns1="http://schemas.microsoft.com/sharepoint/v3" xmlns:ns2="b9043e53-a078-4fe1-9a97-1dc890974721" xmlns:ns3="http://schemas.microsoft.com/sharepoint/v3/fields" xmlns:ns4="7c09f450-3099-4ab0-9797-308ed8a26daf" xmlns:ns5="7b3e9424-693f-4334-9dc1-37abbe098301" targetNamespace="http://schemas.microsoft.com/office/2006/metadata/properties" ma:root="true" ma:fieldsID="ada8bf7435599ade032303e531caa99a" ns1:_="" ns2:_="" ns3:_="" ns4:_="" ns5:_="">
    <xsd:import namespace="http://schemas.microsoft.com/sharepoint/v3"/>
    <xsd:import namespace="b9043e53-a078-4fe1-9a97-1dc890974721"/>
    <xsd:import namespace="http://schemas.microsoft.com/sharepoint/v3/fields"/>
    <xsd:import namespace="7c09f450-3099-4ab0-9797-308ed8a26daf"/>
    <xsd:import namespace="7b3e9424-693f-4334-9dc1-37abbe098301"/>
    <xsd:element name="properties">
      <xsd:complexType>
        <xsd:sequence>
          <xsd:element name="documentManagement">
            <xsd:complexType>
              <xsd:all>
                <xsd:element ref="ns1:_ExtendedDescription" minOccurs="0"/>
                <xsd:element ref="ns2:CMS_x0020_Document_x0020_ID" minOccurs="0"/>
                <xsd:element ref="ns2:Created-Date" minOccurs="0"/>
                <xsd:element ref="ns2:CPD" minOccurs="0"/>
                <xsd:element ref="ns2:External-link" minOccurs="0"/>
                <xsd:element ref="ns2:Membership" minOccurs="0"/>
                <xsd:element ref="ns2:No_x0020_Web_x0020_Index" minOccurs="0"/>
                <xsd:element ref="ns4:_dlc_DocIdUrl" minOccurs="0"/>
                <xsd:element ref="ns2:Start_x0020_publishing" minOccurs="0"/>
                <xsd:element ref="ns2:Level" minOccurs="0"/>
                <xsd:element ref="ns2:Age_x0020_Group" minOccurs="0"/>
                <xsd:element ref="ns2:Availability" minOccurs="0"/>
                <xsd:element ref="ns2:Stop_x0020_publishing" minOccurs="0"/>
                <xsd:element ref="ns2:Source_x0020_Document_x0020_ID" minOccurs="0"/>
                <xsd:element ref="ns2:new-release-expiry" minOccurs="0"/>
                <xsd:element ref="ns2:Region" minOccurs="0"/>
                <xsd:element ref="ns2:DMS_Type" minOccurs="0"/>
                <xsd:element ref="ns2:ifb2a14d9ef14379a3042bde0b0232b7" minOccurs="0"/>
                <xsd:element ref="ns2:na442cf9b07645d39bff0c316c917a88" minOccurs="0"/>
                <xsd:element ref="ns2:g6881e4ce23a4b13a21acda1c762ef3b" minOccurs="0"/>
                <xsd:element ref="ns2:c245b723492e46feb8c242c474f81c06" minOccurs="0"/>
                <xsd:element ref="ns2:TaxCatchAll" minOccurs="0"/>
                <xsd:element ref="ns2:TaxCatchAllLabel" minOccurs="0"/>
                <xsd:element ref="ns2:a1da6ed942364e6aa931c032ae078b9a" minOccurs="0"/>
                <xsd:element ref="ns2:lbd57a3197f24a75a016012f8260598a" minOccurs="0"/>
                <xsd:element ref="ns2:Published" minOccurs="0"/>
                <xsd:element ref="ns4:_dlc_DocId" minOccurs="0"/>
                <xsd:element ref="ns3:wic_System_Copyright" minOccurs="0"/>
                <xsd:element ref="ns4:_dlc_DocIdPersistId" minOccurs="0"/>
                <xsd:element ref="ns5:Lastupdated" minOccurs="0"/>
                <xsd:element ref="ns5: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2" nillable="true" ma:displayName="Description" ma:description="DMS Description" ma:format="Dropdown" ma:internalName="_Extended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043e53-a078-4fe1-9a97-1dc890974721" elementFormDefault="qualified">
    <xsd:import namespace="http://schemas.microsoft.com/office/2006/documentManagement/types"/>
    <xsd:import namespace="http://schemas.microsoft.com/office/infopath/2007/PartnerControls"/>
    <xsd:element name="CMS_x0020_Document_x0020_ID" ma:index="3" nillable="true" ma:displayName="CMS Document ID" ma:description="ID of the document in CMS" ma:internalName="CMS_x0020_Document_x0020_ID" ma:readOnly="false">
      <xsd:simpleType>
        <xsd:restriction base="dms:Text">
          <xsd:maxLength value="255"/>
        </xsd:restriction>
      </xsd:simpleType>
    </xsd:element>
    <xsd:element name="Created-Date" ma:index="4" nillable="true" ma:displayName="Created-Date" ma:format="DateOnly" ma:internalName="Created_x002d_Date" ma:readOnly="false">
      <xsd:simpleType>
        <xsd:restriction base="dms:DateTime"/>
      </xsd:simpleType>
    </xsd:element>
    <xsd:element name="CPD" ma:index="6" nillable="true" ma:displayName="CPD" ma:decimals="2" ma:internalName="CPD" ma:readOnly="false">
      <xsd:simpleType>
        <xsd:restriction base="dms:Number"/>
      </xsd:simpleType>
    </xsd:element>
    <xsd:element name="External-link" ma:index="13" nillable="true" ma:displayName="External-link" ma:internalName="External_x002d_link" ma:readOnly="false">
      <xsd:simpleType>
        <xsd:restriction base="dms:Text">
          <xsd:maxLength value="255"/>
        </xsd:restriction>
      </xsd:simpleType>
    </xsd:element>
    <xsd:element name="Membership" ma:index="14" nillable="true" ma:displayName="Membership" ma:internalName="Membership" ma:readOnly="false">
      <xsd:simpleType>
        <xsd:restriction base="dms:Text">
          <xsd:maxLength value="255"/>
        </xsd:restriction>
      </xsd:simpleType>
    </xsd:element>
    <xsd:element name="No_x0020_Web_x0020_Index" ma:index="15" nillable="true" ma:displayName="No Web Index" ma:default="0" ma:internalName="No_x0020_Web_x0020_Index" ma:readOnly="false">
      <xsd:simpleType>
        <xsd:restriction base="dms:Boolean"/>
      </xsd:simpleType>
    </xsd:element>
    <xsd:element name="Start_x0020_publishing" ma:index="17" nillable="true" ma:displayName="Start publishing" ma:format="DateOnly" ma:hidden="true" ma:internalName="Start_x0020_publishing" ma:readOnly="false">
      <xsd:simpleType>
        <xsd:restriction base="dms:DateTime"/>
      </xsd:simpleType>
    </xsd:element>
    <xsd:element name="Level" ma:index="18" nillable="true" ma:displayName="Level" ma:hidden="true" ma:internalName="Level" ma:readOnly="false">
      <xsd:simpleType>
        <xsd:restriction base="dms:Text">
          <xsd:maxLength value="255"/>
        </xsd:restriction>
      </xsd:simpleType>
    </xsd:element>
    <xsd:element name="Age_x0020_Group" ma:index="19" nillable="true" ma:displayName="Age Group" ma:format="Dropdown" ma:hidden="true" ma:internalName="Age_x0020_Group" ma:readOnly="false">
      <xsd:simpleType>
        <xsd:restriction base="dms:Text">
          <xsd:maxLength value="255"/>
        </xsd:restriction>
      </xsd:simpleType>
    </xsd:element>
    <xsd:element name="Availability" ma:index="20" nillable="true" ma:displayName="Availability" ma:hidden="true" ma:internalName="Availability" ma:readOnly="false">
      <xsd:simpleType>
        <xsd:restriction base="dms:Text">
          <xsd:maxLength value="255"/>
        </xsd:restriction>
      </xsd:simpleType>
    </xsd:element>
    <xsd:element name="Stop_x0020_publishing" ma:index="21" nillable="true" ma:displayName="Stop publishing" ma:format="DateOnly" ma:hidden="true" ma:internalName="Stop_x0020_publishing" ma:readOnly="false">
      <xsd:simpleType>
        <xsd:restriction base="dms:DateTime"/>
      </xsd:simpleType>
    </xsd:element>
    <xsd:element name="Source_x0020_Document_x0020_ID" ma:index="22" nillable="true" ma:displayName="Source Document ID" ma:description="ID of the document in the Team Sites" ma:hidden="true" ma:internalName="Source_x0020_Document_x0020_ID" ma:readOnly="false">
      <xsd:simpleType>
        <xsd:restriction base="dms:Text">
          <xsd:maxLength value="255"/>
        </xsd:restriction>
      </xsd:simpleType>
    </xsd:element>
    <xsd:element name="new-release-expiry" ma:index="23" nillable="true" ma:displayName="new-release-expiry" ma:format="DateOnly" ma:hidden="true" ma:internalName="new_x002d_release_x002d_expiry" ma:readOnly="false">
      <xsd:simpleType>
        <xsd:restriction base="dms:DateTime"/>
      </xsd:simpleType>
    </xsd:element>
    <xsd:element name="Region" ma:index="24" nillable="true" ma:displayName="Region" ma:hidden="true" ma:internalName="Region" ma:readOnly="false">
      <xsd:simpleType>
        <xsd:restriction base="dms:Text">
          <xsd:maxLength value="255"/>
        </xsd:restriction>
      </xsd:simpleType>
    </xsd:element>
    <xsd:element name="DMS_Type" ma:index="25" nillable="true" ma:displayName="DMS_Type" ma:hidden="true" ma:internalName="DMS_Type" ma:readOnly="false">
      <xsd:simpleType>
        <xsd:restriction base="dms:Text">
          <xsd:maxLength value="255"/>
        </xsd:restriction>
      </xsd:simpleType>
    </xsd:element>
    <xsd:element name="ifb2a14d9ef14379a3042bde0b0232b7" ma:index="26" nillable="true" ma:taxonomy="true" ma:internalName="ifb2a14d9ef14379a3042bde0b0232b7" ma:taxonomyFieldName="Prototype_Content_Types" ma:displayName="Content_Types" ma:readOnly="false" ma:default="" ma:fieldId="{2fb2a14d-9ef1-4379-a304-2bde0b0232b7}" ma:sspId="599de3cb-4d49-453d-b800-5d7115dc628a" ma:termSetId="8bf43160-4240-4a14-b9c4-81e260e50208" ma:anchorId="00000000-0000-0000-0000-000000000000" ma:open="false" ma:isKeyword="false">
      <xsd:complexType>
        <xsd:sequence>
          <xsd:element ref="pc:Terms" minOccurs="0" maxOccurs="1"/>
        </xsd:sequence>
      </xsd:complexType>
    </xsd:element>
    <xsd:element name="na442cf9b07645d39bff0c316c917a88" ma:index="28" nillable="true" ma:taxonomy="true" ma:internalName="na442cf9b07645d39bff0c316c917a88" ma:taxonomyFieldName="Prototype_Education_Programs" ma:displayName="Qualifications_and_Lifelong_Learning" ma:readOnly="false" ma:default="" ma:fieldId="{7a442cf9-b076-45d3-9bff-0c316c917a88}" ma:taxonomyMulti="true" ma:sspId="599de3cb-4d49-453d-b800-5d7115dc628a" ma:termSetId="03d00ede-6ba3-415f-b99e-a9b924b20c9b" ma:anchorId="00000000-0000-0000-0000-000000000000" ma:open="false" ma:isKeyword="false">
      <xsd:complexType>
        <xsd:sequence>
          <xsd:element ref="pc:Terms" minOccurs="0" maxOccurs="1"/>
        </xsd:sequence>
      </xsd:complexType>
    </xsd:element>
    <xsd:element name="g6881e4ce23a4b13a21acda1c762ef3b" ma:index="30" nillable="true" ma:taxonomy="true" ma:internalName="g6881e4ce23a4b13a21acda1c762ef3b" ma:taxonomyFieldName="Prototype_Event_Types" ma:displayName="Event_Types" ma:readOnly="false" ma:default="" ma:fieldId="{06881e4c-e23a-4b13-a21a-cda1c762ef3b}" ma:sspId="599de3cb-4d49-453d-b800-5d7115dc628a" ma:termSetId="c11d6ec0-8d82-4edb-a7c3-61e9562d4773" ma:anchorId="00000000-0000-0000-0000-000000000000" ma:open="false" ma:isKeyword="false">
      <xsd:complexType>
        <xsd:sequence>
          <xsd:element ref="pc:Terms" minOccurs="0" maxOccurs="1"/>
        </xsd:sequence>
      </xsd:complexType>
    </xsd:element>
    <xsd:element name="c245b723492e46feb8c242c474f81c06" ma:index="32" nillable="true" ma:taxonomy="true" ma:internalName="c245b723492e46feb8c242c474f81c06" ma:taxonomyFieldName="Prototype_Tags" ma:displayName="DMS_Tags" ma:readOnly="false" ma:fieldId="{c245b723-492e-46fe-b8c2-42c474f81c06}" ma:taxonomyMulti="true" ma:sspId="599de3cb-4d49-453d-b800-5d7115dc628a" ma:termSetId="cb3da33c-e535-4ab0-b8bc-bc8e4c95dd5f" ma:anchorId="00000000-0000-0000-0000-000000000000" ma:open="false" ma:isKeyword="false">
      <xsd:complexType>
        <xsd:sequence>
          <xsd:element ref="pc:Terms" minOccurs="0" maxOccurs="1"/>
        </xsd:sequence>
      </xsd:complexType>
    </xsd:element>
    <xsd:element name="TaxCatchAll" ma:index="33" nillable="true" ma:displayName="Taxonomy Catch All Column" ma:hidden="true" ma:list="{a99bd1f2-8352-44bd-99e3-18fccfc5b22e}" ma:internalName="TaxCatchAll" ma:readOnly="false" ma:showField="CatchAllData"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TaxCatchAllLabel" ma:index="34" nillable="true" ma:displayName="Taxonomy Catch All Column1" ma:hidden="true" ma:list="{a99bd1f2-8352-44bd-99e3-18fccfc5b22e}" ma:internalName="TaxCatchAllLabel" ma:readOnly="false" ma:showField="CatchAllDataLabel"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a1da6ed942364e6aa931c032ae078b9a" ma:index="37" nillable="true" ma:taxonomy="true" ma:internalName="a1da6ed942364e6aa931c032ae078b9a" ma:taxonomyFieldName="Prototype_CPD_Activity_Format" ma:displayName="CPD_Activity_Format" ma:readOnly="false" ma:default="" ma:fieldId="{a1da6ed9-4236-4e6a-a931-c032ae078b9a}" ma:sspId="599de3cb-4d49-453d-b800-5d7115dc628a" ma:termSetId="4bf07c46-5940-460a-b59f-14a3af91a71d" ma:anchorId="00000000-0000-0000-0000-000000000000" ma:open="false" ma:isKeyword="false">
      <xsd:complexType>
        <xsd:sequence>
          <xsd:element ref="pc:Terms" minOccurs="0" maxOccurs="1"/>
        </xsd:sequence>
      </xsd:complexType>
    </xsd:element>
    <xsd:element name="lbd57a3197f24a75a016012f8260598a" ma:index="38" nillable="true" ma:taxonomy="true" ma:internalName="lbd57a3197f24a75a016012f8260598a" ma:taxonomyFieldName="Prototype_Practice_Area" ma:displayName="Practice_Area" ma:readOnly="false" ma:default="" ma:fieldId="{5bd57a31-97f2-4a75-a016-012f8260598a}" ma:taxonomyMulti="true" ma:sspId="599de3cb-4d49-453d-b800-5d7115dc628a" ma:termSetId="82bf7a2a-7f43-4f1c-b7bb-4a3a0ba5f298" ma:anchorId="00000000-0000-0000-0000-000000000000" ma:open="false" ma:isKeyword="false">
      <xsd:complexType>
        <xsd:sequence>
          <xsd:element ref="pc:Terms" minOccurs="0" maxOccurs="1"/>
        </xsd:sequence>
      </xsd:complexType>
    </xsd:element>
    <xsd:element name="Published" ma:index="40" nillable="true" ma:displayName="Published" ma:default="0" ma:hidden="true" ma:internalName="Publishe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42" nillable="true" ma:displayName="Copyright" ma:hidden="true" ma:internalName="wic_System_Copyrigh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09f450-3099-4ab0-9797-308ed8a26daf" elementFormDefault="qualified">
    <xsd:import namespace="http://schemas.microsoft.com/office/2006/documentManagement/types"/>
    <xsd:import namespace="http://schemas.microsoft.com/office/infopath/2007/PartnerControls"/>
    <xsd:element name="_dlc_DocIdUrl" ma:index="16" nillable="true" ma:displayName="Document ID" ma:description="Permanent link to this doc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41" nillable="true" ma:displayName="Document ID Value" ma:description="The value of the document ID assigned to this item." ma:hidden="true" ma:indexed="true" ma:internalName="_dlc_DocId" ma:readOnly="false">
      <xsd:simpleType>
        <xsd:restriction base="dms:Text"/>
      </xsd:simpleType>
    </xsd:element>
    <xsd:element name="_dlc_DocIdPersistId" ma:index="43" nillable="true" ma:displayName="Persist ID" ma:description="Keep ID on add." ma:hidden="true" ma:internalName="_dlc_DocIdPersistI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b3e9424-693f-4334-9dc1-37abbe098301" elementFormDefault="qualified">
    <xsd:import namespace="http://schemas.microsoft.com/office/2006/documentManagement/types"/>
    <xsd:import namespace="http://schemas.microsoft.com/office/infopath/2007/PartnerControls"/>
    <xsd:element name="Lastupdated" ma:index="44" nillable="true" ma:displayName="Last updated" ma:format="DateOnly" ma:internalName="Lastupdated">
      <xsd:simpleType>
        <xsd:restriction base="dms:DateTime"/>
      </xsd:simpleType>
    </xsd:element>
    <xsd:element name="MediaServiceBillingMetadata" ma:index="45"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5" ma:displayName="Author"/>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9043e53-a078-4fe1-9a97-1dc890974721">
      <Value>33</Value>
      <Value>29</Value>
      <Value>12</Value>
      <Value>27</Value>
      <Value>40</Value>
      <Value>153</Value>
    </TaxCatchAll>
    <_dlc_DocId xmlns="7c09f450-3099-4ab0-9797-308ed8a26daf">CE6YYQN64SX3-786882053-16642</_dlc_DocId>
    <Lastupdated xmlns="7b3e9424-693f-4334-9dc1-37abbe098301" xsi:nil="true"/>
    <Stop_x0020_publishing xmlns="b9043e53-a078-4fe1-9a97-1dc890974721" xsi:nil="true"/>
    <Region xmlns="b9043e53-a078-4fe1-9a97-1dc890974721" xsi:nil="true"/>
    <No_x0020_Web_x0020_Index xmlns="b9043e53-a078-4fe1-9a97-1dc890974721">false</No_x0020_Web_x0020_Index>
    <_dlc_DocIdUrl xmlns="7c09f450-3099-4ab0-9797-308ed8a26daf">
      <Url>https://actuaries.sharepoint.com/sites/DMS/_layouts/15/DocIdRedir.aspx?ID=CE6YYQN64SX3-786882053-16642</Url>
      <Description>CE6YYQN64SX3-786882053-16642</Description>
    </_dlc_DocIdUrl>
    <Start_x0020_publishing xmlns="b9043e53-a078-4fe1-9a97-1dc890974721" xsi:nil="true"/>
    <na442cf9b07645d39bff0c316c917a88 xmlns="b9043e53-a078-4fe1-9a97-1dc890974721">
      <Terms xmlns="http://schemas.microsoft.com/office/infopath/2007/PartnerControls"/>
    </na442cf9b07645d39bff0c316c917a88>
    <Published xmlns="b9043e53-a078-4fe1-9a97-1dc890974721">false</Published>
    <Level xmlns="b9043e53-a078-4fe1-9a97-1dc890974721" xsi:nil="true"/>
    <Availability xmlns="b9043e53-a078-4fe1-9a97-1dc890974721" xsi:nil="true"/>
    <_ExtendedDescription xmlns="http://schemas.microsoft.com/sharepoint/v3">The National Efficient Price (NEP) underpins activity-based funding for public hospitals in Australia. Set annually, it reflects the cost of delivering hospital care, adjusted for patient complexity and service characteristics, providing a transparent benchmark that links funding to activity rather than historical budgets.
In recent health reform discussions, the NEP has emerged as a reference point for addressing long-standing challenges in private hospital funding and private health insurance sustainability. Policymakers, insurers and providers have debated whether NEP-like principles – standardised pricing, cost benchmarking and risk adjustment – could improve transparency, reduce unwarranted variation and support sustainability in the private sector. This presentation explains how and why the NEP works in the public setting, and opens a conversation with members on how these may translate to Australia’s private hospital system.</_ExtendedDescription>
    <External-link xmlns="b9043e53-a078-4fe1-9a97-1dc890974721" xsi:nil="true"/>
    <c245b723492e46feb8c242c474f81c06 xmlns="b9043e53-a078-4fe1-9a97-1dc890974721">
      <Terms xmlns="http://schemas.microsoft.com/office/infopath/2007/PartnerControls">
        <TermInfo xmlns="http://schemas.microsoft.com/office/infopath/2007/PartnerControls">
          <TermName xmlns="http://schemas.microsoft.com/office/infopath/2007/PartnerControls">Past Event</TermName>
          <TermId xmlns="http://schemas.microsoft.com/office/infopath/2007/PartnerControls">81820cd3-45f0-44e5-97c3-ef5505ffe26e</TermId>
        </TermInfo>
        <TermInfo xmlns="http://schemas.microsoft.com/office/infopath/2007/PartnerControls">
          <TermName xmlns="http://schemas.microsoft.com/office/infopath/2007/PartnerControls">Insights and Other Events</TermName>
          <TermId xmlns="http://schemas.microsoft.com/office/infopath/2007/PartnerControls">f0c84e4b-d864-421b-8ef7-dc22b090c6d4</TermId>
        </TermInfo>
      </Terms>
    </c245b723492e46feb8c242c474f81c06>
    <lbd57a3197f24a75a016012f8260598a xmlns="b9043e53-a078-4fe1-9a97-1dc890974721">
      <Terms xmlns="http://schemas.microsoft.com/office/infopath/2007/PartnerControls">
        <TermInfo xmlns="http://schemas.microsoft.com/office/infopath/2007/PartnerControls">
          <TermName xmlns="http://schemas.microsoft.com/office/infopath/2007/PartnerControls">Health</TermName>
          <TermId xmlns="http://schemas.microsoft.com/office/infopath/2007/PartnerControls">86c6c317-aa04-4573-bfd3-11091ca80761</TermId>
        </TermInfo>
      </Terms>
    </lbd57a3197f24a75a016012f8260598a>
    <ifb2a14d9ef14379a3042bde0b0232b7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82514a72-d478-4557-818e-561b0f30fbaf</TermId>
        </TermInfo>
      </Terms>
    </ifb2a14d9ef14379a3042bde0b0232b7>
    <g6881e4ce23a4b13a21acda1c762ef3b xmlns="b9043e53-a078-4fe1-9a97-1dc890974721">
      <Terms xmlns="http://schemas.microsoft.com/office/infopath/2007/PartnerControls">
        <TermInfo xmlns="http://schemas.microsoft.com/office/infopath/2007/PartnerControls">
          <TermName xmlns="http://schemas.microsoft.com/office/infopath/2007/PartnerControls">Insights</TermName>
          <TermId xmlns="http://schemas.microsoft.com/office/infopath/2007/PartnerControls">ab485f83-9006-4bcf-ac6c-13f27c86f67c</TermId>
        </TermInfo>
      </Terms>
    </g6881e4ce23a4b13a21acda1c762ef3b>
    <TaxCatchAllLabel xmlns="b9043e53-a078-4fe1-9a97-1dc890974721" xsi:nil="true"/>
    <_dlc_DocIdPersistId xmlns="7c09f450-3099-4ab0-9797-308ed8a26daf" xsi:nil="true"/>
    <Source_x0020_Document_x0020_ID xmlns="b9043e53-a078-4fe1-9a97-1dc890974721" xsi:nil="true"/>
    <Age_x0020_Group xmlns="b9043e53-a078-4fe1-9a97-1dc890974721" xsi:nil="true"/>
    <a1da6ed942364e6aa931c032ae078b9a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d40094d7-41bb-4670-ae67-14554674b2a3</TermId>
        </TermInfo>
      </Terms>
    </a1da6ed942364e6aa931c032ae078b9a>
    <CPD xmlns="b9043e53-a078-4fe1-9a97-1dc890974721">1</CPD>
    <Membership xmlns="b9043e53-a078-4fe1-9a97-1dc890974721" xsi:nil="true"/>
    <DMS_Type xmlns="b9043e53-a078-4fe1-9a97-1dc890974721" xsi:nil="true"/>
    <CMS_x0020_Document_x0020_ID xmlns="b9043e53-a078-4fe1-9a97-1dc890974721">2198822f-4b73-5647-9f41-a2921818e5a1</CMS_x0020_Document_x0020_ID>
    <Created-Date xmlns="b9043e53-a078-4fe1-9a97-1dc890974721">2026-03-11T13:00:00+00:00</Created-Date>
    <wic_System_Copyright xmlns="http://schemas.microsoft.com/sharepoint/v3/fields" xsi:nil="true"/>
    <new-release-expiry xmlns="b9043e53-a078-4fe1-9a97-1dc890974721" xsi:nil="true"/>
  </documentManagement>
</p:properties>
</file>

<file path=customXml/item4.xml><?xml version="1.0" encoding="utf-8"?>
<?mso-contentType ?>
<SharedContentType xmlns="Microsoft.SharePoint.Taxonomy.ContentTypeSync" SourceId="599de3cb-4d49-453d-b800-5d7115dc628a" ContentTypeId="0x0101005B474B5874136940B1FCFFA385B6F80C"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3B6F51F-7E40-4AC0-A4DA-592769117E23}">
  <ds:schemaRefs>
    <ds:schemaRef ds:uri="http://schemas.microsoft.com/sharepoint/v3/contenttype/forms"/>
  </ds:schemaRefs>
</ds:datastoreItem>
</file>

<file path=customXml/itemProps2.xml><?xml version="1.0" encoding="utf-8"?>
<ds:datastoreItem xmlns:ds="http://schemas.openxmlformats.org/officeDocument/2006/customXml" ds:itemID="{E33C61BD-7A72-4697-8FE1-88959565FBD5}"/>
</file>

<file path=customXml/itemProps3.xml><?xml version="1.0" encoding="utf-8"?>
<ds:datastoreItem xmlns:ds="http://schemas.openxmlformats.org/officeDocument/2006/customXml" ds:itemID="{64A92AF3-D79C-47A9-99D8-A8E04397AE7F}">
  <ds:schemaRefs>
    <ds:schemaRef ds:uri="http://purl.org/dc/dcmitype/"/>
    <ds:schemaRef ds:uri="http://www.w3.org/XML/1998/namespace"/>
    <ds:schemaRef ds:uri="http://schemas.microsoft.com/office/2006/metadata/properties"/>
    <ds:schemaRef ds:uri="http://purl.org/dc/term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56c7428c-1b5d-4556-be18-706d892e017a"/>
    <ds:schemaRef ds:uri="3138fe39-45e2-4243-b4f0-a56ce41f1c6e"/>
    <ds:schemaRef ds:uri="7e948e1f-1c1f-44ca-b8c3-272baaf9988d"/>
  </ds:schemaRefs>
</ds:datastoreItem>
</file>

<file path=customXml/itemProps4.xml><?xml version="1.0" encoding="utf-8"?>
<ds:datastoreItem xmlns:ds="http://schemas.openxmlformats.org/officeDocument/2006/customXml" ds:itemID="{0583F214-58BE-45B7-93B0-2F6654144348}"/>
</file>

<file path=customXml/itemProps5.xml><?xml version="1.0" encoding="utf-8"?>
<ds:datastoreItem xmlns:ds="http://schemas.openxmlformats.org/officeDocument/2006/customXml" ds:itemID="{ED052017-D57D-483A-8D2C-FFDFB6C5A95A}"/>
</file>

<file path=docProps/app.xml><?xml version="1.0" encoding="utf-8"?>
<Properties xmlns="http://schemas.openxmlformats.org/officeDocument/2006/extended-properties" xmlns:vt="http://schemas.openxmlformats.org/officeDocument/2006/docPropsVTypes">
  <Template>TF PowerPoint presentation template</Template>
  <TotalTime>940</TotalTime>
  <Words>3102</Words>
  <Application>Microsoft Office PowerPoint</Application>
  <PresentationFormat>Widescreen</PresentationFormat>
  <Paragraphs>425</Paragraphs>
  <Slides>31</Slides>
  <Notes>26</Notes>
  <HiddenSlides>0</HiddenSlides>
  <MMClips>0</MMClips>
  <ScaleCrop>false</ScaleCrop>
  <HeadingPairs>
    <vt:vector size="4" baseType="variant">
      <vt:variant>
        <vt:lpstr>Theme</vt:lpstr>
      </vt:variant>
      <vt:variant>
        <vt:i4>8</vt:i4>
      </vt:variant>
      <vt:variant>
        <vt:lpstr>Slide Titles</vt:lpstr>
      </vt:variant>
      <vt:variant>
        <vt:i4>31</vt:i4>
      </vt:variant>
    </vt:vector>
  </HeadingPairs>
  <TitlesOfParts>
    <vt:vector size="39" baseType="lpstr">
      <vt:lpstr>Title slide masters</vt:lpstr>
      <vt:lpstr>Slide masters (Blue)</vt:lpstr>
      <vt:lpstr>Slide masters (Light Blue)</vt:lpstr>
      <vt:lpstr>Slide masters (Purple)</vt:lpstr>
      <vt:lpstr>Slide masters (Ruby)</vt:lpstr>
      <vt:lpstr>Slide masters (Orange)</vt:lpstr>
      <vt:lpstr>Slide masters (Green)</vt:lpstr>
      <vt:lpstr>Back page masters</vt:lpstr>
      <vt:lpstr>The National Efficient Price</vt:lpstr>
      <vt:lpstr>Important notice for all participants </vt:lpstr>
      <vt:lpstr>PowerPoint Presentation</vt:lpstr>
      <vt:lpstr>PowerPoint Presentation</vt:lpstr>
      <vt:lpstr>01</vt:lpstr>
      <vt:lpstr>On private hospitals</vt:lpstr>
      <vt:lpstr>On a Private National Efficient Price</vt:lpstr>
      <vt:lpstr>02</vt:lpstr>
      <vt:lpstr>Who develops the NEP?</vt:lpstr>
      <vt:lpstr>Role of everyone involved</vt:lpstr>
      <vt:lpstr>Developing the National Efficient Price</vt:lpstr>
      <vt:lpstr>Hospital care types</vt:lpstr>
      <vt:lpstr>Bundling for pricing</vt:lpstr>
      <vt:lpstr>Classifying care for pricing</vt:lpstr>
      <vt:lpstr>Costing care for pricing</vt:lpstr>
      <vt:lpstr>Admitted care inlier-outlier model</vt:lpstr>
      <vt:lpstr>Acute admitted care – full price weight formula</vt:lpstr>
      <vt:lpstr>National Weighted Activity Unit (NWAU)</vt:lpstr>
      <vt:lpstr>NEP over time</vt:lpstr>
      <vt:lpstr>Adjustments</vt:lpstr>
      <vt:lpstr>Hospital acquired complications</vt:lpstr>
      <vt:lpstr>Hospital acquired complications</vt:lpstr>
      <vt:lpstr>Avoidable Hospital Readmissions</vt:lpstr>
      <vt:lpstr>03</vt:lpstr>
      <vt:lpstr>The role of benchmarking – public sector</vt:lpstr>
      <vt:lpstr>Private Sector NHCDC</vt:lpstr>
      <vt:lpstr>Pricing ≠ Funding</vt:lpstr>
      <vt:lpstr>Q&amp;A</vt:lpstr>
      <vt:lpstr>PowerPoint Presentation</vt:lpstr>
      <vt:lpstr>PowerPoint Presentation</vt:lpstr>
      <vt:lpstr>About the Actuaries Institute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National Efficient Price: An introduction for private health insurers</dc:title>
  <dc:creator>Anna Cohen and Ash Evans </dc:creator>
  <cp:lastModifiedBy>Ash Evans</cp:lastModifiedBy>
  <cp:revision>28</cp:revision>
  <cp:lastPrinted>2026-03-11T20:24:47Z</cp:lastPrinted>
  <dcterms:created xsi:type="dcterms:W3CDTF">2026-03-01T21:51:32Z</dcterms:created>
  <dcterms:modified xsi:type="dcterms:W3CDTF">2026-03-11T21:59:05Z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0x0101005B474B5874136940B1FCFFA385B6F80C00B91DFC3462D36342B5E9C63B1B6AF453</vt:lpwstr>
  </property>
  <property fmtid="{D5CDD505-2E9C-101B-9397-08002B2CF9AE}" pid="3" name="MediaServiceImageTags">
    <vt:lpwstr/>
  </property>
  <property fmtid="{D5CDD505-2E9C-101B-9397-08002B2CF9AE}" pid="4" name="_dlc_DocIdItemGuid">
    <vt:lpwstr>4ae30086-2e36-49da-a16c-ff8c7d5af010</vt:lpwstr>
  </property>
  <property fmtid="{D5CDD505-2E9C-101B-9397-08002B2CF9AE}" pid="5" name="Prototype_Education_Programs">
    <vt:lpwstr/>
  </property>
  <property fmtid="{D5CDD505-2E9C-101B-9397-08002B2CF9AE}" pid="6" name="Prototype_CPD_Activity_Format">
    <vt:lpwstr>33;#Presentation Slides|d40094d7-41bb-4670-ae67-14554674b2a3</vt:lpwstr>
  </property>
  <property fmtid="{D5CDD505-2E9C-101B-9397-08002B2CF9AE}" pid="7" name="Prototype_Practice_Area">
    <vt:lpwstr>27;#Health|86c6c317-aa04-4573-bfd3-11091ca80761</vt:lpwstr>
  </property>
  <property fmtid="{D5CDD505-2E9C-101B-9397-08002B2CF9AE}" pid="8" name="Prototype_Content_Types">
    <vt:lpwstr>29;#Presentation slides|82514a72-d478-4557-818e-561b0f30fbaf</vt:lpwstr>
  </property>
  <property fmtid="{D5CDD505-2E9C-101B-9397-08002B2CF9AE}" pid="9" name="Prototype_Tags">
    <vt:lpwstr>40;#Past Event|81820cd3-45f0-44e5-97c3-ef5505ffe26e;#153;#Insights and Other Events|f0c84e4b-d864-421b-8ef7-dc22b090c6d4</vt:lpwstr>
  </property>
  <property fmtid="{D5CDD505-2E9C-101B-9397-08002B2CF9AE}" pid="10" name="lcf76f155ced4ddcb4097134ff3c332f">
    <vt:lpwstr/>
  </property>
  <property fmtid="{D5CDD505-2E9C-101B-9397-08002B2CF9AE}" pid="11" name="Prototype_Event_Types">
    <vt:lpwstr>12;#Insights|ab485f83-9006-4bcf-ac6c-13f27c86f67c</vt:lpwstr>
  </property>
</Properties>
</file>