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Layouts/slideLayout10.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34.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olors2.xml" ContentType="application/vnd.ms-office.chartcolorstyle+xml"/>
  <Override PartName="/ppt/charts/style2.xml" ContentType="application/vnd.ms-office.chartstyle+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2.xml" ContentType="application/vnd.openxmlformats-officedocument.customXmlProperties+xml"/>
  <Override PartName="/customXml/itemProps3.xml" ContentType="application/vnd.openxmlformats-officedocument.customXmlProperties+xml"/>
  <Override PartName="/ppt/tags/tag1.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9.xml" ContentType="application/vnd.openxmlformats-officedocument.presentationml.tags+xml"/>
  <Override PartName="/ppt/tags/tag26.xml" ContentType="application/vnd.openxmlformats-officedocument.presentationml.tags+xml"/>
  <Override PartName="/ppt/tags/tag11.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revisionInfo.xml" ContentType="application/vnd.ms-powerpoint.revisioninfo+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tags/tag17.xml" ContentType="application/vnd.openxmlformats-officedocument.presentationml.tags+xml"/>
  <Override PartName="/ppt/tags/tag18.xml" ContentType="application/vnd.openxmlformats-officedocument.presentationml.tags+xml"/>
  <Override PartName="/customXml/itemProps1.xml" ContentType="application/vnd.openxmlformats-officedocument.customXmlPropertie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customXml/itemProps4.xml" ContentType="application/vnd.openxmlformats-officedocument.customXml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4" r:id="rId5"/>
  </p:sldMasterIdLst>
  <p:notesMasterIdLst>
    <p:notesMasterId r:id="rId50"/>
  </p:notesMasterIdLst>
  <p:handoutMasterIdLst>
    <p:handoutMasterId r:id="rId51"/>
  </p:handoutMasterIdLst>
  <p:sldIdLst>
    <p:sldId id="424" r:id="rId6"/>
    <p:sldId id="442" r:id="rId7"/>
    <p:sldId id="445" r:id="rId8"/>
    <p:sldId id="411" r:id="rId9"/>
    <p:sldId id="416" r:id="rId10"/>
    <p:sldId id="465" r:id="rId11"/>
    <p:sldId id="455" r:id="rId12"/>
    <p:sldId id="460" r:id="rId13"/>
    <p:sldId id="451" r:id="rId14"/>
    <p:sldId id="457" r:id="rId15"/>
    <p:sldId id="459" r:id="rId16"/>
    <p:sldId id="456" r:id="rId17"/>
    <p:sldId id="330" r:id="rId18"/>
    <p:sldId id="372" r:id="rId19"/>
    <p:sldId id="461" r:id="rId20"/>
    <p:sldId id="384" r:id="rId21"/>
    <p:sldId id="386" r:id="rId22"/>
    <p:sldId id="385" r:id="rId23"/>
    <p:sldId id="382" r:id="rId24"/>
    <p:sldId id="387" r:id="rId25"/>
    <p:sldId id="365" r:id="rId26"/>
    <p:sldId id="462" r:id="rId27"/>
    <p:sldId id="389" r:id="rId28"/>
    <p:sldId id="390" r:id="rId29"/>
    <p:sldId id="388" r:id="rId30"/>
    <p:sldId id="381" r:id="rId31"/>
    <p:sldId id="366" r:id="rId32"/>
    <p:sldId id="463" r:id="rId33"/>
    <p:sldId id="395" r:id="rId34"/>
    <p:sldId id="392" r:id="rId35"/>
    <p:sldId id="393" r:id="rId36"/>
    <p:sldId id="394" r:id="rId37"/>
    <p:sldId id="367" r:id="rId38"/>
    <p:sldId id="464" r:id="rId39"/>
    <p:sldId id="379" r:id="rId40"/>
    <p:sldId id="396" r:id="rId41"/>
    <p:sldId id="383" r:id="rId42"/>
    <p:sldId id="398" r:id="rId43"/>
    <p:sldId id="378" r:id="rId44"/>
    <p:sldId id="391" r:id="rId45"/>
    <p:sldId id="454" r:id="rId46"/>
    <p:sldId id="452" r:id="rId47"/>
    <p:sldId id="427" r:id="rId48"/>
    <p:sldId id="413" r:id="rId49"/>
  </p:sldIdLst>
  <p:sldSz cx="12192000" cy="6858000"/>
  <p:notesSz cx="6807200" cy="9939338"/>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F3392A-9727-ABA6-AC10-1D9C8D60CA87}" name="Clare Marshall" initials="CH" userId="S::ClareH@actuaries.asn.au::5227430a-427d-4203-9f03-c8b80ec89c6c" providerId="AD"/>
  <p188:author id="{DD6C1336-C835-FF1E-0B08-37C1A894ABE9}" name="Kelly Holcroft" initials="KH" userId="S::kellyh@actuaries.asn.au::055e0e78-0391-4467-bc76-eb112102b8c2" providerId="AD"/>
  <p188:author id="{6838DF39-92CC-C412-1D0E-029B2E93C67E}" name="Vanessa Beenders" initials="VB" userId="S::vbeenders@actuaries.asn.au::c783be32-6d3d-491f-adb8-775a1207f867" providerId="AD"/>
  <p188:author id="{211CD768-0086-1373-4F3A-35A7151B69DF}" name="Kelly Holcroft" initials="KH" userId="S::KellyH@actuaries.asn.au::055e0e78-0391-4467-bc76-eb112102b8c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8484"/>
    <a:srgbClr val="A6A6A6"/>
    <a:srgbClr val="D117E6"/>
    <a:srgbClr val="ADADAD"/>
    <a:srgbClr val="BCBCBC"/>
    <a:srgbClr val="404040"/>
    <a:srgbClr val="FFFFFF"/>
    <a:srgbClr val="7F7F7F"/>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C5160E-7F3C-4632-6B6B-37680C1D3E13}" v="643" dt="2026-07-17T04:42:49.824"/>
    <p1510:client id="{93EBA0E0-05B8-4A29-8D85-E40F667914E6}" v="220" dt="2026-07-17T06:58:44.2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102" autoAdjust="0"/>
    <p:restoredTop sz="94660"/>
  </p:normalViewPr>
  <p:slideViewPr>
    <p:cSldViewPr snapToGrid="0">
      <p:cViewPr varScale="1">
        <p:scale>
          <a:sx n="78" d="100"/>
          <a:sy n="78" d="100"/>
        </p:scale>
        <p:origin x="114" y="6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customXml" Target="../customXml/item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5/10/relationships/revisionInfo" Target="revisionInfo.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gs" Target="tags/tag1.xml"/><Relationship Id="rId60" Type="http://schemas.openxmlformats.org/officeDocument/2006/relationships/customXml" Target="../customXml/item5.xml"/></Relationships>
</file>

<file path=ppt/charts/_rels/chart1.xml.rels><?xml version="1.0" encoding="UTF-8" standalone="yes"?>
<Relationships xmlns="http://schemas.openxmlformats.org/package/2006/relationships"><Relationship Id="rId3" Type="http://schemas.openxmlformats.org/officeDocument/2006/relationships/oleObject" Target="https://hybriddna.sharepoint.com/sites/Hybrid-DNA/Shared%20Documents/Hybrid%20DNA/Marketing/LinkedIn%20Posts/Man%20vs%20Machine%20LinkedI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hybriddna.sharepoint.com/sites/Hybrid-DNA/Shared%20Documents/Hybrid%20DNA/Marketing/LinkedIn%20Posts/Man%20vs%20Machine%20LinkedIn.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bg1"/>
                </a:solidFill>
                <a:latin typeface="+mn-lt"/>
                <a:ea typeface="+mn-ea"/>
                <a:cs typeface="+mn-cs"/>
              </a:defRPr>
            </a:pPr>
            <a:r>
              <a:rPr lang="en-US" sz="2800"/>
              <a:t>Impressions per Post</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Author!$F$1</c:f>
              <c:strCache>
                <c:ptCount val="1"/>
                <c:pt idx="0">
                  <c:v>Average Impressions</c:v>
                </c:pt>
              </c:strCache>
            </c:strRef>
          </c:tx>
          <c:spPr>
            <a:solidFill>
              <a:schemeClr val="bg1"/>
            </a:solidFill>
            <a:ln>
              <a:noFill/>
            </a:ln>
            <a:effectLst/>
          </c:spPr>
          <c:invertIfNegative val="0"/>
          <c:cat>
            <c:strRef>
              <c:f>Author!$A$2:$A$3</c:f>
              <c:strCache>
                <c:ptCount val="2"/>
                <c:pt idx="0">
                  <c:v>Human</c:v>
                </c:pt>
                <c:pt idx="1">
                  <c:v>AI</c:v>
                </c:pt>
              </c:strCache>
            </c:strRef>
          </c:cat>
          <c:val>
            <c:numRef>
              <c:f>Author!$F$2:$F$3</c:f>
              <c:numCache>
                <c:formatCode>#,##0</c:formatCode>
                <c:ptCount val="2"/>
                <c:pt idx="0">
                  <c:v>743</c:v>
                </c:pt>
                <c:pt idx="1">
                  <c:v>271.39999999999998</c:v>
                </c:pt>
              </c:numCache>
            </c:numRef>
          </c:val>
          <c:extLst>
            <c:ext xmlns:c16="http://schemas.microsoft.com/office/drawing/2014/chart" uri="{C3380CC4-5D6E-409C-BE32-E72D297353CC}">
              <c16:uniqueId val="{00000000-DA0F-4A88-93B2-894CA6DC8108}"/>
            </c:ext>
          </c:extLst>
        </c:ser>
        <c:dLbls>
          <c:showLegendKey val="0"/>
          <c:showVal val="0"/>
          <c:showCatName val="0"/>
          <c:showSerName val="0"/>
          <c:showPercent val="0"/>
          <c:showBubbleSize val="0"/>
        </c:dLbls>
        <c:gapWidth val="219"/>
        <c:overlap val="-27"/>
        <c:axId val="1895108208"/>
        <c:axId val="1996667632"/>
      </c:barChart>
      <c:catAx>
        <c:axId val="1895108208"/>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bg1"/>
                </a:solidFill>
                <a:latin typeface="+mn-lt"/>
                <a:ea typeface="+mn-ea"/>
                <a:cs typeface="+mn-cs"/>
              </a:defRPr>
            </a:pPr>
            <a:endParaRPr lang="en-US"/>
          </a:p>
        </c:txPr>
        <c:crossAx val="1996667632"/>
        <c:crosses val="autoZero"/>
        <c:auto val="1"/>
        <c:lblAlgn val="ctr"/>
        <c:lblOffset val="100"/>
        <c:noMultiLvlLbl val="0"/>
      </c:catAx>
      <c:valAx>
        <c:axId val="1996667632"/>
        <c:scaling>
          <c:orientation val="minMax"/>
        </c:scaling>
        <c:delete val="1"/>
        <c:axPos val="r"/>
        <c:numFmt formatCode="#,##0" sourceLinked="1"/>
        <c:majorTickMark val="none"/>
        <c:minorTickMark val="none"/>
        <c:tickLblPos val="high"/>
        <c:crossAx val="18951082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bg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bg1"/>
                </a:solidFill>
                <a:latin typeface="+mn-lt"/>
                <a:ea typeface="+mn-ea"/>
                <a:cs typeface="+mn-cs"/>
              </a:defRPr>
            </a:pPr>
            <a:r>
              <a:rPr lang="en-US" sz="2800"/>
              <a:t>Likes per Post</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Author!$B$1</c:f>
              <c:strCache>
                <c:ptCount val="1"/>
                <c:pt idx="0">
                  <c:v>Average Likes</c:v>
                </c:pt>
              </c:strCache>
            </c:strRef>
          </c:tx>
          <c:spPr>
            <a:solidFill>
              <a:schemeClr val="bg1"/>
            </a:solidFill>
            <a:ln>
              <a:noFill/>
            </a:ln>
            <a:effectLst/>
          </c:spPr>
          <c:invertIfNegative val="0"/>
          <c:cat>
            <c:strRef>
              <c:f>Author!$A$2:$A$3</c:f>
              <c:strCache>
                <c:ptCount val="2"/>
                <c:pt idx="0">
                  <c:v>Human</c:v>
                </c:pt>
                <c:pt idx="1">
                  <c:v>AI</c:v>
                </c:pt>
              </c:strCache>
            </c:strRef>
          </c:cat>
          <c:val>
            <c:numRef>
              <c:f>Author!$B$2:$B$3</c:f>
              <c:numCache>
                <c:formatCode>#,##0</c:formatCode>
                <c:ptCount val="2"/>
                <c:pt idx="0">
                  <c:v>18.875</c:v>
                </c:pt>
                <c:pt idx="1">
                  <c:v>3.5333333333333332</c:v>
                </c:pt>
              </c:numCache>
            </c:numRef>
          </c:val>
          <c:extLst>
            <c:ext xmlns:c16="http://schemas.microsoft.com/office/drawing/2014/chart" uri="{C3380CC4-5D6E-409C-BE32-E72D297353CC}">
              <c16:uniqueId val="{00000000-7E49-4E6B-A589-E60E0A02A742}"/>
            </c:ext>
          </c:extLst>
        </c:ser>
        <c:dLbls>
          <c:showLegendKey val="0"/>
          <c:showVal val="0"/>
          <c:showCatName val="0"/>
          <c:showSerName val="0"/>
          <c:showPercent val="0"/>
          <c:showBubbleSize val="0"/>
        </c:dLbls>
        <c:gapWidth val="219"/>
        <c:overlap val="-27"/>
        <c:axId val="1895108208"/>
        <c:axId val="1996667632"/>
      </c:barChart>
      <c:catAx>
        <c:axId val="1895108208"/>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bg1"/>
                </a:solidFill>
                <a:latin typeface="+mn-lt"/>
                <a:ea typeface="+mn-ea"/>
                <a:cs typeface="+mn-cs"/>
              </a:defRPr>
            </a:pPr>
            <a:endParaRPr lang="en-US"/>
          </a:p>
        </c:txPr>
        <c:crossAx val="1996667632"/>
        <c:crosses val="autoZero"/>
        <c:auto val="1"/>
        <c:lblAlgn val="ctr"/>
        <c:lblOffset val="100"/>
        <c:noMultiLvlLbl val="0"/>
      </c:catAx>
      <c:valAx>
        <c:axId val="1996667632"/>
        <c:scaling>
          <c:orientation val="minMax"/>
        </c:scaling>
        <c:delete val="1"/>
        <c:axPos val="r"/>
        <c:numFmt formatCode="#,##0" sourceLinked="1"/>
        <c:majorTickMark val="none"/>
        <c:minorTickMark val="none"/>
        <c:tickLblPos val="high"/>
        <c:crossAx val="18951082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43E825-88BB-2FF1-6806-B087D687DAF9}"/>
              </a:ext>
            </a:extLst>
          </p:cNvPr>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A6F6989C-8839-B55D-45C1-77A7480FADC2}"/>
              </a:ext>
            </a:extLst>
          </p:cNvPr>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9D5003F1-1BA8-436B-8773-B9EA066A6874}" type="datetimeFigureOut">
              <a:rPr lang="en-AU" smtClean="0"/>
              <a:t>23/07/2026</a:t>
            </a:fld>
            <a:endParaRPr lang="en-AU"/>
          </a:p>
        </p:txBody>
      </p:sp>
      <p:sp>
        <p:nvSpPr>
          <p:cNvPr id="4" name="Footer Placeholder 3">
            <a:extLst>
              <a:ext uri="{FF2B5EF4-FFF2-40B4-BE49-F238E27FC236}">
                <a16:creationId xmlns:a16="http://schemas.microsoft.com/office/drawing/2014/main" id="{3A16E885-5115-B697-A5CE-4B009B831C4D}"/>
              </a:ext>
            </a:extLst>
          </p:cNvPr>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F9CF4B08-AD0C-AE6F-3722-05765C582E99}"/>
              </a:ext>
            </a:extLst>
          </p:cNvPr>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53487A0E-3C3E-4522-BE3C-45AD7ADA6B26}" type="slidenum">
              <a:rPr lang="en-AU" smtClean="0"/>
              <a:t>‹#›</a:t>
            </a:fld>
            <a:endParaRPr lang="en-AU"/>
          </a:p>
        </p:txBody>
      </p:sp>
    </p:spTree>
    <p:extLst>
      <p:ext uri="{BB962C8B-B14F-4D97-AF65-F5344CB8AC3E}">
        <p14:creationId xmlns:p14="http://schemas.microsoft.com/office/powerpoint/2010/main" val="1311160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2F7A4CF7-9883-7542-8774-50E62ADBD844}" type="datetimeFigureOut">
              <a:rPr lang="en-US" smtClean="0"/>
              <a:t>7/23/2026</a:t>
            </a:fld>
            <a:endParaRPr lang="en-US"/>
          </a:p>
        </p:txBody>
      </p:sp>
      <p:sp>
        <p:nvSpPr>
          <p:cNvPr id="4" name="Slide Image Placeholder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1BEA80CD-AE39-0C4B-A880-515F813E088A}" type="slidenum">
              <a:rPr lang="en-US" smtClean="0"/>
              <a:t>‹#›</a:t>
            </a:fld>
            <a:endParaRPr lang="en-US"/>
          </a:p>
        </p:txBody>
      </p:sp>
    </p:spTree>
    <p:extLst>
      <p:ext uri="{BB962C8B-B14F-4D97-AF65-F5344CB8AC3E}">
        <p14:creationId xmlns:p14="http://schemas.microsoft.com/office/powerpoint/2010/main" val="11541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3E1A2-0BC8-56E6-FA0C-C1E3D64A43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AEB900-D7BF-E73A-67F7-E999CF2A6F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534355-4067-D534-2695-3FE4BB80660C}"/>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77BA8974-5B99-CE22-9D10-D03C6F67B1B5}"/>
              </a:ext>
            </a:extLst>
          </p:cNvPr>
          <p:cNvSpPr>
            <a:spLocks noGrp="1"/>
          </p:cNvSpPr>
          <p:nvPr>
            <p:ph type="sldNum" sz="quarter" idx="5"/>
          </p:nvPr>
        </p:nvSpPr>
        <p:spPr/>
        <p:txBody>
          <a:bodyPr/>
          <a:lstStyle/>
          <a:p>
            <a:fld id="{1BEA80CD-AE39-0C4B-A880-515F813E088A}" type="slidenum">
              <a:rPr lang="en-US" smtClean="0"/>
              <a:t>1</a:t>
            </a:fld>
            <a:endParaRPr lang="en-US"/>
          </a:p>
        </p:txBody>
      </p:sp>
    </p:spTree>
    <p:extLst>
      <p:ext uri="{BB962C8B-B14F-4D97-AF65-F5344CB8AC3E}">
        <p14:creationId xmlns:p14="http://schemas.microsoft.com/office/powerpoint/2010/main" val="2131054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BF524-9239-E1ED-1EB3-F2AC5893F4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262D36-13FC-9DD7-E6F1-553BF59A3A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2642D7-DCA3-C3E8-2ED0-F5EDBA1E08A7}"/>
              </a:ext>
            </a:extLst>
          </p:cNvPr>
          <p:cNvSpPr>
            <a:spLocks noGrp="1"/>
          </p:cNvSpPr>
          <p:nvPr>
            <p:ph type="body" idx="1"/>
          </p:nvPr>
        </p:nvSpPr>
        <p:spPr>
          <a:xfrm>
            <a:off x="88900" y="4783307"/>
            <a:ext cx="6554470" cy="3913614"/>
          </a:xfrm>
        </p:spPr>
        <p:txBody>
          <a:bodyPr/>
          <a:lstStyle/>
          <a:p>
            <a:endParaRPr lang="en-GB">
              <a:ea typeface="Calibri"/>
              <a:cs typeface="Calibri"/>
            </a:endParaRPr>
          </a:p>
        </p:txBody>
      </p:sp>
      <p:sp>
        <p:nvSpPr>
          <p:cNvPr id="4" name="Slide Number Placeholder 3">
            <a:extLst>
              <a:ext uri="{FF2B5EF4-FFF2-40B4-BE49-F238E27FC236}">
                <a16:creationId xmlns:a16="http://schemas.microsoft.com/office/drawing/2014/main" id="{69DD8FFC-29FA-2673-4033-B13F50024503}"/>
              </a:ext>
            </a:extLst>
          </p:cNvPr>
          <p:cNvSpPr>
            <a:spLocks noGrp="1"/>
          </p:cNvSpPr>
          <p:nvPr>
            <p:ph type="sldNum" sz="quarter" idx="5"/>
          </p:nvPr>
        </p:nvSpPr>
        <p:spPr/>
        <p:txBody>
          <a:bodyPr/>
          <a:lstStyle/>
          <a:p>
            <a:fld id="{1BEA80CD-AE39-0C4B-A880-515F813E088A}" type="slidenum">
              <a:rPr lang="en-US" smtClean="0"/>
              <a:t>44</a:t>
            </a:fld>
            <a:endParaRPr lang="en-US"/>
          </a:p>
        </p:txBody>
      </p:sp>
    </p:spTree>
    <p:extLst>
      <p:ext uri="{BB962C8B-B14F-4D97-AF65-F5344CB8AC3E}">
        <p14:creationId xmlns:p14="http://schemas.microsoft.com/office/powerpoint/2010/main" val="3810766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5113-57A5-9394-9EAC-AE049E0FC471}"/>
              </a:ext>
            </a:extLst>
          </p:cNvPr>
          <p:cNvSpPr>
            <a:spLocks noGrp="1"/>
          </p:cNvSpPr>
          <p:nvPr>
            <p:ph type="ctrTitle"/>
          </p:nvPr>
        </p:nvSpPr>
        <p:spPr>
          <a:xfrm>
            <a:off x="1984003" y="3702358"/>
            <a:ext cx="6571317" cy="780120"/>
          </a:xfrm>
        </p:spPr>
        <p:txBody>
          <a:bodyPr anchor="t" anchorCtr="0"/>
          <a:lstStyle>
            <a:lvl1pPr algn="l">
              <a:defRPr sz="3500" b="0" i="0">
                <a:solidFill>
                  <a:schemeClr val="bg1"/>
                </a:solidFill>
                <a:latin typeface="ABC Oracle Medium" panose="020B0504040202060203" pitchFamily="34" charset="77"/>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0F1D9585-239A-5710-5FBB-F38F3137D466}"/>
              </a:ext>
            </a:extLst>
          </p:cNvPr>
          <p:cNvSpPr>
            <a:spLocks noGrp="1"/>
          </p:cNvSpPr>
          <p:nvPr>
            <p:ph type="subTitle" idx="1"/>
          </p:nvPr>
        </p:nvSpPr>
        <p:spPr>
          <a:xfrm>
            <a:off x="2001357" y="4488870"/>
            <a:ext cx="6566752" cy="1598604"/>
          </a:xfrm>
        </p:spPr>
        <p:txBody>
          <a:bodyPr anchor="t" anchorCtr="0"/>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80687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eature Copy">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2" y="269600"/>
            <a:ext cx="7132401" cy="3159399"/>
          </a:xfrm>
        </p:spPr>
        <p:txBody>
          <a:bodyPr/>
          <a:lstStyle>
            <a:lvl1pPr>
              <a:defRPr sz="4200" b="0" i="0">
                <a:solidFill>
                  <a:schemeClr val="bg1"/>
                </a:solidFill>
                <a:latin typeface="+mj-lt"/>
              </a:defRPr>
            </a:lvl1pPr>
          </a:lstStyle>
          <a:p>
            <a:r>
              <a:rPr lang="en-US"/>
              <a:t>Click to edit Master title style</a:t>
            </a:r>
            <a:endParaRPr lang="en-GB"/>
          </a:p>
        </p:txBody>
      </p:sp>
      <p:sp>
        <p:nvSpPr>
          <p:cNvPr id="3" name="Graphic 9">
            <a:extLst>
              <a:ext uri="{FF2B5EF4-FFF2-40B4-BE49-F238E27FC236}">
                <a16:creationId xmlns:a16="http://schemas.microsoft.com/office/drawing/2014/main" id="{9B1AB03E-57D3-D012-D1A8-49BD6BF75415}"/>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bg1"/>
          </a:solidFill>
          <a:ln w="9509" cap="flat">
            <a:noFill/>
            <a:prstDash val="solid"/>
            <a:miter/>
          </a:ln>
        </p:spPr>
        <p:txBody>
          <a:bodyPr rtlCol="0" anchor="ctr"/>
          <a:lstStyle/>
          <a:p>
            <a:endParaRPr lang="en-US"/>
          </a:p>
        </p:txBody>
      </p:sp>
      <p:sp>
        <p:nvSpPr>
          <p:cNvPr id="8" name="Slide Number Placeholder 7">
            <a:extLst>
              <a:ext uri="{FF2B5EF4-FFF2-40B4-BE49-F238E27FC236}">
                <a16:creationId xmlns:a16="http://schemas.microsoft.com/office/drawing/2014/main" id="{231C67D6-C5B6-BEE1-88C5-321259FD8646}"/>
              </a:ext>
            </a:extLst>
          </p:cNvPr>
          <p:cNvSpPr>
            <a:spLocks noGrp="1"/>
          </p:cNvSpPr>
          <p:nvPr>
            <p:ph type="sldNum" sz="quarter" idx="12"/>
          </p:nvPr>
        </p:nvSpPr>
        <p:spPr/>
        <p:txBody>
          <a:bodyPr/>
          <a:lstStyle>
            <a:lvl1pPr>
              <a:defRPr>
                <a:solidFill>
                  <a:schemeClr val="bg1"/>
                </a:solidFill>
              </a:defRPr>
            </a:lvl1pPr>
          </a:lstStyle>
          <a:p>
            <a:fld id="{741AFF56-1126-4107-9C02-BC0EFBF16431}" type="slidenum">
              <a:rPr lang="en-GB" smtClean="0"/>
              <a:pPr/>
              <a:t>‹#›</a:t>
            </a:fld>
            <a:endParaRPr lang="en-GB"/>
          </a:p>
        </p:txBody>
      </p:sp>
    </p:spTree>
    <p:extLst>
      <p:ext uri="{BB962C8B-B14F-4D97-AF65-F5344CB8AC3E}">
        <p14:creationId xmlns:p14="http://schemas.microsoft.com/office/powerpoint/2010/main" val="3052419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43568E-B69F-31A9-5D84-5E0B7D27CE56}"/>
              </a:ext>
            </a:extLst>
          </p:cNvPr>
          <p:cNvSpPr>
            <a:spLocks noGrp="1"/>
          </p:cNvSpPr>
          <p:nvPr>
            <p:ph type="pic" sz="quarter" idx="13"/>
          </p:nvPr>
        </p:nvSpPr>
        <p:spPr>
          <a:xfrm>
            <a:off x="6096000" y="0"/>
            <a:ext cx="6096000" cy="6858000"/>
          </a:xfrm>
          <a:solidFill>
            <a:schemeClr val="bg1">
              <a:lumMod val="85000"/>
            </a:schemeClr>
          </a:solidFill>
        </p:spPr>
        <p:txBody>
          <a:bodyPr anchor="ctr" anchorCtr="0"/>
          <a:lstStyle>
            <a:lvl1pPr algn="ctr">
              <a:defRPr sz="1000"/>
            </a:lvl1pPr>
          </a:lstStyle>
          <a:p>
            <a:endParaRPr lang="en-US"/>
          </a:p>
        </p:txBody>
      </p:sp>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52424" y="1493113"/>
            <a:ext cx="430099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bg1"/>
                </a:solidFill>
              </a:defRPr>
            </a:lvl1pPr>
          </a:lstStyle>
          <a:p>
            <a:fld id="{741AFF56-1126-4107-9C02-BC0EFBF16431}" type="slidenum">
              <a:rPr lang="en-GB" smtClean="0"/>
              <a:pPr/>
              <a:t>‹#›</a:t>
            </a:fld>
            <a:endParaRPr lang="en-GB"/>
          </a:p>
        </p:txBody>
      </p:sp>
      <p:sp>
        <p:nvSpPr>
          <p:cNvPr id="12" name="Graphic 9">
            <a:extLst>
              <a:ext uri="{FF2B5EF4-FFF2-40B4-BE49-F238E27FC236}">
                <a16:creationId xmlns:a16="http://schemas.microsoft.com/office/drawing/2014/main" id="{07DE4BE4-C52D-8163-E612-5CD7219CE49C}"/>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accent1"/>
          </a:solidFill>
          <a:ln w="9509" cap="flat">
            <a:noFill/>
            <a:prstDash val="solid"/>
            <a:miter/>
          </a:ln>
        </p:spPr>
        <p:txBody>
          <a:bodyPr rtlCol="0" anchor="ctr"/>
          <a:lstStyle/>
          <a:p>
            <a:endParaRPr lang="en-US"/>
          </a:p>
        </p:txBody>
      </p:sp>
    </p:spTree>
    <p:extLst>
      <p:ext uri="{BB962C8B-B14F-4D97-AF65-F5344CB8AC3E}">
        <p14:creationId xmlns:p14="http://schemas.microsoft.com/office/powerpoint/2010/main" val="1260304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33635" y="1468061"/>
            <a:ext cx="7545236" cy="4251199"/>
          </a:xfrm>
        </p:spPr>
        <p:txBody>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bg1"/>
                </a:solidFill>
              </a:defRPr>
            </a:lvl1pPr>
          </a:lstStyle>
          <a:p>
            <a:fld id="{741AFF56-1126-4107-9C02-BC0EFBF16431}" type="slidenum">
              <a:rPr lang="en-GB" smtClean="0"/>
              <a:pPr/>
              <a:t>‹#›</a:t>
            </a:fld>
            <a:endParaRPr lang="en-GB"/>
          </a:p>
        </p:txBody>
      </p:sp>
      <p:sp>
        <p:nvSpPr>
          <p:cNvPr id="12" name="Graphic 9">
            <a:extLst>
              <a:ext uri="{FF2B5EF4-FFF2-40B4-BE49-F238E27FC236}">
                <a16:creationId xmlns:a16="http://schemas.microsoft.com/office/drawing/2014/main" id="{07DE4BE4-C52D-8163-E612-5CD7219CE49C}"/>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accent1"/>
          </a:solidFill>
          <a:ln w="9509" cap="flat">
            <a:noFill/>
            <a:prstDash val="solid"/>
            <a:miter/>
          </a:ln>
        </p:spPr>
        <p:txBody>
          <a:bodyPr rtlCol="0" anchor="ctr"/>
          <a:lstStyle/>
          <a:p>
            <a:endParaRPr lang="en-US"/>
          </a:p>
        </p:txBody>
      </p:sp>
    </p:spTree>
    <p:extLst>
      <p:ext uri="{BB962C8B-B14F-4D97-AF65-F5344CB8AC3E}">
        <p14:creationId xmlns:p14="http://schemas.microsoft.com/office/powerpoint/2010/main" val="3802847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a:solidFill>
                  <a:schemeClr val="tx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52424" y="1493113"/>
            <a:ext cx="4300995" cy="4256334"/>
          </a:xfrm>
        </p:spPr>
        <p:txBody>
          <a:bodyPr/>
          <a:lstStyle>
            <a:lvl1pPr>
              <a:spcBef>
                <a:spcPts val="1800"/>
              </a:spcBef>
              <a:spcAft>
                <a:spcPts val="600"/>
              </a:spcAft>
              <a:defRPr>
                <a:solidFill>
                  <a:schemeClr val="accent3"/>
                </a:solidFill>
              </a:defRPr>
            </a:lvl1pPr>
            <a:lvl2pPr marL="0" indent="0">
              <a:buNone/>
              <a:defRPr>
                <a:solidFill>
                  <a:schemeClr val="accent3"/>
                </a:solidFill>
              </a:defRPr>
            </a:lvl2pPr>
            <a:lvl3pPr marL="355600" indent="-355600">
              <a:tabLst/>
              <a:defRPr>
                <a:solidFill>
                  <a:schemeClr val="accent3"/>
                </a:solidFill>
              </a:defRPr>
            </a:lvl3pPr>
            <a:lvl4pPr marL="712788" indent="-357188">
              <a:tabLst/>
              <a:defRPr>
                <a:solidFill>
                  <a:schemeClr val="accent3"/>
                </a:solidFill>
              </a:defRPr>
            </a:lvl4pPr>
            <a:lvl5pPr marL="1068388" indent="-355600">
              <a:tabLst/>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accent3"/>
                </a:solidFill>
              </a:defRPr>
            </a:lvl1pPr>
          </a:lstStyle>
          <a:p>
            <a:fld id="{741AFF56-1126-4107-9C02-BC0EFBF16431}" type="slidenum">
              <a:rPr lang="en-GB" smtClean="0"/>
              <a:pPr/>
              <a:t>‹#›</a:t>
            </a:fld>
            <a:endParaRPr lang="en-GB"/>
          </a:p>
        </p:txBody>
      </p:sp>
      <p:sp>
        <p:nvSpPr>
          <p:cNvPr id="12" name="Graphic 9">
            <a:extLst>
              <a:ext uri="{FF2B5EF4-FFF2-40B4-BE49-F238E27FC236}">
                <a16:creationId xmlns:a16="http://schemas.microsoft.com/office/drawing/2014/main" id="{07DE4BE4-C52D-8163-E612-5CD7219CE49C}"/>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accent1"/>
          </a:solidFill>
          <a:ln w="9509" cap="flat">
            <a:noFill/>
            <a:prstDash val="solid"/>
            <a:miter/>
          </a:ln>
        </p:spPr>
        <p:txBody>
          <a:bodyPr rtlCol="0" anchor="ctr"/>
          <a:lstStyle/>
          <a:p>
            <a:endParaRPr lang="en-US"/>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a:p>
        </p:txBody>
      </p:sp>
      <p:sp>
        <p:nvSpPr>
          <p:cNvPr id="8" name="Content Placeholder 2">
            <a:extLst>
              <a:ext uri="{FF2B5EF4-FFF2-40B4-BE49-F238E27FC236}">
                <a16:creationId xmlns:a16="http://schemas.microsoft.com/office/drawing/2014/main" id="{CE1E9FC3-FD80-6B63-EDE0-8BCF742EDEE8}"/>
              </a:ext>
            </a:extLst>
          </p:cNvPr>
          <p:cNvSpPr>
            <a:spLocks noGrp="1"/>
          </p:cNvSpPr>
          <p:nvPr>
            <p:ph idx="13"/>
          </p:nvPr>
        </p:nvSpPr>
        <p:spPr>
          <a:xfrm>
            <a:off x="5231904" y="1493113"/>
            <a:ext cx="4300995" cy="4256334"/>
          </a:xfrm>
        </p:spPr>
        <p:txBody>
          <a:bodyPr/>
          <a:lstStyle>
            <a:lvl1pPr>
              <a:spcBef>
                <a:spcPts val="1800"/>
              </a:spcBef>
              <a:spcAft>
                <a:spcPts val="600"/>
              </a:spcAft>
              <a:defRPr>
                <a:solidFill>
                  <a:schemeClr val="accent3"/>
                </a:solidFill>
              </a:defRPr>
            </a:lvl1pPr>
            <a:lvl2pPr marL="0" indent="0">
              <a:buNone/>
              <a:defRPr>
                <a:solidFill>
                  <a:schemeClr val="accent3"/>
                </a:solidFill>
              </a:defRPr>
            </a:lvl2pPr>
            <a:lvl3pPr marL="355600" indent="-355600">
              <a:tabLst/>
              <a:defRPr>
                <a:solidFill>
                  <a:schemeClr val="accent3"/>
                </a:solidFill>
              </a:defRPr>
            </a:lvl3pPr>
            <a:lvl4pPr marL="712788" indent="-357188">
              <a:tabLst/>
              <a:defRPr>
                <a:solidFill>
                  <a:schemeClr val="accent3"/>
                </a:solidFill>
              </a:defRPr>
            </a:lvl4pPr>
            <a:lvl5pPr marL="1068388" indent="-355600">
              <a:tabLst/>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47394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300915"/>
            <a:ext cx="5403810" cy="1232435"/>
          </a:xfrm>
        </p:spPr>
        <p:txBody>
          <a:bodyPr/>
          <a:lstStyle>
            <a:lvl1pPr>
              <a:defRPr sz="2000" b="0" i="0">
                <a:solidFill>
                  <a:schemeClr val="accent1"/>
                </a:solidFill>
                <a:latin typeface="ABC Oracle Medium" panose="020B0504040202060203" pitchFamily="34" charset="77"/>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8755693" y="304974"/>
            <a:ext cx="3125157" cy="1203325"/>
          </a:xfrm>
        </p:spPr>
        <p:txBody>
          <a:bodyPr/>
          <a:lstStyle>
            <a:lvl1pPr>
              <a:spcBef>
                <a:spcPts val="0"/>
              </a:spcBef>
              <a:spcAft>
                <a:spcPts val="0"/>
              </a:spcAft>
              <a:defRPr sz="900">
                <a:solidFill>
                  <a:schemeClr val="tx1"/>
                </a:solidFill>
              </a:defRPr>
            </a:lvl1pPr>
            <a:lvl2pPr marL="0" indent="0">
              <a:buNone/>
              <a:defRPr sz="900">
                <a:solidFill>
                  <a:schemeClr val="tx1"/>
                </a:solidFill>
              </a:defRPr>
            </a:lvl2pPr>
            <a:lvl3pPr marL="180975" indent="-180975">
              <a:tabLst/>
              <a:defRPr sz="900">
                <a:solidFill>
                  <a:schemeClr val="tx1"/>
                </a:solidFill>
              </a:defRPr>
            </a:lvl3pPr>
            <a:lvl4pPr marL="355600" indent="-174625">
              <a:tabLst/>
              <a:defRPr sz="900">
                <a:solidFill>
                  <a:schemeClr val="tx1"/>
                </a:solidFill>
              </a:defRPr>
            </a:lvl4pPr>
            <a:lvl5pPr marL="536575" indent="-180975">
              <a:tabLst/>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accent3"/>
                </a:solidFill>
              </a:defRPr>
            </a:lvl1pPr>
          </a:lstStyle>
          <a:p>
            <a:fld id="{741AFF56-1126-4107-9C02-BC0EFBF16431}" type="slidenum">
              <a:rPr lang="en-GB" smtClean="0"/>
              <a:pPr/>
              <a:t>‹#›</a:t>
            </a:fld>
            <a:endParaRPr lang="en-GB"/>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a:p>
        </p:txBody>
      </p:sp>
      <p:sp>
        <p:nvSpPr>
          <p:cNvPr id="10" name="Content Placeholder 9">
            <a:extLst>
              <a:ext uri="{FF2B5EF4-FFF2-40B4-BE49-F238E27FC236}">
                <a16:creationId xmlns:a16="http://schemas.microsoft.com/office/drawing/2014/main" id="{FBEEC9F0-F2E5-04D3-6E4F-6FD5A888496E}"/>
              </a:ext>
            </a:extLst>
          </p:cNvPr>
          <p:cNvSpPr>
            <a:spLocks noGrp="1"/>
          </p:cNvSpPr>
          <p:nvPr>
            <p:ph sz="quarter" idx="13"/>
          </p:nvPr>
        </p:nvSpPr>
        <p:spPr>
          <a:xfrm>
            <a:off x="352425" y="1520824"/>
            <a:ext cx="11528425" cy="5027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88098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sz="3000" b="0" i="0">
                <a:solidFill>
                  <a:schemeClr val="accent1"/>
                </a:solidFill>
                <a:latin typeface="ABC Oracle Medium" panose="020B0504040202060203" pitchFamily="34" charset="77"/>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8755693" y="304974"/>
            <a:ext cx="3125157" cy="1203325"/>
          </a:xfrm>
        </p:spPr>
        <p:txBody>
          <a:bodyPr/>
          <a:lstStyle>
            <a:lvl1pPr>
              <a:spcBef>
                <a:spcPts val="0"/>
              </a:spcBef>
              <a:spcAft>
                <a:spcPts val="0"/>
              </a:spcAft>
              <a:defRPr sz="900">
                <a:solidFill>
                  <a:schemeClr val="tx1"/>
                </a:solidFill>
              </a:defRPr>
            </a:lvl1pPr>
            <a:lvl2pPr marL="0" indent="0">
              <a:buNone/>
              <a:defRPr sz="900">
                <a:solidFill>
                  <a:schemeClr val="tx1"/>
                </a:solidFill>
              </a:defRPr>
            </a:lvl2pPr>
            <a:lvl3pPr marL="180975" indent="-180975">
              <a:tabLst/>
              <a:defRPr sz="900">
                <a:solidFill>
                  <a:schemeClr val="tx1"/>
                </a:solidFill>
              </a:defRPr>
            </a:lvl3pPr>
            <a:lvl4pPr marL="355600" indent="-174625">
              <a:tabLst/>
              <a:defRPr sz="900">
                <a:solidFill>
                  <a:schemeClr val="tx1"/>
                </a:solidFill>
              </a:defRPr>
            </a:lvl4pPr>
            <a:lvl5pPr marL="536575" indent="-180975">
              <a:tabLst/>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a:noFill/>
        </p:spPr>
        <p:txBody>
          <a:bodyPr/>
          <a:lstStyle>
            <a:lvl1pPr>
              <a:defRPr>
                <a:solidFill>
                  <a:schemeClr val="accent1"/>
                </a:solidFill>
              </a:defRPr>
            </a:lvl1pPr>
          </a:lstStyle>
          <a:p>
            <a:fld id="{741AFF56-1126-4107-9C02-BC0EFBF16431}" type="slidenum">
              <a:rPr lang="en-GB" smtClean="0"/>
              <a:pPr/>
              <a:t>‹#›</a:t>
            </a:fld>
            <a:endParaRPr lang="en-GB"/>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a:p>
        </p:txBody>
      </p:sp>
      <p:sp>
        <p:nvSpPr>
          <p:cNvPr id="10" name="Content Placeholder 9">
            <a:extLst>
              <a:ext uri="{FF2B5EF4-FFF2-40B4-BE49-F238E27FC236}">
                <a16:creationId xmlns:a16="http://schemas.microsoft.com/office/drawing/2014/main" id="{FBEEC9F0-F2E5-04D3-6E4F-6FD5A888496E}"/>
              </a:ext>
            </a:extLst>
          </p:cNvPr>
          <p:cNvSpPr>
            <a:spLocks noGrp="1"/>
          </p:cNvSpPr>
          <p:nvPr>
            <p:ph sz="quarter" idx="13"/>
          </p:nvPr>
        </p:nvSpPr>
        <p:spPr>
          <a:xfrm>
            <a:off x="352425" y="1520824"/>
            <a:ext cx="11528425" cy="5027613"/>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13542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sz="3000" b="0" i="0">
                <a:solidFill>
                  <a:schemeClr val="bg1"/>
                </a:solidFill>
                <a:latin typeface="ABC Oracle Medium" panose="020B0504040202060203" pitchFamily="34" charset="77"/>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8755693" y="304974"/>
            <a:ext cx="3125157" cy="1203325"/>
          </a:xfrm>
        </p:spPr>
        <p:txBody>
          <a:bodyPr/>
          <a:lstStyle>
            <a:lvl1pPr>
              <a:spcBef>
                <a:spcPts val="0"/>
              </a:spcBef>
              <a:spcAft>
                <a:spcPts val="0"/>
              </a:spcAft>
              <a:defRPr sz="900">
                <a:solidFill>
                  <a:schemeClr val="bg1"/>
                </a:solidFill>
              </a:defRPr>
            </a:lvl1pPr>
            <a:lvl2pPr marL="0" indent="0">
              <a:buNone/>
              <a:defRPr sz="900">
                <a:solidFill>
                  <a:schemeClr val="bg1"/>
                </a:solidFill>
              </a:defRPr>
            </a:lvl2pPr>
            <a:lvl3pPr marL="180975" indent="-180975">
              <a:tabLst/>
              <a:defRPr sz="900">
                <a:solidFill>
                  <a:schemeClr val="bg1"/>
                </a:solidFill>
              </a:defRPr>
            </a:lvl3pPr>
            <a:lvl4pPr marL="355600" indent="-174625">
              <a:tabLst/>
              <a:defRPr sz="900">
                <a:solidFill>
                  <a:schemeClr val="bg1"/>
                </a:solidFill>
              </a:defRPr>
            </a:lvl4pPr>
            <a:lvl5pPr marL="536575" indent="-180975">
              <a:tabLst/>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a:noFill/>
        </p:spPr>
        <p:txBody>
          <a:bodyPr/>
          <a:lstStyle>
            <a:lvl1pPr>
              <a:defRPr>
                <a:solidFill>
                  <a:schemeClr val="bg1"/>
                </a:solidFill>
              </a:defRPr>
            </a:lvl1pPr>
          </a:lstStyle>
          <a:p>
            <a:fld id="{741AFF56-1126-4107-9C02-BC0EFBF16431}" type="slidenum">
              <a:rPr lang="en-GB" smtClean="0"/>
              <a:pPr/>
              <a:t>‹#›</a:t>
            </a:fld>
            <a:endParaRPr lang="en-GB"/>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a:p>
        </p:txBody>
      </p:sp>
      <p:sp>
        <p:nvSpPr>
          <p:cNvPr id="10" name="Content Placeholder 9">
            <a:extLst>
              <a:ext uri="{FF2B5EF4-FFF2-40B4-BE49-F238E27FC236}">
                <a16:creationId xmlns:a16="http://schemas.microsoft.com/office/drawing/2014/main" id="{FBEEC9F0-F2E5-04D3-6E4F-6FD5A888496E}"/>
              </a:ext>
            </a:extLst>
          </p:cNvPr>
          <p:cNvSpPr>
            <a:spLocks noGrp="1"/>
          </p:cNvSpPr>
          <p:nvPr>
            <p:ph sz="quarter" idx="13"/>
          </p:nvPr>
        </p:nvSpPr>
        <p:spPr>
          <a:xfrm>
            <a:off x="352425" y="1520824"/>
            <a:ext cx="11528425" cy="50276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8639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sz="3000" b="0" i="0">
                <a:solidFill>
                  <a:schemeClr val="accent1"/>
                </a:solidFill>
                <a:latin typeface="ABC Oracle Medium" panose="020B0504040202060203" pitchFamily="34" charset="77"/>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8755693" y="304974"/>
            <a:ext cx="3125157" cy="1203325"/>
          </a:xfrm>
        </p:spPr>
        <p:txBody>
          <a:bodyPr/>
          <a:lstStyle>
            <a:lvl1pPr>
              <a:spcBef>
                <a:spcPts val="0"/>
              </a:spcBef>
              <a:spcAft>
                <a:spcPts val="0"/>
              </a:spcAft>
              <a:defRPr sz="900">
                <a:solidFill>
                  <a:schemeClr val="tx1"/>
                </a:solidFill>
              </a:defRPr>
            </a:lvl1pPr>
            <a:lvl2pPr marL="0" indent="0">
              <a:buNone/>
              <a:defRPr sz="900">
                <a:solidFill>
                  <a:schemeClr val="tx1"/>
                </a:solidFill>
              </a:defRPr>
            </a:lvl2pPr>
            <a:lvl3pPr marL="180975" indent="-180975">
              <a:tabLst/>
              <a:defRPr sz="900">
                <a:solidFill>
                  <a:schemeClr val="tx1"/>
                </a:solidFill>
              </a:defRPr>
            </a:lvl3pPr>
            <a:lvl4pPr marL="355600" indent="-174625">
              <a:tabLst/>
              <a:defRPr sz="900">
                <a:solidFill>
                  <a:schemeClr val="tx1"/>
                </a:solidFill>
              </a:defRPr>
            </a:lvl4pPr>
            <a:lvl5pPr marL="536575" indent="-180975">
              <a:tabLst/>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a:noFill/>
        </p:spPr>
        <p:txBody>
          <a:bodyPr/>
          <a:lstStyle>
            <a:lvl1pPr>
              <a:defRPr>
                <a:solidFill>
                  <a:schemeClr val="tx1"/>
                </a:solidFill>
              </a:defRPr>
            </a:lvl1pPr>
          </a:lstStyle>
          <a:p>
            <a:fld id="{741AFF56-1126-4107-9C02-BC0EFBF16431}" type="slidenum">
              <a:rPr lang="en-GB" smtClean="0"/>
              <a:pPr/>
              <a:t>‹#›</a:t>
            </a:fld>
            <a:endParaRPr lang="en-GB"/>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a:p>
        </p:txBody>
      </p:sp>
      <p:sp>
        <p:nvSpPr>
          <p:cNvPr id="10" name="Content Placeholder 9">
            <a:extLst>
              <a:ext uri="{FF2B5EF4-FFF2-40B4-BE49-F238E27FC236}">
                <a16:creationId xmlns:a16="http://schemas.microsoft.com/office/drawing/2014/main" id="{FBEEC9F0-F2E5-04D3-6E4F-6FD5A888496E}"/>
              </a:ext>
            </a:extLst>
          </p:cNvPr>
          <p:cNvSpPr>
            <a:spLocks noGrp="1"/>
          </p:cNvSpPr>
          <p:nvPr>
            <p:ph sz="quarter" idx="13"/>
          </p:nvPr>
        </p:nvSpPr>
        <p:spPr>
          <a:xfrm>
            <a:off x="352425" y="1520824"/>
            <a:ext cx="11528425" cy="50276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9155984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1"/>
        </a:solidFill>
        <a:effectLst/>
      </p:bgPr>
    </p:bg>
    <p:spTree>
      <p:nvGrpSpPr>
        <p:cNvPr id="1" name=""/>
        <p:cNvGrpSpPr/>
        <p:nvPr/>
      </p:nvGrpSpPr>
      <p:grpSpPr>
        <a:xfrm>
          <a:off x="0" y="0"/>
          <a:ext cx="0" cy="0"/>
          <a:chOff x="0" y="0"/>
          <a:chExt cx="0" cy="0"/>
        </a:xfrm>
      </p:grpSpPr>
      <p:grpSp>
        <p:nvGrpSpPr>
          <p:cNvPr id="83" name="Group 82">
            <a:extLst>
              <a:ext uri="{FF2B5EF4-FFF2-40B4-BE49-F238E27FC236}">
                <a16:creationId xmlns:a16="http://schemas.microsoft.com/office/drawing/2014/main" id="{D12EF5E7-BD8E-CAB9-E725-345E21653ECD}"/>
              </a:ext>
            </a:extLst>
          </p:cNvPr>
          <p:cNvGrpSpPr/>
          <p:nvPr userDrawn="1"/>
        </p:nvGrpSpPr>
        <p:grpSpPr>
          <a:xfrm>
            <a:off x="417526" y="387280"/>
            <a:ext cx="11340345" cy="6075045"/>
            <a:chOff x="417526" y="387280"/>
            <a:chExt cx="11340345" cy="6075045"/>
          </a:xfrm>
        </p:grpSpPr>
        <p:sp>
          <p:nvSpPr>
            <p:cNvPr id="12" name="Freeform 11">
              <a:extLst>
                <a:ext uri="{FF2B5EF4-FFF2-40B4-BE49-F238E27FC236}">
                  <a16:creationId xmlns:a16="http://schemas.microsoft.com/office/drawing/2014/main" id="{DB6E64BA-5E3F-0B13-F3BD-289BBB0BEB04}"/>
                </a:ext>
              </a:extLst>
            </p:cNvPr>
            <p:cNvSpPr/>
            <p:nvPr/>
          </p:nvSpPr>
          <p:spPr>
            <a:xfrm>
              <a:off x="3627164" y="1507599"/>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928"/>
                    <a:pt x="40342" y="180201"/>
                    <a:pt x="90057" y="180201"/>
                  </a:cubicBezTo>
                </a:path>
              </a:pathLst>
            </a:custGeom>
            <a:solidFill>
              <a:srgbClr val="FFFFFF"/>
            </a:solidFill>
            <a:ln w="89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2A486A8-CC89-9FB4-E3D0-C4E0732EE99F}"/>
                </a:ext>
              </a:extLst>
            </p:cNvPr>
            <p:cNvSpPr/>
            <p:nvPr/>
          </p:nvSpPr>
          <p:spPr>
            <a:xfrm>
              <a:off x="3627164" y="387280"/>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928"/>
                    <a:pt x="40342" y="180201"/>
                    <a:pt x="90057" y="180201"/>
                  </a:cubicBezTo>
                </a:path>
              </a:pathLst>
            </a:custGeom>
            <a:solidFill>
              <a:srgbClr val="FFFFFF"/>
            </a:solidFill>
            <a:ln w="89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CA9702C-BF9A-D515-F12E-47B1496EE8EC}"/>
                </a:ext>
              </a:extLst>
            </p:cNvPr>
            <p:cNvSpPr/>
            <p:nvPr/>
          </p:nvSpPr>
          <p:spPr>
            <a:xfrm>
              <a:off x="5405447" y="387280"/>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FFFFFF"/>
            </a:solidFill>
            <a:ln w="89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9A48810-A754-BB60-394F-F89ACC86D4CA}"/>
                </a:ext>
              </a:extLst>
            </p:cNvPr>
            <p:cNvSpPr/>
            <p:nvPr/>
          </p:nvSpPr>
          <p:spPr>
            <a:xfrm>
              <a:off x="5405447" y="786973"/>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839"/>
                    <a:pt x="40343" y="180201"/>
                    <a:pt x="90056" y="180201"/>
                  </a:cubicBezTo>
                </a:path>
              </a:pathLst>
            </a:custGeom>
            <a:solidFill>
              <a:srgbClr val="FFFFFF"/>
            </a:solidFill>
            <a:ln w="89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EE001CF-9FFD-81C1-7F2E-67002CD750B6}"/>
                </a:ext>
              </a:extLst>
            </p:cNvPr>
            <p:cNvSpPr/>
            <p:nvPr/>
          </p:nvSpPr>
          <p:spPr>
            <a:xfrm>
              <a:off x="5405447" y="2255371"/>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839"/>
                    <a:pt x="40343" y="180201"/>
                    <a:pt x="90056" y="180201"/>
                  </a:cubicBezTo>
                </a:path>
              </a:pathLst>
            </a:custGeom>
            <a:solidFill>
              <a:srgbClr val="FFFFFF"/>
            </a:solidFill>
            <a:ln w="89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9DB2B16-09E4-D9CA-D412-561D7B44E1D1}"/>
                </a:ext>
              </a:extLst>
            </p:cNvPr>
            <p:cNvSpPr/>
            <p:nvPr/>
          </p:nvSpPr>
          <p:spPr>
            <a:xfrm>
              <a:off x="5761121" y="2255371"/>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839"/>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64C8EF0-BEAE-EEA6-3638-EFD85102CE66}"/>
                </a:ext>
              </a:extLst>
            </p:cNvPr>
            <p:cNvSpPr/>
            <p:nvPr/>
          </p:nvSpPr>
          <p:spPr>
            <a:xfrm>
              <a:off x="5761121" y="1894969"/>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FAE7F640-C6DF-4ECA-F9CC-28501FA4871F}"/>
                </a:ext>
              </a:extLst>
            </p:cNvPr>
            <p:cNvSpPr/>
            <p:nvPr/>
          </p:nvSpPr>
          <p:spPr>
            <a:xfrm>
              <a:off x="5761121" y="2627917"/>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ACD68CA-0CCD-3986-6D30-A2131CBDF46C}"/>
                </a:ext>
              </a:extLst>
            </p:cNvPr>
            <p:cNvSpPr/>
            <p:nvPr/>
          </p:nvSpPr>
          <p:spPr>
            <a:xfrm>
              <a:off x="5761121"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1A2CB4B6-6677-A64D-63E7-03B73A82ECE5}"/>
                </a:ext>
              </a:extLst>
            </p:cNvPr>
            <p:cNvSpPr/>
            <p:nvPr/>
          </p:nvSpPr>
          <p:spPr>
            <a:xfrm>
              <a:off x="6828145" y="408854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2" y="0"/>
                    <a:pt x="0" y="40362"/>
                    <a:pt x="0" y="90101"/>
                  </a:cubicBezTo>
                  <a:cubicBezTo>
                    <a:pt x="0" y="139928"/>
                    <a:pt x="40342" y="180201"/>
                    <a:pt x="90056" y="180201"/>
                  </a:cubicBezTo>
                </a:path>
              </a:pathLst>
            </a:custGeom>
            <a:solidFill>
              <a:srgbClr val="FFFFFF"/>
            </a:solidFill>
            <a:ln w="89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24DCD34-ECC1-F0D7-5D6A-E29C268BE537}"/>
                </a:ext>
              </a:extLst>
            </p:cNvPr>
            <p:cNvSpPr/>
            <p:nvPr/>
          </p:nvSpPr>
          <p:spPr>
            <a:xfrm>
              <a:off x="7539493" y="3291304"/>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839"/>
                    <a:pt x="40253" y="180201"/>
                    <a:pt x="90057" y="180201"/>
                  </a:cubicBezTo>
                </a:path>
              </a:pathLst>
            </a:custGeom>
            <a:solidFill>
              <a:srgbClr val="FFFFFF"/>
            </a:solidFill>
            <a:ln w="89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07876098-EBCB-8E16-72E4-9E8F6D4E4118}"/>
                </a:ext>
              </a:extLst>
            </p:cNvPr>
            <p:cNvSpPr/>
            <p:nvPr/>
          </p:nvSpPr>
          <p:spPr>
            <a:xfrm>
              <a:off x="4338513" y="4821852"/>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839"/>
                    <a:pt x="40253" y="180201"/>
                    <a:pt x="90057" y="180201"/>
                  </a:cubicBezTo>
                </a:path>
              </a:pathLst>
            </a:custGeom>
            <a:solidFill>
              <a:srgbClr val="FFFFFF"/>
            </a:solidFill>
            <a:ln w="89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0949F5A-DD1D-2EF7-285F-0C44C58CEA32}"/>
                </a:ext>
              </a:extLst>
            </p:cNvPr>
            <p:cNvSpPr/>
            <p:nvPr/>
          </p:nvSpPr>
          <p:spPr>
            <a:xfrm>
              <a:off x="4338513" y="5183147"/>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839"/>
                    <a:pt x="40253" y="180201"/>
                    <a:pt x="90057" y="180201"/>
                  </a:cubicBezTo>
                </a:path>
              </a:pathLst>
            </a:custGeom>
            <a:solidFill>
              <a:srgbClr val="FFFFFF"/>
            </a:solidFill>
            <a:ln w="89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19BFF03-D109-FF17-C56C-B815AB9CAAC8}"/>
                </a:ext>
              </a:extLst>
            </p:cNvPr>
            <p:cNvSpPr/>
            <p:nvPr/>
          </p:nvSpPr>
          <p:spPr>
            <a:xfrm>
              <a:off x="6828145" y="4453413"/>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2" y="0"/>
                    <a:pt x="0" y="40362"/>
                    <a:pt x="0" y="90101"/>
                  </a:cubicBezTo>
                  <a:cubicBezTo>
                    <a:pt x="0" y="139839"/>
                    <a:pt x="40342" y="180201"/>
                    <a:pt x="90056" y="180201"/>
                  </a:cubicBezTo>
                </a:path>
              </a:pathLst>
            </a:custGeom>
            <a:solidFill>
              <a:srgbClr val="FFFFFF"/>
            </a:solidFill>
            <a:ln w="89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C5E1BFD-6710-4C5F-1411-5CDF3F443D1E}"/>
                </a:ext>
              </a:extLst>
            </p:cNvPr>
            <p:cNvSpPr/>
            <p:nvPr/>
          </p:nvSpPr>
          <p:spPr>
            <a:xfrm>
              <a:off x="6472470" y="5903773"/>
              <a:ext cx="180113" cy="180201"/>
            </a:xfrm>
            <a:custGeom>
              <a:avLst/>
              <a:gdLst>
                <a:gd name="connsiteX0" fmla="*/ 90057 w 180113"/>
                <a:gd name="connsiteY0" fmla="*/ 180201 h 180201"/>
                <a:gd name="connsiteX1" fmla="*/ 180113 w 180113"/>
                <a:gd name="connsiteY1" fmla="*/ 90100 h 180201"/>
                <a:gd name="connsiteX2" fmla="*/ 90057 w 180113"/>
                <a:gd name="connsiteY2" fmla="*/ 0 h 180201"/>
                <a:gd name="connsiteX3" fmla="*/ 0 w 180113"/>
                <a:gd name="connsiteY3" fmla="*/ 90100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0"/>
                  </a:cubicBezTo>
                  <a:cubicBezTo>
                    <a:pt x="180113" y="40362"/>
                    <a:pt x="139771" y="0"/>
                    <a:pt x="90057" y="0"/>
                  </a:cubicBezTo>
                  <a:cubicBezTo>
                    <a:pt x="40343" y="0"/>
                    <a:pt x="0" y="40362"/>
                    <a:pt x="0" y="90100"/>
                  </a:cubicBezTo>
                  <a:cubicBezTo>
                    <a:pt x="0" y="139839"/>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861663C6-E7AA-643E-F135-F7DB591F6F9F}"/>
                </a:ext>
              </a:extLst>
            </p:cNvPr>
            <p:cNvSpPr/>
            <p:nvPr/>
          </p:nvSpPr>
          <p:spPr>
            <a:xfrm>
              <a:off x="6472470" y="6282124"/>
              <a:ext cx="180113" cy="180201"/>
            </a:xfrm>
            <a:custGeom>
              <a:avLst/>
              <a:gdLst>
                <a:gd name="connsiteX0" fmla="*/ 90057 w 180113"/>
                <a:gd name="connsiteY0" fmla="*/ 180201 h 180201"/>
                <a:gd name="connsiteX1" fmla="*/ 180113 w 180113"/>
                <a:gd name="connsiteY1" fmla="*/ 90100 h 180201"/>
                <a:gd name="connsiteX2" fmla="*/ 90057 w 180113"/>
                <a:gd name="connsiteY2" fmla="*/ 0 h 180201"/>
                <a:gd name="connsiteX3" fmla="*/ 0 w 180113"/>
                <a:gd name="connsiteY3" fmla="*/ 90100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0"/>
                  </a:cubicBezTo>
                  <a:cubicBezTo>
                    <a:pt x="180113" y="40362"/>
                    <a:pt x="139771" y="0"/>
                    <a:pt x="90057" y="0"/>
                  </a:cubicBezTo>
                  <a:cubicBezTo>
                    <a:pt x="40343" y="0"/>
                    <a:pt x="0" y="40362"/>
                    <a:pt x="0" y="90100"/>
                  </a:cubicBezTo>
                  <a:cubicBezTo>
                    <a:pt x="0" y="139928"/>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3ADB5E5F-0B4D-1C4E-9A4A-8AE4310BC757}"/>
                </a:ext>
              </a:extLst>
            </p:cNvPr>
            <p:cNvSpPr/>
            <p:nvPr/>
          </p:nvSpPr>
          <p:spPr>
            <a:xfrm>
              <a:off x="7183819" y="4453413"/>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839"/>
                    <a:pt x="40253" y="180201"/>
                    <a:pt x="90056" y="180201"/>
                  </a:cubicBezTo>
                </a:path>
              </a:pathLst>
            </a:custGeom>
            <a:solidFill>
              <a:srgbClr val="FFFFFF"/>
            </a:solidFill>
            <a:ln w="89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CE42CE8-2C56-6D65-4C6E-808C01DE8557}"/>
                </a:ext>
              </a:extLst>
            </p:cNvPr>
            <p:cNvSpPr/>
            <p:nvPr/>
          </p:nvSpPr>
          <p:spPr>
            <a:xfrm>
              <a:off x="5049773" y="408854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2" y="0"/>
                    <a:pt x="0" y="40362"/>
                    <a:pt x="0" y="90101"/>
                  </a:cubicBezTo>
                  <a:cubicBezTo>
                    <a:pt x="89" y="139928"/>
                    <a:pt x="40342" y="180201"/>
                    <a:pt x="90056" y="180201"/>
                  </a:cubicBezTo>
                </a:path>
              </a:pathLst>
            </a:custGeom>
            <a:solidFill>
              <a:srgbClr val="FFFFFF"/>
            </a:solidFill>
            <a:ln w="89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ECEF3F9-E201-ED82-5EE4-9C586FC397F7}"/>
                </a:ext>
              </a:extLst>
            </p:cNvPr>
            <p:cNvSpPr/>
            <p:nvPr/>
          </p:nvSpPr>
          <p:spPr>
            <a:xfrm>
              <a:off x="4694187"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3" y="0"/>
                    <a:pt x="0" y="40362"/>
                    <a:pt x="0" y="90101"/>
                  </a:cubicBezTo>
                  <a:cubicBezTo>
                    <a:pt x="0" y="139928"/>
                    <a:pt x="40253" y="180201"/>
                    <a:pt x="90057" y="180201"/>
                  </a:cubicBezTo>
                </a:path>
              </a:pathLst>
            </a:custGeom>
            <a:solidFill>
              <a:srgbClr val="FFFFFF"/>
            </a:solidFill>
            <a:ln w="89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FC331F8-1856-1489-5EBF-61E86CBF999F}"/>
                </a:ext>
              </a:extLst>
            </p:cNvPr>
            <p:cNvSpPr/>
            <p:nvPr/>
          </p:nvSpPr>
          <p:spPr>
            <a:xfrm>
              <a:off x="3627164"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928"/>
                    <a:pt x="40342" y="180201"/>
                    <a:pt x="90057" y="180201"/>
                  </a:cubicBezTo>
                </a:path>
              </a:pathLst>
            </a:custGeom>
            <a:solidFill>
              <a:srgbClr val="FFFFFF"/>
            </a:solidFill>
            <a:ln w="89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F24F144B-A8C9-957F-42D1-5C7F03594357}"/>
                </a:ext>
              </a:extLst>
            </p:cNvPr>
            <p:cNvSpPr/>
            <p:nvPr/>
          </p:nvSpPr>
          <p:spPr>
            <a:xfrm>
              <a:off x="3982838"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D2D4D5"/>
            </a:solidFill>
            <a:ln w="89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2C7D9CFF-5F9A-B8E8-DFE8-B02805F21ADC}"/>
                </a:ext>
              </a:extLst>
            </p:cNvPr>
            <p:cNvSpPr/>
            <p:nvPr/>
          </p:nvSpPr>
          <p:spPr>
            <a:xfrm>
              <a:off x="3982838" y="3701533"/>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839"/>
                    <a:pt x="40343" y="180201"/>
                    <a:pt x="90057" y="180201"/>
                  </a:cubicBezTo>
                </a:path>
              </a:pathLst>
            </a:custGeom>
            <a:solidFill>
              <a:srgbClr val="D2D4D5"/>
            </a:solidFill>
            <a:ln w="89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55787E0B-4B27-2DDE-D56F-44B4911970ED}"/>
                </a:ext>
              </a:extLst>
            </p:cNvPr>
            <p:cNvSpPr/>
            <p:nvPr/>
          </p:nvSpPr>
          <p:spPr>
            <a:xfrm>
              <a:off x="3627164" y="118657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839"/>
                    <a:pt x="40342" y="180201"/>
                    <a:pt x="90057" y="180201"/>
                  </a:cubicBezTo>
                </a:path>
              </a:pathLst>
            </a:custGeom>
            <a:solidFill>
              <a:srgbClr val="D2D4D5"/>
            </a:solidFill>
            <a:ln w="89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63AB14F-473B-DBE7-371F-85CDAF84173B}"/>
                </a:ext>
              </a:extLst>
            </p:cNvPr>
            <p:cNvSpPr/>
            <p:nvPr/>
          </p:nvSpPr>
          <p:spPr>
            <a:xfrm>
              <a:off x="3627164" y="786973"/>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839"/>
                    <a:pt x="40342" y="180201"/>
                    <a:pt x="90057" y="180201"/>
                  </a:cubicBezTo>
                </a:path>
              </a:pathLst>
            </a:custGeom>
            <a:solidFill>
              <a:srgbClr val="D2D4D5"/>
            </a:solidFill>
            <a:ln w="89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7AB4D39-853E-82D5-F4D8-2E20931ABBE8}"/>
                </a:ext>
              </a:extLst>
            </p:cNvPr>
            <p:cNvSpPr/>
            <p:nvPr/>
          </p:nvSpPr>
          <p:spPr>
            <a:xfrm>
              <a:off x="4338513"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928"/>
                    <a:pt x="40253" y="180201"/>
                    <a:pt x="90057" y="180201"/>
                  </a:cubicBezTo>
                </a:path>
              </a:pathLst>
            </a:custGeom>
            <a:solidFill>
              <a:srgbClr val="D2D4D5"/>
            </a:solidFill>
            <a:ln w="89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7118E5C-0400-89B1-21D3-F2735918DA42}"/>
                </a:ext>
              </a:extLst>
            </p:cNvPr>
            <p:cNvSpPr/>
            <p:nvPr/>
          </p:nvSpPr>
          <p:spPr>
            <a:xfrm>
              <a:off x="5405447" y="408854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D2D4D5"/>
            </a:solidFill>
            <a:ln w="89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8E17917-3F18-CF01-2254-FB2FF3511951}"/>
                </a:ext>
              </a:extLst>
            </p:cNvPr>
            <p:cNvSpPr/>
            <p:nvPr/>
          </p:nvSpPr>
          <p:spPr>
            <a:xfrm>
              <a:off x="5405447" y="2627917"/>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D2D4D5"/>
            </a:solidFill>
            <a:ln w="89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2C53243-6C12-76FC-D26E-1326E8C86796}"/>
                </a:ext>
              </a:extLst>
            </p:cNvPr>
            <p:cNvSpPr/>
            <p:nvPr/>
          </p:nvSpPr>
          <p:spPr>
            <a:xfrm>
              <a:off x="5405447" y="1894969"/>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D2D4D5"/>
            </a:solidFill>
            <a:ln w="89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8CABC40-E5E3-7D61-9129-E4670F1152B1}"/>
                </a:ext>
              </a:extLst>
            </p:cNvPr>
            <p:cNvSpPr/>
            <p:nvPr/>
          </p:nvSpPr>
          <p:spPr>
            <a:xfrm>
              <a:off x="5405447" y="1507599"/>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D2D4D5"/>
            </a:solidFill>
            <a:ln w="89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108EBC01-DE94-7581-D107-A02F4B39FC9E}"/>
                </a:ext>
              </a:extLst>
            </p:cNvPr>
            <p:cNvSpPr/>
            <p:nvPr/>
          </p:nvSpPr>
          <p:spPr>
            <a:xfrm>
              <a:off x="5405447" y="118657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839"/>
                    <a:pt x="40343" y="180201"/>
                    <a:pt x="90056" y="180201"/>
                  </a:cubicBezTo>
                </a:path>
              </a:pathLst>
            </a:custGeom>
            <a:solidFill>
              <a:srgbClr val="D2D4D5"/>
            </a:solidFill>
            <a:ln w="89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96A0112-2400-63F5-2E19-6B65A40492F0}"/>
                </a:ext>
              </a:extLst>
            </p:cNvPr>
            <p:cNvSpPr/>
            <p:nvPr/>
          </p:nvSpPr>
          <p:spPr>
            <a:xfrm>
              <a:off x="773201" y="5183147"/>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FFFFFF"/>
            </a:solidFill>
            <a:ln w="89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714D029F-F993-724E-ECFF-246202FE8391}"/>
                </a:ext>
              </a:extLst>
            </p:cNvPr>
            <p:cNvSpPr/>
            <p:nvPr/>
          </p:nvSpPr>
          <p:spPr>
            <a:xfrm>
              <a:off x="773201" y="4783544"/>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273"/>
                    <a:pt x="139771" y="0"/>
                    <a:pt x="90057" y="0"/>
                  </a:cubicBezTo>
                </a:path>
              </a:pathLst>
            </a:custGeom>
            <a:solidFill>
              <a:srgbClr val="FFFFFF"/>
            </a:solidFill>
            <a:ln w="89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6053E68-2382-F6EF-F1C7-B4BAF6385D82}"/>
                </a:ext>
              </a:extLst>
            </p:cNvPr>
            <p:cNvSpPr/>
            <p:nvPr/>
          </p:nvSpPr>
          <p:spPr>
            <a:xfrm>
              <a:off x="773201" y="3315146"/>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273"/>
                    <a:pt x="139771" y="0"/>
                    <a:pt x="90057" y="0"/>
                  </a:cubicBezTo>
                </a:path>
              </a:pathLst>
            </a:custGeom>
            <a:solidFill>
              <a:srgbClr val="FFFFFF"/>
            </a:solidFill>
            <a:ln w="89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FD4B44E-5AA3-540A-352F-D3289BBAF420}"/>
                </a:ext>
              </a:extLst>
            </p:cNvPr>
            <p:cNvSpPr/>
            <p:nvPr/>
          </p:nvSpPr>
          <p:spPr>
            <a:xfrm>
              <a:off x="417526" y="3315146"/>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2" y="0"/>
                    <a:pt x="0" y="40362"/>
                    <a:pt x="0" y="90101"/>
                  </a:cubicBezTo>
                  <a:cubicBezTo>
                    <a:pt x="0" y="139839"/>
                    <a:pt x="40342" y="180201"/>
                    <a:pt x="90057" y="180201"/>
                  </a:cubicBezTo>
                  <a:cubicBezTo>
                    <a:pt x="139771" y="180201"/>
                    <a:pt x="180113" y="139839"/>
                    <a:pt x="180113" y="90101"/>
                  </a:cubicBezTo>
                  <a:cubicBezTo>
                    <a:pt x="180113" y="40273"/>
                    <a:pt x="139860" y="0"/>
                    <a:pt x="90057" y="0"/>
                  </a:cubicBezTo>
                </a:path>
              </a:pathLst>
            </a:custGeom>
            <a:solidFill>
              <a:srgbClr val="FFFFFF"/>
            </a:solidFill>
            <a:ln w="89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093F22E3-2B5D-DDD5-6A28-26A119DF55DD}"/>
                </a:ext>
              </a:extLst>
            </p:cNvPr>
            <p:cNvSpPr/>
            <p:nvPr/>
          </p:nvSpPr>
          <p:spPr>
            <a:xfrm>
              <a:off x="417526" y="367545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2" y="0"/>
                    <a:pt x="0" y="40362"/>
                    <a:pt x="0" y="90101"/>
                  </a:cubicBezTo>
                  <a:cubicBezTo>
                    <a:pt x="0" y="139839"/>
                    <a:pt x="40342" y="180201"/>
                    <a:pt x="90057" y="180201"/>
                  </a:cubicBezTo>
                  <a:cubicBezTo>
                    <a:pt x="139771" y="180201"/>
                    <a:pt x="180113" y="139839"/>
                    <a:pt x="180113" y="90101"/>
                  </a:cubicBezTo>
                  <a:cubicBezTo>
                    <a:pt x="180113" y="40362"/>
                    <a:pt x="139860" y="0"/>
                    <a:pt x="90057" y="0"/>
                  </a:cubicBezTo>
                </a:path>
              </a:pathLst>
            </a:custGeom>
            <a:solidFill>
              <a:srgbClr val="FFFFFF"/>
            </a:solidFill>
            <a:ln w="89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97E4A854-E7FD-A195-8D97-E5460BD3CA99}"/>
                </a:ext>
              </a:extLst>
            </p:cNvPr>
            <p:cNvSpPr/>
            <p:nvPr/>
          </p:nvSpPr>
          <p:spPr>
            <a:xfrm>
              <a:off x="417526" y="294251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2" y="0"/>
                    <a:pt x="0" y="40362"/>
                    <a:pt x="0" y="90101"/>
                  </a:cubicBezTo>
                  <a:cubicBezTo>
                    <a:pt x="0" y="139839"/>
                    <a:pt x="40342" y="180201"/>
                    <a:pt x="90057" y="180201"/>
                  </a:cubicBezTo>
                  <a:cubicBezTo>
                    <a:pt x="139771" y="180201"/>
                    <a:pt x="180113" y="139839"/>
                    <a:pt x="180113" y="90101"/>
                  </a:cubicBezTo>
                  <a:cubicBezTo>
                    <a:pt x="180113" y="40362"/>
                    <a:pt x="139860" y="0"/>
                    <a:pt x="90057" y="0"/>
                  </a:cubicBezTo>
                </a:path>
              </a:pathLst>
            </a:custGeom>
            <a:solidFill>
              <a:srgbClr val="FFFFFF"/>
            </a:solidFill>
            <a:ln w="89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2866FD6-F652-AB58-ABA3-8C1EDFFB1D6D}"/>
                </a:ext>
              </a:extLst>
            </p:cNvPr>
            <p:cNvSpPr/>
            <p:nvPr/>
          </p:nvSpPr>
          <p:spPr>
            <a:xfrm>
              <a:off x="773201" y="294251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D2D4D5"/>
            </a:solidFill>
            <a:ln w="89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1A88025-5747-CC7C-DDBE-340C4298564F}"/>
                </a:ext>
              </a:extLst>
            </p:cNvPr>
            <p:cNvSpPr/>
            <p:nvPr/>
          </p:nvSpPr>
          <p:spPr>
            <a:xfrm>
              <a:off x="773201" y="367545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D2D4D5"/>
            </a:solidFill>
            <a:ln w="89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481CBF7-D355-0B88-27C8-6F801D9EBFC7}"/>
                </a:ext>
              </a:extLst>
            </p:cNvPr>
            <p:cNvSpPr/>
            <p:nvPr/>
          </p:nvSpPr>
          <p:spPr>
            <a:xfrm>
              <a:off x="773201" y="406282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D2D4D5"/>
            </a:solidFill>
            <a:ln w="89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94B7063A-4105-2DEE-00FA-7A2935F2B9C1}"/>
                </a:ext>
              </a:extLst>
            </p:cNvPr>
            <p:cNvSpPr/>
            <p:nvPr/>
          </p:nvSpPr>
          <p:spPr>
            <a:xfrm>
              <a:off x="773201" y="4383851"/>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D2D4D5"/>
            </a:solidFill>
            <a:ln w="89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62E92CFC-ED66-1C32-253A-16338CDB913D}"/>
                </a:ext>
              </a:extLst>
            </p:cNvPr>
            <p:cNvSpPr/>
            <p:nvPr/>
          </p:nvSpPr>
          <p:spPr>
            <a:xfrm>
              <a:off x="6116796" y="408854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2" y="0"/>
                    <a:pt x="0" y="40362"/>
                    <a:pt x="0" y="90101"/>
                  </a:cubicBezTo>
                  <a:cubicBezTo>
                    <a:pt x="0" y="139928"/>
                    <a:pt x="40342" y="180201"/>
                    <a:pt x="90056" y="180201"/>
                  </a:cubicBezTo>
                </a:path>
              </a:pathLst>
            </a:custGeom>
            <a:solidFill>
              <a:srgbClr val="D2D4D5"/>
            </a:solidFill>
            <a:ln w="89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D15FDDE-BF44-C55E-8818-27696DF861FD}"/>
                </a:ext>
              </a:extLst>
            </p:cNvPr>
            <p:cNvSpPr/>
            <p:nvPr/>
          </p:nvSpPr>
          <p:spPr>
            <a:xfrm>
              <a:off x="6472470"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D2D4D5"/>
            </a:solidFill>
            <a:ln w="89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109CA2C-4B39-FDD1-DEC7-F9E28B52753A}"/>
                </a:ext>
              </a:extLst>
            </p:cNvPr>
            <p:cNvSpPr/>
            <p:nvPr/>
          </p:nvSpPr>
          <p:spPr>
            <a:xfrm>
              <a:off x="6472470" y="4453413"/>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839"/>
                    <a:pt x="40343" y="180201"/>
                    <a:pt x="90057" y="180201"/>
                  </a:cubicBezTo>
                </a:path>
              </a:pathLst>
            </a:custGeom>
            <a:solidFill>
              <a:srgbClr val="D2D4D5"/>
            </a:solidFill>
            <a:ln w="89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A4622A34-3A40-9246-3B5C-7EB00504F6C6}"/>
                </a:ext>
              </a:extLst>
            </p:cNvPr>
            <p:cNvSpPr/>
            <p:nvPr/>
          </p:nvSpPr>
          <p:spPr>
            <a:xfrm>
              <a:off x="7183819" y="5903773"/>
              <a:ext cx="180113" cy="180201"/>
            </a:xfrm>
            <a:custGeom>
              <a:avLst/>
              <a:gdLst>
                <a:gd name="connsiteX0" fmla="*/ 90056 w 180113"/>
                <a:gd name="connsiteY0" fmla="*/ 180201 h 180201"/>
                <a:gd name="connsiteX1" fmla="*/ 180113 w 180113"/>
                <a:gd name="connsiteY1" fmla="*/ 90100 h 180201"/>
                <a:gd name="connsiteX2" fmla="*/ 90056 w 180113"/>
                <a:gd name="connsiteY2" fmla="*/ 0 h 180201"/>
                <a:gd name="connsiteX3" fmla="*/ 0 w 180113"/>
                <a:gd name="connsiteY3" fmla="*/ 90100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0"/>
                  </a:cubicBezTo>
                  <a:cubicBezTo>
                    <a:pt x="180113" y="40362"/>
                    <a:pt x="139770" y="0"/>
                    <a:pt x="90056" y="0"/>
                  </a:cubicBezTo>
                  <a:cubicBezTo>
                    <a:pt x="40343" y="0"/>
                    <a:pt x="0" y="40362"/>
                    <a:pt x="0" y="90100"/>
                  </a:cubicBezTo>
                  <a:cubicBezTo>
                    <a:pt x="0" y="139839"/>
                    <a:pt x="40253" y="180201"/>
                    <a:pt x="90056" y="180201"/>
                  </a:cubicBezTo>
                </a:path>
              </a:pathLst>
            </a:custGeom>
            <a:solidFill>
              <a:srgbClr val="D2D4D5"/>
            </a:solidFill>
            <a:ln w="89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C8656230-F658-A6EF-FDC2-4B0844867218}"/>
                </a:ext>
              </a:extLst>
            </p:cNvPr>
            <p:cNvSpPr/>
            <p:nvPr/>
          </p:nvSpPr>
          <p:spPr>
            <a:xfrm>
              <a:off x="7183819" y="6282124"/>
              <a:ext cx="180113" cy="180201"/>
            </a:xfrm>
            <a:custGeom>
              <a:avLst/>
              <a:gdLst>
                <a:gd name="connsiteX0" fmla="*/ 90056 w 180113"/>
                <a:gd name="connsiteY0" fmla="*/ 180201 h 180201"/>
                <a:gd name="connsiteX1" fmla="*/ 180113 w 180113"/>
                <a:gd name="connsiteY1" fmla="*/ 90100 h 180201"/>
                <a:gd name="connsiteX2" fmla="*/ 90056 w 180113"/>
                <a:gd name="connsiteY2" fmla="*/ 0 h 180201"/>
                <a:gd name="connsiteX3" fmla="*/ 0 w 180113"/>
                <a:gd name="connsiteY3" fmla="*/ 90100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0"/>
                  </a:cubicBezTo>
                  <a:cubicBezTo>
                    <a:pt x="180113" y="40362"/>
                    <a:pt x="139770" y="0"/>
                    <a:pt x="90056" y="0"/>
                  </a:cubicBezTo>
                  <a:cubicBezTo>
                    <a:pt x="40343" y="0"/>
                    <a:pt x="0" y="40362"/>
                    <a:pt x="0" y="90100"/>
                  </a:cubicBezTo>
                  <a:cubicBezTo>
                    <a:pt x="0" y="139928"/>
                    <a:pt x="40253" y="180201"/>
                    <a:pt x="90056" y="180201"/>
                  </a:cubicBezTo>
                </a:path>
              </a:pathLst>
            </a:custGeom>
            <a:solidFill>
              <a:srgbClr val="D2D4D5"/>
            </a:solidFill>
            <a:ln w="89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B060D06-BD2C-E04C-F090-383F9F66EC7D}"/>
                </a:ext>
              </a:extLst>
            </p:cNvPr>
            <p:cNvSpPr/>
            <p:nvPr/>
          </p:nvSpPr>
          <p:spPr>
            <a:xfrm>
              <a:off x="6828145" y="6282124"/>
              <a:ext cx="180113" cy="180201"/>
            </a:xfrm>
            <a:custGeom>
              <a:avLst/>
              <a:gdLst>
                <a:gd name="connsiteX0" fmla="*/ 90056 w 180113"/>
                <a:gd name="connsiteY0" fmla="*/ 180201 h 180201"/>
                <a:gd name="connsiteX1" fmla="*/ 180113 w 180113"/>
                <a:gd name="connsiteY1" fmla="*/ 90100 h 180201"/>
                <a:gd name="connsiteX2" fmla="*/ 90056 w 180113"/>
                <a:gd name="connsiteY2" fmla="*/ 0 h 180201"/>
                <a:gd name="connsiteX3" fmla="*/ 0 w 180113"/>
                <a:gd name="connsiteY3" fmla="*/ 90100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0"/>
                  </a:cubicBezTo>
                  <a:cubicBezTo>
                    <a:pt x="180113" y="40362"/>
                    <a:pt x="139770" y="0"/>
                    <a:pt x="90056" y="0"/>
                  </a:cubicBezTo>
                  <a:cubicBezTo>
                    <a:pt x="40342" y="0"/>
                    <a:pt x="0" y="40362"/>
                    <a:pt x="0" y="90100"/>
                  </a:cubicBezTo>
                  <a:cubicBezTo>
                    <a:pt x="0" y="139928"/>
                    <a:pt x="40342" y="180201"/>
                    <a:pt x="90056" y="180201"/>
                  </a:cubicBezTo>
                </a:path>
              </a:pathLst>
            </a:custGeom>
            <a:solidFill>
              <a:srgbClr val="D2D4D5"/>
            </a:solidFill>
            <a:ln w="89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8BA15A-88C8-B742-0695-BDCBBF5AD836}"/>
                </a:ext>
              </a:extLst>
            </p:cNvPr>
            <p:cNvSpPr/>
            <p:nvPr/>
          </p:nvSpPr>
          <p:spPr>
            <a:xfrm>
              <a:off x="4338513" y="4417337"/>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928"/>
                    <a:pt x="40253" y="180201"/>
                    <a:pt x="90057" y="180201"/>
                  </a:cubicBezTo>
                </a:path>
              </a:pathLst>
            </a:custGeom>
            <a:solidFill>
              <a:srgbClr val="D2D4D5"/>
            </a:solidFill>
            <a:ln w="89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9BF82DE-166E-CAA1-37D1-7250A4AFB146}"/>
                </a:ext>
              </a:extLst>
            </p:cNvPr>
            <p:cNvSpPr/>
            <p:nvPr/>
          </p:nvSpPr>
          <p:spPr>
            <a:xfrm>
              <a:off x="4338513" y="3701533"/>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839"/>
                    <a:pt x="40253" y="180201"/>
                    <a:pt x="90057" y="180201"/>
                  </a:cubicBezTo>
                </a:path>
              </a:pathLst>
            </a:custGeom>
            <a:solidFill>
              <a:srgbClr val="D2D4D5"/>
            </a:solidFill>
            <a:ln w="89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2A02D2F6-0BE6-1891-319C-49A40E9E9150}"/>
                </a:ext>
              </a:extLst>
            </p:cNvPr>
            <p:cNvSpPr/>
            <p:nvPr/>
          </p:nvSpPr>
          <p:spPr>
            <a:xfrm>
              <a:off x="9443712" y="2580947"/>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4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4" y="139839"/>
                    <a:pt x="180114" y="90101"/>
                  </a:cubicBezTo>
                  <a:cubicBezTo>
                    <a:pt x="180114" y="40273"/>
                    <a:pt x="139771" y="0"/>
                    <a:pt x="90057" y="0"/>
                  </a:cubicBezTo>
                </a:path>
              </a:pathLst>
            </a:custGeom>
            <a:solidFill>
              <a:srgbClr val="FFFFFF"/>
            </a:solidFill>
            <a:ln w="89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A74EDA4D-94E0-C119-CBD7-12C7EB304BA0}"/>
                </a:ext>
              </a:extLst>
            </p:cNvPr>
            <p:cNvSpPr/>
            <p:nvPr/>
          </p:nvSpPr>
          <p:spPr>
            <a:xfrm>
              <a:off x="8376778" y="2580947"/>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024" y="40273"/>
                    <a:pt x="139771" y="0"/>
                    <a:pt x="90057" y="0"/>
                  </a:cubicBezTo>
                </a:path>
              </a:pathLst>
            </a:custGeom>
            <a:solidFill>
              <a:srgbClr val="FFFFFF"/>
            </a:solidFill>
            <a:ln w="89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F2A1432F-CA6B-FA35-36E4-8B0A59244716}"/>
                </a:ext>
              </a:extLst>
            </p:cNvPr>
            <p:cNvSpPr/>
            <p:nvPr/>
          </p:nvSpPr>
          <p:spPr>
            <a:xfrm>
              <a:off x="10866409" y="1847641"/>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362"/>
                    <a:pt x="139771" y="0"/>
                    <a:pt x="90056" y="0"/>
                  </a:cubicBezTo>
                </a:path>
              </a:pathLst>
            </a:custGeom>
            <a:solidFill>
              <a:srgbClr val="FFFFFF"/>
            </a:solidFill>
            <a:ln w="89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1F4DF9F6-817B-15FC-EEA2-650CB67377E3}"/>
                </a:ext>
              </a:extLst>
            </p:cNvPr>
            <p:cNvSpPr/>
            <p:nvPr/>
          </p:nvSpPr>
          <p:spPr>
            <a:xfrm>
              <a:off x="10866409" y="1486346"/>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362"/>
                    <a:pt x="139771" y="0"/>
                    <a:pt x="90056" y="0"/>
                  </a:cubicBezTo>
                </a:path>
              </a:pathLst>
            </a:custGeom>
            <a:solidFill>
              <a:srgbClr val="FFFFFF"/>
            </a:solidFill>
            <a:ln w="89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EE327AE9-9F14-56D3-4C9E-7B493320F8A8}"/>
                </a:ext>
              </a:extLst>
            </p:cNvPr>
            <p:cNvSpPr/>
            <p:nvPr/>
          </p:nvSpPr>
          <p:spPr>
            <a:xfrm>
              <a:off x="8376778" y="221608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024" y="40362"/>
                    <a:pt x="139771" y="0"/>
                    <a:pt x="90057" y="0"/>
                  </a:cubicBezTo>
                </a:path>
              </a:pathLst>
            </a:custGeom>
            <a:solidFill>
              <a:srgbClr val="FFFFFF"/>
            </a:solidFill>
            <a:ln w="89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094C3AE4-71A3-35AC-C04A-7DEBE2710A14}"/>
                </a:ext>
              </a:extLst>
            </p:cNvPr>
            <p:cNvSpPr/>
            <p:nvPr/>
          </p:nvSpPr>
          <p:spPr>
            <a:xfrm>
              <a:off x="8732453" y="765720"/>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3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4" y="40362"/>
                    <a:pt x="139770" y="0"/>
                    <a:pt x="90056" y="0"/>
                  </a:cubicBezTo>
                </a:path>
              </a:pathLst>
            </a:custGeom>
            <a:solidFill>
              <a:srgbClr val="FFFFFF"/>
            </a:solidFill>
            <a:ln w="89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70AB4B87-84B4-5F1F-3DC4-C56DEE5738EF}"/>
                </a:ext>
              </a:extLst>
            </p:cNvPr>
            <p:cNvSpPr/>
            <p:nvPr/>
          </p:nvSpPr>
          <p:spPr>
            <a:xfrm>
              <a:off x="8732453" y="387369"/>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3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4" y="40273"/>
                    <a:pt x="139770" y="0"/>
                    <a:pt x="90056" y="0"/>
                  </a:cubicBezTo>
                </a:path>
              </a:pathLst>
            </a:custGeom>
            <a:solidFill>
              <a:srgbClr val="FFFFFF"/>
            </a:solidFill>
            <a:ln w="89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BFCAE45-F12A-72CA-181F-7CF3502532CC}"/>
                </a:ext>
              </a:extLst>
            </p:cNvPr>
            <p:cNvSpPr/>
            <p:nvPr/>
          </p:nvSpPr>
          <p:spPr>
            <a:xfrm>
              <a:off x="8021104" y="221608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0" y="180201"/>
                    <a:pt x="180113" y="139839"/>
                    <a:pt x="180113" y="90101"/>
                  </a:cubicBezTo>
                  <a:cubicBezTo>
                    <a:pt x="180113" y="40362"/>
                    <a:pt x="139770" y="0"/>
                    <a:pt x="90057" y="0"/>
                  </a:cubicBezTo>
                </a:path>
              </a:pathLst>
            </a:custGeom>
            <a:solidFill>
              <a:srgbClr val="FFFFFF"/>
            </a:solidFill>
            <a:ln w="892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07B7A4F-6A54-318C-6F65-86F7E17B63C1}"/>
                </a:ext>
              </a:extLst>
            </p:cNvPr>
            <p:cNvSpPr/>
            <p:nvPr/>
          </p:nvSpPr>
          <p:spPr>
            <a:xfrm>
              <a:off x="10155061" y="2580947"/>
              <a:ext cx="180112" cy="180201"/>
            </a:xfrm>
            <a:custGeom>
              <a:avLst/>
              <a:gdLst>
                <a:gd name="connsiteX0" fmla="*/ 90056 w 180112"/>
                <a:gd name="connsiteY0" fmla="*/ 0 h 180201"/>
                <a:gd name="connsiteX1" fmla="*/ 0 w 180112"/>
                <a:gd name="connsiteY1" fmla="*/ 90101 h 180201"/>
                <a:gd name="connsiteX2" fmla="*/ 90056 w 180112"/>
                <a:gd name="connsiteY2" fmla="*/ 180201 h 180201"/>
                <a:gd name="connsiteX3" fmla="*/ 180113 w 180112"/>
                <a:gd name="connsiteY3" fmla="*/ 90101 h 180201"/>
                <a:gd name="connsiteX4" fmla="*/ 90056 w 180112"/>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2" h="180201">
                  <a:moveTo>
                    <a:pt x="90056" y="0"/>
                  </a:moveTo>
                  <a:cubicBezTo>
                    <a:pt x="40343" y="0"/>
                    <a:pt x="0" y="40362"/>
                    <a:pt x="0" y="90101"/>
                  </a:cubicBezTo>
                  <a:cubicBezTo>
                    <a:pt x="0" y="139839"/>
                    <a:pt x="40343" y="180201"/>
                    <a:pt x="90056" y="180201"/>
                  </a:cubicBezTo>
                  <a:cubicBezTo>
                    <a:pt x="139770" y="180201"/>
                    <a:pt x="180113" y="139839"/>
                    <a:pt x="180113" y="90101"/>
                  </a:cubicBezTo>
                  <a:cubicBezTo>
                    <a:pt x="180113" y="40273"/>
                    <a:pt x="139770" y="0"/>
                    <a:pt x="90056" y="0"/>
                  </a:cubicBezTo>
                </a:path>
              </a:pathLst>
            </a:custGeom>
            <a:solidFill>
              <a:srgbClr val="FFFFFF"/>
            </a:solidFill>
            <a:ln w="89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0F48B8CD-A08A-C988-E18E-6D381DA95EC1}"/>
                </a:ext>
              </a:extLst>
            </p:cNvPr>
            <p:cNvSpPr/>
            <p:nvPr/>
          </p:nvSpPr>
          <p:spPr>
            <a:xfrm>
              <a:off x="10510735" y="2580947"/>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273"/>
                    <a:pt x="139771" y="0"/>
                    <a:pt x="90056" y="0"/>
                  </a:cubicBezTo>
                </a:path>
              </a:pathLst>
            </a:custGeom>
            <a:solidFill>
              <a:srgbClr val="FFFFFF"/>
            </a:solidFill>
            <a:ln w="892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89E33877-D53D-6EFD-071B-B1B1CCBEDB57}"/>
                </a:ext>
              </a:extLst>
            </p:cNvPr>
            <p:cNvSpPr/>
            <p:nvPr/>
          </p:nvSpPr>
          <p:spPr>
            <a:xfrm>
              <a:off x="11577759" y="2580947"/>
              <a:ext cx="180112" cy="180201"/>
            </a:xfrm>
            <a:custGeom>
              <a:avLst/>
              <a:gdLst>
                <a:gd name="connsiteX0" fmla="*/ 90056 w 180112"/>
                <a:gd name="connsiteY0" fmla="*/ 0 h 180201"/>
                <a:gd name="connsiteX1" fmla="*/ 0 w 180112"/>
                <a:gd name="connsiteY1" fmla="*/ 90101 h 180201"/>
                <a:gd name="connsiteX2" fmla="*/ 90056 w 180112"/>
                <a:gd name="connsiteY2" fmla="*/ 180201 h 180201"/>
                <a:gd name="connsiteX3" fmla="*/ 180113 w 180112"/>
                <a:gd name="connsiteY3" fmla="*/ 90101 h 180201"/>
                <a:gd name="connsiteX4" fmla="*/ 90056 w 180112"/>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2"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3" y="40273"/>
                    <a:pt x="139770" y="0"/>
                    <a:pt x="90056" y="0"/>
                  </a:cubicBezTo>
                </a:path>
              </a:pathLst>
            </a:custGeom>
            <a:solidFill>
              <a:srgbClr val="FFFFFF"/>
            </a:solidFill>
            <a:ln w="892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9F7EF103-D592-937C-9ED8-DADCED4CB8DD}"/>
                </a:ext>
              </a:extLst>
            </p:cNvPr>
            <p:cNvSpPr/>
            <p:nvPr/>
          </p:nvSpPr>
          <p:spPr>
            <a:xfrm>
              <a:off x="11222084" y="2580947"/>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4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4" y="139839"/>
                    <a:pt x="180114" y="90101"/>
                  </a:cubicBezTo>
                  <a:cubicBezTo>
                    <a:pt x="180024" y="40273"/>
                    <a:pt x="139771" y="0"/>
                    <a:pt x="90057" y="0"/>
                  </a:cubicBezTo>
                </a:path>
              </a:pathLst>
            </a:custGeom>
            <a:solidFill>
              <a:srgbClr val="D2D4D5"/>
            </a:solidFill>
            <a:ln w="892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7FA22AEA-9F7D-9C0E-0254-51FDC0EC4714}"/>
                </a:ext>
              </a:extLst>
            </p:cNvPr>
            <p:cNvSpPr/>
            <p:nvPr/>
          </p:nvSpPr>
          <p:spPr>
            <a:xfrm>
              <a:off x="11222084" y="296796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4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4" y="139839"/>
                    <a:pt x="180114" y="90101"/>
                  </a:cubicBezTo>
                  <a:cubicBezTo>
                    <a:pt x="180024" y="40362"/>
                    <a:pt x="139771" y="0"/>
                    <a:pt x="90057" y="0"/>
                  </a:cubicBezTo>
                </a:path>
              </a:pathLst>
            </a:custGeom>
            <a:solidFill>
              <a:srgbClr val="D2D4D5"/>
            </a:solidFill>
            <a:ln w="892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833B02DB-13A0-D046-A64F-0F5EF99B1B18}"/>
                </a:ext>
              </a:extLst>
            </p:cNvPr>
            <p:cNvSpPr/>
            <p:nvPr/>
          </p:nvSpPr>
          <p:spPr>
            <a:xfrm>
              <a:off x="10866409" y="2580947"/>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273"/>
                    <a:pt x="139771" y="0"/>
                    <a:pt x="90056" y="0"/>
                  </a:cubicBezTo>
                </a:path>
              </a:pathLst>
            </a:custGeom>
            <a:solidFill>
              <a:srgbClr val="D2D4D5"/>
            </a:solidFill>
            <a:ln w="892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9BAF5164-6A0E-81F0-1CB6-1F782703012C}"/>
                </a:ext>
              </a:extLst>
            </p:cNvPr>
            <p:cNvSpPr/>
            <p:nvPr/>
          </p:nvSpPr>
          <p:spPr>
            <a:xfrm>
              <a:off x="9799387" y="2580947"/>
              <a:ext cx="180112" cy="180201"/>
            </a:xfrm>
            <a:custGeom>
              <a:avLst/>
              <a:gdLst>
                <a:gd name="connsiteX0" fmla="*/ 90056 w 180112"/>
                <a:gd name="connsiteY0" fmla="*/ 0 h 180201"/>
                <a:gd name="connsiteX1" fmla="*/ 0 w 180112"/>
                <a:gd name="connsiteY1" fmla="*/ 90101 h 180201"/>
                <a:gd name="connsiteX2" fmla="*/ 90056 w 180112"/>
                <a:gd name="connsiteY2" fmla="*/ 180201 h 180201"/>
                <a:gd name="connsiteX3" fmla="*/ 180113 w 180112"/>
                <a:gd name="connsiteY3" fmla="*/ 90101 h 180201"/>
                <a:gd name="connsiteX4" fmla="*/ 90056 w 180112"/>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2"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113" y="40273"/>
                    <a:pt x="139770" y="0"/>
                    <a:pt x="90056" y="0"/>
                  </a:cubicBezTo>
                </a:path>
              </a:pathLst>
            </a:custGeom>
            <a:solidFill>
              <a:srgbClr val="D2D4D5"/>
            </a:solidFill>
            <a:ln w="892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1E4907E3-2F19-EFC4-378E-C9888F78EB45}"/>
                </a:ext>
              </a:extLst>
            </p:cNvPr>
            <p:cNvSpPr/>
            <p:nvPr/>
          </p:nvSpPr>
          <p:spPr>
            <a:xfrm>
              <a:off x="9088038" y="2580947"/>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273"/>
                    <a:pt x="139860" y="0"/>
                    <a:pt x="90056" y="0"/>
                  </a:cubicBezTo>
                </a:path>
              </a:pathLst>
            </a:custGeom>
            <a:solidFill>
              <a:srgbClr val="D2D4D5"/>
            </a:solidFill>
            <a:ln w="892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0C8B9BE2-9741-51EE-D6E9-6E73F491F56C}"/>
                </a:ext>
              </a:extLst>
            </p:cNvPr>
            <p:cNvSpPr/>
            <p:nvPr/>
          </p:nvSpPr>
          <p:spPr>
            <a:xfrm>
              <a:off x="8732453" y="2580947"/>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3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4" y="40273"/>
                    <a:pt x="139770" y="0"/>
                    <a:pt x="90056" y="0"/>
                  </a:cubicBezTo>
                </a:path>
              </a:pathLst>
            </a:custGeom>
            <a:solidFill>
              <a:srgbClr val="D2D4D5"/>
            </a:solidFill>
            <a:ln w="892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E04A0A22-3CED-F5E1-D272-ED799828958C}"/>
                </a:ext>
              </a:extLst>
            </p:cNvPr>
            <p:cNvSpPr/>
            <p:nvPr/>
          </p:nvSpPr>
          <p:spPr>
            <a:xfrm>
              <a:off x="8732453" y="2216080"/>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3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4" y="40362"/>
                    <a:pt x="139770" y="0"/>
                    <a:pt x="90056" y="0"/>
                  </a:cubicBezTo>
                </a:path>
              </a:pathLst>
            </a:custGeom>
            <a:solidFill>
              <a:srgbClr val="D2D4D5"/>
            </a:solidFill>
            <a:ln w="89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133A1048-DAD5-6CF2-FC2A-FB2DE197A25F}"/>
                </a:ext>
              </a:extLst>
            </p:cNvPr>
            <p:cNvSpPr/>
            <p:nvPr/>
          </p:nvSpPr>
          <p:spPr>
            <a:xfrm>
              <a:off x="8021104" y="76572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0" y="180201"/>
                    <a:pt x="180113" y="139839"/>
                    <a:pt x="180113" y="90101"/>
                  </a:cubicBezTo>
                  <a:cubicBezTo>
                    <a:pt x="180113" y="40362"/>
                    <a:pt x="139770" y="0"/>
                    <a:pt x="90057" y="0"/>
                  </a:cubicBezTo>
                </a:path>
              </a:pathLst>
            </a:custGeom>
            <a:solidFill>
              <a:srgbClr val="D2D4D5"/>
            </a:solidFill>
            <a:ln w="892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1C188ED4-1642-4DC9-B500-24207264DC73}"/>
                </a:ext>
              </a:extLst>
            </p:cNvPr>
            <p:cNvSpPr/>
            <p:nvPr/>
          </p:nvSpPr>
          <p:spPr>
            <a:xfrm>
              <a:off x="8021104" y="38736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0" y="180201"/>
                    <a:pt x="180113" y="139839"/>
                    <a:pt x="180113" y="90101"/>
                  </a:cubicBezTo>
                  <a:cubicBezTo>
                    <a:pt x="180113" y="40273"/>
                    <a:pt x="139770" y="0"/>
                    <a:pt x="90057" y="0"/>
                  </a:cubicBezTo>
                </a:path>
              </a:pathLst>
            </a:custGeom>
            <a:solidFill>
              <a:srgbClr val="D2D4D5"/>
            </a:solidFill>
            <a:ln w="892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C9C82084-9369-2FE7-0A77-59D20A08E31E}"/>
                </a:ext>
              </a:extLst>
            </p:cNvPr>
            <p:cNvSpPr/>
            <p:nvPr/>
          </p:nvSpPr>
          <p:spPr>
            <a:xfrm>
              <a:off x="8376778" y="38736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024" y="40273"/>
                    <a:pt x="139771" y="0"/>
                    <a:pt x="90057" y="0"/>
                  </a:cubicBezTo>
                </a:path>
              </a:pathLst>
            </a:custGeom>
            <a:solidFill>
              <a:srgbClr val="D2D4D5"/>
            </a:solidFill>
            <a:ln w="892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B21B79C3-4455-EA97-326E-92AF7F750A27}"/>
                </a:ext>
              </a:extLst>
            </p:cNvPr>
            <p:cNvSpPr/>
            <p:nvPr/>
          </p:nvSpPr>
          <p:spPr>
            <a:xfrm>
              <a:off x="10866409" y="2252156"/>
              <a:ext cx="180113" cy="180201"/>
            </a:xfrm>
            <a:custGeom>
              <a:avLst/>
              <a:gdLst>
                <a:gd name="connsiteX0" fmla="*/ 90056 w 180113"/>
                <a:gd name="connsiteY0" fmla="*/ 0 h 180201"/>
                <a:gd name="connsiteX1" fmla="*/ 0 w 180113"/>
                <a:gd name="connsiteY1" fmla="*/ 90100 h 180201"/>
                <a:gd name="connsiteX2" fmla="*/ 90056 w 180113"/>
                <a:gd name="connsiteY2" fmla="*/ 180201 h 180201"/>
                <a:gd name="connsiteX3" fmla="*/ 180114 w 180113"/>
                <a:gd name="connsiteY3" fmla="*/ 90100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0"/>
                  </a:cubicBezTo>
                  <a:cubicBezTo>
                    <a:pt x="0" y="139839"/>
                    <a:pt x="40343" y="180201"/>
                    <a:pt x="90056" y="180201"/>
                  </a:cubicBezTo>
                  <a:cubicBezTo>
                    <a:pt x="139771" y="180201"/>
                    <a:pt x="180114" y="139839"/>
                    <a:pt x="180114" y="90100"/>
                  </a:cubicBezTo>
                  <a:cubicBezTo>
                    <a:pt x="180114" y="40273"/>
                    <a:pt x="139771" y="0"/>
                    <a:pt x="90056" y="0"/>
                  </a:cubicBezTo>
                </a:path>
              </a:pathLst>
            </a:custGeom>
            <a:solidFill>
              <a:srgbClr val="D2D4D5"/>
            </a:solidFill>
            <a:ln w="892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BAF835D0-0DFB-7ADD-4E8C-0B5EB1D3FA4B}"/>
                </a:ext>
              </a:extLst>
            </p:cNvPr>
            <p:cNvSpPr/>
            <p:nvPr/>
          </p:nvSpPr>
          <p:spPr>
            <a:xfrm>
              <a:off x="10866409" y="2967960"/>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362"/>
                    <a:pt x="139771" y="0"/>
                    <a:pt x="90056" y="0"/>
                  </a:cubicBezTo>
                </a:path>
              </a:pathLst>
            </a:custGeom>
            <a:solidFill>
              <a:srgbClr val="D2D4D5"/>
            </a:solidFill>
            <a:ln w="8925"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964504" y="1684751"/>
            <a:ext cx="4465529" cy="2022953"/>
          </a:xfrm>
        </p:spPr>
        <p:txBody>
          <a:bodyPr anchor="ctr" anchorCtr="0"/>
          <a:lstStyle>
            <a:lvl1pPr algn="ctr">
              <a:defRPr sz="3000" b="0" i="0">
                <a:solidFill>
                  <a:schemeClr val="bg1"/>
                </a:solidFill>
                <a:latin typeface="ABC Oracle Medium" panose="020B0504040202060203" pitchFamily="34" charset="77"/>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52425" y="304974"/>
            <a:ext cx="3125157" cy="1203325"/>
          </a:xfrm>
        </p:spPr>
        <p:txBody>
          <a:bodyPr/>
          <a:lstStyle>
            <a:lvl1pPr>
              <a:spcBef>
                <a:spcPts val="0"/>
              </a:spcBef>
              <a:spcAft>
                <a:spcPts val="0"/>
              </a:spcAft>
              <a:defRPr sz="900" b="0" i="0">
                <a:solidFill>
                  <a:schemeClr val="bg1"/>
                </a:solidFill>
                <a:latin typeface="ABC Oracle Medium" panose="020B0504040202060203" pitchFamily="34" charset="77"/>
              </a:defRPr>
            </a:lvl1pPr>
            <a:lvl2pPr marL="0" indent="0">
              <a:buNone/>
              <a:defRPr sz="900" b="0" i="0">
                <a:solidFill>
                  <a:schemeClr val="bg1"/>
                </a:solidFill>
                <a:latin typeface="ABC Oracle Medium" panose="020B0504040202060203" pitchFamily="34" charset="77"/>
              </a:defRPr>
            </a:lvl2pPr>
            <a:lvl3pPr marL="180975" indent="-180975">
              <a:tabLst/>
              <a:defRPr sz="900" b="0" i="0">
                <a:solidFill>
                  <a:schemeClr val="bg1"/>
                </a:solidFill>
                <a:latin typeface="ABC Oracle Medium" panose="020B0504040202060203" pitchFamily="34" charset="77"/>
              </a:defRPr>
            </a:lvl3pPr>
            <a:lvl4pPr marL="355600" indent="-174625">
              <a:tabLst/>
              <a:defRPr sz="900" b="0" i="0">
                <a:solidFill>
                  <a:schemeClr val="bg1"/>
                </a:solidFill>
                <a:latin typeface="ABC Oracle Medium" panose="020B0504040202060203" pitchFamily="34" charset="77"/>
              </a:defRPr>
            </a:lvl4pPr>
            <a:lvl5pPr marL="536575" indent="-180975">
              <a:tabLst/>
              <a:defRPr sz="900" b="0" i="0">
                <a:solidFill>
                  <a:schemeClr val="bg1"/>
                </a:solidFill>
                <a:latin typeface="ABC Oracle Medium" panose="020B050404020206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a:noFill/>
        </p:spPr>
        <p:txBody>
          <a:bodyPr/>
          <a:lstStyle>
            <a:lvl1pPr>
              <a:defRPr>
                <a:solidFill>
                  <a:schemeClr val="bg1"/>
                </a:solidFill>
              </a:defRPr>
            </a:lvl1pPr>
          </a:lstStyle>
          <a:p>
            <a:fld id="{741AFF56-1126-4107-9C02-BC0EFBF16431}" type="slidenum">
              <a:rPr lang="en-GB" smtClean="0"/>
              <a:pPr/>
              <a:t>‹#›</a:t>
            </a:fld>
            <a:endParaRPr lang="en-GB"/>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a:p>
        </p:txBody>
      </p:sp>
    </p:spTree>
    <p:extLst>
      <p:ext uri="{BB962C8B-B14F-4D97-AF65-F5344CB8AC3E}">
        <p14:creationId xmlns:p14="http://schemas.microsoft.com/office/powerpoint/2010/main" val="1793876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a:solidFill>
                  <a:schemeClr val="accent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47083" y="1481509"/>
            <a:ext cx="5748917" cy="5066929"/>
          </a:xfrm>
        </p:spPr>
        <p:txBody>
          <a:bodyPr/>
          <a:lstStyle>
            <a:lvl1pPr>
              <a:spcBef>
                <a:spcPts val="0"/>
              </a:spcBef>
              <a:spcAft>
                <a:spcPts val="0"/>
              </a:spcAft>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accent1"/>
                </a:solidFill>
              </a:defRPr>
            </a:lvl1pPr>
          </a:lstStyle>
          <a:p>
            <a:fld id="{741AFF56-1126-4107-9C02-BC0EFBF16431}" type="slidenum">
              <a:rPr lang="en-GB" smtClean="0"/>
              <a:pPr/>
              <a:t>‹#›</a:t>
            </a:fld>
            <a:endParaRPr lang="en-GB"/>
          </a:p>
        </p:txBody>
      </p:sp>
    </p:spTree>
    <p:extLst>
      <p:ext uri="{BB962C8B-B14F-4D97-AF65-F5344CB8AC3E}">
        <p14:creationId xmlns:p14="http://schemas.microsoft.com/office/powerpoint/2010/main" val="3080733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5113-57A5-9394-9EAC-AE049E0FC471}"/>
              </a:ext>
            </a:extLst>
          </p:cNvPr>
          <p:cNvSpPr>
            <a:spLocks noGrp="1"/>
          </p:cNvSpPr>
          <p:nvPr>
            <p:ph type="ctrTitle"/>
          </p:nvPr>
        </p:nvSpPr>
        <p:spPr>
          <a:xfrm>
            <a:off x="321110" y="286185"/>
            <a:ext cx="6571317" cy="780120"/>
          </a:xfrm>
        </p:spPr>
        <p:txBody>
          <a:bodyPr anchor="t" anchorCtr="0"/>
          <a:lstStyle>
            <a:lvl1pPr algn="l">
              <a:defRPr sz="3500" b="0" i="0">
                <a:solidFill>
                  <a:schemeClr val="bg1"/>
                </a:solidFill>
                <a:latin typeface="ABC Oracle Medium" panose="020B0504040202060203" pitchFamily="34" charset="77"/>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0F1D9585-239A-5710-5FBB-F38F3137D466}"/>
              </a:ext>
            </a:extLst>
          </p:cNvPr>
          <p:cNvSpPr>
            <a:spLocks noGrp="1"/>
          </p:cNvSpPr>
          <p:nvPr>
            <p:ph type="subTitle" idx="1"/>
          </p:nvPr>
        </p:nvSpPr>
        <p:spPr>
          <a:xfrm>
            <a:off x="338464" y="1122801"/>
            <a:ext cx="6566752" cy="1598604"/>
          </a:xfrm>
        </p:spPr>
        <p:txBody>
          <a:bodyPr anchor="t" anchorCtr="0"/>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8" name="Freeform 17">
            <a:extLst>
              <a:ext uri="{FF2B5EF4-FFF2-40B4-BE49-F238E27FC236}">
                <a16:creationId xmlns:a16="http://schemas.microsoft.com/office/drawing/2014/main" id="{476D9EB4-DA8D-7007-E1F1-13594489E635}"/>
              </a:ext>
            </a:extLst>
          </p:cNvPr>
          <p:cNvSpPr/>
          <p:nvPr userDrawn="1"/>
        </p:nvSpPr>
        <p:spPr>
          <a:xfrm>
            <a:off x="8188346" y="2855934"/>
            <a:ext cx="3692504" cy="3692504"/>
          </a:xfrm>
          <a:custGeom>
            <a:avLst/>
            <a:gdLst>
              <a:gd name="connsiteX0" fmla="*/ 1027937 w 2055876"/>
              <a:gd name="connsiteY0" fmla="*/ 436911 h 2055876"/>
              <a:gd name="connsiteX1" fmla="*/ 436911 w 2055876"/>
              <a:gd name="connsiteY1" fmla="*/ 1027937 h 2055876"/>
              <a:gd name="connsiteX2" fmla="*/ 1027937 w 2055876"/>
              <a:gd name="connsiteY2" fmla="*/ 1619059 h 2055876"/>
              <a:gd name="connsiteX3" fmla="*/ 1618964 w 2055876"/>
              <a:gd name="connsiteY3" fmla="*/ 1027937 h 2055876"/>
              <a:gd name="connsiteX4" fmla="*/ 1027937 w 2055876"/>
              <a:gd name="connsiteY4" fmla="*/ 436911 h 2055876"/>
              <a:gd name="connsiteX5" fmla="*/ 1027938 w 2055876"/>
              <a:gd name="connsiteY5" fmla="*/ 0 h 2055876"/>
              <a:gd name="connsiteX6" fmla="*/ 2055876 w 2055876"/>
              <a:gd name="connsiteY6" fmla="*/ 1027938 h 2055876"/>
              <a:gd name="connsiteX7" fmla="*/ 2055876 w 2055876"/>
              <a:gd name="connsiteY7" fmla="*/ 2055876 h 2055876"/>
              <a:gd name="connsiteX8" fmla="*/ 1027938 w 2055876"/>
              <a:gd name="connsiteY8" fmla="*/ 2055876 h 2055876"/>
              <a:gd name="connsiteX9" fmla="*/ 0 w 2055876"/>
              <a:gd name="connsiteY9" fmla="*/ 1027938 h 2055876"/>
              <a:gd name="connsiteX10" fmla="*/ 1027938 w 2055876"/>
              <a:gd name="connsiteY10" fmla="*/ 0 h 205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5876" h="2055876">
                <a:moveTo>
                  <a:pt x="1027937" y="436911"/>
                </a:moveTo>
                <a:cubicBezTo>
                  <a:pt x="701516" y="436911"/>
                  <a:pt x="436911" y="701516"/>
                  <a:pt x="436911" y="1027937"/>
                </a:cubicBezTo>
                <a:cubicBezTo>
                  <a:pt x="436911" y="1354454"/>
                  <a:pt x="701516" y="1619059"/>
                  <a:pt x="1027937" y="1619059"/>
                </a:cubicBezTo>
                <a:cubicBezTo>
                  <a:pt x="1354359" y="1619059"/>
                  <a:pt x="1618964" y="1354454"/>
                  <a:pt x="1618964" y="1027937"/>
                </a:cubicBezTo>
                <a:cubicBezTo>
                  <a:pt x="1618964" y="701516"/>
                  <a:pt x="1354359" y="436911"/>
                  <a:pt x="1027937" y="436911"/>
                </a:cubicBezTo>
                <a:close/>
                <a:moveTo>
                  <a:pt x="1027938" y="0"/>
                </a:moveTo>
                <a:cubicBezTo>
                  <a:pt x="1595628" y="0"/>
                  <a:pt x="2055876" y="460248"/>
                  <a:pt x="2055876" y="1027938"/>
                </a:cubicBezTo>
                <a:lnTo>
                  <a:pt x="2055876" y="2055876"/>
                </a:lnTo>
                <a:lnTo>
                  <a:pt x="1027938" y="2055876"/>
                </a:lnTo>
                <a:cubicBezTo>
                  <a:pt x="460248" y="2055876"/>
                  <a:pt x="0" y="1595723"/>
                  <a:pt x="0" y="1027938"/>
                </a:cubicBezTo>
                <a:cubicBezTo>
                  <a:pt x="0" y="460248"/>
                  <a:pt x="460248" y="0"/>
                  <a:pt x="1027938" y="0"/>
                </a:cubicBezTo>
                <a:close/>
              </a:path>
            </a:pathLst>
          </a:custGeom>
          <a:solidFill>
            <a:schemeClr val="bg1"/>
          </a:solidFill>
          <a:ln w="9525" cap="flat">
            <a:noFill/>
            <a:prstDash val="solid"/>
            <a:miter/>
          </a:ln>
        </p:spPr>
        <p:txBody>
          <a:bodyPr rtlCol="0" anchor="ctr"/>
          <a:lstStyle/>
          <a:p>
            <a:endParaRPr lang="en-US"/>
          </a:p>
        </p:txBody>
      </p:sp>
      <p:sp>
        <p:nvSpPr>
          <p:cNvPr id="13" name="Graphic 11">
            <a:extLst>
              <a:ext uri="{FF2B5EF4-FFF2-40B4-BE49-F238E27FC236}">
                <a16:creationId xmlns:a16="http://schemas.microsoft.com/office/drawing/2014/main" id="{9A47DABB-6B23-B92F-2CE3-C72452A43FFC}"/>
              </a:ext>
            </a:extLst>
          </p:cNvPr>
          <p:cNvSpPr/>
          <p:nvPr/>
        </p:nvSpPr>
        <p:spPr>
          <a:xfrm>
            <a:off x="9244208" y="317500"/>
            <a:ext cx="2636642" cy="1008569"/>
          </a:xfrm>
          <a:custGeom>
            <a:avLst/>
            <a:gdLst>
              <a:gd name="connsiteX0" fmla="*/ 4115562 w 4188999"/>
              <a:gd name="connsiteY0" fmla="*/ 1595750 h 1602377"/>
              <a:gd name="connsiteX1" fmla="*/ 4189000 w 4188999"/>
              <a:gd name="connsiteY1" fmla="*/ 1522747 h 1602377"/>
              <a:gd name="connsiteX2" fmla="*/ 4115562 w 4188999"/>
              <a:gd name="connsiteY2" fmla="*/ 1450690 h 1602377"/>
              <a:gd name="connsiteX3" fmla="*/ 4042124 w 4188999"/>
              <a:gd name="connsiteY3" fmla="*/ 1522747 h 1602377"/>
              <a:gd name="connsiteX4" fmla="*/ 4115562 w 4188999"/>
              <a:gd name="connsiteY4" fmla="*/ 1595750 h 1602377"/>
              <a:gd name="connsiteX5" fmla="*/ 3601307 w 4188999"/>
              <a:gd name="connsiteY5" fmla="*/ 1296067 h 1602377"/>
              <a:gd name="connsiteX6" fmla="*/ 3731038 w 4188999"/>
              <a:gd name="connsiteY6" fmla="*/ 1179414 h 1602377"/>
              <a:gd name="connsiteX7" fmla="*/ 3859816 w 4188999"/>
              <a:gd name="connsiteY7" fmla="*/ 1296067 h 1602377"/>
              <a:gd name="connsiteX8" fmla="*/ 3601307 w 4188999"/>
              <a:gd name="connsiteY8" fmla="*/ 1296067 h 1602377"/>
              <a:gd name="connsiteX9" fmla="*/ 3735800 w 4188999"/>
              <a:gd name="connsiteY9" fmla="*/ 1602378 h 1602377"/>
              <a:gd name="connsiteX10" fmla="*/ 3960019 w 4188999"/>
              <a:gd name="connsiteY10" fmla="*/ 1462053 h 1602377"/>
              <a:gd name="connsiteX11" fmla="*/ 3839813 w 4188999"/>
              <a:gd name="connsiteY11" fmla="*/ 1462053 h 1602377"/>
              <a:gd name="connsiteX12" fmla="*/ 3737705 w 4188999"/>
              <a:gd name="connsiteY12" fmla="*/ 1513278 h 1602377"/>
              <a:gd name="connsiteX13" fmla="*/ 3599403 w 4188999"/>
              <a:gd name="connsiteY13" fmla="*/ 1378634 h 1602377"/>
              <a:gd name="connsiteX14" fmla="*/ 3973354 w 4188999"/>
              <a:gd name="connsiteY14" fmla="*/ 1378634 h 1602377"/>
              <a:gd name="connsiteX15" fmla="*/ 3728180 w 4188999"/>
              <a:gd name="connsiteY15" fmla="*/ 1089367 h 1602377"/>
              <a:gd name="connsiteX16" fmla="*/ 3483959 w 4188999"/>
              <a:gd name="connsiteY16" fmla="*/ 1347387 h 1602377"/>
              <a:gd name="connsiteX17" fmla="*/ 3735800 w 4188999"/>
              <a:gd name="connsiteY17" fmla="*/ 1602378 h 1602377"/>
              <a:gd name="connsiteX18" fmla="*/ 3363754 w 4188999"/>
              <a:gd name="connsiteY18" fmla="*/ 1592909 h 1602377"/>
              <a:gd name="connsiteX19" fmla="*/ 3436239 w 4188999"/>
              <a:gd name="connsiteY19" fmla="*/ 1583441 h 1602377"/>
              <a:gd name="connsiteX20" fmla="*/ 3436239 w 4188999"/>
              <a:gd name="connsiteY20" fmla="*/ 1500969 h 1602377"/>
              <a:gd name="connsiteX21" fmla="*/ 3394234 w 4188999"/>
              <a:gd name="connsiteY21" fmla="*/ 1505703 h 1602377"/>
              <a:gd name="connsiteX22" fmla="*/ 3329369 w 4188999"/>
              <a:gd name="connsiteY22" fmla="*/ 1428912 h 1602377"/>
              <a:gd name="connsiteX23" fmla="*/ 3329369 w 4188999"/>
              <a:gd name="connsiteY23" fmla="*/ 1191818 h 1602377"/>
              <a:gd name="connsiteX24" fmla="*/ 3426714 w 4188999"/>
              <a:gd name="connsiteY24" fmla="*/ 1191818 h 1602377"/>
              <a:gd name="connsiteX25" fmla="*/ 3426714 w 4188999"/>
              <a:gd name="connsiteY25" fmla="*/ 1103570 h 1602377"/>
              <a:gd name="connsiteX26" fmla="*/ 3329369 w 4188999"/>
              <a:gd name="connsiteY26" fmla="*/ 1103570 h 1602377"/>
              <a:gd name="connsiteX27" fmla="*/ 3329369 w 4188999"/>
              <a:gd name="connsiteY27" fmla="*/ 961256 h 1602377"/>
              <a:gd name="connsiteX28" fmla="*/ 3218688 w 4188999"/>
              <a:gd name="connsiteY28" fmla="*/ 961256 h 1602377"/>
              <a:gd name="connsiteX29" fmla="*/ 3218688 w 4188999"/>
              <a:gd name="connsiteY29" fmla="*/ 1103570 h 1602377"/>
              <a:gd name="connsiteX30" fmla="*/ 3135725 w 4188999"/>
              <a:gd name="connsiteY30" fmla="*/ 1103570 h 1602377"/>
              <a:gd name="connsiteX31" fmla="*/ 3135725 w 4188999"/>
              <a:gd name="connsiteY31" fmla="*/ 1191818 h 1602377"/>
              <a:gd name="connsiteX32" fmla="*/ 3218688 w 4188999"/>
              <a:gd name="connsiteY32" fmla="*/ 1191818 h 1602377"/>
              <a:gd name="connsiteX33" fmla="*/ 3218688 w 4188999"/>
              <a:gd name="connsiteY33" fmla="*/ 1449743 h 1602377"/>
              <a:gd name="connsiteX34" fmla="*/ 3363754 w 4188999"/>
              <a:gd name="connsiteY34" fmla="*/ 1592909 h 1602377"/>
              <a:gd name="connsiteX35" fmla="*/ 2815209 w 4188999"/>
              <a:gd name="connsiteY35" fmla="*/ 1602378 h 1602377"/>
              <a:gd name="connsiteX36" fmla="*/ 2952560 w 4188999"/>
              <a:gd name="connsiteY36" fmla="*/ 1528428 h 1602377"/>
              <a:gd name="connsiteX37" fmla="*/ 2952560 w 4188999"/>
              <a:gd name="connsiteY37" fmla="*/ 1588175 h 1602377"/>
              <a:gd name="connsiteX38" fmla="*/ 3064193 w 4188999"/>
              <a:gd name="connsiteY38" fmla="*/ 1588175 h 1602377"/>
              <a:gd name="connsiteX39" fmla="*/ 3064193 w 4188999"/>
              <a:gd name="connsiteY39" fmla="*/ 1103570 h 1602377"/>
              <a:gd name="connsiteX40" fmla="*/ 2950655 w 4188999"/>
              <a:gd name="connsiteY40" fmla="*/ 1103570 h 1602377"/>
              <a:gd name="connsiteX41" fmla="*/ 2950655 w 4188999"/>
              <a:gd name="connsiteY41" fmla="*/ 1372006 h 1602377"/>
              <a:gd name="connsiteX42" fmla="*/ 2848547 w 4188999"/>
              <a:gd name="connsiteY42" fmla="*/ 1509490 h 1602377"/>
              <a:gd name="connsiteX43" fmla="*/ 2766536 w 4188999"/>
              <a:gd name="connsiteY43" fmla="*/ 1407040 h 1602377"/>
              <a:gd name="connsiteX44" fmla="*/ 2766536 w 4188999"/>
              <a:gd name="connsiteY44" fmla="*/ 1103570 h 1602377"/>
              <a:gd name="connsiteX45" fmla="*/ 2652998 w 4188999"/>
              <a:gd name="connsiteY45" fmla="*/ 1103570 h 1602377"/>
              <a:gd name="connsiteX46" fmla="*/ 2652998 w 4188999"/>
              <a:gd name="connsiteY46" fmla="*/ 1424178 h 1602377"/>
              <a:gd name="connsiteX47" fmla="*/ 2815209 w 4188999"/>
              <a:gd name="connsiteY47" fmla="*/ 1602378 h 1602377"/>
              <a:gd name="connsiteX48" fmla="*/ 2499360 w 4188999"/>
              <a:gd name="connsiteY48" fmla="*/ 1592909 h 1602377"/>
              <a:gd name="connsiteX49" fmla="*/ 2571845 w 4188999"/>
              <a:gd name="connsiteY49" fmla="*/ 1583441 h 1602377"/>
              <a:gd name="connsiteX50" fmla="*/ 2571845 w 4188999"/>
              <a:gd name="connsiteY50" fmla="*/ 1500969 h 1602377"/>
              <a:gd name="connsiteX51" fmla="*/ 2529840 w 4188999"/>
              <a:gd name="connsiteY51" fmla="*/ 1505703 h 1602377"/>
              <a:gd name="connsiteX52" fmla="*/ 2464975 w 4188999"/>
              <a:gd name="connsiteY52" fmla="*/ 1428912 h 1602377"/>
              <a:gd name="connsiteX53" fmla="*/ 2464975 w 4188999"/>
              <a:gd name="connsiteY53" fmla="*/ 1191818 h 1602377"/>
              <a:gd name="connsiteX54" fmla="*/ 2562320 w 4188999"/>
              <a:gd name="connsiteY54" fmla="*/ 1191818 h 1602377"/>
              <a:gd name="connsiteX55" fmla="*/ 2562320 w 4188999"/>
              <a:gd name="connsiteY55" fmla="*/ 1103570 h 1602377"/>
              <a:gd name="connsiteX56" fmla="*/ 2465070 w 4188999"/>
              <a:gd name="connsiteY56" fmla="*/ 1103570 h 1602377"/>
              <a:gd name="connsiteX57" fmla="*/ 2465070 w 4188999"/>
              <a:gd name="connsiteY57" fmla="*/ 961256 h 1602377"/>
              <a:gd name="connsiteX58" fmla="*/ 2354390 w 4188999"/>
              <a:gd name="connsiteY58" fmla="*/ 961256 h 1602377"/>
              <a:gd name="connsiteX59" fmla="*/ 2354390 w 4188999"/>
              <a:gd name="connsiteY59" fmla="*/ 1103570 h 1602377"/>
              <a:gd name="connsiteX60" fmla="*/ 2271427 w 4188999"/>
              <a:gd name="connsiteY60" fmla="*/ 1103570 h 1602377"/>
              <a:gd name="connsiteX61" fmla="*/ 2271427 w 4188999"/>
              <a:gd name="connsiteY61" fmla="*/ 1191818 h 1602377"/>
              <a:gd name="connsiteX62" fmla="*/ 2354390 w 4188999"/>
              <a:gd name="connsiteY62" fmla="*/ 1191818 h 1602377"/>
              <a:gd name="connsiteX63" fmla="*/ 2354390 w 4188999"/>
              <a:gd name="connsiteY63" fmla="*/ 1449743 h 1602377"/>
              <a:gd name="connsiteX64" fmla="*/ 2499360 w 4188999"/>
              <a:gd name="connsiteY64" fmla="*/ 1592909 h 1602377"/>
              <a:gd name="connsiteX65" fmla="*/ 2069116 w 4188999"/>
              <a:gd name="connsiteY65" fmla="*/ 980194 h 1602377"/>
              <a:gd name="connsiteX66" fmla="*/ 2143506 w 4188999"/>
              <a:gd name="connsiteY66" fmla="*/ 1054144 h 1602377"/>
              <a:gd name="connsiteX67" fmla="*/ 2217896 w 4188999"/>
              <a:gd name="connsiteY67" fmla="*/ 980194 h 1602377"/>
              <a:gd name="connsiteX68" fmla="*/ 2143506 w 4188999"/>
              <a:gd name="connsiteY68" fmla="*/ 905297 h 1602377"/>
              <a:gd name="connsiteX69" fmla="*/ 2069116 w 4188999"/>
              <a:gd name="connsiteY69" fmla="*/ 980194 h 1602377"/>
              <a:gd name="connsiteX70" fmla="*/ 2087213 w 4188999"/>
              <a:gd name="connsiteY70" fmla="*/ 1588175 h 1602377"/>
              <a:gd name="connsiteX71" fmla="*/ 2199799 w 4188999"/>
              <a:gd name="connsiteY71" fmla="*/ 1588175 h 1602377"/>
              <a:gd name="connsiteX72" fmla="*/ 2199799 w 4188999"/>
              <a:gd name="connsiteY72" fmla="*/ 1103570 h 1602377"/>
              <a:gd name="connsiteX73" fmla="*/ 2087213 w 4188999"/>
              <a:gd name="connsiteY73" fmla="*/ 1103570 h 1602377"/>
              <a:gd name="connsiteX74" fmla="*/ 2087213 w 4188999"/>
              <a:gd name="connsiteY74" fmla="*/ 1588175 h 1602377"/>
              <a:gd name="connsiteX75" fmla="*/ 1928908 w 4188999"/>
              <a:gd name="connsiteY75" fmla="*/ 1592909 h 1602377"/>
              <a:gd name="connsiteX76" fmla="*/ 2001393 w 4188999"/>
              <a:gd name="connsiteY76" fmla="*/ 1583441 h 1602377"/>
              <a:gd name="connsiteX77" fmla="*/ 2001393 w 4188999"/>
              <a:gd name="connsiteY77" fmla="*/ 1500969 h 1602377"/>
              <a:gd name="connsiteX78" fmla="*/ 1959388 w 4188999"/>
              <a:gd name="connsiteY78" fmla="*/ 1505703 h 1602377"/>
              <a:gd name="connsiteX79" fmla="*/ 1894523 w 4188999"/>
              <a:gd name="connsiteY79" fmla="*/ 1428912 h 1602377"/>
              <a:gd name="connsiteX80" fmla="*/ 1894523 w 4188999"/>
              <a:gd name="connsiteY80" fmla="*/ 1191818 h 1602377"/>
              <a:gd name="connsiteX81" fmla="*/ 1991868 w 4188999"/>
              <a:gd name="connsiteY81" fmla="*/ 1191818 h 1602377"/>
              <a:gd name="connsiteX82" fmla="*/ 1991868 w 4188999"/>
              <a:gd name="connsiteY82" fmla="*/ 1103570 h 1602377"/>
              <a:gd name="connsiteX83" fmla="*/ 1894523 w 4188999"/>
              <a:gd name="connsiteY83" fmla="*/ 1103570 h 1602377"/>
              <a:gd name="connsiteX84" fmla="*/ 1894523 w 4188999"/>
              <a:gd name="connsiteY84" fmla="*/ 961256 h 1602377"/>
              <a:gd name="connsiteX85" fmla="*/ 1783842 w 4188999"/>
              <a:gd name="connsiteY85" fmla="*/ 961256 h 1602377"/>
              <a:gd name="connsiteX86" fmla="*/ 1783842 w 4188999"/>
              <a:gd name="connsiteY86" fmla="*/ 1103570 h 1602377"/>
              <a:gd name="connsiteX87" fmla="*/ 1700879 w 4188999"/>
              <a:gd name="connsiteY87" fmla="*/ 1103570 h 1602377"/>
              <a:gd name="connsiteX88" fmla="*/ 1700879 w 4188999"/>
              <a:gd name="connsiteY88" fmla="*/ 1191818 h 1602377"/>
              <a:gd name="connsiteX89" fmla="*/ 1783842 w 4188999"/>
              <a:gd name="connsiteY89" fmla="*/ 1191818 h 1602377"/>
              <a:gd name="connsiteX90" fmla="*/ 1783842 w 4188999"/>
              <a:gd name="connsiteY90" fmla="*/ 1449743 h 1602377"/>
              <a:gd name="connsiteX91" fmla="*/ 1928908 w 4188999"/>
              <a:gd name="connsiteY91" fmla="*/ 1592909 h 1602377"/>
              <a:gd name="connsiteX92" fmla="*/ 1450848 w 4188999"/>
              <a:gd name="connsiteY92" fmla="*/ 1602378 h 1602377"/>
              <a:gd name="connsiteX93" fmla="*/ 1666494 w 4188999"/>
              <a:gd name="connsiteY93" fmla="*/ 1444914 h 1602377"/>
              <a:gd name="connsiteX94" fmla="*/ 1488091 w 4188999"/>
              <a:gd name="connsiteY94" fmla="*/ 1298813 h 1602377"/>
              <a:gd name="connsiteX95" fmla="*/ 1428941 w 4188999"/>
              <a:gd name="connsiteY95" fmla="*/ 1285557 h 1602377"/>
              <a:gd name="connsiteX96" fmla="*/ 1351693 w 4188999"/>
              <a:gd name="connsiteY96" fmla="*/ 1229598 h 1602377"/>
              <a:gd name="connsiteX97" fmla="*/ 1435608 w 4188999"/>
              <a:gd name="connsiteY97" fmla="*/ 1172691 h 1602377"/>
              <a:gd name="connsiteX98" fmla="*/ 1535811 w 4188999"/>
              <a:gd name="connsiteY98" fmla="*/ 1234332 h 1602377"/>
              <a:gd name="connsiteX99" fmla="*/ 1649349 w 4188999"/>
              <a:gd name="connsiteY99" fmla="*/ 1234332 h 1602377"/>
              <a:gd name="connsiteX100" fmla="*/ 1436561 w 4188999"/>
              <a:gd name="connsiteY100" fmla="*/ 1090219 h 1602377"/>
              <a:gd name="connsiteX101" fmla="*/ 1236155 w 4188999"/>
              <a:gd name="connsiteY101" fmla="*/ 1236320 h 1602377"/>
              <a:gd name="connsiteX102" fmla="*/ 1400270 w 4188999"/>
              <a:gd name="connsiteY102" fmla="*/ 1380433 h 1602377"/>
              <a:gd name="connsiteX103" fmla="*/ 1457516 w 4188999"/>
              <a:gd name="connsiteY103" fmla="*/ 1392742 h 1602377"/>
              <a:gd name="connsiteX104" fmla="*/ 1551051 w 4188999"/>
              <a:gd name="connsiteY104" fmla="*/ 1456277 h 1602377"/>
              <a:gd name="connsiteX105" fmla="*/ 1456563 w 4188999"/>
              <a:gd name="connsiteY105" fmla="*/ 1518864 h 1602377"/>
              <a:gd name="connsiteX106" fmla="*/ 1341120 w 4188999"/>
              <a:gd name="connsiteY106" fmla="*/ 1437339 h 1602377"/>
              <a:gd name="connsiteX107" fmla="*/ 1219010 w 4188999"/>
              <a:gd name="connsiteY107" fmla="*/ 1437339 h 1602377"/>
              <a:gd name="connsiteX108" fmla="*/ 1450848 w 4188999"/>
              <a:gd name="connsiteY108" fmla="*/ 1602378 h 1602377"/>
              <a:gd name="connsiteX109" fmla="*/ 720090 w 4188999"/>
              <a:gd name="connsiteY109" fmla="*/ 1588175 h 1602377"/>
              <a:gd name="connsiteX110" fmla="*/ 833628 w 4188999"/>
              <a:gd name="connsiteY110" fmla="*/ 1588175 h 1602377"/>
              <a:gd name="connsiteX111" fmla="*/ 833628 w 4188999"/>
              <a:gd name="connsiteY111" fmla="*/ 1317845 h 1602377"/>
              <a:gd name="connsiteX112" fmla="*/ 943356 w 4188999"/>
              <a:gd name="connsiteY112" fmla="*/ 1182254 h 1602377"/>
              <a:gd name="connsiteX113" fmla="*/ 1023461 w 4188999"/>
              <a:gd name="connsiteY113" fmla="*/ 1275236 h 1602377"/>
              <a:gd name="connsiteX114" fmla="*/ 1023461 w 4188999"/>
              <a:gd name="connsiteY114" fmla="*/ 1588175 h 1602377"/>
              <a:gd name="connsiteX115" fmla="*/ 1137952 w 4188999"/>
              <a:gd name="connsiteY115" fmla="*/ 1588175 h 1602377"/>
              <a:gd name="connsiteX116" fmla="*/ 1137952 w 4188999"/>
              <a:gd name="connsiteY116" fmla="*/ 1265673 h 1602377"/>
              <a:gd name="connsiteX117" fmla="*/ 975741 w 4188999"/>
              <a:gd name="connsiteY117" fmla="*/ 1089272 h 1602377"/>
              <a:gd name="connsiteX118" fmla="*/ 830675 w 4188999"/>
              <a:gd name="connsiteY118" fmla="*/ 1166063 h 1602377"/>
              <a:gd name="connsiteX119" fmla="*/ 830675 w 4188999"/>
              <a:gd name="connsiteY119" fmla="*/ 1103475 h 1602377"/>
              <a:gd name="connsiteX120" fmla="*/ 720090 w 4188999"/>
              <a:gd name="connsiteY120" fmla="*/ 1103475 h 1602377"/>
              <a:gd name="connsiteX121" fmla="*/ 720090 w 4188999"/>
              <a:gd name="connsiteY121" fmla="*/ 1588175 h 1602377"/>
              <a:gd name="connsiteX122" fmla="*/ 471964 w 4188999"/>
              <a:gd name="connsiteY122" fmla="*/ 1588175 h 1602377"/>
              <a:gd name="connsiteX123" fmla="*/ 591217 w 4188999"/>
              <a:gd name="connsiteY123" fmla="*/ 1588175 h 1602377"/>
              <a:gd name="connsiteX124" fmla="*/ 591217 w 4188999"/>
              <a:gd name="connsiteY124" fmla="*/ 924329 h 1602377"/>
              <a:gd name="connsiteX125" fmla="*/ 471964 w 4188999"/>
              <a:gd name="connsiteY125" fmla="*/ 924329 h 1602377"/>
              <a:gd name="connsiteX126" fmla="*/ 471964 w 4188999"/>
              <a:gd name="connsiteY126" fmla="*/ 1588175 h 1602377"/>
              <a:gd name="connsiteX127" fmla="*/ 3960971 w 4188999"/>
              <a:gd name="connsiteY127" fmla="*/ 697081 h 1602377"/>
              <a:gd name="connsiteX128" fmla="*/ 4176617 w 4188999"/>
              <a:gd name="connsiteY128" fmla="*/ 539618 h 1602377"/>
              <a:gd name="connsiteX129" fmla="*/ 3998214 w 4188999"/>
              <a:gd name="connsiteY129" fmla="*/ 393517 h 1602377"/>
              <a:gd name="connsiteX130" fmla="*/ 3939064 w 4188999"/>
              <a:gd name="connsiteY130" fmla="*/ 380261 h 1602377"/>
              <a:gd name="connsiteX131" fmla="*/ 3861816 w 4188999"/>
              <a:gd name="connsiteY131" fmla="*/ 324301 h 1602377"/>
              <a:gd name="connsiteX132" fmla="*/ 3945731 w 4188999"/>
              <a:gd name="connsiteY132" fmla="*/ 267394 h 1602377"/>
              <a:gd name="connsiteX133" fmla="*/ 4045934 w 4188999"/>
              <a:gd name="connsiteY133" fmla="*/ 329035 h 1602377"/>
              <a:gd name="connsiteX134" fmla="*/ 4159472 w 4188999"/>
              <a:gd name="connsiteY134" fmla="*/ 329035 h 1602377"/>
              <a:gd name="connsiteX135" fmla="*/ 3946684 w 4188999"/>
              <a:gd name="connsiteY135" fmla="*/ 184923 h 1602377"/>
              <a:gd name="connsiteX136" fmla="*/ 3746278 w 4188999"/>
              <a:gd name="connsiteY136" fmla="*/ 331024 h 1602377"/>
              <a:gd name="connsiteX137" fmla="*/ 3910394 w 4188999"/>
              <a:gd name="connsiteY137" fmla="*/ 475136 h 1602377"/>
              <a:gd name="connsiteX138" fmla="*/ 3967639 w 4188999"/>
              <a:gd name="connsiteY138" fmla="*/ 487446 h 1602377"/>
              <a:gd name="connsiteX139" fmla="*/ 4061174 w 4188999"/>
              <a:gd name="connsiteY139" fmla="*/ 550980 h 1602377"/>
              <a:gd name="connsiteX140" fmla="*/ 3966686 w 4188999"/>
              <a:gd name="connsiteY140" fmla="*/ 613568 h 1602377"/>
              <a:gd name="connsiteX141" fmla="*/ 3851243 w 4188999"/>
              <a:gd name="connsiteY141" fmla="*/ 532043 h 1602377"/>
              <a:gd name="connsiteX142" fmla="*/ 3729133 w 4188999"/>
              <a:gd name="connsiteY142" fmla="*/ 532043 h 1602377"/>
              <a:gd name="connsiteX143" fmla="*/ 3960971 w 4188999"/>
              <a:gd name="connsiteY143" fmla="*/ 697081 h 1602377"/>
              <a:gd name="connsiteX144" fmla="*/ 3307747 w 4188999"/>
              <a:gd name="connsiteY144" fmla="*/ 390771 h 1602377"/>
              <a:gd name="connsiteX145" fmla="*/ 3437478 w 4188999"/>
              <a:gd name="connsiteY145" fmla="*/ 274117 h 1602377"/>
              <a:gd name="connsiteX146" fmla="*/ 3566255 w 4188999"/>
              <a:gd name="connsiteY146" fmla="*/ 390771 h 1602377"/>
              <a:gd name="connsiteX147" fmla="*/ 3307747 w 4188999"/>
              <a:gd name="connsiteY147" fmla="*/ 390771 h 1602377"/>
              <a:gd name="connsiteX148" fmla="*/ 3442240 w 4188999"/>
              <a:gd name="connsiteY148" fmla="*/ 697081 h 1602377"/>
              <a:gd name="connsiteX149" fmla="*/ 3666458 w 4188999"/>
              <a:gd name="connsiteY149" fmla="*/ 556756 h 1602377"/>
              <a:gd name="connsiteX150" fmla="*/ 3546253 w 4188999"/>
              <a:gd name="connsiteY150" fmla="*/ 556756 h 1602377"/>
              <a:gd name="connsiteX151" fmla="*/ 3444145 w 4188999"/>
              <a:gd name="connsiteY151" fmla="*/ 607981 h 1602377"/>
              <a:gd name="connsiteX152" fmla="*/ 3305842 w 4188999"/>
              <a:gd name="connsiteY152" fmla="*/ 473337 h 1602377"/>
              <a:gd name="connsiteX153" fmla="*/ 3679889 w 4188999"/>
              <a:gd name="connsiteY153" fmla="*/ 473337 h 1602377"/>
              <a:gd name="connsiteX154" fmla="*/ 3434715 w 4188999"/>
              <a:gd name="connsiteY154" fmla="*/ 184070 h 1602377"/>
              <a:gd name="connsiteX155" fmla="*/ 3190494 w 4188999"/>
              <a:gd name="connsiteY155" fmla="*/ 441996 h 1602377"/>
              <a:gd name="connsiteX156" fmla="*/ 3442240 w 4188999"/>
              <a:gd name="connsiteY156" fmla="*/ 697081 h 1602377"/>
              <a:gd name="connsiteX157" fmla="*/ 2968371 w 4188999"/>
              <a:gd name="connsiteY157" fmla="*/ 74897 h 1602377"/>
              <a:gd name="connsiteX158" fmla="*/ 3042761 w 4188999"/>
              <a:gd name="connsiteY158" fmla="*/ 148847 h 1602377"/>
              <a:gd name="connsiteX159" fmla="*/ 3117152 w 4188999"/>
              <a:gd name="connsiteY159" fmla="*/ 74897 h 1602377"/>
              <a:gd name="connsiteX160" fmla="*/ 3042761 w 4188999"/>
              <a:gd name="connsiteY160" fmla="*/ 0 h 1602377"/>
              <a:gd name="connsiteX161" fmla="*/ 2968371 w 4188999"/>
              <a:gd name="connsiteY161" fmla="*/ 74897 h 1602377"/>
              <a:gd name="connsiteX162" fmla="*/ 2986469 w 4188999"/>
              <a:gd name="connsiteY162" fmla="*/ 682878 h 1602377"/>
              <a:gd name="connsiteX163" fmla="*/ 3099054 w 4188999"/>
              <a:gd name="connsiteY163" fmla="*/ 682878 h 1602377"/>
              <a:gd name="connsiteX164" fmla="*/ 3099054 w 4188999"/>
              <a:gd name="connsiteY164" fmla="*/ 198179 h 1602377"/>
              <a:gd name="connsiteX165" fmla="*/ 2986469 w 4188999"/>
              <a:gd name="connsiteY165" fmla="*/ 198179 h 1602377"/>
              <a:gd name="connsiteX166" fmla="*/ 2986469 w 4188999"/>
              <a:gd name="connsiteY166" fmla="*/ 682878 h 1602377"/>
              <a:gd name="connsiteX167" fmla="*/ 2628995 w 4188999"/>
              <a:gd name="connsiteY167" fmla="*/ 682878 h 1602377"/>
              <a:gd name="connsiteX168" fmla="*/ 2742533 w 4188999"/>
              <a:gd name="connsiteY168" fmla="*/ 682878 h 1602377"/>
              <a:gd name="connsiteX169" fmla="*/ 2742533 w 4188999"/>
              <a:gd name="connsiteY169" fmla="*/ 463774 h 1602377"/>
              <a:gd name="connsiteX170" fmla="*/ 2826449 w 4188999"/>
              <a:gd name="connsiteY170" fmla="*/ 299682 h 1602377"/>
              <a:gd name="connsiteX171" fmla="*/ 2913316 w 4188999"/>
              <a:gd name="connsiteY171" fmla="*/ 292108 h 1602377"/>
              <a:gd name="connsiteX172" fmla="*/ 2913316 w 4188999"/>
              <a:gd name="connsiteY172" fmla="*/ 183976 h 1602377"/>
              <a:gd name="connsiteX173" fmla="*/ 2739676 w 4188999"/>
              <a:gd name="connsiteY173" fmla="*/ 297789 h 1602377"/>
              <a:gd name="connsiteX174" fmla="*/ 2739676 w 4188999"/>
              <a:gd name="connsiteY174" fmla="*/ 198179 h 1602377"/>
              <a:gd name="connsiteX175" fmla="*/ 2628995 w 4188999"/>
              <a:gd name="connsiteY175" fmla="*/ 198179 h 1602377"/>
              <a:gd name="connsiteX176" fmla="*/ 2628995 w 4188999"/>
              <a:gd name="connsiteY176" fmla="*/ 682878 h 1602377"/>
              <a:gd name="connsiteX177" fmla="*/ 2140744 w 4188999"/>
              <a:gd name="connsiteY177" fmla="*/ 440102 h 1602377"/>
              <a:gd name="connsiteX178" fmla="*/ 2264759 w 4188999"/>
              <a:gd name="connsiteY178" fmla="*/ 275064 h 1602377"/>
              <a:gd name="connsiteX179" fmla="*/ 2392585 w 4188999"/>
              <a:gd name="connsiteY179" fmla="*/ 440102 h 1602377"/>
              <a:gd name="connsiteX180" fmla="*/ 2264759 w 4188999"/>
              <a:gd name="connsiteY180" fmla="*/ 607034 h 1602377"/>
              <a:gd name="connsiteX181" fmla="*/ 2140744 w 4188999"/>
              <a:gd name="connsiteY181" fmla="*/ 440102 h 1602377"/>
              <a:gd name="connsiteX182" fmla="*/ 2242852 w 4188999"/>
              <a:gd name="connsiteY182" fmla="*/ 697081 h 1602377"/>
              <a:gd name="connsiteX183" fmla="*/ 2390775 w 4188999"/>
              <a:gd name="connsiteY183" fmla="*/ 622184 h 1602377"/>
              <a:gd name="connsiteX184" fmla="*/ 2390775 w 4188999"/>
              <a:gd name="connsiteY184" fmla="*/ 682878 h 1602377"/>
              <a:gd name="connsiteX185" fmla="*/ 2505266 w 4188999"/>
              <a:gd name="connsiteY185" fmla="*/ 682878 h 1602377"/>
              <a:gd name="connsiteX186" fmla="*/ 2505266 w 4188999"/>
              <a:gd name="connsiteY186" fmla="*/ 198179 h 1602377"/>
              <a:gd name="connsiteX187" fmla="*/ 2390775 w 4188999"/>
              <a:gd name="connsiteY187" fmla="*/ 198179 h 1602377"/>
              <a:gd name="connsiteX188" fmla="*/ 2390775 w 4188999"/>
              <a:gd name="connsiteY188" fmla="*/ 260766 h 1602377"/>
              <a:gd name="connsiteX189" fmla="*/ 2242852 w 4188999"/>
              <a:gd name="connsiteY189" fmla="*/ 183976 h 1602377"/>
              <a:gd name="connsiteX190" fmla="*/ 2024348 w 4188999"/>
              <a:gd name="connsiteY190" fmla="*/ 440008 h 1602377"/>
              <a:gd name="connsiteX191" fmla="*/ 2242852 w 4188999"/>
              <a:gd name="connsiteY191" fmla="*/ 697081 h 1602377"/>
              <a:gd name="connsiteX192" fmla="*/ 1683068 w 4188999"/>
              <a:gd name="connsiteY192" fmla="*/ 697081 h 1602377"/>
              <a:gd name="connsiteX193" fmla="*/ 1820418 w 4188999"/>
              <a:gd name="connsiteY193" fmla="*/ 623131 h 1602377"/>
              <a:gd name="connsiteX194" fmla="*/ 1820418 w 4188999"/>
              <a:gd name="connsiteY194" fmla="*/ 682878 h 1602377"/>
              <a:gd name="connsiteX195" fmla="*/ 1932051 w 4188999"/>
              <a:gd name="connsiteY195" fmla="*/ 682878 h 1602377"/>
              <a:gd name="connsiteX196" fmla="*/ 1932051 w 4188999"/>
              <a:gd name="connsiteY196" fmla="*/ 198179 h 1602377"/>
              <a:gd name="connsiteX197" fmla="*/ 1818513 w 4188999"/>
              <a:gd name="connsiteY197" fmla="*/ 198179 h 1602377"/>
              <a:gd name="connsiteX198" fmla="*/ 1818513 w 4188999"/>
              <a:gd name="connsiteY198" fmla="*/ 466615 h 1602377"/>
              <a:gd name="connsiteX199" fmla="*/ 1716405 w 4188999"/>
              <a:gd name="connsiteY199" fmla="*/ 604099 h 1602377"/>
              <a:gd name="connsiteX200" fmla="*/ 1634395 w 4188999"/>
              <a:gd name="connsiteY200" fmla="*/ 501649 h 1602377"/>
              <a:gd name="connsiteX201" fmla="*/ 1634395 w 4188999"/>
              <a:gd name="connsiteY201" fmla="*/ 198179 h 1602377"/>
              <a:gd name="connsiteX202" fmla="*/ 1520857 w 4188999"/>
              <a:gd name="connsiteY202" fmla="*/ 198179 h 1602377"/>
              <a:gd name="connsiteX203" fmla="*/ 1520857 w 4188999"/>
              <a:gd name="connsiteY203" fmla="*/ 518787 h 1602377"/>
              <a:gd name="connsiteX204" fmla="*/ 1683068 w 4188999"/>
              <a:gd name="connsiteY204" fmla="*/ 697081 h 1602377"/>
              <a:gd name="connsiteX205" fmla="*/ 1368552 w 4188999"/>
              <a:gd name="connsiteY205" fmla="*/ 687613 h 1602377"/>
              <a:gd name="connsiteX206" fmla="*/ 1441037 w 4188999"/>
              <a:gd name="connsiteY206" fmla="*/ 678144 h 1602377"/>
              <a:gd name="connsiteX207" fmla="*/ 1441037 w 4188999"/>
              <a:gd name="connsiteY207" fmla="*/ 595577 h 1602377"/>
              <a:gd name="connsiteX208" fmla="*/ 1399032 w 4188999"/>
              <a:gd name="connsiteY208" fmla="*/ 600312 h 1602377"/>
              <a:gd name="connsiteX209" fmla="*/ 1334167 w 4188999"/>
              <a:gd name="connsiteY209" fmla="*/ 523521 h 1602377"/>
              <a:gd name="connsiteX210" fmla="*/ 1334167 w 4188999"/>
              <a:gd name="connsiteY210" fmla="*/ 286426 h 1602377"/>
              <a:gd name="connsiteX211" fmla="*/ 1431512 w 4188999"/>
              <a:gd name="connsiteY211" fmla="*/ 286426 h 1602377"/>
              <a:gd name="connsiteX212" fmla="*/ 1431512 w 4188999"/>
              <a:gd name="connsiteY212" fmla="*/ 198179 h 1602377"/>
              <a:gd name="connsiteX213" fmla="*/ 1334167 w 4188999"/>
              <a:gd name="connsiteY213" fmla="*/ 198179 h 1602377"/>
              <a:gd name="connsiteX214" fmla="*/ 1334167 w 4188999"/>
              <a:gd name="connsiteY214" fmla="*/ 55960 h 1602377"/>
              <a:gd name="connsiteX215" fmla="*/ 1223486 w 4188999"/>
              <a:gd name="connsiteY215" fmla="*/ 55960 h 1602377"/>
              <a:gd name="connsiteX216" fmla="*/ 1223486 w 4188999"/>
              <a:gd name="connsiteY216" fmla="*/ 198179 h 1602377"/>
              <a:gd name="connsiteX217" fmla="*/ 1140524 w 4188999"/>
              <a:gd name="connsiteY217" fmla="*/ 198179 h 1602377"/>
              <a:gd name="connsiteX218" fmla="*/ 1140524 w 4188999"/>
              <a:gd name="connsiteY218" fmla="*/ 286426 h 1602377"/>
              <a:gd name="connsiteX219" fmla="*/ 1223486 w 4188999"/>
              <a:gd name="connsiteY219" fmla="*/ 286426 h 1602377"/>
              <a:gd name="connsiteX220" fmla="*/ 1223486 w 4188999"/>
              <a:gd name="connsiteY220" fmla="*/ 544352 h 1602377"/>
              <a:gd name="connsiteX221" fmla="*/ 1368552 w 4188999"/>
              <a:gd name="connsiteY221" fmla="*/ 687613 h 1602377"/>
              <a:gd name="connsiteX222" fmla="*/ 884111 w 4188999"/>
              <a:gd name="connsiteY222" fmla="*/ 697081 h 1602377"/>
              <a:gd name="connsiteX223" fmla="*/ 1106424 w 4188999"/>
              <a:gd name="connsiteY223" fmla="*/ 530149 h 1602377"/>
              <a:gd name="connsiteX224" fmla="*/ 993838 w 4188999"/>
              <a:gd name="connsiteY224" fmla="*/ 530149 h 1602377"/>
              <a:gd name="connsiteX225" fmla="*/ 886015 w 4188999"/>
              <a:gd name="connsiteY225" fmla="*/ 604099 h 1602377"/>
              <a:gd name="connsiteX226" fmla="*/ 761048 w 4188999"/>
              <a:gd name="connsiteY226" fmla="*/ 441901 h 1602377"/>
              <a:gd name="connsiteX227" fmla="*/ 888873 w 4188999"/>
              <a:gd name="connsiteY227" fmla="*/ 277810 h 1602377"/>
              <a:gd name="connsiteX228" fmla="*/ 993838 w 4188999"/>
              <a:gd name="connsiteY228" fmla="*/ 351760 h 1602377"/>
              <a:gd name="connsiteX229" fmla="*/ 1105472 w 4188999"/>
              <a:gd name="connsiteY229" fmla="*/ 351760 h 1602377"/>
              <a:gd name="connsiteX230" fmla="*/ 886968 w 4188999"/>
              <a:gd name="connsiteY230" fmla="*/ 184828 h 1602377"/>
              <a:gd name="connsiteX231" fmla="*/ 641795 w 4188999"/>
              <a:gd name="connsiteY231" fmla="*/ 441807 h 1602377"/>
              <a:gd name="connsiteX232" fmla="*/ 884111 w 4188999"/>
              <a:gd name="connsiteY232" fmla="*/ 697081 h 1602377"/>
              <a:gd name="connsiteX233" fmla="*/ 208026 w 4188999"/>
              <a:gd name="connsiteY233" fmla="*/ 444837 h 1602377"/>
              <a:gd name="connsiteX234" fmla="*/ 252889 w 4188999"/>
              <a:gd name="connsiteY234" fmla="*/ 314927 h 1602377"/>
              <a:gd name="connsiteX235" fmla="*/ 312039 w 4188999"/>
              <a:gd name="connsiteY235" fmla="*/ 143261 h 1602377"/>
              <a:gd name="connsiteX236" fmla="*/ 312992 w 4188999"/>
              <a:gd name="connsiteY236" fmla="*/ 143261 h 1602377"/>
              <a:gd name="connsiteX237" fmla="*/ 372142 w 4188999"/>
              <a:gd name="connsiteY237" fmla="*/ 313980 h 1602377"/>
              <a:gd name="connsiteX238" fmla="*/ 417005 w 4188999"/>
              <a:gd name="connsiteY238" fmla="*/ 444837 h 1602377"/>
              <a:gd name="connsiteX239" fmla="*/ 208026 w 4188999"/>
              <a:gd name="connsiteY239" fmla="*/ 444837 h 1602377"/>
              <a:gd name="connsiteX240" fmla="*/ 0 w 4188999"/>
              <a:gd name="connsiteY240" fmla="*/ 682878 h 1602377"/>
              <a:gd name="connsiteX241" fmla="*/ 124968 w 4188999"/>
              <a:gd name="connsiteY241" fmla="*/ 682878 h 1602377"/>
              <a:gd name="connsiteX242" fmla="*/ 172688 w 4188999"/>
              <a:gd name="connsiteY242" fmla="*/ 544447 h 1602377"/>
              <a:gd name="connsiteX243" fmla="*/ 451295 w 4188999"/>
              <a:gd name="connsiteY243" fmla="*/ 544447 h 1602377"/>
              <a:gd name="connsiteX244" fmla="*/ 499015 w 4188999"/>
              <a:gd name="connsiteY244" fmla="*/ 682878 h 1602377"/>
              <a:gd name="connsiteX245" fmla="*/ 626840 w 4188999"/>
              <a:gd name="connsiteY245" fmla="*/ 682878 h 1602377"/>
              <a:gd name="connsiteX246" fmla="*/ 380714 w 4188999"/>
              <a:gd name="connsiteY246" fmla="*/ 18937 h 1602377"/>
              <a:gd name="connsiteX247" fmla="*/ 248984 w 4188999"/>
              <a:gd name="connsiteY247" fmla="*/ 18937 h 1602377"/>
              <a:gd name="connsiteX248" fmla="*/ 0 w 4188999"/>
              <a:gd name="connsiteY248" fmla="*/ 682878 h 160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4188999" h="1602377">
                <a:moveTo>
                  <a:pt x="4115562" y="1595750"/>
                </a:moveTo>
                <a:cubicBezTo>
                  <a:pt x="4155662" y="1595750"/>
                  <a:pt x="4189000" y="1563462"/>
                  <a:pt x="4189000" y="1522747"/>
                </a:cubicBezTo>
                <a:cubicBezTo>
                  <a:pt x="4189000" y="1482884"/>
                  <a:pt x="4155567" y="1450690"/>
                  <a:pt x="4115562" y="1450690"/>
                </a:cubicBezTo>
                <a:cubicBezTo>
                  <a:pt x="4075462" y="1450690"/>
                  <a:pt x="4042124" y="1482978"/>
                  <a:pt x="4042124" y="1522747"/>
                </a:cubicBezTo>
                <a:cubicBezTo>
                  <a:pt x="4042124" y="1563556"/>
                  <a:pt x="4075462" y="1595750"/>
                  <a:pt x="4115562" y="1595750"/>
                </a:cubicBezTo>
                <a:moveTo>
                  <a:pt x="3601307" y="1296067"/>
                </a:moveTo>
                <a:cubicBezTo>
                  <a:pt x="3611785" y="1227798"/>
                  <a:pt x="3664268" y="1179414"/>
                  <a:pt x="3731038" y="1179414"/>
                </a:cubicBezTo>
                <a:cubicBezTo>
                  <a:pt x="3803523" y="1179414"/>
                  <a:pt x="3849338" y="1225905"/>
                  <a:pt x="3859816" y="1296067"/>
                </a:cubicBezTo>
                <a:lnTo>
                  <a:pt x="3601307" y="1296067"/>
                </a:lnTo>
                <a:close/>
                <a:moveTo>
                  <a:pt x="3735800" y="1602378"/>
                </a:moveTo>
                <a:cubicBezTo>
                  <a:pt x="3856006" y="1602378"/>
                  <a:pt x="3934206" y="1544524"/>
                  <a:pt x="3960019" y="1462053"/>
                </a:cubicBezTo>
                <a:lnTo>
                  <a:pt x="3839813" y="1462053"/>
                </a:lnTo>
                <a:cubicBezTo>
                  <a:pt x="3824573" y="1490459"/>
                  <a:pt x="3793046" y="1513278"/>
                  <a:pt x="3737705" y="1513278"/>
                </a:cubicBezTo>
                <a:cubicBezTo>
                  <a:pt x="3661410" y="1513278"/>
                  <a:pt x="3605117" y="1459212"/>
                  <a:pt x="3599403" y="1378634"/>
                </a:cubicBezTo>
                <a:lnTo>
                  <a:pt x="3973354" y="1378634"/>
                </a:lnTo>
                <a:cubicBezTo>
                  <a:pt x="3971449" y="1194658"/>
                  <a:pt x="3874103" y="1089367"/>
                  <a:pt x="3728180" y="1089367"/>
                </a:cubicBezTo>
                <a:cubicBezTo>
                  <a:pt x="3595592" y="1089367"/>
                  <a:pt x="3483959" y="1195605"/>
                  <a:pt x="3483959" y="1347387"/>
                </a:cubicBezTo>
                <a:cubicBezTo>
                  <a:pt x="3483959" y="1500022"/>
                  <a:pt x="3580353" y="1602378"/>
                  <a:pt x="3735800" y="1602378"/>
                </a:cubicBezTo>
                <a:moveTo>
                  <a:pt x="3363754" y="1592909"/>
                </a:moveTo>
                <a:cubicBezTo>
                  <a:pt x="3390424" y="1592909"/>
                  <a:pt x="3420047" y="1589122"/>
                  <a:pt x="3436239" y="1583441"/>
                </a:cubicBezTo>
                <a:lnTo>
                  <a:pt x="3436239" y="1500969"/>
                </a:lnTo>
                <a:cubicBezTo>
                  <a:pt x="3420047" y="1503809"/>
                  <a:pt x="3405664" y="1505703"/>
                  <a:pt x="3394234" y="1505703"/>
                </a:cubicBezTo>
                <a:cubicBezTo>
                  <a:pt x="3346514" y="1505703"/>
                  <a:pt x="3329369" y="1479191"/>
                  <a:pt x="3329369" y="1428912"/>
                </a:cubicBezTo>
                <a:lnTo>
                  <a:pt x="3329369" y="1191818"/>
                </a:lnTo>
                <a:lnTo>
                  <a:pt x="3426714" y="1191818"/>
                </a:lnTo>
                <a:lnTo>
                  <a:pt x="3426714" y="1103570"/>
                </a:lnTo>
                <a:lnTo>
                  <a:pt x="3329369" y="1103570"/>
                </a:lnTo>
                <a:lnTo>
                  <a:pt x="3329369" y="961256"/>
                </a:lnTo>
                <a:lnTo>
                  <a:pt x="3218688" y="961256"/>
                </a:lnTo>
                <a:lnTo>
                  <a:pt x="3218688" y="1103570"/>
                </a:lnTo>
                <a:lnTo>
                  <a:pt x="3135725" y="1103570"/>
                </a:lnTo>
                <a:lnTo>
                  <a:pt x="3135725" y="1191818"/>
                </a:lnTo>
                <a:lnTo>
                  <a:pt x="3218688" y="1191818"/>
                </a:lnTo>
                <a:lnTo>
                  <a:pt x="3218688" y="1449743"/>
                </a:lnTo>
                <a:cubicBezTo>
                  <a:pt x="3218688" y="1556928"/>
                  <a:pt x="3284601" y="1592909"/>
                  <a:pt x="3363754" y="1592909"/>
                </a:cubicBezTo>
                <a:moveTo>
                  <a:pt x="2815209" y="1602378"/>
                </a:moveTo>
                <a:cubicBezTo>
                  <a:pt x="2879122" y="1602378"/>
                  <a:pt x="2925890" y="1576813"/>
                  <a:pt x="2952560" y="1528428"/>
                </a:cubicBezTo>
                <a:lnTo>
                  <a:pt x="2952560" y="1588175"/>
                </a:lnTo>
                <a:lnTo>
                  <a:pt x="3064193" y="1588175"/>
                </a:lnTo>
                <a:lnTo>
                  <a:pt x="3064193" y="1103570"/>
                </a:lnTo>
                <a:lnTo>
                  <a:pt x="2950655" y="1103570"/>
                </a:lnTo>
                <a:lnTo>
                  <a:pt x="2950655" y="1372006"/>
                </a:lnTo>
                <a:cubicBezTo>
                  <a:pt x="2950655" y="1469722"/>
                  <a:pt x="2899124" y="1509490"/>
                  <a:pt x="2848547" y="1509490"/>
                </a:cubicBezTo>
                <a:cubicBezTo>
                  <a:pt x="2791301" y="1509490"/>
                  <a:pt x="2766536" y="1471521"/>
                  <a:pt x="2766536" y="1407040"/>
                </a:cubicBezTo>
                <a:lnTo>
                  <a:pt x="2766536" y="1103570"/>
                </a:lnTo>
                <a:lnTo>
                  <a:pt x="2652998" y="1103570"/>
                </a:lnTo>
                <a:lnTo>
                  <a:pt x="2652998" y="1424178"/>
                </a:lnTo>
                <a:cubicBezTo>
                  <a:pt x="2652998" y="1541684"/>
                  <a:pt x="2719769" y="1602378"/>
                  <a:pt x="2815209" y="1602378"/>
                </a:cubicBezTo>
                <a:moveTo>
                  <a:pt x="2499360" y="1592909"/>
                </a:moveTo>
                <a:cubicBezTo>
                  <a:pt x="2526030" y="1592909"/>
                  <a:pt x="2555653" y="1589122"/>
                  <a:pt x="2571845" y="1583441"/>
                </a:cubicBezTo>
                <a:lnTo>
                  <a:pt x="2571845" y="1500969"/>
                </a:lnTo>
                <a:cubicBezTo>
                  <a:pt x="2555653" y="1503809"/>
                  <a:pt x="2541270" y="1505703"/>
                  <a:pt x="2529840" y="1505703"/>
                </a:cubicBezTo>
                <a:cubicBezTo>
                  <a:pt x="2482120" y="1505703"/>
                  <a:pt x="2464975" y="1479191"/>
                  <a:pt x="2464975" y="1428912"/>
                </a:cubicBezTo>
                <a:lnTo>
                  <a:pt x="2464975" y="1191818"/>
                </a:lnTo>
                <a:lnTo>
                  <a:pt x="2562320" y="1191818"/>
                </a:lnTo>
                <a:lnTo>
                  <a:pt x="2562320" y="1103570"/>
                </a:lnTo>
                <a:lnTo>
                  <a:pt x="2465070" y="1103570"/>
                </a:lnTo>
                <a:lnTo>
                  <a:pt x="2465070" y="961256"/>
                </a:lnTo>
                <a:lnTo>
                  <a:pt x="2354390" y="961256"/>
                </a:lnTo>
                <a:lnTo>
                  <a:pt x="2354390" y="1103570"/>
                </a:lnTo>
                <a:lnTo>
                  <a:pt x="2271427" y="1103570"/>
                </a:lnTo>
                <a:lnTo>
                  <a:pt x="2271427" y="1191818"/>
                </a:lnTo>
                <a:lnTo>
                  <a:pt x="2354390" y="1191818"/>
                </a:lnTo>
                <a:lnTo>
                  <a:pt x="2354390" y="1449743"/>
                </a:lnTo>
                <a:cubicBezTo>
                  <a:pt x="2354390" y="1556928"/>
                  <a:pt x="2420207" y="1592909"/>
                  <a:pt x="2499360" y="1592909"/>
                </a:cubicBezTo>
                <a:moveTo>
                  <a:pt x="2069116" y="980194"/>
                </a:moveTo>
                <a:cubicBezTo>
                  <a:pt x="2069116" y="1021003"/>
                  <a:pt x="2102549" y="1054144"/>
                  <a:pt x="2143506" y="1054144"/>
                </a:cubicBezTo>
                <a:cubicBezTo>
                  <a:pt x="2184559" y="1054144"/>
                  <a:pt x="2217896" y="1020909"/>
                  <a:pt x="2217896" y="980194"/>
                </a:cubicBezTo>
                <a:cubicBezTo>
                  <a:pt x="2217896" y="938437"/>
                  <a:pt x="2184464" y="905297"/>
                  <a:pt x="2143506" y="905297"/>
                </a:cubicBezTo>
                <a:cubicBezTo>
                  <a:pt x="2102549" y="905297"/>
                  <a:pt x="2069116" y="938532"/>
                  <a:pt x="2069116" y="980194"/>
                </a:cubicBezTo>
                <a:moveTo>
                  <a:pt x="2087213" y="1588175"/>
                </a:moveTo>
                <a:lnTo>
                  <a:pt x="2199799" y="1588175"/>
                </a:lnTo>
                <a:lnTo>
                  <a:pt x="2199799" y="1103570"/>
                </a:lnTo>
                <a:lnTo>
                  <a:pt x="2087213" y="1103570"/>
                </a:lnTo>
                <a:lnTo>
                  <a:pt x="2087213" y="1588175"/>
                </a:lnTo>
                <a:close/>
                <a:moveTo>
                  <a:pt x="1928908" y="1592909"/>
                </a:moveTo>
                <a:cubicBezTo>
                  <a:pt x="1955578" y="1592909"/>
                  <a:pt x="1985201" y="1589122"/>
                  <a:pt x="2001393" y="1583441"/>
                </a:cubicBezTo>
                <a:lnTo>
                  <a:pt x="2001393" y="1500969"/>
                </a:lnTo>
                <a:cubicBezTo>
                  <a:pt x="1985201" y="1503809"/>
                  <a:pt x="1970818" y="1505703"/>
                  <a:pt x="1959388" y="1505703"/>
                </a:cubicBezTo>
                <a:cubicBezTo>
                  <a:pt x="1911668" y="1505703"/>
                  <a:pt x="1894523" y="1479191"/>
                  <a:pt x="1894523" y="1428912"/>
                </a:cubicBezTo>
                <a:lnTo>
                  <a:pt x="1894523" y="1191818"/>
                </a:lnTo>
                <a:lnTo>
                  <a:pt x="1991868" y="1191818"/>
                </a:lnTo>
                <a:lnTo>
                  <a:pt x="1991868" y="1103570"/>
                </a:lnTo>
                <a:lnTo>
                  <a:pt x="1894523" y="1103570"/>
                </a:lnTo>
                <a:lnTo>
                  <a:pt x="1894523" y="961256"/>
                </a:lnTo>
                <a:lnTo>
                  <a:pt x="1783842" y="961256"/>
                </a:lnTo>
                <a:lnTo>
                  <a:pt x="1783842" y="1103570"/>
                </a:lnTo>
                <a:lnTo>
                  <a:pt x="1700879" y="1103570"/>
                </a:lnTo>
                <a:lnTo>
                  <a:pt x="1700879" y="1191818"/>
                </a:lnTo>
                <a:lnTo>
                  <a:pt x="1783842" y="1191818"/>
                </a:lnTo>
                <a:lnTo>
                  <a:pt x="1783842" y="1449743"/>
                </a:lnTo>
                <a:cubicBezTo>
                  <a:pt x="1783842" y="1556928"/>
                  <a:pt x="1849660" y="1592909"/>
                  <a:pt x="1928908" y="1592909"/>
                </a:cubicBezTo>
                <a:moveTo>
                  <a:pt x="1450848" y="1602378"/>
                </a:moveTo>
                <a:cubicBezTo>
                  <a:pt x="1573911" y="1602378"/>
                  <a:pt x="1666494" y="1541684"/>
                  <a:pt x="1666494" y="1444914"/>
                </a:cubicBezTo>
                <a:cubicBezTo>
                  <a:pt x="1666494" y="1360549"/>
                  <a:pt x="1595914" y="1322579"/>
                  <a:pt x="1488091" y="1298813"/>
                </a:cubicBezTo>
                <a:lnTo>
                  <a:pt x="1428941" y="1285557"/>
                </a:lnTo>
                <a:cubicBezTo>
                  <a:pt x="1374553" y="1274195"/>
                  <a:pt x="1351693" y="1260939"/>
                  <a:pt x="1351693" y="1229598"/>
                </a:cubicBezTo>
                <a:cubicBezTo>
                  <a:pt x="1351693" y="1194469"/>
                  <a:pt x="1387031" y="1172691"/>
                  <a:pt x="1435608" y="1172691"/>
                </a:cubicBezTo>
                <a:cubicBezTo>
                  <a:pt x="1489996" y="1172691"/>
                  <a:pt x="1524381" y="1195416"/>
                  <a:pt x="1535811" y="1234332"/>
                </a:cubicBezTo>
                <a:lnTo>
                  <a:pt x="1649349" y="1234332"/>
                </a:lnTo>
                <a:cubicBezTo>
                  <a:pt x="1637919" y="1155647"/>
                  <a:pt x="1566386" y="1090219"/>
                  <a:pt x="1436561" y="1090219"/>
                </a:cubicBezTo>
                <a:cubicBezTo>
                  <a:pt x="1318260" y="1090219"/>
                  <a:pt x="1236155" y="1150913"/>
                  <a:pt x="1236155" y="1236320"/>
                </a:cubicBezTo>
                <a:cubicBezTo>
                  <a:pt x="1236155" y="1316898"/>
                  <a:pt x="1294352" y="1357708"/>
                  <a:pt x="1400270" y="1380433"/>
                </a:cubicBezTo>
                <a:lnTo>
                  <a:pt x="1457516" y="1392742"/>
                </a:lnTo>
                <a:cubicBezTo>
                  <a:pt x="1526191" y="1406945"/>
                  <a:pt x="1551051" y="1423137"/>
                  <a:pt x="1551051" y="1456277"/>
                </a:cubicBezTo>
                <a:cubicBezTo>
                  <a:pt x="1551051" y="1496140"/>
                  <a:pt x="1511903" y="1518864"/>
                  <a:pt x="1456563" y="1518864"/>
                </a:cubicBezTo>
                <a:cubicBezTo>
                  <a:pt x="1386935" y="1518864"/>
                  <a:pt x="1349693" y="1485629"/>
                  <a:pt x="1341120" y="1437339"/>
                </a:cubicBezTo>
                <a:lnTo>
                  <a:pt x="1219010" y="1437339"/>
                </a:lnTo>
                <a:cubicBezTo>
                  <a:pt x="1226630" y="1534109"/>
                  <a:pt x="1309688" y="1602378"/>
                  <a:pt x="1450848" y="1602378"/>
                </a:cubicBezTo>
                <a:moveTo>
                  <a:pt x="720090" y="1588175"/>
                </a:moveTo>
                <a:lnTo>
                  <a:pt x="833628" y="1588175"/>
                </a:lnTo>
                <a:lnTo>
                  <a:pt x="833628" y="1317845"/>
                </a:lnTo>
                <a:cubicBezTo>
                  <a:pt x="833628" y="1222023"/>
                  <a:pt x="887063" y="1182254"/>
                  <a:pt x="943356" y="1182254"/>
                </a:cubicBezTo>
                <a:cubicBezTo>
                  <a:pt x="1002506" y="1182254"/>
                  <a:pt x="1023461" y="1222117"/>
                  <a:pt x="1023461" y="1275236"/>
                </a:cubicBezTo>
                <a:lnTo>
                  <a:pt x="1023461" y="1588175"/>
                </a:lnTo>
                <a:lnTo>
                  <a:pt x="1137952" y="1588175"/>
                </a:lnTo>
                <a:lnTo>
                  <a:pt x="1137952" y="1265673"/>
                </a:lnTo>
                <a:cubicBezTo>
                  <a:pt x="1137952" y="1151860"/>
                  <a:pt x="1074039" y="1089272"/>
                  <a:pt x="975741" y="1089272"/>
                </a:cubicBezTo>
                <a:cubicBezTo>
                  <a:pt x="905161" y="1089272"/>
                  <a:pt x="856488" y="1125348"/>
                  <a:pt x="830675" y="1166063"/>
                </a:cubicBezTo>
                <a:lnTo>
                  <a:pt x="830675" y="1103475"/>
                </a:lnTo>
                <a:lnTo>
                  <a:pt x="720090" y="1103475"/>
                </a:lnTo>
                <a:lnTo>
                  <a:pt x="720090" y="1588175"/>
                </a:lnTo>
                <a:close/>
                <a:moveTo>
                  <a:pt x="471964" y="1588175"/>
                </a:moveTo>
                <a:lnTo>
                  <a:pt x="591217" y="1588175"/>
                </a:lnTo>
                <a:lnTo>
                  <a:pt x="591217" y="924329"/>
                </a:lnTo>
                <a:lnTo>
                  <a:pt x="471964" y="924329"/>
                </a:lnTo>
                <a:lnTo>
                  <a:pt x="471964" y="1588175"/>
                </a:lnTo>
                <a:close/>
                <a:moveTo>
                  <a:pt x="3960971" y="697081"/>
                </a:moveTo>
                <a:cubicBezTo>
                  <a:pt x="4084034" y="697081"/>
                  <a:pt x="4176617" y="636387"/>
                  <a:pt x="4176617" y="539618"/>
                </a:cubicBezTo>
                <a:cubicBezTo>
                  <a:pt x="4176617" y="455157"/>
                  <a:pt x="4106037" y="417283"/>
                  <a:pt x="3998214" y="393517"/>
                </a:cubicBezTo>
                <a:lnTo>
                  <a:pt x="3939064" y="380261"/>
                </a:lnTo>
                <a:cubicBezTo>
                  <a:pt x="3884676" y="368898"/>
                  <a:pt x="3861816" y="355642"/>
                  <a:pt x="3861816" y="324301"/>
                </a:cubicBezTo>
                <a:cubicBezTo>
                  <a:pt x="3861816" y="289172"/>
                  <a:pt x="3897154" y="267394"/>
                  <a:pt x="3945731" y="267394"/>
                </a:cubicBezTo>
                <a:cubicBezTo>
                  <a:pt x="4000119" y="267394"/>
                  <a:pt x="4034504" y="290119"/>
                  <a:pt x="4045934" y="329035"/>
                </a:cubicBezTo>
                <a:lnTo>
                  <a:pt x="4159472" y="329035"/>
                </a:lnTo>
                <a:cubicBezTo>
                  <a:pt x="4148042" y="250351"/>
                  <a:pt x="4076510" y="184923"/>
                  <a:pt x="3946684" y="184923"/>
                </a:cubicBezTo>
                <a:cubicBezTo>
                  <a:pt x="3828383" y="184923"/>
                  <a:pt x="3746278" y="245617"/>
                  <a:pt x="3746278" y="331024"/>
                </a:cubicBezTo>
                <a:cubicBezTo>
                  <a:pt x="3746278" y="411602"/>
                  <a:pt x="3804476" y="452412"/>
                  <a:pt x="3910394" y="475136"/>
                </a:cubicBezTo>
                <a:lnTo>
                  <a:pt x="3967639" y="487446"/>
                </a:lnTo>
                <a:cubicBezTo>
                  <a:pt x="4036314" y="501649"/>
                  <a:pt x="4061174" y="517840"/>
                  <a:pt x="4061174" y="550980"/>
                </a:cubicBezTo>
                <a:cubicBezTo>
                  <a:pt x="4061174" y="590843"/>
                  <a:pt x="4022027" y="613568"/>
                  <a:pt x="3966686" y="613568"/>
                </a:cubicBezTo>
                <a:cubicBezTo>
                  <a:pt x="3897059" y="613568"/>
                  <a:pt x="3859816" y="580333"/>
                  <a:pt x="3851243" y="532043"/>
                </a:cubicBezTo>
                <a:lnTo>
                  <a:pt x="3729133" y="532043"/>
                </a:lnTo>
                <a:cubicBezTo>
                  <a:pt x="3736848" y="628812"/>
                  <a:pt x="3819811" y="697081"/>
                  <a:pt x="3960971" y="697081"/>
                </a:cubicBezTo>
                <a:moveTo>
                  <a:pt x="3307747" y="390771"/>
                </a:moveTo>
                <a:cubicBezTo>
                  <a:pt x="3318224" y="322502"/>
                  <a:pt x="3370707" y="274117"/>
                  <a:pt x="3437478" y="274117"/>
                </a:cubicBezTo>
                <a:cubicBezTo>
                  <a:pt x="3509963" y="274117"/>
                  <a:pt x="3555778" y="320608"/>
                  <a:pt x="3566255" y="390771"/>
                </a:cubicBezTo>
                <a:lnTo>
                  <a:pt x="3307747" y="390771"/>
                </a:lnTo>
                <a:close/>
                <a:moveTo>
                  <a:pt x="3442240" y="697081"/>
                </a:moveTo>
                <a:cubicBezTo>
                  <a:pt x="3562445" y="697081"/>
                  <a:pt x="3640646" y="639228"/>
                  <a:pt x="3666458" y="556756"/>
                </a:cubicBezTo>
                <a:lnTo>
                  <a:pt x="3546253" y="556756"/>
                </a:lnTo>
                <a:cubicBezTo>
                  <a:pt x="3531013" y="585257"/>
                  <a:pt x="3499485" y="607981"/>
                  <a:pt x="3444145" y="607981"/>
                </a:cubicBezTo>
                <a:cubicBezTo>
                  <a:pt x="3367849" y="607981"/>
                  <a:pt x="3311557" y="553915"/>
                  <a:pt x="3305842" y="473337"/>
                </a:cubicBezTo>
                <a:lnTo>
                  <a:pt x="3679889" y="473337"/>
                </a:lnTo>
                <a:cubicBezTo>
                  <a:pt x="3677984" y="289362"/>
                  <a:pt x="3580638" y="184070"/>
                  <a:pt x="3434715" y="184070"/>
                </a:cubicBezTo>
                <a:cubicBezTo>
                  <a:pt x="3302127" y="184070"/>
                  <a:pt x="3190494" y="290308"/>
                  <a:pt x="3190494" y="441996"/>
                </a:cubicBezTo>
                <a:cubicBezTo>
                  <a:pt x="3190399" y="594631"/>
                  <a:pt x="3286792" y="697081"/>
                  <a:pt x="3442240" y="697081"/>
                </a:cubicBezTo>
                <a:moveTo>
                  <a:pt x="2968371" y="74897"/>
                </a:moveTo>
                <a:cubicBezTo>
                  <a:pt x="2968371" y="115707"/>
                  <a:pt x="3001804" y="148847"/>
                  <a:pt x="3042761" y="148847"/>
                </a:cubicBezTo>
                <a:cubicBezTo>
                  <a:pt x="3083814" y="148847"/>
                  <a:pt x="3117152" y="115612"/>
                  <a:pt x="3117152" y="74897"/>
                </a:cubicBezTo>
                <a:cubicBezTo>
                  <a:pt x="3117152" y="33140"/>
                  <a:pt x="3083719" y="0"/>
                  <a:pt x="3042761" y="0"/>
                </a:cubicBezTo>
                <a:cubicBezTo>
                  <a:pt x="3001804" y="0"/>
                  <a:pt x="2968371" y="33235"/>
                  <a:pt x="2968371" y="74897"/>
                </a:cubicBezTo>
                <a:moveTo>
                  <a:pt x="2986469" y="682878"/>
                </a:moveTo>
                <a:lnTo>
                  <a:pt x="3099054" y="682878"/>
                </a:lnTo>
                <a:lnTo>
                  <a:pt x="3099054" y="198179"/>
                </a:lnTo>
                <a:lnTo>
                  <a:pt x="2986469" y="198179"/>
                </a:lnTo>
                <a:lnTo>
                  <a:pt x="2986469" y="682878"/>
                </a:lnTo>
                <a:close/>
                <a:moveTo>
                  <a:pt x="2628995" y="682878"/>
                </a:moveTo>
                <a:lnTo>
                  <a:pt x="2742533" y="682878"/>
                </a:lnTo>
                <a:lnTo>
                  <a:pt x="2742533" y="463774"/>
                </a:lnTo>
                <a:cubicBezTo>
                  <a:pt x="2742533" y="377420"/>
                  <a:pt x="2767298" y="320513"/>
                  <a:pt x="2826449" y="299682"/>
                </a:cubicBezTo>
                <a:cubicBezTo>
                  <a:pt x="2850261" y="291161"/>
                  <a:pt x="2878931" y="289267"/>
                  <a:pt x="2913316" y="292108"/>
                </a:cubicBezTo>
                <a:lnTo>
                  <a:pt x="2913316" y="183976"/>
                </a:lnTo>
                <a:cubicBezTo>
                  <a:pt x="2828354" y="179241"/>
                  <a:pt x="2771204" y="211435"/>
                  <a:pt x="2739676" y="297789"/>
                </a:cubicBezTo>
                <a:lnTo>
                  <a:pt x="2739676" y="198179"/>
                </a:lnTo>
                <a:lnTo>
                  <a:pt x="2628995" y="198179"/>
                </a:lnTo>
                <a:lnTo>
                  <a:pt x="2628995" y="682878"/>
                </a:lnTo>
                <a:close/>
                <a:moveTo>
                  <a:pt x="2140744" y="440102"/>
                </a:moveTo>
                <a:cubicBezTo>
                  <a:pt x="2140744" y="339545"/>
                  <a:pt x="2184654" y="275064"/>
                  <a:pt x="2264759" y="275064"/>
                </a:cubicBezTo>
                <a:cubicBezTo>
                  <a:pt x="2340102" y="275064"/>
                  <a:pt x="2392585" y="344280"/>
                  <a:pt x="2392585" y="440102"/>
                </a:cubicBezTo>
                <a:cubicBezTo>
                  <a:pt x="2392585" y="536872"/>
                  <a:pt x="2340102" y="607034"/>
                  <a:pt x="2264759" y="607034"/>
                </a:cubicBezTo>
                <a:cubicBezTo>
                  <a:pt x="2184654" y="607034"/>
                  <a:pt x="2140744" y="541511"/>
                  <a:pt x="2140744" y="440102"/>
                </a:cubicBezTo>
                <a:moveTo>
                  <a:pt x="2242852" y="697081"/>
                </a:moveTo>
                <a:cubicBezTo>
                  <a:pt x="2313432" y="697081"/>
                  <a:pt x="2364962" y="665740"/>
                  <a:pt x="2390775" y="622184"/>
                </a:cubicBezTo>
                <a:lnTo>
                  <a:pt x="2390775" y="682878"/>
                </a:lnTo>
                <a:lnTo>
                  <a:pt x="2505266" y="682878"/>
                </a:lnTo>
                <a:lnTo>
                  <a:pt x="2505266" y="198179"/>
                </a:lnTo>
                <a:lnTo>
                  <a:pt x="2390775" y="198179"/>
                </a:lnTo>
                <a:lnTo>
                  <a:pt x="2390775" y="260766"/>
                </a:lnTo>
                <a:cubicBezTo>
                  <a:pt x="2365058" y="217116"/>
                  <a:pt x="2313527" y="183976"/>
                  <a:pt x="2242852" y="183976"/>
                </a:cubicBezTo>
                <a:cubicBezTo>
                  <a:pt x="2118836" y="183976"/>
                  <a:pt x="2024348" y="280745"/>
                  <a:pt x="2024348" y="440008"/>
                </a:cubicBezTo>
                <a:cubicBezTo>
                  <a:pt x="2024348" y="599270"/>
                  <a:pt x="2118836" y="697081"/>
                  <a:pt x="2242852" y="697081"/>
                </a:cubicBezTo>
                <a:moveTo>
                  <a:pt x="1683068" y="697081"/>
                </a:moveTo>
                <a:cubicBezTo>
                  <a:pt x="1746980" y="697081"/>
                  <a:pt x="1793748" y="671516"/>
                  <a:pt x="1820418" y="623131"/>
                </a:cubicBezTo>
                <a:lnTo>
                  <a:pt x="1820418" y="682878"/>
                </a:lnTo>
                <a:lnTo>
                  <a:pt x="1932051" y="682878"/>
                </a:lnTo>
                <a:lnTo>
                  <a:pt x="1932051" y="198179"/>
                </a:lnTo>
                <a:lnTo>
                  <a:pt x="1818513" y="198179"/>
                </a:lnTo>
                <a:lnTo>
                  <a:pt x="1818513" y="466615"/>
                </a:lnTo>
                <a:cubicBezTo>
                  <a:pt x="1818513" y="564331"/>
                  <a:pt x="1766983" y="604099"/>
                  <a:pt x="1716405" y="604099"/>
                </a:cubicBezTo>
                <a:cubicBezTo>
                  <a:pt x="1659160" y="604099"/>
                  <a:pt x="1634395" y="566130"/>
                  <a:pt x="1634395" y="501649"/>
                </a:cubicBezTo>
                <a:lnTo>
                  <a:pt x="1634395" y="198179"/>
                </a:lnTo>
                <a:lnTo>
                  <a:pt x="1520857" y="198179"/>
                </a:lnTo>
                <a:lnTo>
                  <a:pt x="1520857" y="518787"/>
                </a:lnTo>
                <a:cubicBezTo>
                  <a:pt x="1520952" y="636387"/>
                  <a:pt x="1587722" y="697081"/>
                  <a:pt x="1683068" y="697081"/>
                </a:cubicBezTo>
                <a:moveTo>
                  <a:pt x="1368552" y="687613"/>
                </a:moveTo>
                <a:cubicBezTo>
                  <a:pt x="1395222" y="687613"/>
                  <a:pt x="1424845" y="683825"/>
                  <a:pt x="1441037" y="678144"/>
                </a:cubicBezTo>
                <a:lnTo>
                  <a:pt x="1441037" y="595577"/>
                </a:lnTo>
                <a:cubicBezTo>
                  <a:pt x="1424845" y="598418"/>
                  <a:pt x="1410462" y="600312"/>
                  <a:pt x="1399032" y="600312"/>
                </a:cubicBezTo>
                <a:cubicBezTo>
                  <a:pt x="1351312" y="600312"/>
                  <a:pt x="1334167" y="573800"/>
                  <a:pt x="1334167" y="523521"/>
                </a:cubicBezTo>
                <a:lnTo>
                  <a:pt x="1334167" y="286426"/>
                </a:lnTo>
                <a:lnTo>
                  <a:pt x="1431512" y="286426"/>
                </a:lnTo>
                <a:lnTo>
                  <a:pt x="1431512" y="198179"/>
                </a:lnTo>
                <a:lnTo>
                  <a:pt x="1334167" y="198179"/>
                </a:lnTo>
                <a:lnTo>
                  <a:pt x="1334167" y="55960"/>
                </a:lnTo>
                <a:lnTo>
                  <a:pt x="1223486" y="55960"/>
                </a:lnTo>
                <a:lnTo>
                  <a:pt x="1223486" y="198179"/>
                </a:lnTo>
                <a:lnTo>
                  <a:pt x="1140524" y="198179"/>
                </a:lnTo>
                <a:lnTo>
                  <a:pt x="1140524" y="286426"/>
                </a:lnTo>
                <a:lnTo>
                  <a:pt x="1223486" y="286426"/>
                </a:lnTo>
                <a:lnTo>
                  <a:pt x="1223486" y="544352"/>
                </a:lnTo>
                <a:cubicBezTo>
                  <a:pt x="1223486" y="651537"/>
                  <a:pt x="1289399" y="687613"/>
                  <a:pt x="1368552" y="687613"/>
                </a:cubicBezTo>
                <a:moveTo>
                  <a:pt x="884111" y="697081"/>
                </a:moveTo>
                <a:cubicBezTo>
                  <a:pt x="1011936" y="697081"/>
                  <a:pt x="1093089" y="620291"/>
                  <a:pt x="1106424" y="530149"/>
                </a:cubicBezTo>
                <a:lnTo>
                  <a:pt x="993838" y="530149"/>
                </a:lnTo>
                <a:cubicBezTo>
                  <a:pt x="978599" y="572853"/>
                  <a:pt x="946118" y="604099"/>
                  <a:pt x="886015" y="604099"/>
                </a:cubicBezTo>
                <a:cubicBezTo>
                  <a:pt x="816388" y="604099"/>
                  <a:pt x="761048" y="548140"/>
                  <a:pt x="761048" y="441901"/>
                </a:cubicBezTo>
                <a:cubicBezTo>
                  <a:pt x="761048" y="334716"/>
                  <a:pt x="815435" y="277810"/>
                  <a:pt x="888873" y="277810"/>
                </a:cubicBezTo>
                <a:cubicBezTo>
                  <a:pt x="944213" y="277810"/>
                  <a:pt x="978599" y="308204"/>
                  <a:pt x="993838" y="351760"/>
                </a:cubicBezTo>
                <a:lnTo>
                  <a:pt x="1105472" y="351760"/>
                </a:lnTo>
                <a:cubicBezTo>
                  <a:pt x="1092137" y="260672"/>
                  <a:pt x="1013841" y="184828"/>
                  <a:pt x="886968" y="184828"/>
                </a:cubicBezTo>
                <a:cubicBezTo>
                  <a:pt x="746760" y="184828"/>
                  <a:pt x="641795" y="285385"/>
                  <a:pt x="641795" y="441807"/>
                </a:cubicBezTo>
                <a:cubicBezTo>
                  <a:pt x="641795" y="600312"/>
                  <a:pt x="744855" y="697081"/>
                  <a:pt x="884111" y="697081"/>
                </a:cubicBezTo>
                <a:moveTo>
                  <a:pt x="208026" y="444837"/>
                </a:moveTo>
                <a:lnTo>
                  <a:pt x="252889" y="314927"/>
                </a:lnTo>
                <a:cubicBezTo>
                  <a:pt x="271939" y="265595"/>
                  <a:pt x="290132" y="209636"/>
                  <a:pt x="312039" y="143261"/>
                </a:cubicBezTo>
                <a:lnTo>
                  <a:pt x="312992" y="143261"/>
                </a:lnTo>
                <a:cubicBezTo>
                  <a:pt x="335851" y="209636"/>
                  <a:pt x="354997" y="266542"/>
                  <a:pt x="372142" y="313980"/>
                </a:cubicBezTo>
                <a:lnTo>
                  <a:pt x="417005" y="444837"/>
                </a:lnTo>
                <a:lnTo>
                  <a:pt x="208026" y="444837"/>
                </a:lnTo>
                <a:close/>
                <a:moveTo>
                  <a:pt x="0" y="682878"/>
                </a:moveTo>
                <a:lnTo>
                  <a:pt x="124968" y="682878"/>
                </a:lnTo>
                <a:lnTo>
                  <a:pt x="172688" y="544447"/>
                </a:lnTo>
                <a:lnTo>
                  <a:pt x="451295" y="544447"/>
                </a:lnTo>
                <a:lnTo>
                  <a:pt x="499015" y="682878"/>
                </a:lnTo>
                <a:lnTo>
                  <a:pt x="626840" y="682878"/>
                </a:lnTo>
                <a:lnTo>
                  <a:pt x="380714" y="18937"/>
                </a:lnTo>
                <a:lnTo>
                  <a:pt x="248984" y="18937"/>
                </a:lnTo>
                <a:lnTo>
                  <a:pt x="0" y="682878"/>
                </a:lnTo>
                <a:close/>
              </a:path>
            </a:pathLst>
          </a:custGeom>
          <a:solidFill>
            <a:schemeClr val="bg1"/>
          </a:solidFill>
          <a:ln w="9525" cap="flat">
            <a:noFill/>
            <a:prstDash val="solid"/>
            <a:miter/>
          </a:ln>
        </p:spPr>
        <p:txBody>
          <a:bodyPr rtlCol="0" anchor="ctr"/>
          <a:lstStyle/>
          <a:p>
            <a:endParaRPr lang="en-US"/>
          </a:p>
        </p:txBody>
      </p:sp>
      <p:sp>
        <p:nvSpPr>
          <p:cNvPr id="5" name="Content Placeholder 4">
            <a:extLst>
              <a:ext uri="{FF2B5EF4-FFF2-40B4-BE49-F238E27FC236}">
                <a16:creationId xmlns:a16="http://schemas.microsoft.com/office/drawing/2014/main" id="{0B7A8BD4-DD84-41BF-1FEF-21775B30484B}"/>
              </a:ext>
            </a:extLst>
          </p:cNvPr>
          <p:cNvSpPr>
            <a:spLocks noGrp="1"/>
          </p:cNvSpPr>
          <p:nvPr>
            <p:ph sz="quarter" idx="10"/>
          </p:nvPr>
        </p:nvSpPr>
        <p:spPr>
          <a:xfrm>
            <a:off x="8458200" y="4052888"/>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7100500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hank you">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5113-57A5-9394-9EAC-AE049E0FC471}"/>
              </a:ext>
            </a:extLst>
          </p:cNvPr>
          <p:cNvSpPr>
            <a:spLocks noGrp="1"/>
          </p:cNvSpPr>
          <p:nvPr>
            <p:ph type="ctrTitle"/>
          </p:nvPr>
        </p:nvSpPr>
        <p:spPr>
          <a:xfrm>
            <a:off x="1169811" y="2819273"/>
            <a:ext cx="6571317" cy="780120"/>
          </a:xfrm>
        </p:spPr>
        <p:txBody>
          <a:bodyPr anchor="t" anchorCtr="0"/>
          <a:lstStyle>
            <a:lvl1pPr algn="l">
              <a:defRPr sz="3100" b="0" i="0">
                <a:solidFill>
                  <a:schemeClr val="bg1"/>
                </a:solidFill>
                <a:latin typeface="ABC Oracle Medium" panose="020B0504040202060203" pitchFamily="34" charset="77"/>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0F1D9585-239A-5710-5FBB-F38F3137D466}"/>
              </a:ext>
            </a:extLst>
          </p:cNvPr>
          <p:cNvSpPr>
            <a:spLocks noGrp="1"/>
          </p:cNvSpPr>
          <p:nvPr>
            <p:ph type="subTitle" idx="1"/>
          </p:nvPr>
        </p:nvSpPr>
        <p:spPr>
          <a:xfrm>
            <a:off x="1187165" y="3624574"/>
            <a:ext cx="6566752" cy="1598604"/>
          </a:xfrm>
        </p:spPr>
        <p:txBody>
          <a:bodyPr anchor="t" anchorCtr="0"/>
          <a:lstStyle>
            <a:lvl1pPr marL="0" indent="0" algn="l">
              <a:spcBef>
                <a:spcPts val="0"/>
              </a:spcBef>
              <a:spcAft>
                <a:spcPts val="0"/>
              </a:spcAft>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1" name="Graphic 9">
            <a:extLst>
              <a:ext uri="{FF2B5EF4-FFF2-40B4-BE49-F238E27FC236}">
                <a16:creationId xmlns:a16="http://schemas.microsoft.com/office/drawing/2014/main" id="{7C687F61-C361-715E-64E1-F940513FF331}"/>
              </a:ext>
            </a:extLst>
          </p:cNvPr>
          <p:cNvSpPr/>
          <p:nvPr/>
        </p:nvSpPr>
        <p:spPr>
          <a:xfrm>
            <a:off x="333637" y="298711"/>
            <a:ext cx="2237988" cy="1392303"/>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bg1"/>
          </a:solidFill>
          <a:ln w="9509" cap="flat">
            <a:noFill/>
            <a:prstDash val="solid"/>
            <a:miter/>
          </a:ln>
        </p:spPr>
        <p:txBody>
          <a:bodyPr rtlCol="0" anchor="ctr"/>
          <a:lstStyle/>
          <a:p>
            <a:endParaRPr lang="en-US"/>
          </a:p>
        </p:txBody>
      </p:sp>
    </p:spTree>
    <p:extLst>
      <p:ext uri="{BB962C8B-B14F-4D97-AF65-F5344CB8AC3E}">
        <p14:creationId xmlns:p14="http://schemas.microsoft.com/office/powerpoint/2010/main" val="2152915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CF1D5-760B-C176-387B-D72A7C86735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71866A1-8102-1D93-18E9-F08E642DB40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6301DF5-0CD9-3F8D-FAD9-F0687904214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067E663-3479-4E39-5240-0684D4DE7676}"/>
              </a:ext>
            </a:extLst>
          </p:cNvPr>
          <p:cNvSpPr>
            <a:spLocks noGrp="1"/>
          </p:cNvSpPr>
          <p:nvPr>
            <p:ph type="dt" sz="half" idx="10"/>
          </p:nvPr>
        </p:nvSpPr>
        <p:spPr/>
        <p:txBody>
          <a:bodyPr/>
          <a:lstStyle/>
          <a:p>
            <a:fld id="{870F8594-6701-B749-B4B8-0BE582B69469}" type="datetimeFigureOut">
              <a:rPr lang="en-US" smtClean="0"/>
              <a:t>7/23/2026</a:t>
            </a:fld>
            <a:endParaRPr lang="en-US"/>
          </a:p>
        </p:txBody>
      </p:sp>
      <p:sp>
        <p:nvSpPr>
          <p:cNvPr id="6" name="Footer Placeholder 5">
            <a:extLst>
              <a:ext uri="{FF2B5EF4-FFF2-40B4-BE49-F238E27FC236}">
                <a16:creationId xmlns:a16="http://schemas.microsoft.com/office/drawing/2014/main" id="{F026E0EE-229B-AF7F-C150-30922B3EBA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753AAD-87AB-DBEC-D797-157C7C9ADB05}"/>
              </a:ext>
            </a:extLst>
          </p:cNvPr>
          <p:cNvSpPr>
            <a:spLocks noGrp="1"/>
          </p:cNvSpPr>
          <p:nvPr>
            <p:ph type="sldNum" sz="quarter" idx="12"/>
          </p:nvPr>
        </p:nvSpPr>
        <p:spPr/>
        <p:txBody>
          <a:bodyPr/>
          <a:lstStyle/>
          <a:p>
            <a:fld id="{65A5F60F-BEC8-244A-8E85-2932798B6B35}" type="slidenum">
              <a:rPr lang="en-US" smtClean="0"/>
              <a:t>‹#›</a:t>
            </a:fld>
            <a:endParaRPr lang="en-US"/>
          </a:p>
        </p:txBody>
      </p:sp>
    </p:spTree>
    <p:extLst>
      <p:ext uri="{BB962C8B-B14F-4D97-AF65-F5344CB8AC3E}">
        <p14:creationId xmlns:p14="http://schemas.microsoft.com/office/powerpoint/2010/main" val="27612351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063BF-E7D9-9109-0F24-7F1A3D1DEC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44926CB8-67AD-93C3-12F6-A623491850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783DFE7D-DD7A-1A8C-7850-BA4EAEE23F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441678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43568E-B69F-31A9-5D84-5E0B7D27CE56}"/>
              </a:ext>
            </a:extLst>
          </p:cNvPr>
          <p:cNvSpPr>
            <a:spLocks noGrp="1"/>
          </p:cNvSpPr>
          <p:nvPr>
            <p:ph type="pic" sz="quarter" idx="13"/>
          </p:nvPr>
        </p:nvSpPr>
        <p:spPr>
          <a:xfrm>
            <a:off x="6096000" y="0"/>
            <a:ext cx="6096000" cy="6858000"/>
          </a:xfrm>
          <a:solidFill>
            <a:schemeClr val="bg1">
              <a:lumMod val="85000"/>
            </a:schemeClr>
          </a:solidFill>
        </p:spPr>
        <p:txBody>
          <a:bodyPr anchor="ctr" anchorCtr="0"/>
          <a:lstStyle>
            <a:lvl1pPr algn="ctr">
              <a:defRPr sz="1000"/>
            </a:lvl1pPr>
          </a:lstStyle>
          <a:p>
            <a:r>
              <a:rPr lang="en-US"/>
              <a:t>Click icon to add picture</a:t>
            </a:r>
          </a:p>
        </p:txBody>
      </p:sp>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375305" cy="1232435"/>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52423" y="1493113"/>
            <a:ext cx="5349731" cy="19358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bg1"/>
                </a:solidFill>
              </a:defRPr>
            </a:lvl1pPr>
          </a:lstStyle>
          <a:p>
            <a:fld id="{741AFF56-1126-4107-9C02-BC0EFBF16431}" type="slidenum">
              <a:rPr lang="en-GB" smtClean="0"/>
              <a:pPr/>
              <a:t>‹#›</a:t>
            </a:fld>
            <a:endParaRPr lang="en-GB"/>
          </a:p>
        </p:txBody>
      </p:sp>
      <p:sp>
        <p:nvSpPr>
          <p:cNvPr id="12" name="Graphic 9">
            <a:extLst>
              <a:ext uri="{FF2B5EF4-FFF2-40B4-BE49-F238E27FC236}">
                <a16:creationId xmlns:a16="http://schemas.microsoft.com/office/drawing/2014/main" id="{07DE4BE4-C52D-8163-E612-5CD7219CE49C}"/>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accent1"/>
          </a:solidFill>
          <a:ln w="9509" cap="flat">
            <a:noFill/>
            <a:prstDash val="solid"/>
            <a:miter/>
          </a:ln>
        </p:spPr>
        <p:txBody>
          <a:bodyPr rtlCol="0" anchor="ctr"/>
          <a:lstStyle/>
          <a:p>
            <a:endParaRPr lang="en-US"/>
          </a:p>
        </p:txBody>
      </p:sp>
      <p:sp>
        <p:nvSpPr>
          <p:cNvPr id="5" name="Table Placeholder 4">
            <a:extLst>
              <a:ext uri="{FF2B5EF4-FFF2-40B4-BE49-F238E27FC236}">
                <a16:creationId xmlns:a16="http://schemas.microsoft.com/office/drawing/2014/main" id="{B0299780-6C74-ADAB-0B62-DE8956375EE9}"/>
              </a:ext>
            </a:extLst>
          </p:cNvPr>
          <p:cNvSpPr>
            <a:spLocks noGrp="1"/>
          </p:cNvSpPr>
          <p:nvPr>
            <p:ph type="tbl" sz="quarter" idx="14"/>
          </p:nvPr>
        </p:nvSpPr>
        <p:spPr>
          <a:xfrm>
            <a:off x="352425" y="3513138"/>
            <a:ext cx="5349732" cy="2005012"/>
          </a:xfrm>
        </p:spPr>
        <p:txBody>
          <a:bodyPr/>
          <a:lstStyle/>
          <a:p>
            <a:r>
              <a:rPr lang="en-US"/>
              <a:t>Click icon to add table</a:t>
            </a:r>
            <a:endParaRPr lang="en-AU"/>
          </a:p>
        </p:txBody>
      </p:sp>
    </p:spTree>
    <p:extLst>
      <p:ext uri="{BB962C8B-B14F-4D97-AF65-F5344CB8AC3E}">
        <p14:creationId xmlns:p14="http://schemas.microsoft.com/office/powerpoint/2010/main" val="650548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ABC465-CD79-7D06-4A2B-C39ACF000F23}"/>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C0FB387C-2155-D395-30A2-A2045A97775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98E03E6-83BD-F203-FE9B-B2FE25D940B7}"/>
              </a:ext>
            </a:extLst>
          </p:cNvPr>
          <p:cNvSpPr>
            <a:spLocks noGrp="1"/>
          </p:cNvSpPr>
          <p:nvPr>
            <p:ph type="sldNum" sz="quarter" idx="12"/>
          </p:nvPr>
        </p:nvSpPr>
        <p:spPr/>
        <p:txBody>
          <a:bodyPr/>
          <a:lstStyle/>
          <a:p>
            <a:fld id="{741AFF56-1126-4107-9C02-BC0EFBF16431}" type="slidenum">
              <a:rPr lang="en-GB" smtClean="0"/>
              <a:pPr/>
              <a:t>‹#›</a:t>
            </a:fld>
            <a:endParaRPr lang="en-GB"/>
          </a:p>
        </p:txBody>
      </p:sp>
    </p:spTree>
    <p:extLst>
      <p:ext uri="{BB962C8B-B14F-4D97-AF65-F5344CB8AC3E}">
        <p14:creationId xmlns:p14="http://schemas.microsoft.com/office/powerpoint/2010/main" val="9120673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5113-57A5-9394-9EAC-AE049E0FC471}"/>
              </a:ext>
            </a:extLst>
          </p:cNvPr>
          <p:cNvSpPr>
            <a:spLocks noGrp="1"/>
          </p:cNvSpPr>
          <p:nvPr>
            <p:ph type="ctrTitle"/>
          </p:nvPr>
        </p:nvSpPr>
        <p:spPr>
          <a:xfrm>
            <a:off x="1984003" y="3702358"/>
            <a:ext cx="6571317" cy="780120"/>
          </a:xfrm>
        </p:spPr>
        <p:txBody>
          <a:bodyPr anchor="t" anchorCtr="0"/>
          <a:lstStyle>
            <a:lvl1pPr algn="l">
              <a:defRPr sz="3500" b="0" i="0">
                <a:solidFill>
                  <a:schemeClr val="bg1"/>
                </a:solidFill>
                <a:latin typeface="ABC Oracle Medium" panose="020B0504040202060203" pitchFamily="34" charset="77"/>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0F1D9585-239A-5710-5FBB-F38F3137D466}"/>
              </a:ext>
            </a:extLst>
          </p:cNvPr>
          <p:cNvSpPr>
            <a:spLocks noGrp="1"/>
          </p:cNvSpPr>
          <p:nvPr>
            <p:ph type="subTitle" idx="1"/>
          </p:nvPr>
        </p:nvSpPr>
        <p:spPr>
          <a:xfrm>
            <a:off x="2001357" y="4488870"/>
            <a:ext cx="6566752" cy="1598604"/>
          </a:xfrm>
        </p:spPr>
        <p:txBody>
          <a:bodyPr anchor="t" anchorCtr="0"/>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1" name="Graphic 9">
            <a:extLst>
              <a:ext uri="{FF2B5EF4-FFF2-40B4-BE49-F238E27FC236}">
                <a16:creationId xmlns:a16="http://schemas.microsoft.com/office/drawing/2014/main" id="{7C687F61-C361-715E-64E1-F940513FF331}"/>
              </a:ext>
            </a:extLst>
          </p:cNvPr>
          <p:cNvSpPr/>
          <p:nvPr/>
        </p:nvSpPr>
        <p:spPr>
          <a:xfrm>
            <a:off x="333637" y="298711"/>
            <a:ext cx="4232364" cy="2633050"/>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bg1"/>
          </a:solidFill>
          <a:ln w="9509" cap="flat">
            <a:noFill/>
            <a:prstDash val="solid"/>
            <a:miter/>
          </a:ln>
        </p:spPr>
        <p:txBody>
          <a:bodyPr rtlCol="0" anchor="ctr"/>
          <a:lstStyle/>
          <a:p>
            <a:endParaRPr lang="en-US"/>
          </a:p>
        </p:txBody>
      </p:sp>
    </p:spTree>
    <p:extLst>
      <p:ext uri="{BB962C8B-B14F-4D97-AF65-F5344CB8AC3E}">
        <p14:creationId xmlns:p14="http://schemas.microsoft.com/office/powerpoint/2010/main" val="1496104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5113-57A5-9394-9EAC-AE049E0FC471}"/>
              </a:ext>
            </a:extLst>
          </p:cNvPr>
          <p:cNvSpPr>
            <a:spLocks noGrp="1"/>
          </p:cNvSpPr>
          <p:nvPr>
            <p:ph type="ctrTitle"/>
          </p:nvPr>
        </p:nvSpPr>
        <p:spPr>
          <a:xfrm>
            <a:off x="321110" y="286185"/>
            <a:ext cx="6571317" cy="780120"/>
          </a:xfrm>
        </p:spPr>
        <p:txBody>
          <a:bodyPr anchor="t" anchorCtr="0"/>
          <a:lstStyle>
            <a:lvl1pPr algn="l">
              <a:defRPr sz="3500" b="0" i="0">
                <a:solidFill>
                  <a:schemeClr val="bg1"/>
                </a:solidFill>
                <a:latin typeface="ABC Oracle Medium" panose="020B0504040202060203" pitchFamily="34" charset="77"/>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0F1D9585-239A-5710-5FBB-F38F3137D466}"/>
              </a:ext>
            </a:extLst>
          </p:cNvPr>
          <p:cNvSpPr>
            <a:spLocks noGrp="1"/>
          </p:cNvSpPr>
          <p:nvPr>
            <p:ph type="subTitle" idx="1"/>
          </p:nvPr>
        </p:nvSpPr>
        <p:spPr>
          <a:xfrm>
            <a:off x="338464" y="1122801"/>
            <a:ext cx="6566752" cy="1598604"/>
          </a:xfrm>
        </p:spPr>
        <p:txBody>
          <a:bodyPr anchor="t" anchorCtr="0"/>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8" name="Freeform 17">
            <a:extLst>
              <a:ext uri="{FF2B5EF4-FFF2-40B4-BE49-F238E27FC236}">
                <a16:creationId xmlns:a16="http://schemas.microsoft.com/office/drawing/2014/main" id="{476D9EB4-DA8D-7007-E1F1-13594489E635}"/>
              </a:ext>
            </a:extLst>
          </p:cNvPr>
          <p:cNvSpPr/>
          <p:nvPr userDrawn="1"/>
        </p:nvSpPr>
        <p:spPr>
          <a:xfrm>
            <a:off x="8188346" y="2855934"/>
            <a:ext cx="3692504" cy="3692504"/>
          </a:xfrm>
          <a:custGeom>
            <a:avLst/>
            <a:gdLst>
              <a:gd name="connsiteX0" fmla="*/ 1027937 w 2055876"/>
              <a:gd name="connsiteY0" fmla="*/ 436911 h 2055876"/>
              <a:gd name="connsiteX1" fmla="*/ 436911 w 2055876"/>
              <a:gd name="connsiteY1" fmla="*/ 1027937 h 2055876"/>
              <a:gd name="connsiteX2" fmla="*/ 1027937 w 2055876"/>
              <a:gd name="connsiteY2" fmla="*/ 1619059 h 2055876"/>
              <a:gd name="connsiteX3" fmla="*/ 1618964 w 2055876"/>
              <a:gd name="connsiteY3" fmla="*/ 1027937 h 2055876"/>
              <a:gd name="connsiteX4" fmla="*/ 1027937 w 2055876"/>
              <a:gd name="connsiteY4" fmla="*/ 436911 h 2055876"/>
              <a:gd name="connsiteX5" fmla="*/ 1027938 w 2055876"/>
              <a:gd name="connsiteY5" fmla="*/ 0 h 2055876"/>
              <a:gd name="connsiteX6" fmla="*/ 2055876 w 2055876"/>
              <a:gd name="connsiteY6" fmla="*/ 1027938 h 2055876"/>
              <a:gd name="connsiteX7" fmla="*/ 2055876 w 2055876"/>
              <a:gd name="connsiteY7" fmla="*/ 2055876 h 2055876"/>
              <a:gd name="connsiteX8" fmla="*/ 1027938 w 2055876"/>
              <a:gd name="connsiteY8" fmla="*/ 2055876 h 2055876"/>
              <a:gd name="connsiteX9" fmla="*/ 0 w 2055876"/>
              <a:gd name="connsiteY9" fmla="*/ 1027938 h 2055876"/>
              <a:gd name="connsiteX10" fmla="*/ 1027938 w 2055876"/>
              <a:gd name="connsiteY10" fmla="*/ 0 h 205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5876" h="2055876">
                <a:moveTo>
                  <a:pt x="1027937" y="436911"/>
                </a:moveTo>
                <a:cubicBezTo>
                  <a:pt x="701516" y="436911"/>
                  <a:pt x="436911" y="701516"/>
                  <a:pt x="436911" y="1027937"/>
                </a:cubicBezTo>
                <a:cubicBezTo>
                  <a:pt x="436911" y="1354454"/>
                  <a:pt x="701516" y="1619059"/>
                  <a:pt x="1027937" y="1619059"/>
                </a:cubicBezTo>
                <a:cubicBezTo>
                  <a:pt x="1354359" y="1619059"/>
                  <a:pt x="1618964" y="1354454"/>
                  <a:pt x="1618964" y="1027937"/>
                </a:cubicBezTo>
                <a:cubicBezTo>
                  <a:pt x="1618964" y="701516"/>
                  <a:pt x="1354359" y="436911"/>
                  <a:pt x="1027937" y="436911"/>
                </a:cubicBezTo>
                <a:close/>
                <a:moveTo>
                  <a:pt x="1027938" y="0"/>
                </a:moveTo>
                <a:cubicBezTo>
                  <a:pt x="1595628" y="0"/>
                  <a:pt x="2055876" y="460248"/>
                  <a:pt x="2055876" y="1027938"/>
                </a:cubicBezTo>
                <a:lnTo>
                  <a:pt x="2055876" y="2055876"/>
                </a:lnTo>
                <a:lnTo>
                  <a:pt x="1027938" y="2055876"/>
                </a:lnTo>
                <a:cubicBezTo>
                  <a:pt x="460248" y="2055876"/>
                  <a:pt x="0" y="1595723"/>
                  <a:pt x="0" y="1027938"/>
                </a:cubicBezTo>
                <a:cubicBezTo>
                  <a:pt x="0" y="460248"/>
                  <a:pt x="460248" y="0"/>
                  <a:pt x="1027938" y="0"/>
                </a:cubicBezTo>
                <a:close/>
              </a:path>
            </a:pathLst>
          </a:custGeom>
          <a:solidFill>
            <a:schemeClr val="bg1"/>
          </a:solidFill>
          <a:ln w="9525" cap="flat">
            <a:noFill/>
            <a:prstDash val="solid"/>
            <a:miter/>
          </a:ln>
        </p:spPr>
        <p:txBody>
          <a:bodyPr rtlCol="0" anchor="ctr"/>
          <a:lstStyle/>
          <a:p>
            <a:endParaRPr lang="en-US"/>
          </a:p>
        </p:txBody>
      </p:sp>
      <p:sp>
        <p:nvSpPr>
          <p:cNvPr id="13" name="Graphic 11">
            <a:extLst>
              <a:ext uri="{FF2B5EF4-FFF2-40B4-BE49-F238E27FC236}">
                <a16:creationId xmlns:a16="http://schemas.microsoft.com/office/drawing/2014/main" id="{9A47DABB-6B23-B92F-2CE3-C72452A43FFC}"/>
              </a:ext>
            </a:extLst>
          </p:cNvPr>
          <p:cNvSpPr/>
          <p:nvPr/>
        </p:nvSpPr>
        <p:spPr>
          <a:xfrm>
            <a:off x="9244208" y="317500"/>
            <a:ext cx="2636642" cy="1008569"/>
          </a:xfrm>
          <a:custGeom>
            <a:avLst/>
            <a:gdLst>
              <a:gd name="connsiteX0" fmla="*/ 4115562 w 4188999"/>
              <a:gd name="connsiteY0" fmla="*/ 1595750 h 1602377"/>
              <a:gd name="connsiteX1" fmla="*/ 4189000 w 4188999"/>
              <a:gd name="connsiteY1" fmla="*/ 1522747 h 1602377"/>
              <a:gd name="connsiteX2" fmla="*/ 4115562 w 4188999"/>
              <a:gd name="connsiteY2" fmla="*/ 1450690 h 1602377"/>
              <a:gd name="connsiteX3" fmla="*/ 4042124 w 4188999"/>
              <a:gd name="connsiteY3" fmla="*/ 1522747 h 1602377"/>
              <a:gd name="connsiteX4" fmla="*/ 4115562 w 4188999"/>
              <a:gd name="connsiteY4" fmla="*/ 1595750 h 1602377"/>
              <a:gd name="connsiteX5" fmla="*/ 3601307 w 4188999"/>
              <a:gd name="connsiteY5" fmla="*/ 1296067 h 1602377"/>
              <a:gd name="connsiteX6" fmla="*/ 3731038 w 4188999"/>
              <a:gd name="connsiteY6" fmla="*/ 1179414 h 1602377"/>
              <a:gd name="connsiteX7" fmla="*/ 3859816 w 4188999"/>
              <a:gd name="connsiteY7" fmla="*/ 1296067 h 1602377"/>
              <a:gd name="connsiteX8" fmla="*/ 3601307 w 4188999"/>
              <a:gd name="connsiteY8" fmla="*/ 1296067 h 1602377"/>
              <a:gd name="connsiteX9" fmla="*/ 3735800 w 4188999"/>
              <a:gd name="connsiteY9" fmla="*/ 1602378 h 1602377"/>
              <a:gd name="connsiteX10" fmla="*/ 3960019 w 4188999"/>
              <a:gd name="connsiteY10" fmla="*/ 1462053 h 1602377"/>
              <a:gd name="connsiteX11" fmla="*/ 3839813 w 4188999"/>
              <a:gd name="connsiteY11" fmla="*/ 1462053 h 1602377"/>
              <a:gd name="connsiteX12" fmla="*/ 3737705 w 4188999"/>
              <a:gd name="connsiteY12" fmla="*/ 1513278 h 1602377"/>
              <a:gd name="connsiteX13" fmla="*/ 3599403 w 4188999"/>
              <a:gd name="connsiteY13" fmla="*/ 1378634 h 1602377"/>
              <a:gd name="connsiteX14" fmla="*/ 3973354 w 4188999"/>
              <a:gd name="connsiteY14" fmla="*/ 1378634 h 1602377"/>
              <a:gd name="connsiteX15" fmla="*/ 3728180 w 4188999"/>
              <a:gd name="connsiteY15" fmla="*/ 1089367 h 1602377"/>
              <a:gd name="connsiteX16" fmla="*/ 3483959 w 4188999"/>
              <a:gd name="connsiteY16" fmla="*/ 1347387 h 1602377"/>
              <a:gd name="connsiteX17" fmla="*/ 3735800 w 4188999"/>
              <a:gd name="connsiteY17" fmla="*/ 1602378 h 1602377"/>
              <a:gd name="connsiteX18" fmla="*/ 3363754 w 4188999"/>
              <a:gd name="connsiteY18" fmla="*/ 1592909 h 1602377"/>
              <a:gd name="connsiteX19" fmla="*/ 3436239 w 4188999"/>
              <a:gd name="connsiteY19" fmla="*/ 1583441 h 1602377"/>
              <a:gd name="connsiteX20" fmla="*/ 3436239 w 4188999"/>
              <a:gd name="connsiteY20" fmla="*/ 1500969 h 1602377"/>
              <a:gd name="connsiteX21" fmla="*/ 3394234 w 4188999"/>
              <a:gd name="connsiteY21" fmla="*/ 1505703 h 1602377"/>
              <a:gd name="connsiteX22" fmla="*/ 3329369 w 4188999"/>
              <a:gd name="connsiteY22" fmla="*/ 1428912 h 1602377"/>
              <a:gd name="connsiteX23" fmla="*/ 3329369 w 4188999"/>
              <a:gd name="connsiteY23" fmla="*/ 1191818 h 1602377"/>
              <a:gd name="connsiteX24" fmla="*/ 3426714 w 4188999"/>
              <a:gd name="connsiteY24" fmla="*/ 1191818 h 1602377"/>
              <a:gd name="connsiteX25" fmla="*/ 3426714 w 4188999"/>
              <a:gd name="connsiteY25" fmla="*/ 1103570 h 1602377"/>
              <a:gd name="connsiteX26" fmla="*/ 3329369 w 4188999"/>
              <a:gd name="connsiteY26" fmla="*/ 1103570 h 1602377"/>
              <a:gd name="connsiteX27" fmla="*/ 3329369 w 4188999"/>
              <a:gd name="connsiteY27" fmla="*/ 961256 h 1602377"/>
              <a:gd name="connsiteX28" fmla="*/ 3218688 w 4188999"/>
              <a:gd name="connsiteY28" fmla="*/ 961256 h 1602377"/>
              <a:gd name="connsiteX29" fmla="*/ 3218688 w 4188999"/>
              <a:gd name="connsiteY29" fmla="*/ 1103570 h 1602377"/>
              <a:gd name="connsiteX30" fmla="*/ 3135725 w 4188999"/>
              <a:gd name="connsiteY30" fmla="*/ 1103570 h 1602377"/>
              <a:gd name="connsiteX31" fmla="*/ 3135725 w 4188999"/>
              <a:gd name="connsiteY31" fmla="*/ 1191818 h 1602377"/>
              <a:gd name="connsiteX32" fmla="*/ 3218688 w 4188999"/>
              <a:gd name="connsiteY32" fmla="*/ 1191818 h 1602377"/>
              <a:gd name="connsiteX33" fmla="*/ 3218688 w 4188999"/>
              <a:gd name="connsiteY33" fmla="*/ 1449743 h 1602377"/>
              <a:gd name="connsiteX34" fmla="*/ 3363754 w 4188999"/>
              <a:gd name="connsiteY34" fmla="*/ 1592909 h 1602377"/>
              <a:gd name="connsiteX35" fmla="*/ 2815209 w 4188999"/>
              <a:gd name="connsiteY35" fmla="*/ 1602378 h 1602377"/>
              <a:gd name="connsiteX36" fmla="*/ 2952560 w 4188999"/>
              <a:gd name="connsiteY36" fmla="*/ 1528428 h 1602377"/>
              <a:gd name="connsiteX37" fmla="*/ 2952560 w 4188999"/>
              <a:gd name="connsiteY37" fmla="*/ 1588175 h 1602377"/>
              <a:gd name="connsiteX38" fmla="*/ 3064193 w 4188999"/>
              <a:gd name="connsiteY38" fmla="*/ 1588175 h 1602377"/>
              <a:gd name="connsiteX39" fmla="*/ 3064193 w 4188999"/>
              <a:gd name="connsiteY39" fmla="*/ 1103570 h 1602377"/>
              <a:gd name="connsiteX40" fmla="*/ 2950655 w 4188999"/>
              <a:gd name="connsiteY40" fmla="*/ 1103570 h 1602377"/>
              <a:gd name="connsiteX41" fmla="*/ 2950655 w 4188999"/>
              <a:gd name="connsiteY41" fmla="*/ 1372006 h 1602377"/>
              <a:gd name="connsiteX42" fmla="*/ 2848547 w 4188999"/>
              <a:gd name="connsiteY42" fmla="*/ 1509490 h 1602377"/>
              <a:gd name="connsiteX43" fmla="*/ 2766536 w 4188999"/>
              <a:gd name="connsiteY43" fmla="*/ 1407040 h 1602377"/>
              <a:gd name="connsiteX44" fmla="*/ 2766536 w 4188999"/>
              <a:gd name="connsiteY44" fmla="*/ 1103570 h 1602377"/>
              <a:gd name="connsiteX45" fmla="*/ 2652998 w 4188999"/>
              <a:gd name="connsiteY45" fmla="*/ 1103570 h 1602377"/>
              <a:gd name="connsiteX46" fmla="*/ 2652998 w 4188999"/>
              <a:gd name="connsiteY46" fmla="*/ 1424178 h 1602377"/>
              <a:gd name="connsiteX47" fmla="*/ 2815209 w 4188999"/>
              <a:gd name="connsiteY47" fmla="*/ 1602378 h 1602377"/>
              <a:gd name="connsiteX48" fmla="*/ 2499360 w 4188999"/>
              <a:gd name="connsiteY48" fmla="*/ 1592909 h 1602377"/>
              <a:gd name="connsiteX49" fmla="*/ 2571845 w 4188999"/>
              <a:gd name="connsiteY49" fmla="*/ 1583441 h 1602377"/>
              <a:gd name="connsiteX50" fmla="*/ 2571845 w 4188999"/>
              <a:gd name="connsiteY50" fmla="*/ 1500969 h 1602377"/>
              <a:gd name="connsiteX51" fmla="*/ 2529840 w 4188999"/>
              <a:gd name="connsiteY51" fmla="*/ 1505703 h 1602377"/>
              <a:gd name="connsiteX52" fmla="*/ 2464975 w 4188999"/>
              <a:gd name="connsiteY52" fmla="*/ 1428912 h 1602377"/>
              <a:gd name="connsiteX53" fmla="*/ 2464975 w 4188999"/>
              <a:gd name="connsiteY53" fmla="*/ 1191818 h 1602377"/>
              <a:gd name="connsiteX54" fmla="*/ 2562320 w 4188999"/>
              <a:gd name="connsiteY54" fmla="*/ 1191818 h 1602377"/>
              <a:gd name="connsiteX55" fmla="*/ 2562320 w 4188999"/>
              <a:gd name="connsiteY55" fmla="*/ 1103570 h 1602377"/>
              <a:gd name="connsiteX56" fmla="*/ 2465070 w 4188999"/>
              <a:gd name="connsiteY56" fmla="*/ 1103570 h 1602377"/>
              <a:gd name="connsiteX57" fmla="*/ 2465070 w 4188999"/>
              <a:gd name="connsiteY57" fmla="*/ 961256 h 1602377"/>
              <a:gd name="connsiteX58" fmla="*/ 2354390 w 4188999"/>
              <a:gd name="connsiteY58" fmla="*/ 961256 h 1602377"/>
              <a:gd name="connsiteX59" fmla="*/ 2354390 w 4188999"/>
              <a:gd name="connsiteY59" fmla="*/ 1103570 h 1602377"/>
              <a:gd name="connsiteX60" fmla="*/ 2271427 w 4188999"/>
              <a:gd name="connsiteY60" fmla="*/ 1103570 h 1602377"/>
              <a:gd name="connsiteX61" fmla="*/ 2271427 w 4188999"/>
              <a:gd name="connsiteY61" fmla="*/ 1191818 h 1602377"/>
              <a:gd name="connsiteX62" fmla="*/ 2354390 w 4188999"/>
              <a:gd name="connsiteY62" fmla="*/ 1191818 h 1602377"/>
              <a:gd name="connsiteX63" fmla="*/ 2354390 w 4188999"/>
              <a:gd name="connsiteY63" fmla="*/ 1449743 h 1602377"/>
              <a:gd name="connsiteX64" fmla="*/ 2499360 w 4188999"/>
              <a:gd name="connsiteY64" fmla="*/ 1592909 h 1602377"/>
              <a:gd name="connsiteX65" fmla="*/ 2069116 w 4188999"/>
              <a:gd name="connsiteY65" fmla="*/ 980194 h 1602377"/>
              <a:gd name="connsiteX66" fmla="*/ 2143506 w 4188999"/>
              <a:gd name="connsiteY66" fmla="*/ 1054144 h 1602377"/>
              <a:gd name="connsiteX67" fmla="*/ 2217896 w 4188999"/>
              <a:gd name="connsiteY67" fmla="*/ 980194 h 1602377"/>
              <a:gd name="connsiteX68" fmla="*/ 2143506 w 4188999"/>
              <a:gd name="connsiteY68" fmla="*/ 905297 h 1602377"/>
              <a:gd name="connsiteX69" fmla="*/ 2069116 w 4188999"/>
              <a:gd name="connsiteY69" fmla="*/ 980194 h 1602377"/>
              <a:gd name="connsiteX70" fmla="*/ 2087213 w 4188999"/>
              <a:gd name="connsiteY70" fmla="*/ 1588175 h 1602377"/>
              <a:gd name="connsiteX71" fmla="*/ 2199799 w 4188999"/>
              <a:gd name="connsiteY71" fmla="*/ 1588175 h 1602377"/>
              <a:gd name="connsiteX72" fmla="*/ 2199799 w 4188999"/>
              <a:gd name="connsiteY72" fmla="*/ 1103570 h 1602377"/>
              <a:gd name="connsiteX73" fmla="*/ 2087213 w 4188999"/>
              <a:gd name="connsiteY73" fmla="*/ 1103570 h 1602377"/>
              <a:gd name="connsiteX74" fmla="*/ 2087213 w 4188999"/>
              <a:gd name="connsiteY74" fmla="*/ 1588175 h 1602377"/>
              <a:gd name="connsiteX75" fmla="*/ 1928908 w 4188999"/>
              <a:gd name="connsiteY75" fmla="*/ 1592909 h 1602377"/>
              <a:gd name="connsiteX76" fmla="*/ 2001393 w 4188999"/>
              <a:gd name="connsiteY76" fmla="*/ 1583441 h 1602377"/>
              <a:gd name="connsiteX77" fmla="*/ 2001393 w 4188999"/>
              <a:gd name="connsiteY77" fmla="*/ 1500969 h 1602377"/>
              <a:gd name="connsiteX78" fmla="*/ 1959388 w 4188999"/>
              <a:gd name="connsiteY78" fmla="*/ 1505703 h 1602377"/>
              <a:gd name="connsiteX79" fmla="*/ 1894523 w 4188999"/>
              <a:gd name="connsiteY79" fmla="*/ 1428912 h 1602377"/>
              <a:gd name="connsiteX80" fmla="*/ 1894523 w 4188999"/>
              <a:gd name="connsiteY80" fmla="*/ 1191818 h 1602377"/>
              <a:gd name="connsiteX81" fmla="*/ 1991868 w 4188999"/>
              <a:gd name="connsiteY81" fmla="*/ 1191818 h 1602377"/>
              <a:gd name="connsiteX82" fmla="*/ 1991868 w 4188999"/>
              <a:gd name="connsiteY82" fmla="*/ 1103570 h 1602377"/>
              <a:gd name="connsiteX83" fmla="*/ 1894523 w 4188999"/>
              <a:gd name="connsiteY83" fmla="*/ 1103570 h 1602377"/>
              <a:gd name="connsiteX84" fmla="*/ 1894523 w 4188999"/>
              <a:gd name="connsiteY84" fmla="*/ 961256 h 1602377"/>
              <a:gd name="connsiteX85" fmla="*/ 1783842 w 4188999"/>
              <a:gd name="connsiteY85" fmla="*/ 961256 h 1602377"/>
              <a:gd name="connsiteX86" fmla="*/ 1783842 w 4188999"/>
              <a:gd name="connsiteY86" fmla="*/ 1103570 h 1602377"/>
              <a:gd name="connsiteX87" fmla="*/ 1700879 w 4188999"/>
              <a:gd name="connsiteY87" fmla="*/ 1103570 h 1602377"/>
              <a:gd name="connsiteX88" fmla="*/ 1700879 w 4188999"/>
              <a:gd name="connsiteY88" fmla="*/ 1191818 h 1602377"/>
              <a:gd name="connsiteX89" fmla="*/ 1783842 w 4188999"/>
              <a:gd name="connsiteY89" fmla="*/ 1191818 h 1602377"/>
              <a:gd name="connsiteX90" fmla="*/ 1783842 w 4188999"/>
              <a:gd name="connsiteY90" fmla="*/ 1449743 h 1602377"/>
              <a:gd name="connsiteX91" fmla="*/ 1928908 w 4188999"/>
              <a:gd name="connsiteY91" fmla="*/ 1592909 h 1602377"/>
              <a:gd name="connsiteX92" fmla="*/ 1450848 w 4188999"/>
              <a:gd name="connsiteY92" fmla="*/ 1602378 h 1602377"/>
              <a:gd name="connsiteX93" fmla="*/ 1666494 w 4188999"/>
              <a:gd name="connsiteY93" fmla="*/ 1444914 h 1602377"/>
              <a:gd name="connsiteX94" fmla="*/ 1488091 w 4188999"/>
              <a:gd name="connsiteY94" fmla="*/ 1298813 h 1602377"/>
              <a:gd name="connsiteX95" fmla="*/ 1428941 w 4188999"/>
              <a:gd name="connsiteY95" fmla="*/ 1285557 h 1602377"/>
              <a:gd name="connsiteX96" fmla="*/ 1351693 w 4188999"/>
              <a:gd name="connsiteY96" fmla="*/ 1229598 h 1602377"/>
              <a:gd name="connsiteX97" fmla="*/ 1435608 w 4188999"/>
              <a:gd name="connsiteY97" fmla="*/ 1172691 h 1602377"/>
              <a:gd name="connsiteX98" fmla="*/ 1535811 w 4188999"/>
              <a:gd name="connsiteY98" fmla="*/ 1234332 h 1602377"/>
              <a:gd name="connsiteX99" fmla="*/ 1649349 w 4188999"/>
              <a:gd name="connsiteY99" fmla="*/ 1234332 h 1602377"/>
              <a:gd name="connsiteX100" fmla="*/ 1436561 w 4188999"/>
              <a:gd name="connsiteY100" fmla="*/ 1090219 h 1602377"/>
              <a:gd name="connsiteX101" fmla="*/ 1236155 w 4188999"/>
              <a:gd name="connsiteY101" fmla="*/ 1236320 h 1602377"/>
              <a:gd name="connsiteX102" fmla="*/ 1400270 w 4188999"/>
              <a:gd name="connsiteY102" fmla="*/ 1380433 h 1602377"/>
              <a:gd name="connsiteX103" fmla="*/ 1457516 w 4188999"/>
              <a:gd name="connsiteY103" fmla="*/ 1392742 h 1602377"/>
              <a:gd name="connsiteX104" fmla="*/ 1551051 w 4188999"/>
              <a:gd name="connsiteY104" fmla="*/ 1456277 h 1602377"/>
              <a:gd name="connsiteX105" fmla="*/ 1456563 w 4188999"/>
              <a:gd name="connsiteY105" fmla="*/ 1518864 h 1602377"/>
              <a:gd name="connsiteX106" fmla="*/ 1341120 w 4188999"/>
              <a:gd name="connsiteY106" fmla="*/ 1437339 h 1602377"/>
              <a:gd name="connsiteX107" fmla="*/ 1219010 w 4188999"/>
              <a:gd name="connsiteY107" fmla="*/ 1437339 h 1602377"/>
              <a:gd name="connsiteX108" fmla="*/ 1450848 w 4188999"/>
              <a:gd name="connsiteY108" fmla="*/ 1602378 h 1602377"/>
              <a:gd name="connsiteX109" fmla="*/ 720090 w 4188999"/>
              <a:gd name="connsiteY109" fmla="*/ 1588175 h 1602377"/>
              <a:gd name="connsiteX110" fmla="*/ 833628 w 4188999"/>
              <a:gd name="connsiteY110" fmla="*/ 1588175 h 1602377"/>
              <a:gd name="connsiteX111" fmla="*/ 833628 w 4188999"/>
              <a:gd name="connsiteY111" fmla="*/ 1317845 h 1602377"/>
              <a:gd name="connsiteX112" fmla="*/ 943356 w 4188999"/>
              <a:gd name="connsiteY112" fmla="*/ 1182254 h 1602377"/>
              <a:gd name="connsiteX113" fmla="*/ 1023461 w 4188999"/>
              <a:gd name="connsiteY113" fmla="*/ 1275236 h 1602377"/>
              <a:gd name="connsiteX114" fmla="*/ 1023461 w 4188999"/>
              <a:gd name="connsiteY114" fmla="*/ 1588175 h 1602377"/>
              <a:gd name="connsiteX115" fmla="*/ 1137952 w 4188999"/>
              <a:gd name="connsiteY115" fmla="*/ 1588175 h 1602377"/>
              <a:gd name="connsiteX116" fmla="*/ 1137952 w 4188999"/>
              <a:gd name="connsiteY116" fmla="*/ 1265673 h 1602377"/>
              <a:gd name="connsiteX117" fmla="*/ 975741 w 4188999"/>
              <a:gd name="connsiteY117" fmla="*/ 1089272 h 1602377"/>
              <a:gd name="connsiteX118" fmla="*/ 830675 w 4188999"/>
              <a:gd name="connsiteY118" fmla="*/ 1166063 h 1602377"/>
              <a:gd name="connsiteX119" fmla="*/ 830675 w 4188999"/>
              <a:gd name="connsiteY119" fmla="*/ 1103475 h 1602377"/>
              <a:gd name="connsiteX120" fmla="*/ 720090 w 4188999"/>
              <a:gd name="connsiteY120" fmla="*/ 1103475 h 1602377"/>
              <a:gd name="connsiteX121" fmla="*/ 720090 w 4188999"/>
              <a:gd name="connsiteY121" fmla="*/ 1588175 h 1602377"/>
              <a:gd name="connsiteX122" fmla="*/ 471964 w 4188999"/>
              <a:gd name="connsiteY122" fmla="*/ 1588175 h 1602377"/>
              <a:gd name="connsiteX123" fmla="*/ 591217 w 4188999"/>
              <a:gd name="connsiteY123" fmla="*/ 1588175 h 1602377"/>
              <a:gd name="connsiteX124" fmla="*/ 591217 w 4188999"/>
              <a:gd name="connsiteY124" fmla="*/ 924329 h 1602377"/>
              <a:gd name="connsiteX125" fmla="*/ 471964 w 4188999"/>
              <a:gd name="connsiteY125" fmla="*/ 924329 h 1602377"/>
              <a:gd name="connsiteX126" fmla="*/ 471964 w 4188999"/>
              <a:gd name="connsiteY126" fmla="*/ 1588175 h 1602377"/>
              <a:gd name="connsiteX127" fmla="*/ 3960971 w 4188999"/>
              <a:gd name="connsiteY127" fmla="*/ 697081 h 1602377"/>
              <a:gd name="connsiteX128" fmla="*/ 4176617 w 4188999"/>
              <a:gd name="connsiteY128" fmla="*/ 539618 h 1602377"/>
              <a:gd name="connsiteX129" fmla="*/ 3998214 w 4188999"/>
              <a:gd name="connsiteY129" fmla="*/ 393517 h 1602377"/>
              <a:gd name="connsiteX130" fmla="*/ 3939064 w 4188999"/>
              <a:gd name="connsiteY130" fmla="*/ 380261 h 1602377"/>
              <a:gd name="connsiteX131" fmla="*/ 3861816 w 4188999"/>
              <a:gd name="connsiteY131" fmla="*/ 324301 h 1602377"/>
              <a:gd name="connsiteX132" fmla="*/ 3945731 w 4188999"/>
              <a:gd name="connsiteY132" fmla="*/ 267394 h 1602377"/>
              <a:gd name="connsiteX133" fmla="*/ 4045934 w 4188999"/>
              <a:gd name="connsiteY133" fmla="*/ 329035 h 1602377"/>
              <a:gd name="connsiteX134" fmla="*/ 4159472 w 4188999"/>
              <a:gd name="connsiteY134" fmla="*/ 329035 h 1602377"/>
              <a:gd name="connsiteX135" fmla="*/ 3946684 w 4188999"/>
              <a:gd name="connsiteY135" fmla="*/ 184923 h 1602377"/>
              <a:gd name="connsiteX136" fmla="*/ 3746278 w 4188999"/>
              <a:gd name="connsiteY136" fmla="*/ 331024 h 1602377"/>
              <a:gd name="connsiteX137" fmla="*/ 3910394 w 4188999"/>
              <a:gd name="connsiteY137" fmla="*/ 475136 h 1602377"/>
              <a:gd name="connsiteX138" fmla="*/ 3967639 w 4188999"/>
              <a:gd name="connsiteY138" fmla="*/ 487446 h 1602377"/>
              <a:gd name="connsiteX139" fmla="*/ 4061174 w 4188999"/>
              <a:gd name="connsiteY139" fmla="*/ 550980 h 1602377"/>
              <a:gd name="connsiteX140" fmla="*/ 3966686 w 4188999"/>
              <a:gd name="connsiteY140" fmla="*/ 613568 h 1602377"/>
              <a:gd name="connsiteX141" fmla="*/ 3851243 w 4188999"/>
              <a:gd name="connsiteY141" fmla="*/ 532043 h 1602377"/>
              <a:gd name="connsiteX142" fmla="*/ 3729133 w 4188999"/>
              <a:gd name="connsiteY142" fmla="*/ 532043 h 1602377"/>
              <a:gd name="connsiteX143" fmla="*/ 3960971 w 4188999"/>
              <a:gd name="connsiteY143" fmla="*/ 697081 h 1602377"/>
              <a:gd name="connsiteX144" fmla="*/ 3307747 w 4188999"/>
              <a:gd name="connsiteY144" fmla="*/ 390771 h 1602377"/>
              <a:gd name="connsiteX145" fmla="*/ 3437478 w 4188999"/>
              <a:gd name="connsiteY145" fmla="*/ 274117 h 1602377"/>
              <a:gd name="connsiteX146" fmla="*/ 3566255 w 4188999"/>
              <a:gd name="connsiteY146" fmla="*/ 390771 h 1602377"/>
              <a:gd name="connsiteX147" fmla="*/ 3307747 w 4188999"/>
              <a:gd name="connsiteY147" fmla="*/ 390771 h 1602377"/>
              <a:gd name="connsiteX148" fmla="*/ 3442240 w 4188999"/>
              <a:gd name="connsiteY148" fmla="*/ 697081 h 1602377"/>
              <a:gd name="connsiteX149" fmla="*/ 3666458 w 4188999"/>
              <a:gd name="connsiteY149" fmla="*/ 556756 h 1602377"/>
              <a:gd name="connsiteX150" fmla="*/ 3546253 w 4188999"/>
              <a:gd name="connsiteY150" fmla="*/ 556756 h 1602377"/>
              <a:gd name="connsiteX151" fmla="*/ 3444145 w 4188999"/>
              <a:gd name="connsiteY151" fmla="*/ 607981 h 1602377"/>
              <a:gd name="connsiteX152" fmla="*/ 3305842 w 4188999"/>
              <a:gd name="connsiteY152" fmla="*/ 473337 h 1602377"/>
              <a:gd name="connsiteX153" fmla="*/ 3679889 w 4188999"/>
              <a:gd name="connsiteY153" fmla="*/ 473337 h 1602377"/>
              <a:gd name="connsiteX154" fmla="*/ 3434715 w 4188999"/>
              <a:gd name="connsiteY154" fmla="*/ 184070 h 1602377"/>
              <a:gd name="connsiteX155" fmla="*/ 3190494 w 4188999"/>
              <a:gd name="connsiteY155" fmla="*/ 441996 h 1602377"/>
              <a:gd name="connsiteX156" fmla="*/ 3442240 w 4188999"/>
              <a:gd name="connsiteY156" fmla="*/ 697081 h 1602377"/>
              <a:gd name="connsiteX157" fmla="*/ 2968371 w 4188999"/>
              <a:gd name="connsiteY157" fmla="*/ 74897 h 1602377"/>
              <a:gd name="connsiteX158" fmla="*/ 3042761 w 4188999"/>
              <a:gd name="connsiteY158" fmla="*/ 148847 h 1602377"/>
              <a:gd name="connsiteX159" fmla="*/ 3117152 w 4188999"/>
              <a:gd name="connsiteY159" fmla="*/ 74897 h 1602377"/>
              <a:gd name="connsiteX160" fmla="*/ 3042761 w 4188999"/>
              <a:gd name="connsiteY160" fmla="*/ 0 h 1602377"/>
              <a:gd name="connsiteX161" fmla="*/ 2968371 w 4188999"/>
              <a:gd name="connsiteY161" fmla="*/ 74897 h 1602377"/>
              <a:gd name="connsiteX162" fmla="*/ 2986469 w 4188999"/>
              <a:gd name="connsiteY162" fmla="*/ 682878 h 1602377"/>
              <a:gd name="connsiteX163" fmla="*/ 3099054 w 4188999"/>
              <a:gd name="connsiteY163" fmla="*/ 682878 h 1602377"/>
              <a:gd name="connsiteX164" fmla="*/ 3099054 w 4188999"/>
              <a:gd name="connsiteY164" fmla="*/ 198179 h 1602377"/>
              <a:gd name="connsiteX165" fmla="*/ 2986469 w 4188999"/>
              <a:gd name="connsiteY165" fmla="*/ 198179 h 1602377"/>
              <a:gd name="connsiteX166" fmla="*/ 2986469 w 4188999"/>
              <a:gd name="connsiteY166" fmla="*/ 682878 h 1602377"/>
              <a:gd name="connsiteX167" fmla="*/ 2628995 w 4188999"/>
              <a:gd name="connsiteY167" fmla="*/ 682878 h 1602377"/>
              <a:gd name="connsiteX168" fmla="*/ 2742533 w 4188999"/>
              <a:gd name="connsiteY168" fmla="*/ 682878 h 1602377"/>
              <a:gd name="connsiteX169" fmla="*/ 2742533 w 4188999"/>
              <a:gd name="connsiteY169" fmla="*/ 463774 h 1602377"/>
              <a:gd name="connsiteX170" fmla="*/ 2826449 w 4188999"/>
              <a:gd name="connsiteY170" fmla="*/ 299682 h 1602377"/>
              <a:gd name="connsiteX171" fmla="*/ 2913316 w 4188999"/>
              <a:gd name="connsiteY171" fmla="*/ 292108 h 1602377"/>
              <a:gd name="connsiteX172" fmla="*/ 2913316 w 4188999"/>
              <a:gd name="connsiteY172" fmla="*/ 183976 h 1602377"/>
              <a:gd name="connsiteX173" fmla="*/ 2739676 w 4188999"/>
              <a:gd name="connsiteY173" fmla="*/ 297789 h 1602377"/>
              <a:gd name="connsiteX174" fmla="*/ 2739676 w 4188999"/>
              <a:gd name="connsiteY174" fmla="*/ 198179 h 1602377"/>
              <a:gd name="connsiteX175" fmla="*/ 2628995 w 4188999"/>
              <a:gd name="connsiteY175" fmla="*/ 198179 h 1602377"/>
              <a:gd name="connsiteX176" fmla="*/ 2628995 w 4188999"/>
              <a:gd name="connsiteY176" fmla="*/ 682878 h 1602377"/>
              <a:gd name="connsiteX177" fmla="*/ 2140744 w 4188999"/>
              <a:gd name="connsiteY177" fmla="*/ 440102 h 1602377"/>
              <a:gd name="connsiteX178" fmla="*/ 2264759 w 4188999"/>
              <a:gd name="connsiteY178" fmla="*/ 275064 h 1602377"/>
              <a:gd name="connsiteX179" fmla="*/ 2392585 w 4188999"/>
              <a:gd name="connsiteY179" fmla="*/ 440102 h 1602377"/>
              <a:gd name="connsiteX180" fmla="*/ 2264759 w 4188999"/>
              <a:gd name="connsiteY180" fmla="*/ 607034 h 1602377"/>
              <a:gd name="connsiteX181" fmla="*/ 2140744 w 4188999"/>
              <a:gd name="connsiteY181" fmla="*/ 440102 h 1602377"/>
              <a:gd name="connsiteX182" fmla="*/ 2242852 w 4188999"/>
              <a:gd name="connsiteY182" fmla="*/ 697081 h 1602377"/>
              <a:gd name="connsiteX183" fmla="*/ 2390775 w 4188999"/>
              <a:gd name="connsiteY183" fmla="*/ 622184 h 1602377"/>
              <a:gd name="connsiteX184" fmla="*/ 2390775 w 4188999"/>
              <a:gd name="connsiteY184" fmla="*/ 682878 h 1602377"/>
              <a:gd name="connsiteX185" fmla="*/ 2505266 w 4188999"/>
              <a:gd name="connsiteY185" fmla="*/ 682878 h 1602377"/>
              <a:gd name="connsiteX186" fmla="*/ 2505266 w 4188999"/>
              <a:gd name="connsiteY186" fmla="*/ 198179 h 1602377"/>
              <a:gd name="connsiteX187" fmla="*/ 2390775 w 4188999"/>
              <a:gd name="connsiteY187" fmla="*/ 198179 h 1602377"/>
              <a:gd name="connsiteX188" fmla="*/ 2390775 w 4188999"/>
              <a:gd name="connsiteY188" fmla="*/ 260766 h 1602377"/>
              <a:gd name="connsiteX189" fmla="*/ 2242852 w 4188999"/>
              <a:gd name="connsiteY189" fmla="*/ 183976 h 1602377"/>
              <a:gd name="connsiteX190" fmla="*/ 2024348 w 4188999"/>
              <a:gd name="connsiteY190" fmla="*/ 440008 h 1602377"/>
              <a:gd name="connsiteX191" fmla="*/ 2242852 w 4188999"/>
              <a:gd name="connsiteY191" fmla="*/ 697081 h 1602377"/>
              <a:gd name="connsiteX192" fmla="*/ 1683068 w 4188999"/>
              <a:gd name="connsiteY192" fmla="*/ 697081 h 1602377"/>
              <a:gd name="connsiteX193" fmla="*/ 1820418 w 4188999"/>
              <a:gd name="connsiteY193" fmla="*/ 623131 h 1602377"/>
              <a:gd name="connsiteX194" fmla="*/ 1820418 w 4188999"/>
              <a:gd name="connsiteY194" fmla="*/ 682878 h 1602377"/>
              <a:gd name="connsiteX195" fmla="*/ 1932051 w 4188999"/>
              <a:gd name="connsiteY195" fmla="*/ 682878 h 1602377"/>
              <a:gd name="connsiteX196" fmla="*/ 1932051 w 4188999"/>
              <a:gd name="connsiteY196" fmla="*/ 198179 h 1602377"/>
              <a:gd name="connsiteX197" fmla="*/ 1818513 w 4188999"/>
              <a:gd name="connsiteY197" fmla="*/ 198179 h 1602377"/>
              <a:gd name="connsiteX198" fmla="*/ 1818513 w 4188999"/>
              <a:gd name="connsiteY198" fmla="*/ 466615 h 1602377"/>
              <a:gd name="connsiteX199" fmla="*/ 1716405 w 4188999"/>
              <a:gd name="connsiteY199" fmla="*/ 604099 h 1602377"/>
              <a:gd name="connsiteX200" fmla="*/ 1634395 w 4188999"/>
              <a:gd name="connsiteY200" fmla="*/ 501649 h 1602377"/>
              <a:gd name="connsiteX201" fmla="*/ 1634395 w 4188999"/>
              <a:gd name="connsiteY201" fmla="*/ 198179 h 1602377"/>
              <a:gd name="connsiteX202" fmla="*/ 1520857 w 4188999"/>
              <a:gd name="connsiteY202" fmla="*/ 198179 h 1602377"/>
              <a:gd name="connsiteX203" fmla="*/ 1520857 w 4188999"/>
              <a:gd name="connsiteY203" fmla="*/ 518787 h 1602377"/>
              <a:gd name="connsiteX204" fmla="*/ 1683068 w 4188999"/>
              <a:gd name="connsiteY204" fmla="*/ 697081 h 1602377"/>
              <a:gd name="connsiteX205" fmla="*/ 1368552 w 4188999"/>
              <a:gd name="connsiteY205" fmla="*/ 687613 h 1602377"/>
              <a:gd name="connsiteX206" fmla="*/ 1441037 w 4188999"/>
              <a:gd name="connsiteY206" fmla="*/ 678144 h 1602377"/>
              <a:gd name="connsiteX207" fmla="*/ 1441037 w 4188999"/>
              <a:gd name="connsiteY207" fmla="*/ 595577 h 1602377"/>
              <a:gd name="connsiteX208" fmla="*/ 1399032 w 4188999"/>
              <a:gd name="connsiteY208" fmla="*/ 600312 h 1602377"/>
              <a:gd name="connsiteX209" fmla="*/ 1334167 w 4188999"/>
              <a:gd name="connsiteY209" fmla="*/ 523521 h 1602377"/>
              <a:gd name="connsiteX210" fmla="*/ 1334167 w 4188999"/>
              <a:gd name="connsiteY210" fmla="*/ 286426 h 1602377"/>
              <a:gd name="connsiteX211" fmla="*/ 1431512 w 4188999"/>
              <a:gd name="connsiteY211" fmla="*/ 286426 h 1602377"/>
              <a:gd name="connsiteX212" fmla="*/ 1431512 w 4188999"/>
              <a:gd name="connsiteY212" fmla="*/ 198179 h 1602377"/>
              <a:gd name="connsiteX213" fmla="*/ 1334167 w 4188999"/>
              <a:gd name="connsiteY213" fmla="*/ 198179 h 1602377"/>
              <a:gd name="connsiteX214" fmla="*/ 1334167 w 4188999"/>
              <a:gd name="connsiteY214" fmla="*/ 55960 h 1602377"/>
              <a:gd name="connsiteX215" fmla="*/ 1223486 w 4188999"/>
              <a:gd name="connsiteY215" fmla="*/ 55960 h 1602377"/>
              <a:gd name="connsiteX216" fmla="*/ 1223486 w 4188999"/>
              <a:gd name="connsiteY216" fmla="*/ 198179 h 1602377"/>
              <a:gd name="connsiteX217" fmla="*/ 1140524 w 4188999"/>
              <a:gd name="connsiteY217" fmla="*/ 198179 h 1602377"/>
              <a:gd name="connsiteX218" fmla="*/ 1140524 w 4188999"/>
              <a:gd name="connsiteY218" fmla="*/ 286426 h 1602377"/>
              <a:gd name="connsiteX219" fmla="*/ 1223486 w 4188999"/>
              <a:gd name="connsiteY219" fmla="*/ 286426 h 1602377"/>
              <a:gd name="connsiteX220" fmla="*/ 1223486 w 4188999"/>
              <a:gd name="connsiteY220" fmla="*/ 544352 h 1602377"/>
              <a:gd name="connsiteX221" fmla="*/ 1368552 w 4188999"/>
              <a:gd name="connsiteY221" fmla="*/ 687613 h 1602377"/>
              <a:gd name="connsiteX222" fmla="*/ 884111 w 4188999"/>
              <a:gd name="connsiteY222" fmla="*/ 697081 h 1602377"/>
              <a:gd name="connsiteX223" fmla="*/ 1106424 w 4188999"/>
              <a:gd name="connsiteY223" fmla="*/ 530149 h 1602377"/>
              <a:gd name="connsiteX224" fmla="*/ 993838 w 4188999"/>
              <a:gd name="connsiteY224" fmla="*/ 530149 h 1602377"/>
              <a:gd name="connsiteX225" fmla="*/ 886015 w 4188999"/>
              <a:gd name="connsiteY225" fmla="*/ 604099 h 1602377"/>
              <a:gd name="connsiteX226" fmla="*/ 761048 w 4188999"/>
              <a:gd name="connsiteY226" fmla="*/ 441901 h 1602377"/>
              <a:gd name="connsiteX227" fmla="*/ 888873 w 4188999"/>
              <a:gd name="connsiteY227" fmla="*/ 277810 h 1602377"/>
              <a:gd name="connsiteX228" fmla="*/ 993838 w 4188999"/>
              <a:gd name="connsiteY228" fmla="*/ 351760 h 1602377"/>
              <a:gd name="connsiteX229" fmla="*/ 1105472 w 4188999"/>
              <a:gd name="connsiteY229" fmla="*/ 351760 h 1602377"/>
              <a:gd name="connsiteX230" fmla="*/ 886968 w 4188999"/>
              <a:gd name="connsiteY230" fmla="*/ 184828 h 1602377"/>
              <a:gd name="connsiteX231" fmla="*/ 641795 w 4188999"/>
              <a:gd name="connsiteY231" fmla="*/ 441807 h 1602377"/>
              <a:gd name="connsiteX232" fmla="*/ 884111 w 4188999"/>
              <a:gd name="connsiteY232" fmla="*/ 697081 h 1602377"/>
              <a:gd name="connsiteX233" fmla="*/ 208026 w 4188999"/>
              <a:gd name="connsiteY233" fmla="*/ 444837 h 1602377"/>
              <a:gd name="connsiteX234" fmla="*/ 252889 w 4188999"/>
              <a:gd name="connsiteY234" fmla="*/ 314927 h 1602377"/>
              <a:gd name="connsiteX235" fmla="*/ 312039 w 4188999"/>
              <a:gd name="connsiteY235" fmla="*/ 143261 h 1602377"/>
              <a:gd name="connsiteX236" fmla="*/ 312992 w 4188999"/>
              <a:gd name="connsiteY236" fmla="*/ 143261 h 1602377"/>
              <a:gd name="connsiteX237" fmla="*/ 372142 w 4188999"/>
              <a:gd name="connsiteY237" fmla="*/ 313980 h 1602377"/>
              <a:gd name="connsiteX238" fmla="*/ 417005 w 4188999"/>
              <a:gd name="connsiteY238" fmla="*/ 444837 h 1602377"/>
              <a:gd name="connsiteX239" fmla="*/ 208026 w 4188999"/>
              <a:gd name="connsiteY239" fmla="*/ 444837 h 1602377"/>
              <a:gd name="connsiteX240" fmla="*/ 0 w 4188999"/>
              <a:gd name="connsiteY240" fmla="*/ 682878 h 1602377"/>
              <a:gd name="connsiteX241" fmla="*/ 124968 w 4188999"/>
              <a:gd name="connsiteY241" fmla="*/ 682878 h 1602377"/>
              <a:gd name="connsiteX242" fmla="*/ 172688 w 4188999"/>
              <a:gd name="connsiteY242" fmla="*/ 544447 h 1602377"/>
              <a:gd name="connsiteX243" fmla="*/ 451295 w 4188999"/>
              <a:gd name="connsiteY243" fmla="*/ 544447 h 1602377"/>
              <a:gd name="connsiteX244" fmla="*/ 499015 w 4188999"/>
              <a:gd name="connsiteY244" fmla="*/ 682878 h 1602377"/>
              <a:gd name="connsiteX245" fmla="*/ 626840 w 4188999"/>
              <a:gd name="connsiteY245" fmla="*/ 682878 h 1602377"/>
              <a:gd name="connsiteX246" fmla="*/ 380714 w 4188999"/>
              <a:gd name="connsiteY246" fmla="*/ 18937 h 1602377"/>
              <a:gd name="connsiteX247" fmla="*/ 248984 w 4188999"/>
              <a:gd name="connsiteY247" fmla="*/ 18937 h 1602377"/>
              <a:gd name="connsiteX248" fmla="*/ 0 w 4188999"/>
              <a:gd name="connsiteY248" fmla="*/ 682878 h 160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4188999" h="1602377">
                <a:moveTo>
                  <a:pt x="4115562" y="1595750"/>
                </a:moveTo>
                <a:cubicBezTo>
                  <a:pt x="4155662" y="1595750"/>
                  <a:pt x="4189000" y="1563462"/>
                  <a:pt x="4189000" y="1522747"/>
                </a:cubicBezTo>
                <a:cubicBezTo>
                  <a:pt x="4189000" y="1482884"/>
                  <a:pt x="4155567" y="1450690"/>
                  <a:pt x="4115562" y="1450690"/>
                </a:cubicBezTo>
                <a:cubicBezTo>
                  <a:pt x="4075462" y="1450690"/>
                  <a:pt x="4042124" y="1482978"/>
                  <a:pt x="4042124" y="1522747"/>
                </a:cubicBezTo>
                <a:cubicBezTo>
                  <a:pt x="4042124" y="1563556"/>
                  <a:pt x="4075462" y="1595750"/>
                  <a:pt x="4115562" y="1595750"/>
                </a:cubicBezTo>
                <a:moveTo>
                  <a:pt x="3601307" y="1296067"/>
                </a:moveTo>
                <a:cubicBezTo>
                  <a:pt x="3611785" y="1227798"/>
                  <a:pt x="3664268" y="1179414"/>
                  <a:pt x="3731038" y="1179414"/>
                </a:cubicBezTo>
                <a:cubicBezTo>
                  <a:pt x="3803523" y="1179414"/>
                  <a:pt x="3849338" y="1225905"/>
                  <a:pt x="3859816" y="1296067"/>
                </a:cubicBezTo>
                <a:lnTo>
                  <a:pt x="3601307" y="1296067"/>
                </a:lnTo>
                <a:close/>
                <a:moveTo>
                  <a:pt x="3735800" y="1602378"/>
                </a:moveTo>
                <a:cubicBezTo>
                  <a:pt x="3856006" y="1602378"/>
                  <a:pt x="3934206" y="1544524"/>
                  <a:pt x="3960019" y="1462053"/>
                </a:cubicBezTo>
                <a:lnTo>
                  <a:pt x="3839813" y="1462053"/>
                </a:lnTo>
                <a:cubicBezTo>
                  <a:pt x="3824573" y="1490459"/>
                  <a:pt x="3793046" y="1513278"/>
                  <a:pt x="3737705" y="1513278"/>
                </a:cubicBezTo>
                <a:cubicBezTo>
                  <a:pt x="3661410" y="1513278"/>
                  <a:pt x="3605117" y="1459212"/>
                  <a:pt x="3599403" y="1378634"/>
                </a:cubicBezTo>
                <a:lnTo>
                  <a:pt x="3973354" y="1378634"/>
                </a:lnTo>
                <a:cubicBezTo>
                  <a:pt x="3971449" y="1194658"/>
                  <a:pt x="3874103" y="1089367"/>
                  <a:pt x="3728180" y="1089367"/>
                </a:cubicBezTo>
                <a:cubicBezTo>
                  <a:pt x="3595592" y="1089367"/>
                  <a:pt x="3483959" y="1195605"/>
                  <a:pt x="3483959" y="1347387"/>
                </a:cubicBezTo>
                <a:cubicBezTo>
                  <a:pt x="3483959" y="1500022"/>
                  <a:pt x="3580353" y="1602378"/>
                  <a:pt x="3735800" y="1602378"/>
                </a:cubicBezTo>
                <a:moveTo>
                  <a:pt x="3363754" y="1592909"/>
                </a:moveTo>
                <a:cubicBezTo>
                  <a:pt x="3390424" y="1592909"/>
                  <a:pt x="3420047" y="1589122"/>
                  <a:pt x="3436239" y="1583441"/>
                </a:cubicBezTo>
                <a:lnTo>
                  <a:pt x="3436239" y="1500969"/>
                </a:lnTo>
                <a:cubicBezTo>
                  <a:pt x="3420047" y="1503809"/>
                  <a:pt x="3405664" y="1505703"/>
                  <a:pt x="3394234" y="1505703"/>
                </a:cubicBezTo>
                <a:cubicBezTo>
                  <a:pt x="3346514" y="1505703"/>
                  <a:pt x="3329369" y="1479191"/>
                  <a:pt x="3329369" y="1428912"/>
                </a:cubicBezTo>
                <a:lnTo>
                  <a:pt x="3329369" y="1191818"/>
                </a:lnTo>
                <a:lnTo>
                  <a:pt x="3426714" y="1191818"/>
                </a:lnTo>
                <a:lnTo>
                  <a:pt x="3426714" y="1103570"/>
                </a:lnTo>
                <a:lnTo>
                  <a:pt x="3329369" y="1103570"/>
                </a:lnTo>
                <a:lnTo>
                  <a:pt x="3329369" y="961256"/>
                </a:lnTo>
                <a:lnTo>
                  <a:pt x="3218688" y="961256"/>
                </a:lnTo>
                <a:lnTo>
                  <a:pt x="3218688" y="1103570"/>
                </a:lnTo>
                <a:lnTo>
                  <a:pt x="3135725" y="1103570"/>
                </a:lnTo>
                <a:lnTo>
                  <a:pt x="3135725" y="1191818"/>
                </a:lnTo>
                <a:lnTo>
                  <a:pt x="3218688" y="1191818"/>
                </a:lnTo>
                <a:lnTo>
                  <a:pt x="3218688" y="1449743"/>
                </a:lnTo>
                <a:cubicBezTo>
                  <a:pt x="3218688" y="1556928"/>
                  <a:pt x="3284601" y="1592909"/>
                  <a:pt x="3363754" y="1592909"/>
                </a:cubicBezTo>
                <a:moveTo>
                  <a:pt x="2815209" y="1602378"/>
                </a:moveTo>
                <a:cubicBezTo>
                  <a:pt x="2879122" y="1602378"/>
                  <a:pt x="2925890" y="1576813"/>
                  <a:pt x="2952560" y="1528428"/>
                </a:cubicBezTo>
                <a:lnTo>
                  <a:pt x="2952560" y="1588175"/>
                </a:lnTo>
                <a:lnTo>
                  <a:pt x="3064193" y="1588175"/>
                </a:lnTo>
                <a:lnTo>
                  <a:pt x="3064193" y="1103570"/>
                </a:lnTo>
                <a:lnTo>
                  <a:pt x="2950655" y="1103570"/>
                </a:lnTo>
                <a:lnTo>
                  <a:pt x="2950655" y="1372006"/>
                </a:lnTo>
                <a:cubicBezTo>
                  <a:pt x="2950655" y="1469722"/>
                  <a:pt x="2899124" y="1509490"/>
                  <a:pt x="2848547" y="1509490"/>
                </a:cubicBezTo>
                <a:cubicBezTo>
                  <a:pt x="2791301" y="1509490"/>
                  <a:pt x="2766536" y="1471521"/>
                  <a:pt x="2766536" y="1407040"/>
                </a:cubicBezTo>
                <a:lnTo>
                  <a:pt x="2766536" y="1103570"/>
                </a:lnTo>
                <a:lnTo>
                  <a:pt x="2652998" y="1103570"/>
                </a:lnTo>
                <a:lnTo>
                  <a:pt x="2652998" y="1424178"/>
                </a:lnTo>
                <a:cubicBezTo>
                  <a:pt x="2652998" y="1541684"/>
                  <a:pt x="2719769" y="1602378"/>
                  <a:pt x="2815209" y="1602378"/>
                </a:cubicBezTo>
                <a:moveTo>
                  <a:pt x="2499360" y="1592909"/>
                </a:moveTo>
                <a:cubicBezTo>
                  <a:pt x="2526030" y="1592909"/>
                  <a:pt x="2555653" y="1589122"/>
                  <a:pt x="2571845" y="1583441"/>
                </a:cubicBezTo>
                <a:lnTo>
                  <a:pt x="2571845" y="1500969"/>
                </a:lnTo>
                <a:cubicBezTo>
                  <a:pt x="2555653" y="1503809"/>
                  <a:pt x="2541270" y="1505703"/>
                  <a:pt x="2529840" y="1505703"/>
                </a:cubicBezTo>
                <a:cubicBezTo>
                  <a:pt x="2482120" y="1505703"/>
                  <a:pt x="2464975" y="1479191"/>
                  <a:pt x="2464975" y="1428912"/>
                </a:cubicBezTo>
                <a:lnTo>
                  <a:pt x="2464975" y="1191818"/>
                </a:lnTo>
                <a:lnTo>
                  <a:pt x="2562320" y="1191818"/>
                </a:lnTo>
                <a:lnTo>
                  <a:pt x="2562320" y="1103570"/>
                </a:lnTo>
                <a:lnTo>
                  <a:pt x="2465070" y="1103570"/>
                </a:lnTo>
                <a:lnTo>
                  <a:pt x="2465070" y="961256"/>
                </a:lnTo>
                <a:lnTo>
                  <a:pt x="2354390" y="961256"/>
                </a:lnTo>
                <a:lnTo>
                  <a:pt x="2354390" y="1103570"/>
                </a:lnTo>
                <a:lnTo>
                  <a:pt x="2271427" y="1103570"/>
                </a:lnTo>
                <a:lnTo>
                  <a:pt x="2271427" y="1191818"/>
                </a:lnTo>
                <a:lnTo>
                  <a:pt x="2354390" y="1191818"/>
                </a:lnTo>
                <a:lnTo>
                  <a:pt x="2354390" y="1449743"/>
                </a:lnTo>
                <a:cubicBezTo>
                  <a:pt x="2354390" y="1556928"/>
                  <a:pt x="2420207" y="1592909"/>
                  <a:pt x="2499360" y="1592909"/>
                </a:cubicBezTo>
                <a:moveTo>
                  <a:pt x="2069116" y="980194"/>
                </a:moveTo>
                <a:cubicBezTo>
                  <a:pt x="2069116" y="1021003"/>
                  <a:pt x="2102549" y="1054144"/>
                  <a:pt x="2143506" y="1054144"/>
                </a:cubicBezTo>
                <a:cubicBezTo>
                  <a:pt x="2184559" y="1054144"/>
                  <a:pt x="2217896" y="1020909"/>
                  <a:pt x="2217896" y="980194"/>
                </a:cubicBezTo>
                <a:cubicBezTo>
                  <a:pt x="2217896" y="938437"/>
                  <a:pt x="2184464" y="905297"/>
                  <a:pt x="2143506" y="905297"/>
                </a:cubicBezTo>
                <a:cubicBezTo>
                  <a:pt x="2102549" y="905297"/>
                  <a:pt x="2069116" y="938532"/>
                  <a:pt x="2069116" y="980194"/>
                </a:cubicBezTo>
                <a:moveTo>
                  <a:pt x="2087213" y="1588175"/>
                </a:moveTo>
                <a:lnTo>
                  <a:pt x="2199799" y="1588175"/>
                </a:lnTo>
                <a:lnTo>
                  <a:pt x="2199799" y="1103570"/>
                </a:lnTo>
                <a:lnTo>
                  <a:pt x="2087213" y="1103570"/>
                </a:lnTo>
                <a:lnTo>
                  <a:pt x="2087213" y="1588175"/>
                </a:lnTo>
                <a:close/>
                <a:moveTo>
                  <a:pt x="1928908" y="1592909"/>
                </a:moveTo>
                <a:cubicBezTo>
                  <a:pt x="1955578" y="1592909"/>
                  <a:pt x="1985201" y="1589122"/>
                  <a:pt x="2001393" y="1583441"/>
                </a:cubicBezTo>
                <a:lnTo>
                  <a:pt x="2001393" y="1500969"/>
                </a:lnTo>
                <a:cubicBezTo>
                  <a:pt x="1985201" y="1503809"/>
                  <a:pt x="1970818" y="1505703"/>
                  <a:pt x="1959388" y="1505703"/>
                </a:cubicBezTo>
                <a:cubicBezTo>
                  <a:pt x="1911668" y="1505703"/>
                  <a:pt x="1894523" y="1479191"/>
                  <a:pt x="1894523" y="1428912"/>
                </a:cubicBezTo>
                <a:lnTo>
                  <a:pt x="1894523" y="1191818"/>
                </a:lnTo>
                <a:lnTo>
                  <a:pt x="1991868" y="1191818"/>
                </a:lnTo>
                <a:lnTo>
                  <a:pt x="1991868" y="1103570"/>
                </a:lnTo>
                <a:lnTo>
                  <a:pt x="1894523" y="1103570"/>
                </a:lnTo>
                <a:lnTo>
                  <a:pt x="1894523" y="961256"/>
                </a:lnTo>
                <a:lnTo>
                  <a:pt x="1783842" y="961256"/>
                </a:lnTo>
                <a:lnTo>
                  <a:pt x="1783842" y="1103570"/>
                </a:lnTo>
                <a:lnTo>
                  <a:pt x="1700879" y="1103570"/>
                </a:lnTo>
                <a:lnTo>
                  <a:pt x="1700879" y="1191818"/>
                </a:lnTo>
                <a:lnTo>
                  <a:pt x="1783842" y="1191818"/>
                </a:lnTo>
                <a:lnTo>
                  <a:pt x="1783842" y="1449743"/>
                </a:lnTo>
                <a:cubicBezTo>
                  <a:pt x="1783842" y="1556928"/>
                  <a:pt x="1849660" y="1592909"/>
                  <a:pt x="1928908" y="1592909"/>
                </a:cubicBezTo>
                <a:moveTo>
                  <a:pt x="1450848" y="1602378"/>
                </a:moveTo>
                <a:cubicBezTo>
                  <a:pt x="1573911" y="1602378"/>
                  <a:pt x="1666494" y="1541684"/>
                  <a:pt x="1666494" y="1444914"/>
                </a:cubicBezTo>
                <a:cubicBezTo>
                  <a:pt x="1666494" y="1360549"/>
                  <a:pt x="1595914" y="1322579"/>
                  <a:pt x="1488091" y="1298813"/>
                </a:cubicBezTo>
                <a:lnTo>
                  <a:pt x="1428941" y="1285557"/>
                </a:lnTo>
                <a:cubicBezTo>
                  <a:pt x="1374553" y="1274195"/>
                  <a:pt x="1351693" y="1260939"/>
                  <a:pt x="1351693" y="1229598"/>
                </a:cubicBezTo>
                <a:cubicBezTo>
                  <a:pt x="1351693" y="1194469"/>
                  <a:pt x="1387031" y="1172691"/>
                  <a:pt x="1435608" y="1172691"/>
                </a:cubicBezTo>
                <a:cubicBezTo>
                  <a:pt x="1489996" y="1172691"/>
                  <a:pt x="1524381" y="1195416"/>
                  <a:pt x="1535811" y="1234332"/>
                </a:cubicBezTo>
                <a:lnTo>
                  <a:pt x="1649349" y="1234332"/>
                </a:lnTo>
                <a:cubicBezTo>
                  <a:pt x="1637919" y="1155647"/>
                  <a:pt x="1566386" y="1090219"/>
                  <a:pt x="1436561" y="1090219"/>
                </a:cubicBezTo>
                <a:cubicBezTo>
                  <a:pt x="1318260" y="1090219"/>
                  <a:pt x="1236155" y="1150913"/>
                  <a:pt x="1236155" y="1236320"/>
                </a:cubicBezTo>
                <a:cubicBezTo>
                  <a:pt x="1236155" y="1316898"/>
                  <a:pt x="1294352" y="1357708"/>
                  <a:pt x="1400270" y="1380433"/>
                </a:cubicBezTo>
                <a:lnTo>
                  <a:pt x="1457516" y="1392742"/>
                </a:lnTo>
                <a:cubicBezTo>
                  <a:pt x="1526191" y="1406945"/>
                  <a:pt x="1551051" y="1423137"/>
                  <a:pt x="1551051" y="1456277"/>
                </a:cubicBezTo>
                <a:cubicBezTo>
                  <a:pt x="1551051" y="1496140"/>
                  <a:pt x="1511903" y="1518864"/>
                  <a:pt x="1456563" y="1518864"/>
                </a:cubicBezTo>
                <a:cubicBezTo>
                  <a:pt x="1386935" y="1518864"/>
                  <a:pt x="1349693" y="1485629"/>
                  <a:pt x="1341120" y="1437339"/>
                </a:cubicBezTo>
                <a:lnTo>
                  <a:pt x="1219010" y="1437339"/>
                </a:lnTo>
                <a:cubicBezTo>
                  <a:pt x="1226630" y="1534109"/>
                  <a:pt x="1309688" y="1602378"/>
                  <a:pt x="1450848" y="1602378"/>
                </a:cubicBezTo>
                <a:moveTo>
                  <a:pt x="720090" y="1588175"/>
                </a:moveTo>
                <a:lnTo>
                  <a:pt x="833628" y="1588175"/>
                </a:lnTo>
                <a:lnTo>
                  <a:pt x="833628" y="1317845"/>
                </a:lnTo>
                <a:cubicBezTo>
                  <a:pt x="833628" y="1222023"/>
                  <a:pt x="887063" y="1182254"/>
                  <a:pt x="943356" y="1182254"/>
                </a:cubicBezTo>
                <a:cubicBezTo>
                  <a:pt x="1002506" y="1182254"/>
                  <a:pt x="1023461" y="1222117"/>
                  <a:pt x="1023461" y="1275236"/>
                </a:cubicBezTo>
                <a:lnTo>
                  <a:pt x="1023461" y="1588175"/>
                </a:lnTo>
                <a:lnTo>
                  <a:pt x="1137952" y="1588175"/>
                </a:lnTo>
                <a:lnTo>
                  <a:pt x="1137952" y="1265673"/>
                </a:lnTo>
                <a:cubicBezTo>
                  <a:pt x="1137952" y="1151860"/>
                  <a:pt x="1074039" y="1089272"/>
                  <a:pt x="975741" y="1089272"/>
                </a:cubicBezTo>
                <a:cubicBezTo>
                  <a:pt x="905161" y="1089272"/>
                  <a:pt x="856488" y="1125348"/>
                  <a:pt x="830675" y="1166063"/>
                </a:cubicBezTo>
                <a:lnTo>
                  <a:pt x="830675" y="1103475"/>
                </a:lnTo>
                <a:lnTo>
                  <a:pt x="720090" y="1103475"/>
                </a:lnTo>
                <a:lnTo>
                  <a:pt x="720090" y="1588175"/>
                </a:lnTo>
                <a:close/>
                <a:moveTo>
                  <a:pt x="471964" y="1588175"/>
                </a:moveTo>
                <a:lnTo>
                  <a:pt x="591217" y="1588175"/>
                </a:lnTo>
                <a:lnTo>
                  <a:pt x="591217" y="924329"/>
                </a:lnTo>
                <a:lnTo>
                  <a:pt x="471964" y="924329"/>
                </a:lnTo>
                <a:lnTo>
                  <a:pt x="471964" y="1588175"/>
                </a:lnTo>
                <a:close/>
                <a:moveTo>
                  <a:pt x="3960971" y="697081"/>
                </a:moveTo>
                <a:cubicBezTo>
                  <a:pt x="4084034" y="697081"/>
                  <a:pt x="4176617" y="636387"/>
                  <a:pt x="4176617" y="539618"/>
                </a:cubicBezTo>
                <a:cubicBezTo>
                  <a:pt x="4176617" y="455157"/>
                  <a:pt x="4106037" y="417283"/>
                  <a:pt x="3998214" y="393517"/>
                </a:cubicBezTo>
                <a:lnTo>
                  <a:pt x="3939064" y="380261"/>
                </a:lnTo>
                <a:cubicBezTo>
                  <a:pt x="3884676" y="368898"/>
                  <a:pt x="3861816" y="355642"/>
                  <a:pt x="3861816" y="324301"/>
                </a:cubicBezTo>
                <a:cubicBezTo>
                  <a:pt x="3861816" y="289172"/>
                  <a:pt x="3897154" y="267394"/>
                  <a:pt x="3945731" y="267394"/>
                </a:cubicBezTo>
                <a:cubicBezTo>
                  <a:pt x="4000119" y="267394"/>
                  <a:pt x="4034504" y="290119"/>
                  <a:pt x="4045934" y="329035"/>
                </a:cubicBezTo>
                <a:lnTo>
                  <a:pt x="4159472" y="329035"/>
                </a:lnTo>
                <a:cubicBezTo>
                  <a:pt x="4148042" y="250351"/>
                  <a:pt x="4076510" y="184923"/>
                  <a:pt x="3946684" y="184923"/>
                </a:cubicBezTo>
                <a:cubicBezTo>
                  <a:pt x="3828383" y="184923"/>
                  <a:pt x="3746278" y="245617"/>
                  <a:pt x="3746278" y="331024"/>
                </a:cubicBezTo>
                <a:cubicBezTo>
                  <a:pt x="3746278" y="411602"/>
                  <a:pt x="3804476" y="452412"/>
                  <a:pt x="3910394" y="475136"/>
                </a:cubicBezTo>
                <a:lnTo>
                  <a:pt x="3967639" y="487446"/>
                </a:lnTo>
                <a:cubicBezTo>
                  <a:pt x="4036314" y="501649"/>
                  <a:pt x="4061174" y="517840"/>
                  <a:pt x="4061174" y="550980"/>
                </a:cubicBezTo>
                <a:cubicBezTo>
                  <a:pt x="4061174" y="590843"/>
                  <a:pt x="4022027" y="613568"/>
                  <a:pt x="3966686" y="613568"/>
                </a:cubicBezTo>
                <a:cubicBezTo>
                  <a:pt x="3897059" y="613568"/>
                  <a:pt x="3859816" y="580333"/>
                  <a:pt x="3851243" y="532043"/>
                </a:cubicBezTo>
                <a:lnTo>
                  <a:pt x="3729133" y="532043"/>
                </a:lnTo>
                <a:cubicBezTo>
                  <a:pt x="3736848" y="628812"/>
                  <a:pt x="3819811" y="697081"/>
                  <a:pt x="3960971" y="697081"/>
                </a:cubicBezTo>
                <a:moveTo>
                  <a:pt x="3307747" y="390771"/>
                </a:moveTo>
                <a:cubicBezTo>
                  <a:pt x="3318224" y="322502"/>
                  <a:pt x="3370707" y="274117"/>
                  <a:pt x="3437478" y="274117"/>
                </a:cubicBezTo>
                <a:cubicBezTo>
                  <a:pt x="3509963" y="274117"/>
                  <a:pt x="3555778" y="320608"/>
                  <a:pt x="3566255" y="390771"/>
                </a:cubicBezTo>
                <a:lnTo>
                  <a:pt x="3307747" y="390771"/>
                </a:lnTo>
                <a:close/>
                <a:moveTo>
                  <a:pt x="3442240" y="697081"/>
                </a:moveTo>
                <a:cubicBezTo>
                  <a:pt x="3562445" y="697081"/>
                  <a:pt x="3640646" y="639228"/>
                  <a:pt x="3666458" y="556756"/>
                </a:cubicBezTo>
                <a:lnTo>
                  <a:pt x="3546253" y="556756"/>
                </a:lnTo>
                <a:cubicBezTo>
                  <a:pt x="3531013" y="585257"/>
                  <a:pt x="3499485" y="607981"/>
                  <a:pt x="3444145" y="607981"/>
                </a:cubicBezTo>
                <a:cubicBezTo>
                  <a:pt x="3367849" y="607981"/>
                  <a:pt x="3311557" y="553915"/>
                  <a:pt x="3305842" y="473337"/>
                </a:cubicBezTo>
                <a:lnTo>
                  <a:pt x="3679889" y="473337"/>
                </a:lnTo>
                <a:cubicBezTo>
                  <a:pt x="3677984" y="289362"/>
                  <a:pt x="3580638" y="184070"/>
                  <a:pt x="3434715" y="184070"/>
                </a:cubicBezTo>
                <a:cubicBezTo>
                  <a:pt x="3302127" y="184070"/>
                  <a:pt x="3190494" y="290308"/>
                  <a:pt x="3190494" y="441996"/>
                </a:cubicBezTo>
                <a:cubicBezTo>
                  <a:pt x="3190399" y="594631"/>
                  <a:pt x="3286792" y="697081"/>
                  <a:pt x="3442240" y="697081"/>
                </a:cubicBezTo>
                <a:moveTo>
                  <a:pt x="2968371" y="74897"/>
                </a:moveTo>
                <a:cubicBezTo>
                  <a:pt x="2968371" y="115707"/>
                  <a:pt x="3001804" y="148847"/>
                  <a:pt x="3042761" y="148847"/>
                </a:cubicBezTo>
                <a:cubicBezTo>
                  <a:pt x="3083814" y="148847"/>
                  <a:pt x="3117152" y="115612"/>
                  <a:pt x="3117152" y="74897"/>
                </a:cubicBezTo>
                <a:cubicBezTo>
                  <a:pt x="3117152" y="33140"/>
                  <a:pt x="3083719" y="0"/>
                  <a:pt x="3042761" y="0"/>
                </a:cubicBezTo>
                <a:cubicBezTo>
                  <a:pt x="3001804" y="0"/>
                  <a:pt x="2968371" y="33235"/>
                  <a:pt x="2968371" y="74897"/>
                </a:cubicBezTo>
                <a:moveTo>
                  <a:pt x="2986469" y="682878"/>
                </a:moveTo>
                <a:lnTo>
                  <a:pt x="3099054" y="682878"/>
                </a:lnTo>
                <a:lnTo>
                  <a:pt x="3099054" y="198179"/>
                </a:lnTo>
                <a:lnTo>
                  <a:pt x="2986469" y="198179"/>
                </a:lnTo>
                <a:lnTo>
                  <a:pt x="2986469" y="682878"/>
                </a:lnTo>
                <a:close/>
                <a:moveTo>
                  <a:pt x="2628995" y="682878"/>
                </a:moveTo>
                <a:lnTo>
                  <a:pt x="2742533" y="682878"/>
                </a:lnTo>
                <a:lnTo>
                  <a:pt x="2742533" y="463774"/>
                </a:lnTo>
                <a:cubicBezTo>
                  <a:pt x="2742533" y="377420"/>
                  <a:pt x="2767298" y="320513"/>
                  <a:pt x="2826449" y="299682"/>
                </a:cubicBezTo>
                <a:cubicBezTo>
                  <a:pt x="2850261" y="291161"/>
                  <a:pt x="2878931" y="289267"/>
                  <a:pt x="2913316" y="292108"/>
                </a:cubicBezTo>
                <a:lnTo>
                  <a:pt x="2913316" y="183976"/>
                </a:lnTo>
                <a:cubicBezTo>
                  <a:pt x="2828354" y="179241"/>
                  <a:pt x="2771204" y="211435"/>
                  <a:pt x="2739676" y="297789"/>
                </a:cubicBezTo>
                <a:lnTo>
                  <a:pt x="2739676" y="198179"/>
                </a:lnTo>
                <a:lnTo>
                  <a:pt x="2628995" y="198179"/>
                </a:lnTo>
                <a:lnTo>
                  <a:pt x="2628995" y="682878"/>
                </a:lnTo>
                <a:close/>
                <a:moveTo>
                  <a:pt x="2140744" y="440102"/>
                </a:moveTo>
                <a:cubicBezTo>
                  <a:pt x="2140744" y="339545"/>
                  <a:pt x="2184654" y="275064"/>
                  <a:pt x="2264759" y="275064"/>
                </a:cubicBezTo>
                <a:cubicBezTo>
                  <a:pt x="2340102" y="275064"/>
                  <a:pt x="2392585" y="344280"/>
                  <a:pt x="2392585" y="440102"/>
                </a:cubicBezTo>
                <a:cubicBezTo>
                  <a:pt x="2392585" y="536872"/>
                  <a:pt x="2340102" y="607034"/>
                  <a:pt x="2264759" y="607034"/>
                </a:cubicBezTo>
                <a:cubicBezTo>
                  <a:pt x="2184654" y="607034"/>
                  <a:pt x="2140744" y="541511"/>
                  <a:pt x="2140744" y="440102"/>
                </a:cubicBezTo>
                <a:moveTo>
                  <a:pt x="2242852" y="697081"/>
                </a:moveTo>
                <a:cubicBezTo>
                  <a:pt x="2313432" y="697081"/>
                  <a:pt x="2364962" y="665740"/>
                  <a:pt x="2390775" y="622184"/>
                </a:cubicBezTo>
                <a:lnTo>
                  <a:pt x="2390775" y="682878"/>
                </a:lnTo>
                <a:lnTo>
                  <a:pt x="2505266" y="682878"/>
                </a:lnTo>
                <a:lnTo>
                  <a:pt x="2505266" y="198179"/>
                </a:lnTo>
                <a:lnTo>
                  <a:pt x="2390775" y="198179"/>
                </a:lnTo>
                <a:lnTo>
                  <a:pt x="2390775" y="260766"/>
                </a:lnTo>
                <a:cubicBezTo>
                  <a:pt x="2365058" y="217116"/>
                  <a:pt x="2313527" y="183976"/>
                  <a:pt x="2242852" y="183976"/>
                </a:cubicBezTo>
                <a:cubicBezTo>
                  <a:pt x="2118836" y="183976"/>
                  <a:pt x="2024348" y="280745"/>
                  <a:pt x="2024348" y="440008"/>
                </a:cubicBezTo>
                <a:cubicBezTo>
                  <a:pt x="2024348" y="599270"/>
                  <a:pt x="2118836" y="697081"/>
                  <a:pt x="2242852" y="697081"/>
                </a:cubicBezTo>
                <a:moveTo>
                  <a:pt x="1683068" y="697081"/>
                </a:moveTo>
                <a:cubicBezTo>
                  <a:pt x="1746980" y="697081"/>
                  <a:pt x="1793748" y="671516"/>
                  <a:pt x="1820418" y="623131"/>
                </a:cubicBezTo>
                <a:lnTo>
                  <a:pt x="1820418" y="682878"/>
                </a:lnTo>
                <a:lnTo>
                  <a:pt x="1932051" y="682878"/>
                </a:lnTo>
                <a:lnTo>
                  <a:pt x="1932051" y="198179"/>
                </a:lnTo>
                <a:lnTo>
                  <a:pt x="1818513" y="198179"/>
                </a:lnTo>
                <a:lnTo>
                  <a:pt x="1818513" y="466615"/>
                </a:lnTo>
                <a:cubicBezTo>
                  <a:pt x="1818513" y="564331"/>
                  <a:pt x="1766983" y="604099"/>
                  <a:pt x="1716405" y="604099"/>
                </a:cubicBezTo>
                <a:cubicBezTo>
                  <a:pt x="1659160" y="604099"/>
                  <a:pt x="1634395" y="566130"/>
                  <a:pt x="1634395" y="501649"/>
                </a:cubicBezTo>
                <a:lnTo>
                  <a:pt x="1634395" y="198179"/>
                </a:lnTo>
                <a:lnTo>
                  <a:pt x="1520857" y="198179"/>
                </a:lnTo>
                <a:lnTo>
                  <a:pt x="1520857" y="518787"/>
                </a:lnTo>
                <a:cubicBezTo>
                  <a:pt x="1520952" y="636387"/>
                  <a:pt x="1587722" y="697081"/>
                  <a:pt x="1683068" y="697081"/>
                </a:cubicBezTo>
                <a:moveTo>
                  <a:pt x="1368552" y="687613"/>
                </a:moveTo>
                <a:cubicBezTo>
                  <a:pt x="1395222" y="687613"/>
                  <a:pt x="1424845" y="683825"/>
                  <a:pt x="1441037" y="678144"/>
                </a:cubicBezTo>
                <a:lnTo>
                  <a:pt x="1441037" y="595577"/>
                </a:lnTo>
                <a:cubicBezTo>
                  <a:pt x="1424845" y="598418"/>
                  <a:pt x="1410462" y="600312"/>
                  <a:pt x="1399032" y="600312"/>
                </a:cubicBezTo>
                <a:cubicBezTo>
                  <a:pt x="1351312" y="600312"/>
                  <a:pt x="1334167" y="573800"/>
                  <a:pt x="1334167" y="523521"/>
                </a:cubicBezTo>
                <a:lnTo>
                  <a:pt x="1334167" y="286426"/>
                </a:lnTo>
                <a:lnTo>
                  <a:pt x="1431512" y="286426"/>
                </a:lnTo>
                <a:lnTo>
                  <a:pt x="1431512" y="198179"/>
                </a:lnTo>
                <a:lnTo>
                  <a:pt x="1334167" y="198179"/>
                </a:lnTo>
                <a:lnTo>
                  <a:pt x="1334167" y="55960"/>
                </a:lnTo>
                <a:lnTo>
                  <a:pt x="1223486" y="55960"/>
                </a:lnTo>
                <a:lnTo>
                  <a:pt x="1223486" y="198179"/>
                </a:lnTo>
                <a:lnTo>
                  <a:pt x="1140524" y="198179"/>
                </a:lnTo>
                <a:lnTo>
                  <a:pt x="1140524" y="286426"/>
                </a:lnTo>
                <a:lnTo>
                  <a:pt x="1223486" y="286426"/>
                </a:lnTo>
                <a:lnTo>
                  <a:pt x="1223486" y="544352"/>
                </a:lnTo>
                <a:cubicBezTo>
                  <a:pt x="1223486" y="651537"/>
                  <a:pt x="1289399" y="687613"/>
                  <a:pt x="1368552" y="687613"/>
                </a:cubicBezTo>
                <a:moveTo>
                  <a:pt x="884111" y="697081"/>
                </a:moveTo>
                <a:cubicBezTo>
                  <a:pt x="1011936" y="697081"/>
                  <a:pt x="1093089" y="620291"/>
                  <a:pt x="1106424" y="530149"/>
                </a:cubicBezTo>
                <a:lnTo>
                  <a:pt x="993838" y="530149"/>
                </a:lnTo>
                <a:cubicBezTo>
                  <a:pt x="978599" y="572853"/>
                  <a:pt x="946118" y="604099"/>
                  <a:pt x="886015" y="604099"/>
                </a:cubicBezTo>
                <a:cubicBezTo>
                  <a:pt x="816388" y="604099"/>
                  <a:pt x="761048" y="548140"/>
                  <a:pt x="761048" y="441901"/>
                </a:cubicBezTo>
                <a:cubicBezTo>
                  <a:pt x="761048" y="334716"/>
                  <a:pt x="815435" y="277810"/>
                  <a:pt x="888873" y="277810"/>
                </a:cubicBezTo>
                <a:cubicBezTo>
                  <a:pt x="944213" y="277810"/>
                  <a:pt x="978599" y="308204"/>
                  <a:pt x="993838" y="351760"/>
                </a:cubicBezTo>
                <a:lnTo>
                  <a:pt x="1105472" y="351760"/>
                </a:lnTo>
                <a:cubicBezTo>
                  <a:pt x="1092137" y="260672"/>
                  <a:pt x="1013841" y="184828"/>
                  <a:pt x="886968" y="184828"/>
                </a:cubicBezTo>
                <a:cubicBezTo>
                  <a:pt x="746760" y="184828"/>
                  <a:pt x="641795" y="285385"/>
                  <a:pt x="641795" y="441807"/>
                </a:cubicBezTo>
                <a:cubicBezTo>
                  <a:pt x="641795" y="600312"/>
                  <a:pt x="744855" y="697081"/>
                  <a:pt x="884111" y="697081"/>
                </a:cubicBezTo>
                <a:moveTo>
                  <a:pt x="208026" y="444837"/>
                </a:moveTo>
                <a:lnTo>
                  <a:pt x="252889" y="314927"/>
                </a:lnTo>
                <a:cubicBezTo>
                  <a:pt x="271939" y="265595"/>
                  <a:pt x="290132" y="209636"/>
                  <a:pt x="312039" y="143261"/>
                </a:cubicBezTo>
                <a:lnTo>
                  <a:pt x="312992" y="143261"/>
                </a:lnTo>
                <a:cubicBezTo>
                  <a:pt x="335851" y="209636"/>
                  <a:pt x="354997" y="266542"/>
                  <a:pt x="372142" y="313980"/>
                </a:cubicBezTo>
                <a:lnTo>
                  <a:pt x="417005" y="444837"/>
                </a:lnTo>
                <a:lnTo>
                  <a:pt x="208026" y="444837"/>
                </a:lnTo>
                <a:close/>
                <a:moveTo>
                  <a:pt x="0" y="682878"/>
                </a:moveTo>
                <a:lnTo>
                  <a:pt x="124968" y="682878"/>
                </a:lnTo>
                <a:lnTo>
                  <a:pt x="172688" y="544447"/>
                </a:lnTo>
                <a:lnTo>
                  <a:pt x="451295" y="544447"/>
                </a:lnTo>
                <a:lnTo>
                  <a:pt x="499015" y="682878"/>
                </a:lnTo>
                <a:lnTo>
                  <a:pt x="626840" y="682878"/>
                </a:lnTo>
                <a:lnTo>
                  <a:pt x="380714" y="18937"/>
                </a:lnTo>
                <a:lnTo>
                  <a:pt x="248984" y="18937"/>
                </a:lnTo>
                <a:lnTo>
                  <a:pt x="0" y="682878"/>
                </a:lnTo>
                <a:close/>
              </a:path>
            </a:pathLst>
          </a:custGeom>
          <a:solidFill>
            <a:schemeClr val="bg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3724842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Tit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3" y="269601"/>
            <a:ext cx="5781678" cy="886673"/>
          </a:xfrm>
        </p:spPr>
        <p:txBody>
          <a:bodyPr/>
          <a:lstStyle>
            <a:lvl1pPr>
              <a:defRPr sz="4200" b="0" i="0">
                <a:solidFill>
                  <a:schemeClr val="bg1"/>
                </a:solidFill>
                <a:latin typeface="+mj-lt"/>
              </a:defRPr>
            </a:lvl1pPr>
          </a:lstStyle>
          <a:p>
            <a:r>
              <a:rPr lang="en-US"/>
              <a:t>Click to edit Master</a:t>
            </a:r>
            <a:endParaRPr lang="en-GB"/>
          </a:p>
        </p:txBody>
      </p:sp>
      <p:sp>
        <p:nvSpPr>
          <p:cNvPr id="6" name="Freeform 5">
            <a:extLst>
              <a:ext uri="{FF2B5EF4-FFF2-40B4-BE49-F238E27FC236}">
                <a16:creationId xmlns:a16="http://schemas.microsoft.com/office/drawing/2014/main" id="{D9883D46-8A8A-539B-4F87-C864BBE9A1FC}"/>
              </a:ext>
            </a:extLst>
          </p:cNvPr>
          <p:cNvSpPr/>
          <p:nvPr userDrawn="1"/>
        </p:nvSpPr>
        <p:spPr>
          <a:xfrm>
            <a:off x="6603805" y="1271393"/>
            <a:ext cx="5277046" cy="5277046"/>
          </a:xfrm>
          <a:custGeom>
            <a:avLst/>
            <a:gdLst>
              <a:gd name="connsiteX0" fmla="*/ 2055876 w 2055875"/>
              <a:gd name="connsiteY0" fmla="*/ 2055876 h 2055875"/>
              <a:gd name="connsiteX1" fmla="*/ 2055876 w 2055875"/>
              <a:gd name="connsiteY1" fmla="*/ 1027938 h 2055875"/>
              <a:gd name="connsiteX2" fmla="*/ 1027938 w 2055875"/>
              <a:gd name="connsiteY2" fmla="*/ 0 h 2055875"/>
              <a:gd name="connsiteX3" fmla="*/ 0 w 2055875"/>
              <a:gd name="connsiteY3" fmla="*/ 1027938 h 2055875"/>
              <a:gd name="connsiteX4" fmla="*/ 1027938 w 2055875"/>
              <a:gd name="connsiteY4" fmla="*/ 2055876 h 2055875"/>
              <a:gd name="connsiteX5" fmla="*/ 2055876 w 2055875"/>
              <a:gd name="connsiteY5" fmla="*/ 2055876 h 205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5875" h="2055875">
                <a:moveTo>
                  <a:pt x="2055876" y="2055876"/>
                </a:moveTo>
                <a:lnTo>
                  <a:pt x="2055876" y="1027938"/>
                </a:lnTo>
                <a:cubicBezTo>
                  <a:pt x="2055876" y="460248"/>
                  <a:pt x="1595628" y="0"/>
                  <a:pt x="1027938" y="0"/>
                </a:cubicBezTo>
                <a:cubicBezTo>
                  <a:pt x="460248" y="0"/>
                  <a:pt x="0" y="460248"/>
                  <a:pt x="0" y="1027938"/>
                </a:cubicBezTo>
                <a:cubicBezTo>
                  <a:pt x="0" y="1595723"/>
                  <a:pt x="460248" y="2055876"/>
                  <a:pt x="1027938" y="2055876"/>
                </a:cubicBezTo>
                <a:lnTo>
                  <a:pt x="2055876" y="2055876"/>
                </a:lnTo>
                <a:close/>
              </a:path>
            </a:pathLst>
          </a:custGeom>
          <a:solidFill>
            <a:schemeClr val="bg1"/>
          </a:solidFill>
          <a:ln w="9525" cap="flat">
            <a:noFill/>
            <a:prstDash val="solid"/>
            <a:miter/>
          </a:ln>
        </p:spPr>
        <p:txBody>
          <a:bodyPr rtlCol="0" anchor="ctr"/>
          <a:lstStyle/>
          <a:p>
            <a:endParaRPr lang="en-US"/>
          </a:p>
        </p:txBody>
      </p:sp>
      <p:sp>
        <p:nvSpPr>
          <p:cNvPr id="7" name="Picture Placeholder 20">
            <a:extLst>
              <a:ext uri="{FF2B5EF4-FFF2-40B4-BE49-F238E27FC236}">
                <a16:creationId xmlns:a16="http://schemas.microsoft.com/office/drawing/2014/main" id="{D2909ECF-720F-DB40-98FC-071C2A0D928E}"/>
              </a:ext>
            </a:extLst>
          </p:cNvPr>
          <p:cNvSpPr>
            <a:spLocks noGrp="1"/>
          </p:cNvSpPr>
          <p:nvPr>
            <p:ph type="pic" sz="quarter" idx="10"/>
          </p:nvPr>
        </p:nvSpPr>
        <p:spPr>
          <a:xfrm>
            <a:off x="7389936" y="2057498"/>
            <a:ext cx="3704784" cy="3705082"/>
          </a:xfrm>
          <a:custGeom>
            <a:avLst/>
            <a:gdLst>
              <a:gd name="connsiteX0" fmla="*/ 1517053 w 3034108"/>
              <a:gd name="connsiteY0" fmla="*/ 0 h 3034353"/>
              <a:gd name="connsiteX1" fmla="*/ 3034108 w 3034108"/>
              <a:gd name="connsiteY1" fmla="*/ 1517053 h 3034353"/>
              <a:gd name="connsiteX2" fmla="*/ 1517053 w 3034108"/>
              <a:gd name="connsiteY2" fmla="*/ 3034353 h 3034353"/>
              <a:gd name="connsiteX3" fmla="*/ 0 w 3034108"/>
              <a:gd name="connsiteY3" fmla="*/ 1517053 h 3034353"/>
              <a:gd name="connsiteX4" fmla="*/ 1517053 w 3034108"/>
              <a:gd name="connsiteY4" fmla="*/ 0 h 3034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108" h="3034353">
                <a:moveTo>
                  <a:pt x="1517053" y="0"/>
                </a:moveTo>
                <a:cubicBezTo>
                  <a:pt x="2354917" y="0"/>
                  <a:pt x="3034108" y="679191"/>
                  <a:pt x="3034108" y="1517053"/>
                </a:cubicBezTo>
                <a:cubicBezTo>
                  <a:pt x="3034108" y="2355161"/>
                  <a:pt x="2354917" y="3034353"/>
                  <a:pt x="1517053" y="3034353"/>
                </a:cubicBezTo>
                <a:cubicBezTo>
                  <a:pt x="679191" y="3034353"/>
                  <a:pt x="0" y="2355161"/>
                  <a:pt x="0" y="1517053"/>
                </a:cubicBezTo>
                <a:cubicBezTo>
                  <a:pt x="0" y="679191"/>
                  <a:pt x="679191" y="0"/>
                  <a:pt x="1517053" y="0"/>
                </a:cubicBezTo>
                <a:close/>
              </a:path>
            </a:pathLst>
          </a:custGeom>
          <a:solidFill>
            <a:schemeClr val="accent1"/>
          </a:solidFill>
        </p:spPr>
        <p:txBody>
          <a:bodyPr wrap="square" anchor="ctr" anchorCtr="0">
            <a:noAutofit/>
          </a:bodyPr>
          <a:lstStyle>
            <a:lvl1pPr algn="ctr">
              <a:defRPr sz="1000">
                <a:solidFill>
                  <a:schemeClr val="bg1"/>
                </a:solidFill>
              </a:defRPr>
            </a:lvl1pPr>
          </a:lstStyle>
          <a:p>
            <a:endParaRPr lang="en-US"/>
          </a:p>
        </p:txBody>
      </p:sp>
      <p:sp>
        <p:nvSpPr>
          <p:cNvPr id="10" name="Graphic 16">
            <a:extLst>
              <a:ext uri="{FF2B5EF4-FFF2-40B4-BE49-F238E27FC236}">
                <a16:creationId xmlns:a16="http://schemas.microsoft.com/office/drawing/2014/main" id="{348D57BA-ABBE-729C-59D1-961D617C7CE8}"/>
              </a:ext>
            </a:extLst>
          </p:cNvPr>
          <p:cNvSpPr/>
          <p:nvPr userDrawn="1"/>
        </p:nvSpPr>
        <p:spPr>
          <a:xfrm>
            <a:off x="352426" y="6216963"/>
            <a:ext cx="862600" cy="331475"/>
          </a:xfrm>
          <a:custGeom>
            <a:avLst/>
            <a:gdLst>
              <a:gd name="connsiteX0" fmla="*/ 3092178 w 3469189"/>
              <a:gd name="connsiteY0" fmla="*/ 1327542 h 1333121"/>
              <a:gd name="connsiteX1" fmla="*/ 3153161 w 3469189"/>
              <a:gd name="connsiteY1" fmla="*/ 1266731 h 1333121"/>
              <a:gd name="connsiteX2" fmla="*/ 3092178 w 3469189"/>
              <a:gd name="connsiteY2" fmla="*/ 1206770 h 1333121"/>
              <a:gd name="connsiteX3" fmla="*/ 3031100 w 3469189"/>
              <a:gd name="connsiteY3" fmla="*/ 1266731 h 1333121"/>
              <a:gd name="connsiteX4" fmla="*/ 3092178 w 3469189"/>
              <a:gd name="connsiteY4" fmla="*/ 1327542 h 1333121"/>
              <a:gd name="connsiteX5" fmla="*/ 2665013 w 3469189"/>
              <a:gd name="connsiteY5" fmla="*/ 1078244 h 1333121"/>
              <a:gd name="connsiteX6" fmla="*/ 2772825 w 3469189"/>
              <a:gd name="connsiteY6" fmla="*/ 981210 h 1333121"/>
              <a:gd name="connsiteX7" fmla="*/ 2879783 w 3469189"/>
              <a:gd name="connsiteY7" fmla="*/ 1078244 h 1333121"/>
              <a:gd name="connsiteX8" fmla="*/ 2665013 w 3469189"/>
              <a:gd name="connsiteY8" fmla="*/ 1078244 h 1333121"/>
              <a:gd name="connsiteX9" fmla="*/ 2776720 w 3469189"/>
              <a:gd name="connsiteY9" fmla="*/ 1333122 h 1333121"/>
              <a:gd name="connsiteX10" fmla="*/ 2962993 w 3469189"/>
              <a:gd name="connsiteY10" fmla="*/ 1216322 h 1333121"/>
              <a:gd name="connsiteX11" fmla="*/ 2863160 w 3469189"/>
              <a:gd name="connsiteY11" fmla="*/ 1216322 h 1333121"/>
              <a:gd name="connsiteX12" fmla="*/ 2778334 w 3469189"/>
              <a:gd name="connsiteY12" fmla="*/ 1258881 h 1333121"/>
              <a:gd name="connsiteX13" fmla="*/ 2663398 w 3469189"/>
              <a:gd name="connsiteY13" fmla="*/ 1146810 h 1333121"/>
              <a:gd name="connsiteX14" fmla="*/ 2974012 w 3469189"/>
              <a:gd name="connsiteY14" fmla="*/ 1146810 h 1333121"/>
              <a:gd name="connsiteX15" fmla="*/ 2770355 w 3469189"/>
              <a:gd name="connsiteY15" fmla="*/ 906213 h 1333121"/>
              <a:gd name="connsiteX16" fmla="*/ 2567459 w 3469189"/>
              <a:gd name="connsiteY16" fmla="*/ 1120802 h 1333121"/>
              <a:gd name="connsiteX17" fmla="*/ 2776720 w 3469189"/>
              <a:gd name="connsiteY17" fmla="*/ 1333122 h 1333121"/>
              <a:gd name="connsiteX18" fmla="*/ 2467721 w 3469189"/>
              <a:gd name="connsiteY18" fmla="*/ 1325177 h 1333121"/>
              <a:gd name="connsiteX19" fmla="*/ 2527944 w 3469189"/>
              <a:gd name="connsiteY19" fmla="*/ 1317233 h 1333121"/>
              <a:gd name="connsiteX20" fmla="*/ 2527944 w 3469189"/>
              <a:gd name="connsiteY20" fmla="*/ 1248572 h 1333121"/>
              <a:gd name="connsiteX21" fmla="*/ 2493082 w 3469189"/>
              <a:gd name="connsiteY21" fmla="*/ 1252544 h 1333121"/>
              <a:gd name="connsiteX22" fmla="*/ 2439224 w 3469189"/>
              <a:gd name="connsiteY22" fmla="*/ 1188612 h 1333121"/>
              <a:gd name="connsiteX23" fmla="*/ 2439224 w 3469189"/>
              <a:gd name="connsiteY23" fmla="*/ 991424 h 1333121"/>
              <a:gd name="connsiteX24" fmla="*/ 2520059 w 3469189"/>
              <a:gd name="connsiteY24" fmla="*/ 991424 h 1333121"/>
              <a:gd name="connsiteX25" fmla="*/ 2520059 w 3469189"/>
              <a:gd name="connsiteY25" fmla="*/ 918034 h 1333121"/>
              <a:gd name="connsiteX26" fmla="*/ 2439224 w 3469189"/>
              <a:gd name="connsiteY26" fmla="*/ 918034 h 1333121"/>
              <a:gd name="connsiteX27" fmla="*/ 2439224 w 3469189"/>
              <a:gd name="connsiteY27" fmla="*/ 799722 h 1333121"/>
              <a:gd name="connsiteX28" fmla="*/ 2347274 w 3469189"/>
              <a:gd name="connsiteY28" fmla="*/ 799722 h 1333121"/>
              <a:gd name="connsiteX29" fmla="*/ 2347274 w 3469189"/>
              <a:gd name="connsiteY29" fmla="*/ 918034 h 1333121"/>
              <a:gd name="connsiteX30" fmla="*/ 2278312 w 3469189"/>
              <a:gd name="connsiteY30" fmla="*/ 918034 h 1333121"/>
              <a:gd name="connsiteX31" fmla="*/ 2278312 w 3469189"/>
              <a:gd name="connsiteY31" fmla="*/ 991424 h 1333121"/>
              <a:gd name="connsiteX32" fmla="*/ 2347274 w 3469189"/>
              <a:gd name="connsiteY32" fmla="*/ 991424 h 1333121"/>
              <a:gd name="connsiteX33" fmla="*/ 2347274 w 3469189"/>
              <a:gd name="connsiteY33" fmla="*/ 1206014 h 1333121"/>
              <a:gd name="connsiteX34" fmla="*/ 2467721 w 3469189"/>
              <a:gd name="connsiteY34" fmla="*/ 1325177 h 1333121"/>
              <a:gd name="connsiteX35" fmla="*/ 2012058 w 3469189"/>
              <a:gd name="connsiteY35" fmla="*/ 1333122 h 1333121"/>
              <a:gd name="connsiteX36" fmla="*/ 2126140 w 3469189"/>
              <a:gd name="connsiteY36" fmla="*/ 1271554 h 1333121"/>
              <a:gd name="connsiteX37" fmla="*/ 2126140 w 3469189"/>
              <a:gd name="connsiteY37" fmla="*/ 1321300 h 1333121"/>
              <a:gd name="connsiteX38" fmla="*/ 2218849 w 3469189"/>
              <a:gd name="connsiteY38" fmla="*/ 1321300 h 1333121"/>
              <a:gd name="connsiteX39" fmla="*/ 2218849 w 3469189"/>
              <a:gd name="connsiteY39" fmla="*/ 918129 h 1333121"/>
              <a:gd name="connsiteX40" fmla="*/ 2124525 w 3469189"/>
              <a:gd name="connsiteY40" fmla="*/ 918129 h 1333121"/>
              <a:gd name="connsiteX41" fmla="*/ 2124525 w 3469189"/>
              <a:gd name="connsiteY41" fmla="*/ 1141419 h 1333121"/>
              <a:gd name="connsiteX42" fmla="*/ 2039700 w 3469189"/>
              <a:gd name="connsiteY42" fmla="*/ 1255854 h 1333121"/>
              <a:gd name="connsiteX43" fmla="*/ 1971593 w 3469189"/>
              <a:gd name="connsiteY43" fmla="*/ 1170643 h 1333121"/>
              <a:gd name="connsiteX44" fmla="*/ 1971593 w 3469189"/>
              <a:gd name="connsiteY44" fmla="*/ 918129 h 1333121"/>
              <a:gd name="connsiteX45" fmla="*/ 1877269 w 3469189"/>
              <a:gd name="connsiteY45" fmla="*/ 918129 h 1333121"/>
              <a:gd name="connsiteX46" fmla="*/ 1877269 w 3469189"/>
              <a:gd name="connsiteY46" fmla="*/ 1184829 h 1333121"/>
              <a:gd name="connsiteX47" fmla="*/ 2012058 w 3469189"/>
              <a:gd name="connsiteY47" fmla="*/ 1333122 h 1333121"/>
              <a:gd name="connsiteX48" fmla="*/ 1749698 w 3469189"/>
              <a:gd name="connsiteY48" fmla="*/ 1325177 h 1333121"/>
              <a:gd name="connsiteX49" fmla="*/ 1809921 w 3469189"/>
              <a:gd name="connsiteY49" fmla="*/ 1317233 h 1333121"/>
              <a:gd name="connsiteX50" fmla="*/ 1809921 w 3469189"/>
              <a:gd name="connsiteY50" fmla="*/ 1248572 h 1333121"/>
              <a:gd name="connsiteX51" fmla="*/ 1775060 w 3469189"/>
              <a:gd name="connsiteY51" fmla="*/ 1252544 h 1333121"/>
              <a:gd name="connsiteX52" fmla="*/ 1721201 w 3469189"/>
              <a:gd name="connsiteY52" fmla="*/ 1188612 h 1333121"/>
              <a:gd name="connsiteX53" fmla="*/ 1721201 w 3469189"/>
              <a:gd name="connsiteY53" fmla="*/ 991424 h 1333121"/>
              <a:gd name="connsiteX54" fmla="*/ 1802037 w 3469189"/>
              <a:gd name="connsiteY54" fmla="*/ 991424 h 1333121"/>
              <a:gd name="connsiteX55" fmla="*/ 1802037 w 3469189"/>
              <a:gd name="connsiteY55" fmla="*/ 918034 h 1333121"/>
              <a:gd name="connsiteX56" fmla="*/ 1721201 w 3469189"/>
              <a:gd name="connsiteY56" fmla="*/ 918034 h 1333121"/>
              <a:gd name="connsiteX57" fmla="*/ 1721201 w 3469189"/>
              <a:gd name="connsiteY57" fmla="*/ 799722 h 1333121"/>
              <a:gd name="connsiteX58" fmla="*/ 1629252 w 3469189"/>
              <a:gd name="connsiteY58" fmla="*/ 799722 h 1333121"/>
              <a:gd name="connsiteX59" fmla="*/ 1629252 w 3469189"/>
              <a:gd name="connsiteY59" fmla="*/ 918034 h 1333121"/>
              <a:gd name="connsiteX60" fmla="*/ 1560290 w 3469189"/>
              <a:gd name="connsiteY60" fmla="*/ 918034 h 1333121"/>
              <a:gd name="connsiteX61" fmla="*/ 1560290 w 3469189"/>
              <a:gd name="connsiteY61" fmla="*/ 991424 h 1333121"/>
              <a:gd name="connsiteX62" fmla="*/ 1629252 w 3469189"/>
              <a:gd name="connsiteY62" fmla="*/ 991424 h 1333121"/>
              <a:gd name="connsiteX63" fmla="*/ 1629252 w 3469189"/>
              <a:gd name="connsiteY63" fmla="*/ 1206014 h 1333121"/>
              <a:gd name="connsiteX64" fmla="*/ 1749698 w 3469189"/>
              <a:gd name="connsiteY64" fmla="*/ 1325177 h 1333121"/>
              <a:gd name="connsiteX65" fmla="*/ 1392349 w 3469189"/>
              <a:gd name="connsiteY65" fmla="*/ 815516 h 1333121"/>
              <a:gd name="connsiteX66" fmla="*/ 1454187 w 3469189"/>
              <a:gd name="connsiteY66" fmla="*/ 877084 h 1333121"/>
              <a:gd name="connsiteX67" fmla="*/ 1516025 w 3469189"/>
              <a:gd name="connsiteY67" fmla="*/ 815516 h 1333121"/>
              <a:gd name="connsiteX68" fmla="*/ 1454187 w 3469189"/>
              <a:gd name="connsiteY68" fmla="*/ 753191 h 1333121"/>
              <a:gd name="connsiteX69" fmla="*/ 1392349 w 3469189"/>
              <a:gd name="connsiteY69" fmla="*/ 815516 h 1333121"/>
              <a:gd name="connsiteX70" fmla="*/ 1407358 w 3469189"/>
              <a:gd name="connsiteY70" fmla="*/ 1321205 h 1333121"/>
              <a:gd name="connsiteX71" fmla="*/ 1500827 w 3469189"/>
              <a:gd name="connsiteY71" fmla="*/ 1321205 h 1333121"/>
              <a:gd name="connsiteX72" fmla="*/ 1500827 w 3469189"/>
              <a:gd name="connsiteY72" fmla="*/ 918034 h 1333121"/>
              <a:gd name="connsiteX73" fmla="*/ 1407358 w 3469189"/>
              <a:gd name="connsiteY73" fmla="*/ 918034 h 1333121"/>
              <a:gd name="connsiteX74" fmla="*/ 1407358 w 3469189"/>
              <a:gd name="connsiteY74" fmla="*/ 1321205 h 1333121"/>
              <a:gd name="connsiteX75" fmla="*/ 1275798 w 3469189"/>
              <a:gd name="connsiteY75" fmla="*/ 1325177 h 1333121"/>
              <a:gd name="connsiteX76" fmla="*/ 1336021 w 3469189"/>
              <a:gd name="connsiteY76" fmla="*/ 1317233 h 1333121"/>
              <a:gd name="connsiteX77" fmla="*/ 1336021 w 3469189"/>
              <a:gd name="connsiteY77" fmla="*/ 1248572 h 1333121"/>
              <a:gd name="connsiteX78" fmla="*/ 1301160 w 3469189"/>
              <a:gd name="connsiteY78" fmla="*/ 1252544 h 1333121"/>
              <a:gd name="connsiteX79" fmla="*/ 1247301 w 3469189"/>
              <a:gd name="connsiteY79" fmla="*/ 1188612 h 1333121"/>
              <a:gd name="connsiteX80" fmla="*/ 1247301 w 3469189"/>
              <a:gd name="connsiteY80" fmla="*/ 991424 h 1333121"/>
              <a:gd name="connsiteX81" fmla="*/ 1328137 w 3469189"/>
              <a:gd name="connsiteY81" fmla="*/ 991424 h 1333121"/>
              <a:gd name="connsiteX82" fmla="*/ 1328137 w 3469189"/>
              <a:gd name="connsiteY82" fmla="*/ 918034 h 1333121"/>
              <a:gd name="connsiteX83" fmla="*/ 1247301 w 3469189"/>
              <a:gd name="connsiteY83" fmla="*/ 918034 h 1333121"/>
              <a:gd name="connsiteX84" fmla="*/ 1247301 w 3469189"/>
              <a:gd name="connsiteY84" fmla="*/ 799722 h 1333121"/>
              <a:gd name="connsiteX85" fmla="*/ 1155352 w 3469189"/>
              <a:gd name="connsiteY85" fmla="*/ 799722 h 1333121"/>
              <a:gd name="connsiteX86" fmla="*/ 1155352 w 3469189"/>
              <a:gd name="connsiteY86" fmla="*/ 918034 h 1333121"/>
              <a:gd name="connsiteX87" fmla="*/ 1086390 w 3469189"/>
              <a:gd name="connsiteY87" fmla="*/ 918034 h 1333121"/>
              <a:gd name="connsiteX88" fmla="*/ 1086390 w 3469189"/>
              <a:gd name="connsiteY88" fmla="*/ 991424 h 1333121"/>
              <a:gd name="connsiteX89" fmla="*/ 1155352 w 3469189"/>
              <a:gd name="connsiteY89" fmla="*/ 991424 h 1333121"/>
              <a:gd name="connsiteX90" fmla="*/ 1155352 w 3469189"/>
              <a:gd name="connsiteY90" fmla="*/ 1206014 h 1333121"/>
              <a:gd name="connsiteX91" fmla="*/ 1275798 w 3469189"/>
              <a:gd name="connsiteY91" fmla="*/ 1325177 h 1333121"/>
              <a:gd name="connsiteX92" fmla="*/ 878839 w 3469189"/>
              <a:gd name="connsiteY92" fmla="*/ 1333122 h 1333121"/>
              <a:gd name="connsiteX93" fmla="*/ 1057988 w 3469189"/>
              <a:gd name="connsiteY93" fmla="*/ 1202136 h 1333121"/>
              <a:gd name="connsiteX94" fmla="*/ 909805 w 3469189"/>
              <a:gd name="connsiteY94" fmla="*/ 1080608 h 1333121"/>
              <a:gd name="connsiteX95" fmla="*/ 860696 w 3469189"/>
              <a:gd name="connsiteY95" fmla="*/ 1069543 h 1333121"/>
              <a:gd name="connsiteX96" fmla="*/ 796483 w 3469189"/>
              <a:gd name="connsiteY96" fmla="*/ 1023012 h 1333121"/>
              <a:gd name="connsiteX97" fmla="*/ 866205 w 3469189"/>
              <a:gd name="connsiteY97" fmla="*/ 975630 h 1333121"/>
              <a:gd name="connsiteX98" fmla="*/ 949415 w 3469189"/>
              <a:gd name="connsiteY98" fmla="*/ 1026890 h 1333121"/>
              <a:gd name="connsiteX99" fmla="*/ 1043740 w 3469189"/>
              <a:gd name="connsiteY99" fmla="*/ 1026890 h 1333121"/>
              <a:gd name="connsiteX100" fmla="*/ 867060 w 3469189"/>
              <a:gd name="connsiteY100" fmla="*/ 906969 h 1333121"/>
              <a:gd name="connsiteX101" fmla="*/ 700639 w 3469189"/>
              <a:gd name="connsiteY101" fmla="*/ 1028497 h 1333121"/>
              <a:gd name="connsiteX102" fmla="*/ 836948 w 3469189"/>
              <a:gd name="connsiteY102" fmla="*/ 1148418 h 1333121"/>
              <a:gd name="connsiteX103" fmla="*/ 884538 w 3469189"/>
              <a:gd name="connsiteY103" fmla="*/ 1158632 h 1333121"/>
              <a:gd name="connsiteX104" fmla="*/ 962239 w 3469189"/>
              <a:gd name="connsiteY104" fmla="*/ 1211499 h 1333121"/>
              <a:gd name="connsiteX105" fmla="*/ 883778 w 3469189"/>
              <a:gd name="connsiteY105" fmla="*/ 1263610 h 1333121"/>
              <a:gd name="connsiteX106" fmla="*/ 787934 w 3469189"/>
              <a:gd name="connsiteY106" fmla="*/ 1195800 h 1333121"/>
              <a:gd name="connsiteX107" fmla="*/ 686486 w 3469189"/>
              <a:gd name="connsiteY107" fmla="*/ 1195800 h 1333121"/>
              <a:gd name="connsiteX108" fmla="*/ 878839 w 3469189"/>
              <a:gd name="connsiteY108" fmla="*/ 1333122 h 1333121"/>
              <a:gd name="connsiteX109" fmla="*/ 271764 w 3469189"/>
              <a:gd name="connsiteY109" fmla="*/ 1321205 h 1333121"/>
              <a:gd name="connsiteX110" fmla="*/ 366088 w 3469189"/>
              <a:gd name="connsiteY110" fmla="*/ 1321205 h 1333121"/>
              <a:gd name="connsiteX111" fmla="*/ 366088 w 3469189"/>
              <a:gd name="connsiteY111" fmla="*/ 1096402 h 1333121"/>
              <a:gd name="connsiteX112" fmla="*/ 457182 w 3469189"/>
              <a:gd name="connsiteY112" fmla="*/ 983574 h 1333121"/>
              <a:gd name="connsiteX113" fmla="*/ 523770 w 3469189"/>
              <a:gd name="connsiteY113" fmla="*/ 1060936 h 1333121"/>
              <a:gd name="connsiteX114" fmla="*/ 523770 w 3469189"/>
              <a:gd name="connsiteY114" fmla="*/ 1321300 h 1333121"/>
              <a:gd name="connsiteX115" fmla="*/ 618854 w 3469189"/>
              <a:gd name="connsiteY115" fmla="*/ 1321300 h 1333121"/>
              <a:gd name="connsiteX116" fmla="*/ 618854 w 3469189"/>
              <a:gd name="connsiteY116" fmla="*/ 1053087 h 1333121"/>
              <a:gd name="connsiteX117" fmla="*/ 484159 w 3469189"/>
              <a:gd name="connsiteY117" fmla="*/ 906307 h 1333121"/>
              <a:gd name="connsiteX118" fmla="*/ 363713 w 3469189"/>
              <a:gd name="connsiteY118" fmla="*/ 970239 h 1333121"/>
              <a:gd name="connsiteX119" fmla="*/ 363713 w 3469189"/>
              <a:gd name="connsiteY119" fmla="*/ 918129 h 1333121"/>
              <a:gd name="connsiteX120" fmla="*/ 271764 w 3469189"/>
              <a:gd name="connsiteY120" fmla="*/ 918129 h 1333121"/>
              <a:gd name="connsiteX121" fmla="*/ 271764 w 3469189"/>
              <a:gd name="connsiteY121" fmla="*/ 1321205 h 1333121"/>
              <a:gd name="connsiteX122" fmla="*/ 271764 w 3469189"/>
              <a:gd name="connsiteY122" fmla="*/ 1321205 h 1333121"/>
              <a:gd name="connsiteX123" fmla="*/ 65732 w 3469189"/>
              <a:gd name="connsiteY123" fmla="*/ 1321205 h 1333121"/>
              <a:gd name="connsiteX124" fmla="*/ 164806 w 3469189"/>
              <a:gd name="connsiteY124" fmla="*/ 1321205 h 1333121"/>
              <a:gd name="connsiteX125" fmla="*/ 164806 w 3469189"/>
              <a:gd name="connsiteY125" fmla="*/ 768890 h 1333121"/>
              <a:gd name="connsiteX126" fmla="*/ 65732 w 3469189"/>
              <a:gd name="connsiteY126" fmla="*/ 768890 h 1333121"/>
              <a:gd name="connsiteX127" fmla="*/ 65732 w 3469189"/>
              <a:gd name="connsiteY127" fmla="*/ 1321205 h 1333121"/>
              <a:gd name="connsiteX128" fmla="*/ 65732 w 3469189"/>
              <a:gd name="connsiteY128" fmla="*/ 1321205 h 1333121"/>
              <a:gd name="connsiteX129" fmla="*/ 3290040 w 3469189"/>
              <a:gd name="connsiteY129" fmla="*/ 579931 h 1333121"/>
              <a:gd name="connsiteX130" fmla="*/ 3469190 w 3469189"/>
              <a:gd name="connsiteY130" fmla="*/ 448945 h 1333121"/>
              <a:gd name="connsiteX131" fmla="*/ 3321007 w 3469189"/>
              <a:gd name="connsiteY131" fmla="*/ 327417 h 1333121"/>
              <a:gd name="connsiteX132" fmla="*/ 3271898 w 3469189"/>
              <a:gd name="connsiteY132" fmla="*/ 316352 h 1333121"/>
              <a:gd name="connsiteX133" fmla="*/ 3207685 w 3469189"/>
              <a:gd name="connsiteY133" fmla="*/ 269821 h 1333121"/>
              <a:gd name="connsiteX134" fmla="*/ 3277407 w 3469189"/>
              <a:gd name="connsiteY134" fmla="*/ 222534 h 1333121"/>
              <a:gd name="connsiteX135" fmla="*/ 3360617 w 3469189"/>
              <a:gd name="connsiteY135" fmla="*/ 273793 h 1333121"/>
              <a:gd name="connsiteX136" fmla="*/ 3454942 w 3469189"/>
              <a:gd name="connsiteY136" fmla="*/ 273793 h 1333121"/>
              <a:gd name="connsiteX137" fmla="*/ 3278262 w 3469189"/>
              <a:gd name="connsiteY137" fmla="*/ 153873 h 1333121"/>
              <a:gd name="connsiteX138" fmla="*/ 3111841 w 3469189"/>
              <a:gd name="connsiteY138" fmla="*/ 275401 h 1333121"/>
              <a:gd name="connsiteX139" fmla="*/ 3248151 w 3469189"/>
              <a:gd name="connsiteY139" fmla="*/ 395321 h 1333121"/>
              <a:gd name="connsiteX140" fmla="*/ 3295740 w 3469189"/>
              <a:gd name="connsiteY140" fmla="*/ 405535 h 1333121"/>
              <a:gd name="connsiteX141" fmla="*/ 3373441 w 3469189"/>
              <a:gd name="connsiteY141" fmla="*/ 458402 h 1333121"/>
              <a:gd name="connsiteX142" fmla="*/ 3294980 w 3469189"/>
              <a:gd name="connsiteY142" fmla="*/ 510513 h 1333121"/>
              <a:gd name="connsiteX143" fmla="*/ 3199136 w 3469189"/>
              <a:gd name="connsiteY143" fmla="*/ 442703 h 1333121"/>
              <a:gd name="connsiteX144" fmla="*/ 3097688 w 3469189"/>
              <a:gd name="connsiteY144" fmla="*/ 442703 h 1333121"/>
              <a:gd name="connsiteX145" fmla="*/ 3290040 w 3469189"/>
              <a:gd name="connsiteY145" fmla="*/ 579931 h 1333121"/>
              <a:gd name="connsiteX146" fmla="*/ 2747463 w 3469189"/>
              <a:gd name="connsiteY146" fmla="*/ 325052 h 1333121"/>
              <a:gd name="connsiteX147" fmla="*/ 2855276 w 3469189"/>
              <a:gd name="connsiteY147" fmla="*/ 228019 h 1333121"/>
              <a:gd name="connsiteX148" fmla="*/ 2962233 w 3469189"/>
              <a:gd name="connsiteY148" fmla="*/ 325052 h 1333121"/>
              <a:gd name="connsiteX149" fmla="*/ 2747463 w 3469189"/>
              <a:gd name="connsiteY149" fmla="*/ 325052 h 1333121"/>
              <a:gd name="connsiteX150" fmla="*/ 2859170 w 3469189"/>
              <a:gd name="connsiteY150" fmla="*/ 579931 h 1333121"/>
              <a:gd name="connsiteX151" fmla="*/ 3045444 w 3469189"/>
              <a:gd name="connsiteY151" fmla="*/ 463131 h 1333121"/>
              <a:gd name="connsiteX152" fmla="*/ 2945610 w 3469189"/>
              <a:gd name="connsiteY152" fmla="*/ 463131 h 1333121"/>
              <a:gd name="connsiteX153" fmla="*/ 2860785 w 3469189"/>
              <a:gd name="connsiteY153" fmla="*/ 505690 h 1333121"/>
              <a:gd name="connsiteX154" fmla="*/ 2745848 w 3469189"/>
              <a:gd name="connsiteY154" fmla="*/ 393619 h 1333121"/>
              <a:gd name="connsiteX155" fmla="*/ 3056462 w 3469189"/>
              <a:gd name="connsiteY155" fmla="*/ 393619 h 1333121"/>
              <a:gd name="connsiteX156" fmla="*/ 2852806 w 3469189"/>
              <a:gd name="connsiteY156" fmla="*/ 153022 h 1333121"/>
              <a:gd name="connsiteX157" fmla="*/ 2649909 w 3469189"/>
              <a:gd name="connsiteY157" fmla="*/ 367611 h 1333121"/>
              <a:gd name="connsiteX158" fmla="*/ 2859170 w 3469189"/>
              <a:gd name="connsiteY158" fmla="*/ 579931 h 1333121"/>
              <a:gd name="connsiteX159" fmla="*/ 2465536 w 3469189"/>
              <a:gd name="connsiteY159" fmla="*/ 62325 h 1333121"/>
              <a:gd name="connsiteX160" fmla="*/ 2527374 w 3469189"/>
              <a:gd name="connsiteY160" fmla="*/ 123893 h 1333121"/>
              <a:gd name="connsiteX161" fmla="*/ 2589211 w 3469189"/>
              <a:gd name="connsiteY161" fmla="*/ 62325 h 1333121"/>
              <a:gd name="connsiteX162" fmla="*/ 2527374 w 3469189"/>
              <a:gd name="connsiteY162" fmla="*/ 0 h 1333121"/>
              <a:gd name="connsiteX163" fmla="*/ 2465536 w 3469189"/>
              <a:gd name="connsiteY163" fmla="*/ 62325 h 1333121"/>
              <a:gd name="connsiteX164" fmla="*/ 2480639 w 3469189"/>
              <a:gd name="connsiteY164" fmla="*/ 568109 h 1333121"/>
              <a:gd name="connsiteX165" fmla="*/ 2574108 w 3469189"/>
              <a:gd name="connsiteY165" fmla="*/ 568109 h 1333121"/>
              <a:gd name="connsiteX166" fmla="*/ 2574108 w 3469189"/>
              <a:gd name="connsiteY166" fmla="*/ 164938 h 1333121"/>
              <a:gd name="connsiteX167" fmla="*/ 2480639 w 3469189"/>
              <a:gd name="connsiteY167" fmla="*/ 164938 h 1333121"/>
              <a:gd name="connsiteX168" fmla="*/ 2480639 w 3469189"/>
              <a:gd name="connsiteY168" fmla="*/ 568109 h 1333121"/>
              <a:gd name="connsiteX169" fmla="*/ 2183703 w 3469189"/>
              <a:gd name="connsiteY169" fmla="*/ 568109 h 1333121"/>
              <a:gd name="connsiteX170" fmla="*/ 2278027 w 3469189"/>
              <a:gd name="connsiteY170" fmla="*/ 568109 h 1333121"/>
              <a:gd name="connsiteX171" fmla="*/ 2278027 w 3469189"/>
              <a:gd name="connsiteY171" fmla="*/ 385864 h 1333121"/>
              <a:gd name="connsiteX172" fmla="*/ 2347749 w 3469189"/>
              <a:gd name="connsiteY172" fmla="*/ 249393 h 1333121"/>
              <a:gd name="connsiteX173" fmla="*/ 2419846 w 3469189"/>
              <a:gd name="connsiteY173" fmla="*/ 243056 h 1333121"/>
              <a:gd name="connsiteX174" fmla="*/ 2419846 w 3469189"/>
              <a:gd name="connsiteY174" fmla="*/ 153116 h 1333121"/>
              <a:gd name="connsiteX175" fmla="*/ 2275653 w 3469189"/>
              <a:gd name="connsiteY175" fmla="*/ 247785 h 1333121"/>
              <a:gd name="connsiteX176" fmla="*/ 2275653 w 3469189"/>
              <a:gd name="connsiteY176" fmla="*/ 164938 h 1333121"/>
              <a:gd name="connsiteX177" fmla="*/ 2183703 w 3469189"/>
              <a:gd name="connsiteY177" fmla="*/ 164938 h 1333121"/>
              <a:gd name="connsiteX178" fmla="*/ 2183703 w 3469189"/>
              <a:gd name="connsiteY178" fmla="*/ 568109 h 1333121"/>
              <a:gd name="connsiteX179" fmla="*/ 1778195 w 3469189"/>
              <a:gd name="connsiteY179" fmla="*/ 366098 h 1333121"/>
              <a:gd name="connsiteX180" fmla="*/ 1881258 w 3469189"/>
              <a:gd name="connsiteY180" fmla="*/ 228776 h 1333121"/>
              <a:gd name="connsiteX181" fmla="*/ 1987456 w 3469189"/>
              <a:gd name="connsiteY181" fmla="*/ 366098 h 1333121"/>
              <a:gd name="connsiteX182" fmla="*/ 1881258 w 3469189"/>
              <a:gd name="connsiteY182" fmla="*/ 504933 h 1333121"/>
              <a:gd name="connsiteX183" fmla="*/ 1778195 w 3469189"/>
              <a:gd name="connsiteY183" fmla="*/ 366098 h 1333121"/>
              <a:gd name="connsiteX184" fmla="*/ 1862925 w 3469189"/>
              <a:gd name="connsiteY184" fmla="*/ 579931 h 1333121"/>
              <a:gd name="connsiteX185" fmla="*/ 1985746 w 3469189"/>
              <a:gd name="connsiteY185" fmla="*/ 517606 h 1333121"/>
              <a:gd name="connsiteX186" fmla="*/ 1985746 w 3469189"/>
              <a:gd name="connsiteY186" fmla="*/ 568109 h 1333121"/>
              <a:gd name="connsiteX187" fmla="*/ 2080830 w 3469189"/>
              <a:gd name="connsiteY187" fmla="*/ 568109 h 1333121"/>
              <a:gd name="connsiteX188" fmla="*/ 2080830 w 3469189"/>
              <a:gd name="connsiteY188" fmla="*/ 164938 h 1333121"/>
              <a:gd name="connsiteX189" fmla="*/ 1985746 w 3469189"/>
              <a:gd name="connsiteY189" fmla="*/ 164938 h 1333121"/>
              <a:gd name="connsiteX190" fmla="*/ 1985746 w 3469189"/>
              <a:gd name="connsiteY190" fmla="*/ 217048 h 1333121"/>
              <a:gd name="connsiteX191" fmla="*/ 1862925 w 3469189"/>
              <a:gd name="connsiteY191" fmla="*/ 153116 h 1333121"/>
              <a:gd name="connsiteX192" fmla="*/ 1681496 w 3469189"/>
              <a:gd name="connsiteY192" fmla="*/ 366098 h 1333121"/>
              <a:gd name="connsiteX193" fmla="*/ 1862925 w 3469189"/>
              <a:gd name="connsiteY193" fmla="*/ 579931 h 1333121"/>
              <a:gd name="connsiteX194" fmla="*/ 1398049 w 3469189"/>
              <a:gd name="connsiteY194" fmla="*/ 579931 h 1333121"/>
              <a:gd name="connsiteX195" fmla="*/ 1512131 w 3469189"/>
              <a:gd name="connsiteY195" fmla="*/ 518363 h 1333121"/>
              <a:gd name="connsiteX196" fmla="*/ 1512131 w 3469189"/>
              <a:gd name="connsiteY196" fmla="*/ 568109 h 1333121"/>
              <a:gd name="connsiteX197" fmla="*/ 1604840 w 3469189"/>
              <a:gd name="connsiteY197" fmla="*/ 568109 h 1333121"/>
              <a:gd name="connsiteX198" fmla="*/ 1604840 w 3469189"/>
              <a:gd name="connsiteY198" fmla="*/ 164938 h 1333121"/>
              <a:gd name="connsiteX199" fmla="*/ 1510516 w 3469189"/>
              <a:gd name="connsiteY199" fmla="*/ 164938 h 1333121"/>
              <a:gd name="connsiteX200" fmla="*/ 1510516 w 3469189"/>
              <a:gd name="connsiteY200" fmla="*/ 388228 h 1333121"/>
              <a:gd name="connsiteX201" fmla="*/ 1425691 w 3469189"/>
              <a:gd name="connsiteY201" fmla="*/ 502663 h 1333121"/>
              <a:gd name="connsiteX202" fmla="*/ 1357488 w 3469189"/>
              <a:gd name="connsiteY202" fmla="*/ 417452 h 1333121"/>
              <a:gd name="connsiteX203" fmla="*/ 1357488 w 3469189"/>
              <a:gd name="connsiteY203" fmla="*/ 164938 h 1333121"/>
              <a:gd name="connsiteX204" fmla="*/ 1263164 w 3469189"/>
              <a:gd name="connsiteY204" fmla="*/ 164938 h 1333121"/>
              <a:gd name="connsiteX205" fmla="*/ 1263164 w 3469189"/>
              <a:gd name="connsiteY205" fmla="*/ 431543 h 1333121"/>
              <a:gd name="connsiteX206" fmla="*/ 1398049 w 3469189"/>
              <a:gd name="connsiteY206" fmla="*/ 579931 h 1333121"/>
              <a:gd name="connsiteX207" fmla="*/ 1136734 w 3469189"/>
              <a:gd name="connsiteY207" fmla="*/ 572081 h 1333121"/>
              <a:gd name="connsiteX208" fmla="*/ 1196957 w 3469189"/>
              <a:gd name="connsiteY208" fmla="*/ 564137 h 1333121"/>
              <a:gd name="connsiteX209" fmla="*/ 1196957 w 3469189"/>
              <a:gd name="connsiteY209" fmla="*/ 495476 h 1333121"/>
              <a:gd name="connsiteX210" fmla="*/ 1162096 w 3469189"/>
              <a:gd name="connsiteY210" fmla="*/ 499448 h 1333121"/>
              <a:gd name="connsiteX211" fmla="*/ 1108237 w 3469189"/>
              <a:gd name="connsiteY211" fmla="*/ 435515 h 1333121"/>
              <a:gd name="connsiteX212" fmla="*/ 1108237 w 3469189"/>
              <a:gd name="connsiteY212" fmla="*/ 238233 h 1333121"/>
              <a:gd name="connsiteX213" fmla="*/ 1189073 w 3469189"/>
              <a:gd name="connsiteY213" fmla="*/ 238233 h 1333121"/>
              <a:gd name="connsiteX214" fmla="*/ 1189073 w 3469189"/>
              <a:gd name="connsiteY214" fmla="*/ 164843 h 1333121"/>
              <a:gd name="connsiteX215" fmla="*/ 1108237 w 3469189"/>
              <a:gd name="connsiteY215" fmla="*/ 164843 h 1333121"/>
              <a:gd name="connsiteX216" fmla="*/ 1108237 w 3469189"/>
              <a:gd name="connsiteY216" fmla="*/ 46531 h 1333121"/>
              <a:gd name="connsiteX217" fmla="*/ 1016288 w 3469189"/>
              <a:gd name="connsiteY217" fmla="*/ 46531 h 1333121"/>
              <a:gd name="connsiteX218" fmla="*/ 1016288 w 3469189"/>
              <a:gd name="connsiteY218" fmla="*/ 164843 h 1333121"/>
              <a:gd name="connsiteX219" fmla="*/ 947326 w 3469189"/>
              <a:gd name="connsiteY219" fmla="*/ 164843 h 1333121"/>
              <a:gd name="connsiteX220" fmla="*/ 947326 w 3469189"/>
              <a:gd name="connsiteY220" fmla="*/ 238233 h 1333121"/>
              <a:gd name="connsiteX221" fmla="*/ 1016288 w 3469189"/>
              <a:gd name="connsiteY221" fmla="*/ 238233 h 1333121"/>
              <a:gd name="connsiteX222" fmla="*/ 1016288 w 3469189"/>
              <a:gd name="connsiteY222" fmla="*/ 452823 h 1333121"/>
              <a:gd name="connsiteX223" fmla="*/ 1136734 w 3469189"/>
              <a:gd name="connsiteY223" fmla="*/ 572081 h 1333121"/>
              <a:gd name="connsiteX224" fmla="*/ 734360 w 3469189"/>
              <a:gd name="connsiteY224" fmla="*/ 579931 h 1333121"/>
              <a:gd name="connsiteX225" fmla="*/ 919019 w 3469189"/>
              <a:gd name="connsiteY225" fmla="*/ 441095 h 1333121"/>
              <a:gd name="connsiteX226" fmla="*/ 825550 w 3469189"/>
              <a:gd name="connsiteY226" fmla="*/ 441095 h 1333121"/>
              <a:gd name="connsiteX227" fmla="*/ 735975 w 3469189"/>
              <a:gd name="connsiteY227" fmla="*/ 502663 h 1333121"/>
              <a:gd name="connsiteX228" fmla="*/ 632152 w 3469189"/>
              <a:gd name="connsiteY228" fmla="*/ 367706 h 1333121"/>
              <a:gd name="connsiteX229" fmla="*/ 738350 w 3469189"/>
              <a:gd name="connsiteY229" fmla="*/ 231235 h 1333121"/>
              <a:gd name="connsiteX230" fmla="*/ 825550 w 3469189"/>
              <a:gd name="connsiteY230" fmla="*/ 292803 h 1333121"/>
              <a:gd name="connsiteX231" fmla="*/ 918259 w 3469189"/>
              <a:gd name="connsiteY231" fmla="*/ 292803 h 1333121"/>
              <a:gd name="connsiteX232" fmla="*/ 736735 w 3469189"/>
              <a:gd name="connsiteY232" fmla="*/ 153967 h 1333121"/>
              <a:gd name="connsiteX233" fmla="*/ 533079 w 3469189"/>
              <a:gd name="connsiteY233" fmla="*/ 367800 h 1333121"/>
              <a:gd name="connsiteX234" fmla="*/ 734360 w 3469189"/>
              <a:gd name="connsiteY234" fmla="*/ 579931 h 1333121"/>
              <a:gd name="connsiteX235" fmla="*/ 172690 w 3469189"/>
              <a:gd name="connsiteY235" fmla="*/ 370070 h 1333121"/>
              <a:gd name="connsiteX236" fmla="*/ 209926 w 3469189"/>
              <a:gd name="connsiteY236" fmla="*/ 261971 h 1333121"/>
              <a:gd name="connsiteX237" fmla="*/ 259035 w 3469189"/>
              <a:gd name="connsiteY237" fmla="*/ 119164 h 1333121"/>
              <a:gd name="connsiteX238" fmla="*/ 259795 w 3469189"/>
              <a:gd name="connsiteY238" fmla="*/ 119164 h 1333121"/>
              <a:gd name="connsiteX239" fmla="*/ 308904 w 3469189"/>
              <a:gd name="connsiteY239" fmla="*/ 261215 h 1333121"/>
              <a:gd name="connsiteX240" fmla="*/ 346140 w 3469189"/>
              <a:gd name="connsiteY240" fmla="*/ 370070 h 1333121"/>
              <a:gd name="connsiteX241" fmla="*/ 172690 w 3469189"/>
              <a:gd name="connsiteY241" fmla="*/ 370070 h 1333121"/>
              <a:gd name="connsiteX242" fmla="*/ 0 w 3469189"/>
              <a:gd name="connsiteY242" fmla="*/ 568109 h 1333121"/>
              <a:gd name="connsiteX243" fmla="*/ 103823 w 3469189"/>
              <a:gd name="connsiteY243" fmla="*/ 568109 h 1333121"/>
              <a:gd name="connsiteX244" fmla="*/ 143433 w 3469189"/>
              <a:gd name="connsiteY244" fmla="*/ 452917 h 1333121"/>
              <a:gd name="connsiteX245" fmla="*/ 374827 w 3469189"/>
              <a:gd name="connsiteY245" fmla="*/ 452917 h 1333121"/>
              <a:gd name="connsiteX246" fmla="*/ 414437 w 3469189"/>
              <a:gd name="connsiteY246" fmla="*/ 568109 h 1333121"/>
              <a:gd name="connsiteX247" fmla="*/ 520635 w 3469189"/>
              <a:gd name="connsiteY247" fmla="*/ 568109 h 1333121"/>
              <a:gd name="connsiteX248" fmla="*/ 316124 w 3469189"/>
              <a:gd name="connsiteY248" fmla="*/ 15794 h 1333121"/>
              <a:gd name="connsiteX249" fmla="*/ 206791 w 3469189"/>
              <a:gd name="connsiteY249" fmla="*/ 15794 h 1333121"/>
              <a:gd name="connsiteX250" fmla="*/ 0 w 3469189"/>
              <a:gd name="connsiteY250" fmla="*/ 568109 h 133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3469189" h="1333121">
                <a:moveTo>
                  <a:pt x="3092178" y="1327542"/>
                </a:moveTo>
                <a:cubicBezTo>
                  <a:pt x="3125425" y="1327542"/>
                  <a:pt x="3153161" y="1300683"/>
                  <a:pt x="3153161" y="1266731"/>
                </a:cubicBezTo>
                <a:cubicBezTo>
                  <a:pt x="3153161" y="1233629"/>
                  <a:pt x="3125425" y="1206770"/>
                  <a:pt x="3092178" y="1206770"/>
                </a:cubicBezTo>
                <a:cubicBezTo>
                  <a:pt x="3058837" y="1206770"/>
                  <a:pt x="3031100" y="1233629"/>
                  <a:pt x="3031100" y="1266731"/>
                </a:cubicBezTo>
                <a:cubicBezTo>
                  <a:pt x="3031100" y="1300777"/>
                  <a:pt x="3058837" y="1327542"/>
                  <a:pt x="3092178" y="1327542"/>
                </a:cubicBezTo>
                <a:moveTo>
                  <a:pt x="2665013" y="1078244"/>
                </a:moveTo>
                <a:cubicBezTo>
                  <a:pt x="2673752" y="1021404"/>
                  <a:pt x="2717352" y="981210"/>
                  <a:pt x="2772825" y="981210"/>
                </a:cubicBezTo>
                <a:cubicBezTo>
                  <a:pt x="2833048" y="981210"/>
                  <a:pt x="2871044" y="1019891"/>
                  <a:pt x="2879783" y="1078244"/>
                </a:cubicBezTo>
                <a:lnTo>
                  <a:pt x="2665013" y="1078244"/>
                </a:lnTo>
                <a:close/>
                <a:moveTo>
                  <a:pt x="2776720" y="1333122"/>
                </a:moveTo>
                <a:cubicBezTo>
                  <a:pt x="2876553" y="1333122"/>
                  <a:pt x="2941526" y="1284983"/>
                  <a:pt x="2962993" y="1216322"/>
                </a:cubicBezTo>
                <a:lnTo>
                  <a:pt x="2863160" y="1216322"/>
                </a:lnTo>
                <a:cubicBezTo>
                  <a:pt x="2850526" y="1239966"/>
                  <a:pt x="2824309" y="1258881"/>
                  <a:pt x="2778334" y="1258881"/>
                </a:cubicBezTo>
                <a:cubicBezTo>
                  <a:pt x="2714977" y="1258881"/>
                  <a:pt x="2668147" y="1213863"/>
                  <a:pt x="2663398" y="1146810"/>
                </a:cubicBezTo>
                <a:lnTo>
                  <a:pt x="2974012" y="1146810"/>
                </a:lnTo>
                <a:cubicBezTo>
                  <a:pt x="2972397" y="993789"/>
                  <a:pt x="2891657" y="906213"/>
                  <a:pt x="2770355" y="906213"/>
                </a:cubicBezTo>
                <a:cubicBezTo>
                  <a:pt x="2660168" y="906213"/>
                  <a:pt x="2567459" y="994545"/>
                  <a:pt x="2567459" y="1120802"/>
                </a:cubicBezTo>
                <a:cubicBezTo>
                  <a:pt x="2567554" y="1247910"/>
                  <a:pt x="2647535" y="1333122"/>
                  <a:pt x="2776720" y="1333122"/>
                </a:cubicBezTo>
                <a:moveTo>
                  <a:pt x="2467721" y="1325177"/>
                </a:moveTo>
                <a:cubicBezTo>
                  <a:pt x="2489948" y="1325177"/>
                  <a:pt x="2514455" y="1322056"/>
                  <a:pt x="2527944" y="1317233"/>
                </a:cubicBezTo>
                <a:lnTo>
                  <a:pt x="2527944" y="1248572"/>
                </a:lnTo>
                <a:cubicBezTo>
                  <a:pt x="2514455" y="1250937"/>
                  <a:pt x="2502581" y="1252544"/>
                  <a:pt x="2493082" y="1252544"/>
                </a:cubicBezTo>
                <a:cubicBezTo>
                  <a:pt x="2453472" y="1252544"/>
                  <a:pt x="2439224" y="1230414"/>
                  <a:pt x="2439224" y="1188612"/>
                </a:cubicBezTo>
                <a:lnTo>
                  <a:pt x="2439224" y="991424"/>
                </a:lnTo>
                <a:lnTo>
                  <a:pt x="2520059" y="991424"/>
                </a:lnTo>
                <a:lnTo>
                  <a:pt x="2520059" y="918034"/>
                </a:lnTo>
                <a:lnTo>
                  <a:pt x="2439224" y="918034"/>
                </a:lnTo>
                <a:lnTo>
                  <a:pt x="2439224" y="799722"/>
                </a:lnTo>
                <a:lnTo>
                  <a:pt x="2347274" y="799722"/>
                </a:lnTo>
                <a:lnTo>
                  <a:pt x="2347274" y="918034"/>
                </a:lnTo>
                <a:lnTo>
                  <a:pt x="2278312" y="918034"/>
                </a:lnTo>
                <a:lnTo>
                  <a:pt x="2278312" y="991424"/>
                </a:lnTo>
                <a:lnTo>
                  <a:pt x="2347274" y="991424"/>
                </a:lnTo>
                <a:lnTo>
                  <a:pt x="2347274" y="1206014"/>
                </a:lnTo>
                <a:cubicBezTo>
                  <a:pt x="2347274" y="1295197"/>
                  <a:pt x="2401893" y="1325177"/>
                  <a:pt x="2467721" y="1325177"/>
                </a:cubicBezTo>
                <a:moveTo>
                  <a:pt x="2012058" y="1333122"/>
                </a:moveTo>
                <a:cubicBezTo>
                  <a:pt x="2065157" y="1333122"/>
                  <a:pt x="2104007" y="1311843"/>
                  <a:pt x="2126140" y="1271554"/>
                </a:cubicBezTo>
                <a:lnTo>
                  <a:pt x="2126140" y="1321300"/>
                </a:lnTo>
                <a:lnTo>
                  <a:pt x="2218849" y="1321300"/>
                </a:lnTo>
                <a:lnTo>
                  <a:pt x="2218849" y="918129"/>
                </a:lnTo>
                <a:lnTo>
                  <a:pt x="2124525" y="918129"/>
                </a:lnTo>
                <a:lnTo>
                  <a:pt x="2124525" y="1141419"/>
                </a:lnTo>
                <a:cubicBezTo>
                  <a:pt x="2124525" y="1222659"/>
                  <a:pt x="2081685" y="1255854"/>
                  <a:pt x="2039700" y="1255854"/>
                </a:cubicBezTo>
                <a:cubicBezTo>
                  <a:pt x="1992110" y="1255854"/>
                  <a:pt x="1971593" y="1224267"/>
                  <a:pt x="1971593" y="1170643"/>
                </a:cubicBezTo>
                <a:lnTo>
                  <a:pt x="1971593" y="918129"/>
                </a:lnTo>
                <a:lnTo>
                  <a:pt x="1877269" y="918129"/>
                </a:lnTo>
                <a:lnTo>
                  <a:pt x="1877269" y="1184829"/>
                </a:lnTo>
                <a:cubicBezTo>
                  <a:pt x="1877269" y="1282619"/>
                  <a:pt x="1932742" y="1333122"/>
                  <a:pt x="2012058" y="1333122"/>
                </a:cubicBezTo>
                <a:moveTo>
                  <a:pt x="1749698" y="1325177"/>
                </a:moveTo>
                <a:cubicBezTo>
                  <a:pt x="1771926" y="1325177"/>
                  <a:pt x="1796433" y="1322056"/>
                  <a:pt x="1809921" y="1317233"/>
                </a:cubicBezTo>
                <a:lnTo>
                  <a:pt x="1809921" y="1248572"/>
                </a:lnTo>
                <a:cubicBezTo>
                  <a:pt x="1796433" y="1250937"/>
                  <a:pt x="1784559" y="1252544"/>
                  <a:pt x="1775060" y="1252544"/>
                </a:cubicBezTo>
                <a:cubicBezTo>
                  <a:pt x="1735450" y="1252544"/>
                  <a:pt x="1721201" y="1230414"/>
                  <a:pt x="1721201" y="1188612"/>
                </a:cubicBezTo>
                <a:lnTo>
                  <a:pt x="1721201" y="991424"/>
                </a:lnTo>
                <a:lnTo>
                  <a:pt x="1802037" y="991424"/>
                </a:lnTo>
                <a:lnTo>
                  <a:pt x="1802037" y="918034"/>
                </a:lnTo>
                <a:lnTo>
                  <a:pt x="1721201" y="918034"/>
                </a:lnTo>
                <a:lnTo>
                  <a:pt x="1721201" y="799722"/>
                </a:lnTo>
                <a:lnTo>
                  <a:pt x="1629252" y="799722"/>
                </a:lnTo>
                <a:lnTo>
                  <a:pt x="1629252" y="918034"/>
                </a:lnTo>
                <a:lnTo>
                  <a:pt x="1560290" y="918034"/>
                </a:lnTo>
                <a:lnTo>
                  <a:pt x="1560290" y="991424"/>
                </a:lnTo>
                <a:lnTo>
                  <a:pt x="1629252" y="991424"/>
                </a:lnTo>
                <a:lnTo>
                  <a:pt x="1629252" y="1206014"/>
                </a:lnTo>
                <a:cubicBezTo>
                  <a:pt x="1629252" y="1295197"/>
                  <a:pt x="1683966" y="1325177"/>
                  <a:pt x="1749698" y="1325177"/>
                </a:cubicBezTo>
                <a:moveTo>
                  <a:pt x="1392349" y="815516"/>
                </a:moveTo>
                <a:cubicBezTo>
                  <a:pt x="1392349" y="849468"/>
                  <a:pt x="1420086" y="877084"/>
                  <a:pt x="1454187" y="877084"/>
                </a:cubicBezTo>
                <a:cubicBezTo>
                  <a:pt x="1488288" y="877084"/>
                  <a:pt x="1516025" y="849468"/>
                  <a:pt x="1516025" y="815516"/>
                </a:cubicBezTo>
                <a:cubicBezTo>
                  <a:pt x="1516025" y="780807"/>
                  <a:pt x="1488288" y="753191"/>
                  <a:pt x="1454187" y="753191"/>
                </a:cubicBezTo>
                <a:cubicBezTo>
                  <a:pt x="1420086" y="753191"/>
                  <a:pt x="1392349" y="780712"/>
                  <a:pt x="1392349" y="815516"/>
                </a:cubicBezTo>
                <a:moveTo>
                  <a:pt x="1407358" y="1321205"/>
                </a:moveTo>
                <a:lnTo>
                  <a:pt x="1500827" y="1321205"/>
                </a:lnTo>
                <a:lnTo>
                  <a:pt x="1500827" y="918034"/>
                </a:lnTo>
                <a:lnTo>
                  <a:pt x="1407358" y="918034"/>
                </a:lnTo>
                <a:lnTo>
                  <a:pt x="1407358" y="1321205"/>
                </a:lnTo>
                <a:close/>
                <a:moveTo>
                  <a:pt x="1275798" y="1325177"/>
                </a:moveTo>
                <a:cubicBezTo>
                  <a:pt x="1298025" y="1325177"/>
                  <a:pt x="1322532" y="1322056"/>
                  <a:pt x="1336021" y="1317233"/>
                </a:cubicBezTo>
                <a:lnTo>
                  <a:pt x="1336021" y="1248572"/>
                </a:lnTo>
                <a:cubicBezTo>
                  <a:pt x="1322532" y="1250937"/>
                  <a:pt x="1310659" y="1252544"/>
                  <a:pt x="1301160" y="1252544"/>
                </a:cubicBezTo>
                <a:cubicBezTo>
                  <a:pt x="1261549" y="1252544"/>
                  <a:pt x="1247301" y="1230414"/>
                  <a:pt x="1247301" y="1188612"/>
                </a:cubicBezTo>
                <a:lnTo>
                  <a:pt x="1247301" y="991424"/>
                </a:lnTo>
                <a:lnTo>
                  <a:pt x="1328137" y="991424"/>
                </a:lnTo>
                <a:lnTo>
                  <a:pt x="1328137" y="918034"/>
                </a:lnTo>
                <a:lnTo>
                  <a:pt x="1247301" y="918034"/>
                </a:lnTo>
                <a:lnTo>
                  <a:pt x="1247301" y="799722"/>
                </a:lnTo>
                <a:lnTo>
                  <a:pt x="1155352" y="799722"/>
                </a:lnTo>
                <a:lnTo>
                  <a:pt x="1155352" y="918034"/>
                </a:lnTo>
                <a:lnTo>
                  <a:pt x="1086390" y="918034"/>
                </a:lnTo>
                <a:lnTo>
                  <a:pt x="1086390" y="991424"/>
                </a:lnTo>
                <a:lnTo>
                  <a:pt x="1155352" y="991424"/>
                </a:lnTo>
                <a:lnTo>
                  <a:pt x="1155352" y="1206014"/>
                </a:lnTo>
                <a:cubicBezTo>
                  <a:pt x="1155352" y="1295197"/>
                  <a:pt x="1210065" y="1325177"/>
                  <a:pt x="1275798" y="1325177"/>
                </a:cubicBezTo>
                <a:moveTo>
                  <a:pt x="878839" y="1333122"/>
                </a:moveTo>
                <a:cubicBezTo>
                  <a:pt x="981047" y="1333122"/>
                  <a:pt x="1057988" y="1282619"/>
                  <a:pt x="1057988" y="1202136"/>
                </a:cubicBezTo>
                <a:cubicBezTo>
                  <a:pt x="1057988" y="1131962"/>
                  <a:pt x="999380" y="1100374"/>
                  <a:pt x="909805" y="1080608"/>
                </a:cubicBezTo>
                <a:lnTo>
                  <a:pt x="860696" y="1069543"/>
                </a:lnTo>
                <a:cubicBezTo>
                  <a:pt x="815481" y="1060085"/>
                  <a:pt x="796483" y="1049020"/>
                  <a:pt x="796483" y="1023012"/>
                </a:cubicBezTo>
                <a:cubicBezTo>
                  <a:pt x="796483" y="993789"/>
                  <a:pt x="825835" y="975630"/>
                  <a:pt x="866205" y="975630"/>
                </a:cubicBezTo>
                <a:cubicBezTo>
                  <a:pt x="911420" y="975630"/>
                  <a:pt x="939917" y="994545"/>
                  <a:pt x="949415" y="1026890"/>
                </a:cubicBezTo>
                <a:lnTo>
                  <a:pt x="1043740" y="1026890"/>
                </a:lnTo>
                <a:cubicBezTo>
                  <a:pt x="1034241" y="961444"/>
                  <a:pt x="974778" y="906969"/>
                  <a:pt x="867060" y="906969"/>
                </a:cubicBezTo>
                <a:cubicBezTo>
                  <a:pt x="768841" y="906969"/>
                  <a:pt x="700639" y="957472"/>
                  <a:pt x="700639" y="1028497"/>
                </a:cubicBezTo>
                <a:cubicBezTo>
                  <a:pt x="700639" y="1095551"/>
                  <a:pt x="748989" y="1129503"/>
                  <a:pt x="836948" y="1148418"/>
                </a:cubicBezTo>
                <a:lnTo>
                  <a:pt x="884538" y="1158632"/>
                </a:lnTo>
                <a:cubicBezTo>
                  <a:pt x="941626" y="1170454"/>
                  <a:pt x="962239" y="1183883"/>
                  <a:pt x="962239" y="1211499"/>
                </a:cubicBezTo>
                <a:cubicBezTo>
                  <a:pt x="962239" y="1244600"/>
                  <a:pt x="929753" y="1263610"/>
                  <a:pt x="883778" y="1263610"/>
                </a:cubicBezTo>
                <a:cubicBezTo>
                  <a:pt x="825930" y="1263610"/>
                  <a:pt x="795058" y="1235994"/>
                  <a:pt x="787934" y="1195800"/>
                </a:cubicBezTo>
                <a:lnTo>
                  <a:pt x="686486" y="1195800"/>
                </a:lnTo>
                <a:cubicBezTo>
                  <a:pt x="692565" y="1276282"/>
                  <a:pt x="761527" y="1333122"/>
                  <a:pt x="878839" y="1333122"/>
                </a:cubicBezTo>
                <a:moveTo>
                  <a:pt x="271764" y="1321205"/>
                </a:moveTo>
                <a:lnTo>
                  <a:pt x="366088" y="1321205"/>
                </a:lnTo>
                <a:lnTo>
                  <a:pt x="366088" y="1096402"/>
                </a:lnTo>
                <a:cubicBezTo>
                  <a:pt x="366088" y="1016676"/>
                  <a:pt x="410448" y="983574"/>
                  <a:pt x="457182" y="983574"/>
                </a:cubicBezTo>
                <a:cubicBezTo>
                  <a:pt x="506292" y="983574"/>
                  <a:pt x="523770" y="1016676"/>
                  <a:pt x="523770" y="1060936"/>
                </a:cubicBezTo>
                <a:lnTo>
                  <a:pt x="523770" y="1321300"/>
                </a:lnTo>
                <a:lnTo>
                  <a:pt x="618854" y="1321300"/>
                </a:lnTo>
                <a:lnTo>
                  <a:pt x="618854" y="1053087"/>
                </a:lnTo>
                <a:cubicBezTo>
                  <a:pt x="618854" y="958418"/>
                  <a:pt x="565755" y="906307"/>
                  <a:pt x="484159" y="906307"/>
                </a:cubicBezTo>
                <a:cubicBezTo>
                  <a:pt x="425551" y="906307"/>
                  <a:pt x="385086" y="936287"/>
                  <a:pt x="363713" y="970239"/>
                </a:cubicBezTo>
                <a:lnTo>
                  <a:pt x="363713" y="918129"/>
                </a:lnTo>
                <a:lnTo>
                  <a:pt x="271764" y="918129"/>
                </a:lnTo>
                <a:lnTo>
                  <a:pt x="271764" y="1321205"/>
                </a:lnTo>
                <a:lnTo>
                  <a:pt x="271764" y="1321205"/>
                </a:lnTo>
                <a:close/>
                <a:moveTo>
                  <a:pt x="65732" y="1321205"/>
                </a:moveTo>
                <a:lnTo>
                  <a:pt x="164806" y="1321205"/>
                </a:lnTo>
                <a:lnTo>
                  <a:pt x="164806" y="768890"/>
                </a:lnTo>
                <a:lnTo>
                  <a:pt x="65732" y="768890"/>
                </a:lnTo>
                <a:lnTo>
                  <a:pt x="65732" y="1321205"/>
                </a:lnTo>
                <a:lnTo>
                  <a:pt x="65732" y="1321205"/>
                </a:lnTo>
                <a:close/>
                <a:moveTo>
                  <a:pt x="3290040" y="579931"/>
                </a:moveTo>
                <a:cubicBezTo>
                  <a:pt x="3392249" y="579931"/>
                  <a:pt x="3469190" y="529428"/>
                  <a:pt x="3469190" y="448945"/>
                </a:cubicBezTo>
                <a:cubicBezTo>
                  <a:pt x="3469190" y="378771"/>
                  <a:pt x="3410582" y="347183"/>
                  <a:pt x="3321007" y="327417"/>
                </a:cubicBezTo>
                <a:lnTo>
                  <a:pt x="3271898" y="316352"/>
                </a:lnTo>
                <a:cubicBezTo>
                  <a:pt x="3226683" y="306894"/>
                  <a:pt x="3207685" y="295829"/>
                  <a:pt x="3207685" y="269821"/>
                </a:cubicBezTo>
                <a:cubicBezTo>
                  <a:pt x="3207685" y="240597"/>
                  <a:pt x="3237037" y="222534"/>
                  <a:pt x="3277407" y="222534"/>
                </a:cubicBezTo>
                <a:cubicBezTo>
                  <a:pt x="3322622" y="222534"/>
                  <a:pt x="3351119" y="241449"/>
                  <a:pt x="3360617" y="273793"/>
                </a:cubicBezTo>
                <a:lnTo>
                  <a:pt x="3454942" y="273793"/>
                </a:lnTo>
                <a:cubicBezTo>
                  <a:pt x="3445443" y="208348"/>
                  <a:pt x="3385979" y="153873"/>
                  <a:pt x="3278262" y="153873"/>
                </a:cubicBezTo>
                <a:cubicBezTo>
                  <a:pt x="3179948" y="153873"/>
                  <a:pt x="3111841" y="204375"/>
                  <a:pt x="3111841" y="275401"/>
                </a:cubicBezTo>
                <a:cubicBezTo>
                  <a:pt x="3111841" y="342454"/>
                  <a:pt x="3160191" y="376406"/>
                  <a:pt x="3248151" y="395321"/>
                </a:cubicBezTo>
                <a:lnTo>
                  <a:pt x="3295740" y="405535"/>
                </a:lnTo>
                <a:cubicBezTo>
                  <a:pt x="3352828" y="417357"/>
                  <a:pt x="3373441" y="430787"/>
                  <a:pt x="3373441" y="458402"/>
                </a:cubicBezTo>
                <a:cubicBezTo>
                  <a:pt x="3373441" y="491504"/>
                  <a:pt x="3340955" y="510513"/>
                  <a:pt x="3294980" y="510513"/>
                </a:cubicBezTo>
                <a:cubicBezTo>
                  <a:pt x="3237132" y="510513"/>
                  <a:pt x="3206260" y="482897"/>
                  <a:pt x="3199136" y="442703"/>
                </a:cubicBezTo>
                <a:lnTo>
                  <a:pt x="3097688" y="442703"/>
                </a:lnTo>
                <a:cubicBezTo>
                  <a:pt x="3103862" y="523091"/>
                  <a:pt x="3172729" y="579931"/>
                  <a:pt x="3290040" y="579931"/>
                </a:cubicBezTo>
                <a:moveTo>
                  <a:pt x="2747463" y="325052"/>
                </a:moveTo>
                <a:cubicBezTo>
                  <a:pt x="2756202" y="268213"/>
                  <a:pt x="2799802" y="228019"/>
                  <a:pt x="2855276" y="228019"/>
                </a:cubicBezTo>
                <a:cubicBezTo>
                  <a:pt x="2915499" y="228019"/>
                  <a:pt x="2953494" y="266700"/>
                  <a:pt x="2962233" y="325052"/>
                </a:cubicBezTo>
                <a:lnTo>
                  <a:pt x="2747463" y="325052"/>
                </a:lnTo>
                <a:close/>
                <a:moveTo>
                  <a:pt x="2859170" y="579931"/>
                </a:moveTo>
                <a:cubicBezTo>
                  <a:pt x="2959004" y="579931"/>
                  <a:pt x="3023976" y="531792"/>
                  <a:pt x="3045444" y="463131"/>
                </a:cubicBezTo>
                <a:lnTo>
                  <a:pt x="2945610" y="463131"/>
                </a:lnTo>
                <a:cubicBezTo>
                  <a:pt x="2932977" y="486775"/>
                  <a:pt x="2906760" y="505690"/>
                  <a:pt x="2860785" y="505690"/>
                </a:cubicBezTo>
                <a:cubicBezTo>
                  <a:pt x="2797427" y="505690"/>
                  <a:pt x="2750598" y="460672"/>
                  <a:pt x="2745848" y="393619"/>
                </a:cubicBezTo>
                <a:lnTo>
                  <a:pt x="3056462" y="393619"/>
                </a:lnTo>
                <a:cubicBezTo>
                  <a:pt x="3054848" y="240597"/>
                  <a:pt x="2974012" y="153022"/>
                  <a:pt x="2852806" y="153022"/>
                </a:cubicBezTo>
                <a:cubicBezTo>
                  <a:pt x="2742619" y="153022"/>
                  <a:pt x="2649909" y="241354"/>
                  <a:pt x="2649909" y="367611"/>
                </a:cubicBezTo>
                <a:cubicBezTo>
                  <a:pt x="2650004" y="494719"/>
                  <a:pt x="2729985" y="579931"/>
                  <a:pt x="2859170" y="579931"/>
                </a:cubicBezTo>
                <a:moveTo>
                  <a:pt x="2465536" y="62325"/>
                </a:moveTo>
                <a:cubicBezTo>
                  <a:pt x="2465536" y="96277"/>
                  <a:pt x="2493273" y="123893"/>
                  <a:pt x="2527374" y="123893"/>
                </a:cubicBezTo>
                <a:cubicBezTo>
                  <a:pt x="2561475" y="123893"/>
                  <a:pt x="2589211" y="96277"/>
                  <a:pt x="2589211" y="62325"/>
                </a:cubicBezTo>
                <a:cubicBezTo>
                  <a:pt x="2589211" y="27616"/>
                  <a:pt x="2561475" y="0"/>
                  <a:pt x="2527374" y="0"/>
                </a:cubicBezTo>
                <a:cubicBezTo>
                  <a:pt x="2493273" y="0"/>
                  <a:pt x="2465536" y="27616"/>
                  <a:pt x="2465536" y="62325"/>
                </a:cubicBezTo>
                <a:moveTo>
                  <a:pt x="2480639" y="568109"/>
                </a:moveTo>
                <a:lnTo>
                  <a:pt x="2574108" y="568109"/>
                </a:lnTo>
                <a:lnTo>
                  <a:pt x="2574108" y="164938"/>
                </a:lnTo>
                <a:lnTo>
                  <a:pt x="2480639" y="164938"/>
                </a:lnTo>
                <a:lnTo>
                  <a:pt x="2480639" y="568109"/>
                </a:lnTo>
                <a:close/>
                <a:moveTo>
                  <a:pt x="2183703" y="568109"/>
                </a:moveTo>
                <a:lnTo>
                  <a:pt x="2278027" y="568109"/>
                </a:lnTo>
                <a:lnTo>
                  <a:pt x="2278027" y="385864"/>
                </a:lnTo>
                <a:cubicBezTo>
                  <a:pt x="2278027" y="314082"/>
                  <a:pt x="2298640" y="266700"/>
                  <a:pt x="2347749" y="249393"/>
                </a:cubicBezTo>
                <a:cubicBezTo>
                  <a:pt x="2367602" y="242300"/>
                  <a:pt x="2391349" y="240692"/>
                  <a:pt x="2419846" y="243056"/>
                </a:cubicBezTo>
                <a:lnTo>
                  <a:pt x="2419846" y="153116"/>
                </a:lnTo>
                <a:cubicBezTo>
                  <a:pt x="2349269" y="149144"/>
                  <a:pt x="2301775" y="176003"/>
                  <a:pt x="2275653" y="247785"/>
                </a:cubicBezTo>
                <a:lnTo>
                  <a:pt x="2275653" y="164938"/>
                </a:lnTo>
                <a:lnTo>
                  <a:pt x="2183703" y="164938"/>
                </a:lnTo>
                <a:lnTo>
                  <a:pt x="2183703" y="568109"/>
                </a:lnTo>
                <a:close/>
                <a:moveTo>
                  <a:pt x="1778195" y="366098"/>
                </a:moveTo>
                <a:cubicBezTo>
                  <a:pt x="1778195" y="282494"/>
                  <a:pt x="1814671" y="228776"/>
                  <a:pt x="1881258" y="228776"/>
                </a:cubicBezTo>
                <a:cubicBezTo>
                  <a:pt x="1943856" y="228776"/>
                  <a:pt x="1987456" y="286372"/>
                  <a:pt x="1987456" y="366098"/>
                </a:cubicBezTo>
                <a:cubicBezTo>
                  <a:pt x="1987456" y="446581"/>
                  <a:pt x="1943856" y="504933"/>
                  <a:pt x="1881258" y="504933"/>
                </a:cubicBezTo>
                <a:cubicBezTo>
                  <a:pt x="1814576" y="504933"/>
                  <a:pt x="1778195" y="450553"/>
                  <a:pt x="1778195" y="366098"/>
                </a:cubicBezTo>
                <a:moveTo>
                  <a:pt x="1862925" y="579931"/>
                </a:moveTo>
                <a:cubicBezTo>
                  <a:pt x="1921533" y="579931"/>
                  <a:pt x="1964373" y="553923"/>
                  <a:pt x="1985746" y="517606"/>
                </a:cubicBezTo>
                <a:lnTo>
                  <a:pt x="1985746" y="568109"/>
                </a:lnTo>
                <a:lnTo>
                  <a:pt x="2080830" y="568109"/>
                </a:lnTo>
                <a:lnTo>
                  <a:pt x="2080830" y="164938"/>
                </a:lnTo>
                <a:lnTo>
                  <a:pt x="1985746" y="164938"/>
                </a:lnTo>
                <a:lnTo>
                  <a:pt x="1985746" y="217048"/>
                </a:lnTo>
                <a:cubicBezTo>
                  <a:pt x="1964373" y="180732"/>
                  <a:pt x="1921533" y="153116"/>
                  <a:pt x="1862925" y="153116"/>
                </a:cubicBezTo>
                <a:cubicBezTo>
                  <a:pt x="1759862" y="153116"/>
                  <a:pt x="1681496" y="233599"/>
                  <a:pt x="1681496" y="366098"/>
                </a:cubicBezTo>
                <a:cubicBezTo>
                  <a:pt x="1681496" y="498597"/>
                  <a:pt x="1759957" y="579931"/>
                  <a:pt x="1862925" y="579931"/>
                </a:cubicBezTo>
                <a:moveTo>
                  <a:pt x="1398049" y="579931"/>
                </a:moveTo>
                <a:cubicBezTo>
                  <a:pt x="1451148" y="579931"/>
                  <a:pt x="1489998" y="558651"/>
                  <a:pt x="1512131" y="518363"/>
                </a:cubicBezTo>
                <a:lnTo>
                  <a:pt x="1512131" y="568109"/>
                </a:lnTo>
                <a:lnTo>
                  <a:pt x="1604840" y="568109"/>
                </a:lnTo>
                <a:lnTo>
                  <a:pt x="1604840" y="164938"/>
                </a:lnTo>
                <a:lnTo>
                  <a:pt x="1510516" y="164938"/>
                </a:lnTo>
                <a:lnTo>
                  <a:pt x="1510516" y="388228"/>
                </a:lnTo>
                <a:cubicBezTo>
                  <a:pt x="1510516" y="469468"/>
                  <a:pt x="1467771" y="502663"/>
                  <a:pt x="1425691" y="502663"/>
                </a:cubicBezTo>
                <a:cubicBezTo>
                  <a:pt x="1378101" y="502663"/>
                  <a:pt x="1357488" y="471075"/>
                  <a:pt x="1357488" y="417452"/>
                </a:cubicBezTo>
                <a:lnTo>
                  <a:pt x="1357488" y="164938"/>
                </a:lnTo>
                <a:lnTo>
                  <a:pt x="1263164" y="164938"/>
                </a:lnTo>
                <a:lnTo>
                  <a:pt x="1263164" y="431543"/>
                </a:lnTo>
                <a:cubicBezTo>
                  <a:pt x="1263259" y="529428"/>
                  <a:pt x="1318733" y="579931"/>
                  <a:pt x="1398049" y="579931"/>
                </a:cubicBezTo>
                <a:moveTo>
                  <a:pt x="1136734" y="572081"/>
                </a:moveTo>
                <a:cubicBezTo>
                  <a:pt x="1158961" y="572081"/>
                  <a:pt x="1183468" y="568960"/>
                  <a:pt x="1196957" y="564137"/>
                </a:cubicBezTo>
                <a:lnTo>
                  <a:pt x="1196957" y="495476"/>
                </a:lnTo>
                <a:cubicBezTo>
                  <a:pt x="1183468" y="497840"/>
                  <a:pt x="1171595" y="499448"/>
                  <a:pt x="1162096" y="499448"/>
                </a:cubicBezTo>
                <a:cubicBezTo>
                  <a:pt x="1122486" y="499448"/>
                  <a:pt x="1108237" y="477412"/>
                  <a:pt x="1108237" y="435515"/>
                </a:cubicBezTo>
                <a:lnTo>
                  <a:pt x="1108237" y="238233"/>
                </a:lnTo>
                <a:lnTo>
                  <a:pt x="1189073" y="238233"/>
                </a:lnTo>
                <a:lnTo>
                  <a:pt x="1189073" y="164843"/>
                </a:lnTo>
                <a:lnTo>
                  <a:pt x="1108237" y="164843"/>
                </a:lnTo>
                <a:lnTo>
                  <a:pt x="1108237" y="46531"/>
                </a:lnTo>
                <a:lnTo>
                  <a:pt x="1016288" y="46531"/>
                </a:lnTo>
                <a:lnTo>
                  <a:pt x="1016288" y="164843"/>
                </a:lnTo>
                <a:lnTo>
                  <a:pt x="947326" y="164843"/>
                </a:lnTo>
                <a:lnTo>
                  <a:pt x="947326" y="238233"/>
                </a:lnTo>
                <a:lnTo>
                  <a:pt x="1016288" y="238233"/>
                </a:lnTo>
                <a:lnTo>
                  <a:pt x="1016288" y="452823"/>
                </a:lnTo>
                <a:cubicBezTo>
                  <a:pt x="1016288" y="542101"/>
                  <a:pt x="1070906" y="572081"/>
                  <a:pt x="1136734" y="572081"/>
                </a:cubicBezTo>
                <a:moveTo>
                  <a:pt x="734360" y="579931"/>
                </a:moveTo>
                <a:cubicBezTo>
                  <a:pt x="840558" y="579931"/>
                  <a:pt x="907905" y="515998"/>
                  <a:pt x="919019" y="441095"/>
                </a:cubicBezTo>
                <a:lnTo>
                  <a:pt x="825550" y="441095"/>
                </a:lnTo>
                <a:cubicBezTo>
                  <a:pt x="812821" y="476561"/>
                  <a:pt x="785939" y="502663"/>
                  <a:pt x="735975" y="502663"/>
                </a:cubicBezTo>
                <a:cubicBezTo>
                  <a:pt x="678127" y="502663"/>
                  <a:pt x="632152" y="456133"/>
                  <a:pt x="632152" y="367706"/>
                </a:cubicBezTo>
                <a:cubicBezTo>
                  <a:pt x="632152" y="278522"/>
                  <a:pt x="677367" y="231235"/>
                  <a:pt x="738350" y="231235"/>
                </a:cubicBezTo>
                <a:cubicBezTo>
                  <a:pt x="784325" y="231235"/>
                  <a:pt x="812821" y="256486"/>
                  <a:pt x="825550" y="292803"/>
                </a:cubicBezTo>
                <a:lnTo>
                  <a:pt x="918259" y="292803"/>
                </a:lnTo>
                <a:cubicBezTo>
                  <a:pt x="907145" y="217048"/>
                  <a:pt x="842173" y="153967"/>
                  <a:pt x="736735" y="153967"/>
                </a:cubicBezTo>
                <a:cubicBezTo>
                  <a:pt x="620278" y="153967"/>
                  <a:pt x="533079" y="237571"/>
                  <a:pt x="533079" y="367800"/>
                </a:cubicBezTo>
                <a:cubicBezTo>
                  <a:pt x="533079" y="499448"/>
                  <a:pt x="618664" y="579931"/>
                  <a:pt x="734360" y="579931"/>
                </a:cubicBezTo>
                <a:moveTo>
                  <a:pt x="172690" y="370070"/>
                </a:moveTo>
                <a:lnTo>
                  <a:pt x="209926" y="261971"/>
                </a:lnTo>
                <a:cubicBezTo>
                  <a:pt x="225789" y="220926"/>
                  <a:pt x="240797" y="174395"/>
                  <a:pt x="259035" y="119164"/>
                </a:cubicBezTo>
                <a:lnTo>
                  <a:pt x="259795" y="119164"/>
                </a:lnTo>
                <a:cubicBezTo>
                  <a:pt x="278793" y="174395"/>
                  <a:pt x="294656" y="221777"/>
                  <a:pt x="308904" y="261215"/>
                </a:cubicBezTo>
                <a:lnTo>
                  <a:pt x="346140" y="370070"/>
                </a:lnTo>
                <a:lnTo>
                  <a:pt x="172690" y="370070"/>
                </a:lnTo>
                <a:close/>
                <a:moveTo>
                  <a:pt x="0" y="568109"/>
                </a:moveTo>
                <a:lnTo>
                  <a:pt x="103823" y="568109"/>
                </a:lnTo>
                <a:lnTo>
                  <a:pt x="143433" y="452917"/>
                </a:lnTo>
                <a:lnTo>
                  <a:pt x="374827" y="452917"/>
                </a:lnTo>
                <a:lnTo>
                  <a:pt x="414437" y="568109"/>
                </a:lnTo>
                <a:lnTo>
                  <a:pt x="520635" y="568109"/>
                </a:lnTo>
                <a:lnTo>
                  <a:pt x="316124" y="15794"/>
                </a:lnTo>
                <a:lnTo>
                  <a:pt x="206791" y="15794"/>
                </a:lnTo>
                <a:lnTo>
                  <a:pt x="0" y="568109"/>
                </a:lnTo>
                <a:close/>
              </a:path>
            </a:pathLst>
          </a:custGeom>
          <a:solidFill>
            <a:schemeClr val="bg1"/>
          </a:solidFill>
          <a:ln w="9499" cap="flat">
            <a:noFill/>
            <a:prstDash val="solid"/>
            <a:miter/>
          </a:ln>
        </p:spPr>
        <p:txBody>
          <a:bodyPr rtlCol="0" anchor="ctr"/>
          <a:lstStyle/>
          <a:p>
            <a:endParaRPr lang="en-US"/>
          </a:p>
        </p:txBody>
      </p:sp>
    </p:spTree>
    <p:extLst>
      <p:ext uri="{BB962C8B-B14F-4D97-AF65-F5344CB8AC3E}">
        <p14:creationId xmlns:p14="http://schemas.microsoft.com/office/powerpoint/2010/main" val="9616293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Section Tit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3" y="269601"/>
            <a:ext cx="5781678" cy="886673"/>
          </a:xfrm>
        </p:spPr>
        <p:txBody>
          <a:bodyPr/>
          <a:lstStyle>
            <a:lvl1pPr>
              <a:defRPr sz="4200" b="0" i="0">
                <a:solidFill>
                  <a:schemeClr val="bg1"/>
                </a:solidFill>
                <a:latin typeface="+mj-lt"/>
              </a:defRPr>
            </a:lvl1pPr>
          </a:lstStyle>
          <a:p>
            <a:r>
              <a:rPr lang="en-US"/>
              <a:t>Click to edit Master</a:t>
            </a:r>
            <a:endParaRPr lang="en-GB"/>
          </a:p>
        </p:txBody>
      </p:sp>
      <p:sp>
        <p:nvSpPr>
          <p:cNvPr id="5" name="Graphic 11">
            <a:extLst>
              <a:ext uri="{FF2B5EF4-FFF2-40B4-BE49-F238E27FC236}">
                <a16:creationId xmlns:a16="http://schemas.microsoft.com/office/drawing/2014/main" id="{306EF912-77FF-EC72-7590-3D1604547AA0}"/>
              </a:ext>
            </a:extLst>
          </p:cNvPr>
          <p:cNvSpPr/>
          <p:nvPr userDrawn="1"/>
        </p:nvSpPr>
        <p:spPr>
          <a:xfrm>
            <a:off x="9244208" y="317500"/>
            <a:ext cx="2636642" cy="1008569"/>
          </a:xfrm>
          <a:custGeom>
            <a:avLst/>
            <a:gdLst>
              <a:gd name="connsiteX0" fmla="*/ 4115562 w 4188999"/>
              <a:gd name="connsiteY0" fmla="*/ 1595750 h 1602377"/>
              <a:gd name="connsiteX1" fmla="*/ 4189000 w 4188999"/>
              <a:gd name="connsiteY1" fmla="*/ 1522747 h 1602377"/>
              <a:gd name="connsiteX2" fmla="*/ 4115562 w 4188999"/>
              <a:gd name="connsiteY2" fmla="*/ 1450690 h 1602377"/>
              <a:gd name="connsiteX3" fmla="*/ 4042124 w 4188999"/>
              <a:gd name="connsiteY3" fmla="*/ 1522747 h 1602377"/>
              <a:gd name="connsiteX4" fmla="*/ 4115562 w 4188999"/>
              <a:gd name="connsiteY4" fmla="*/ 1595750 h 1602377"/>
              <a:gd name="connsiteX5" fmla="*/ 3601307 w 4188999"/>
              <a:gd name="connsiteY5" fmla="*/ 1296067 h 1602377"/>
              <a:gd name="connsiteX6" fmla="*/ 3731038 w 4188999"/>
              <a:gd name="connsiteY6" fmla="*/ 1179414 h 1602377"/>
              <a:gd name="connsiteX7" fmla="*/ 3859816 w 4188999"/>
              <a:gd name="connsiteY7" fmla="*/ 1296067 h 1602377"/>
              <a:gd name="connsiteX8" fmla="*/ 3601307 w 4188999"/>
              <a:gd name="connsiteY8" fmla="*/ 1296067 h 1602377"/>
              <a:gd name="connsiteX9" fmla="*/ 3735800 w 4188999"/>
              <a:gd name="connsiteY9" fmla="*/ 1602378 h 1602377"/>
              <a:gd name="connsiteX10" fmla="*/ 3960019 w 4188999"/>
              <a:gd name="connsiteY10" fmla="*/ 1462053 h 1602377"/>
              <a:gd name="connsiteX11" fmla="*/ 3839813 w 4188999"/>
              <a:gd name="connsiteY11" fmla="*/ 1462053 h 1602377"/>
              <a:gd name="connsiteX12" fmla="*/ 3737705 w 4188999"/>
              <a:gd name="connsiteY12" fmla="*/ 1513278 h 1602377"/>
              <a:gd name="connsiteX13" fmla="*/ 3599403 w 4188999"/>
              <a:gd name="connsiteY13" fmla="*/ 1378634 h 1602377"/>
              <a:gd name="connsiteX14" fmla="*/ 3973354 w 4188999"/>
              <a:gd name="connsiteY14" fmla="*/ 1378634 h 1602377"/>
              <a:gd name="connsiteX15" fmla="*/ 3728180 w 4188999"/>
              <a:gd name="connsiteY15" fmla="*/ 1089367 h 1602377"/>
              <a:gd name="connsiteX16" fmla="*/ 3483959 w 4188999"/>
              <a:gd name="connsiteY16" fmla="*/ 1347387 h 1602377"/>
              <a:gd name="connsiteX17" fmla="*/ 3735800 w 4188999"/>
              <a:gd name="connsiteY17" fmla="*/ 1602378 h 1602377"/>
              <a:gd name="connsiteX18" fmla="*/ 3363754 w 4188999"/>
              <a:gd name="connsiteY18" fmla="*/ 1592909 h 1602377"/>
              <a:gd name="connsiteX19" fmla="*/ 3436239 w 4188999"/>
              <a:gd name="connsiteY19" fmla="*/ 1583441 h 1602377"/>
              <a:gd name="connsiteX20" fmla="*/ 3436239 w 4188999"/>
              <a:gd name="connsiteY20" fmla="*/ 1500969 h 1602377"/>
              <a:gd name="connsiteX21" fmla="*/ 3394234 w 4188999"/>
              <a:gd name="connsiteY21" fmla="*/ 1505703 h 1602377"/>
              <a:gd name="connsiteX22" fmla="*/ 3329369 w 4188999"/>
              <a:gd name="connsiteY22" fmla="*/ 1428912 h 1602377"/>
              <a:gd name="connsiteX23" fmla="*/ 3329369 w 4188999"/>
              <a:gd name="connsiteY23" fmla="*/ 1191818 h 1602377"/>
              <a:gd name="connsiteX24" fmla="*/ 3426714 w 4188999"/>
              <a:gd name="connsiteY24" fmla="*/ 1191818 h 1602377"/>
              <a:gd name="connsiteX25" fmla="*/ 3426714 w 4188999"/>
              <a:gd name="connsiteY25" fmla="*/ 1103570 h 1602377"/>
              <a:gd name="connsiteX26" fmla="*/ 3329369 w 4188999"/>
              <a:gd name="connsiteY26" fmla="*/ 1103570 h 1602377"/>
              <a:gd name="connsiteX27" fmla="*/ 3329369 w 4188999"/>
              <a:gd name="connsiteY27" fmla="*/ 961256 h 1602377"/>
              <a:gd name="connsiteX28" fmla="*/ 3218688 w 4188999"/>
              <a:gd name="connsiteY28" fmla="*/ 961256 h 1602377"/>
              <a:gd name="connsiteX29" fmla="*/ 3218688 w 4188999"/>
              <a:gd name="connsiteY29" fmla="*/ 1103570 h 1602377"/>
              <a:gd name="connsiteX30" fmla="*/ 3135725 w 4188999"/>
              <a:gd name="connsiteY30" fmla="*/ 1103570 h 1602377"/>
              <a:gd name="connsiteX31" fmla="*/ 3135725 w 4188999"/>
              <a:gd name="connsiteY31" fmla="*/ 1191818 h 1602377"/>
              <a:gd name="connsiteX32" fmla="*/ 3218688 w 4188999"/>
              <a:gd name="connsiteY32" fmla="*/ 1191818 h 1602377"/>
              <a:gd name="connsiteX33" fmla="*/ 3218688 w 4188999"/>
              <a:gd name="connsiteY33" fmla="*/ 1449743 h 1602377"/>
              <a:gd name="connsiteX34" fmla="*/ 3363754 w 4188999"/>
              <a:gd name="connsiteY34" fmla="*/ 1592909 h 1602377"/>
              <a:gd name="connsiteX35" fmla="*/ 2815209 w 4188999"/>
              <a:gd name="connsiteY35" fmla="*/ 1602378 h 1602377"/>
              <a:gd name="connsiteX36" fmla="*/ 2952560 w 4188999"/>
              <a:gd name="connsiteY36" fmla="*/ 1528428 h 1602377"/>
              <a:gd name="connsiteX37" fmla="*/ 2952560 w 4188999"/>
              <a:gd name="connsiteY37" fmla="*/ 1588175 h 1602377"/>
              <a:gd name="connsiteX38" fmla="*/ 3064193 w 4188999"/>
              <a:gd name="connsiteY38" fmla="*/ 1588175 h 1602377"/>
              <a:gd name="connsiteX39" fmla="*/ 3064193 w 4188999"/>
              <a:gd name="connsiteY39" fmla="*/ 1103570 h 1602377"/>
              <a:gd name="connsiteX40" fmla="*/ 2950655 w 4188999"/>
              <a:gd name="connsiteY40" fmla="*/ 1103570 h 1602377"/>
              <a:gd name="connsiteX41" fmla="*/ 2950655 w 4188999"/>
              <a:gd name="connsiteY41" fmla="*/ 1372006 h 1602377"/>
              <a:gd name="connsiteX42" fmla="*/ 2848547 w 4188999"/>
              <a:gd name="connsiteY42" fmla="*/ 1509490 h 1602377"/>
              <a:gd name="connsiteX43" fmla="*/ 2766536 w 4188999"/>
              <a:gd name="connsiteY43" fmla="*/ 1407040 h 1602377"/>
              <a:gd name="connsiteX44" fmla="*/ 2766536 w 4188999"/>
              <a:gd name="connsiteY44" fmla="*/ 1103570 h 1602377"/>
              <a:gd name="connsiteX45" fmla="*/ 2652998 w 4188999"/>
              <a:gd name="connsiteY45" fmla="*/ 1103570 h 1602377"/>
              <a:gd name="connsiteX46" fmla="*/ 2652998 w 4188999"/>
              <a:gd name="connsiteY46" fmla="*/ 1424178 h 1602377"/>
              <a:gd name="connsiteX47" fmla="*/ 2815209 w 4188999"/>
              <a:gd name="connsiteY47" fmla="*/ 1602378 h 1602377"/>
              <a:gd name="connsiteX48" fmla="*/ 2499360 w 4188999"/>
              <a:gd name="connsiteY48" fmla="*/ 1592909 h 1602377"/>
              <a:gd name="connsiteX49" fmla="*/ 2571845 w 4188999"/>
              <a:gd name="connsiteY49" fmla="*/ 1583441 h 1602377"/>
              <a:gd name="connsiteX50" fmla="*/ 2571845 w 4188999"/>
              <a:gd name="connsiteY50" fmla="*/ 1500969 h 1602377"/>
              <a:gd name="connsiteX51" fmla="*/ 2529840 w 4188999"/>
              <a:gd name="connsiteY51" fmla="*/ 1505703 h 1602377"/>
              <a:gd name="connsiteX52" fmla="*/ 2464975 w 4188999"/>
              <a:gd name="connsiteY52" fmla="*/ 1428912 h 1602377"/>
              <a:gd name="connsiteX53" fmla="*/ 2464975 w 4188999"/>
              <a:gd name="connsiteY53" fmla="*/ 1191818 h 1602377"/>
              <a:gd name="connsiteX54" fmla="*/ 2562320 w 4188999"/>
              <a:gd name="connsiteY54" fmla="*/ 1191818 h 1602377"/>
              <a:gd name="connsiteX55" fmla="*/ 2562320 w 4188999"/>
              <a:gd name="connsiteY55" fmla="*/ 1103570 h 1602377"/>
              <a:gd name="connsiteX56" fmla="*/ 2465070 w 4188999"/>
              <a:gd name="connsiteY56" fmla="*/ 1103570 h 1602377"/>
              <a:gd name="connsiteX57" fmla="*/ 2465070 w 4188999"/>
              <a:gd name="connsiteY57" fmla="*/ 961256 h 1602377"/>
              <a:gd name="connsiteX58" fmla="*/ 2354390 w 4188999"/>
              <a:gd name="connsiteY58" fmla="*/ 961256 h 1602377"/>
              <a:gd name="connsiteX59" fmla="*/ 2354390 w 4188999"/>
              <a:gd name="connsiteY59" fmla="*/ 1103570 h 1602377"/>
              <a:gd name="connsiteX60" fmla="*/ 2271427 w 4188999"/>
              <a:gd name="connsiteY60" fmla="*/ 1103570 h 1602377"/>
              <a:gd name="connsiteX61" fmla="*/ 2271427 w 4188999"/>
              <a:gd name="connsiteY61" fmla="*/ 1191818 h 1602377"/>
              <a:gd name="connsiteX62" fmla="*/ 2354390 w 4188999"/>
              <a:gd name="connsiteY62" fmla="*/ 1191818 h 1602377"/>
              <a:gd name="connsiteX63" fmla="*/ 2354390 w 4188999"/>
              <a:gd name="connsiteY63" fmla="*/ 1449743 h 1602377"/>
              <a:gd name="connsiteX64" fmla="*/ 2499360 w 4188999"/>
              <a:gd name="connsiteY64" fmla="*/ 1592909 h 1602377"/>
              <a:gd name="connsiteX65" fmla="*/ 2069116 w 4188999"/>
              <a:gd name="connsiteY65" fmla="*/ 980194 h 1602377"/>
              <a:gd name="connsiteX66" fmla="*/ 2143506 w 4188999"/>
              <a:gd name="connsiteY66" fmla="*/ 1054144 h 1602377"/>
              <a:gd name="connsiteX67" fmla="*/ 2217896 w 4188999"/>
              <a:gd name="connsiteY67" fmla="*/ 980194 h 1602377"/>
              <a:gd name="connsiteX68" fmla="*/ 2143506 w 4188999"/>
              <a:gd name="connsiteY68" fmla="*/ 905297 h 1602377"/>
              <a:gd name="connsiteX69" fmla="*/ 2069116 w 4188999"/>
              <a:gd name="connsiteY69" fmla="*/ 980194 h 1602377"/>
              <a:gd name="connsiteX70" fmla="*/ 2087213 w 4188999"/>
              <a:gd name="connsiteY70" fmla="*/ 1588175 h 1602377"/>
              <a:gd name="connsiteX71" fmla="*/ 2199799 w 4188999"/>
              <a:gd name="connsiteY71" fmla="*/ 1588175 h 1602377"/>
              <a:gd name="connsiteX72" fmla="*/ 2199799 w 4188999"/>
              <a:gd name="connsiteY72" fmla="*/ 1103570 h 1602377"/>
              <a:gd name="connsiteX73" fmla="*/ 2087213 w 4188999"/>
              <a:gd name="connsiteY73" fmla="*/ 1103570 h 1602377"/>
              <a:gd name="connsiteX74" fmla="*/ 2087213 w 4188999"/>
              <a:gd name="connsiteY74" fmla="*/ 1588175 h 1602377"/>
              <a:gd name="connsiteX75" fmla="*/ 1928908 w 4188999"/>
              <a:gd name="connsiteY75" fmla="*/ 1592909 h 1602377"/>
              <a:gd name="connsiteX76" fmla="*/ 2001393 w 4188999"/>
              <a:gd name="connsiteY76" fmla="*/ 1583441 h 1602377"/>
              <a:gd name="connsiteX77" fmla="*/ 2001393 w 4188999"/>
              <a:gd name="connsiteY77" fmla="*/ 1500969 h 1602377"/>
              <a:gd name="connsiteX78" fmla="*/ 1959388 w 4188999"/>
              <a:gd name="connsiteY78" fmla="*/ 1505703 h 1602377"/>
              <a:gd name="connsiteX79" fmla="*/ 1894523 w 4188999"/>
              <a:gd name="connsiteY79" fmla="*/ 1428912 h 1602377"/>
              <a:gd name="connsiteX80" fmla="*/ 1894523 w 4188999"/>
              <a:gd name="connsiteY80" fmla="*/ 1191818 h 1602377"/>
              <a:gd name="connsiteX81" fmla="*/ 1991868 w 4188999"/>
              <a:gd name="connsiteY81" fmla="*/ 1191818 h 1602377"/>
              <a:gd name="connsiteX82" fmla="*/ 1991868 w 4188999"/>
              <a:gd name="connsiteY82" fmla="*/ 1103570 h 1602377"/>
              <a:gd name="connsiteX83" fmla="*/ 1894523 w 4188999"/>
              <a:gd name="connsiteY83" fmla="*/ 1103570 h 1602377"/>
              <a:gd name="connsiteX84" fmla="*/ 1894523 w 4188999"/>
              <a:gd name="connsiteY84" fmla="*/ 961256 h 1602377"/>
              <a:gd name="connsiteX85" fmla="*/ 1783842 w 4188999"/>
              <a:gd name="connsiteY85" fmla="*/ 961256 h 1602377"/>
              <a:gd name="connsiteX86" fmla="*/ 1783842 w 4188999"/>
              <a:gd name="connsiteY86" fmla="*/ 1103570 h 1602377"/>
              <a:gd name="connsiteX87" fmla="*/ 1700879 w 4188999"/>
              <a:gd name="connsiteY87" fmla="*/ 1103570 h 1602377"/>
              <a:gd name="connsiteX88" fmla="*/ 1700879 w 4188999"/>
              <a:gd name="connsiteY88" fmla="*/ 1191818 h 1602377"/>
              <a:gd name="connsiteX89" fmla="*/ 1783842 w 4188999"/>
              <a:gd name="connsiteY89" fmla="*/ 1191818 h 1602377"/>
              <a:gd name="connsiteX90" fmla="*/ 1783842 w 4188999"/>
              <a:gd name="connsiteY90" fmla="*/ 1449743 h 1602377"/>
              <a:gd name="connsiteX91" fmla="*/ 1928908 w 4188999"/>
              <a:gd name="connsiteY91" fmla="*/ 1592909 h 1602377"/>
              <a:gd name="connsiteX92" fmla="*/ 1450848 w 4188999"/>
              <a:gd name="connsiteY92" fmla="*/ 1602378 h 1602377"/>
              <a:gd name="connsiteX93" fmla="*/ 1666494 w 4188999"/>
              <a:gd name="connsiteY93" fmla="*/ 1444914 h 1602377"/>
              <a:gd name="connsiteX94" fmla="*/ 1488091 w 4188999"/>
              <a:gd name="connsiteY94" fmla="*/ 1298813 h 1602377"/>
              <a:gd name="connsiteX95" fmla="*/ 1428941 w 4188999"/>
              <a:gd name="connsiteY95" fmla="*/ 1285557 h 1602377"/>
              <a:gd name="connsiteX96" fmla="*/ 1351693 w 4188999"/>
              <a:gd name="connsiteY96" fmla="*/ 1229598 h 1602377"/>
              <a:gd name="connsiteX97" fmla="*/ 1435608 w 4188999"/>
              <a:gd name="connsiteY97" fmla="*/ 1172691 h 1602377"/>
              <a:gd name="connsiteX98" fmla="*/ 1535811 w 4188999"/>
              <a:gd name="connsiteY98" fmla="*/ 1234332 h 1602377"/>
              <a:gd name="connsiteX99" fmla="*/ 1649349 w 4188999"/>
              <a:gd name="connsiteY99" fmla="*/ 1234332 h 1602377"/>
              <a:gd name="connsiteX100" fmla="*/ 1436561 w 4188999"/>
              <a:gd name="connsiteY100" fmla="*/ 1090219 h 1602377"/>
              <a:gd name="connsiteX101" fmla="*/ 1236155 w 4188999"/>
              <a:gd name="connsiteY101" fmla="*/ 1236320 h 1602377"/>
              <a:gd name="connsiteX102" fmla="*/ 1400270 w 4188999"/>
              <a:gd name="connsiteY102" fmla="*/ 1380433 h 1602377"/>
              <a:gd name="connsiteX103" fmla="*/ 1457516 w 4188999"/>
              <a:gd name="connsiteY103" fmla="*/ 1392742 h 1602377"/>
              <a:gd name="connsiteX104" fmla="*/ 1551051 w 4188999"/>
              <a:gd name="connsiteY104" fmla="*/ 1456277 h 1602377"/>
              <a:gd name="connsiteX105" fmla="*/ 1456563 w 4188999"/>
              <a:gd name="connsiteY105" fmla="*/ 1518864 h 1602377"/>
              <a:gd name="connsiteX106" fmla="*/ 1341120 w 4188999"/>
              <a:gd name="connsiteY106" fmla="*/ 1437339 h 1602377"/>
              <a:gd name="connsiteX107" fmla="*/ 1219010 w 4188999"/>
              <a:gd name="connsiteY107" fmla="*/ 1437339 h 1602377"/>
              <a:gd name="connsiteX108" fmla="*/ 1450848 w 4188999"/>
              <a:gd name="connsiteY108" fmla="*/ 1602378 h 1602377"/>
              <a:gd name="connsiteX109" fmla="*/ 720090 w 4188999"/>
              <a:gd name="connsiteY109" fmla="*/ 1588175 h 1602377"/>
              <a:gd name="connsiteX110" fmla="*/ 833628 w 4188999"/>
              <a:gd name="connsiteY110" fmla="*/ 1588175 h 1602377"/>
              <a:gd name="connsiteX111" fmla="*/ 833628 w 4188999"/>
              <a:gd name="connsiteY111" fmla="*/ 1317845 h 1602377"/>
              <a:gd name="connsiteX112" fmla="*/ 943356 w 4188999"/>
              <a:gd name="connsiteY112" fmla="*/ 1182254 h 1602377"/>
              <a:gd name="connsiteX113" fmla="*/ 1023461 w 4188999"/>
              <a:gd name="connsiteY113" fmla="*/ 1275236 h 1602377"/>
              <a:gd name="connsiteX114" fmla="*/ 1023461 w 4188999"/>
              <a:gd name="connsiteY114" fmla="*/ 1588175 h 1602377"/>
              <a:gd name="connsiteX115" fmla="*/ 1137952 w 4188999"/>
              <a:gd name="connsiteY115" fmla="*/ 1588175 h 1602377"/>
              <a:gd name="connsiteX116" fmla="*/ 1137952 w 4188999"/>
              <a:gd name="connsiteY116" fmla="*/ 1265673 h 1602377"/>
              <a:gd name="connsiteX117" fmla="*/ 975741 w 4188999"/>
              <a:gd name="connsiteY117" fmla="*/ 1089272 h 1602377"/>
              <a:gd name="connsiteX118" fmla="*/ 830675 w 4188999"/>
              <a:gd name="connsiteY118" fmla="*/ 1166063 h 1602377"/>
              <a:gd name="connsiteX119" fmla="*/ 830675 w 4188999"/>
              <a:gd name="connsiteY119" fmla="*/ 1103475 h 1602377"/>
              <a:gd name="connsiteX120" fmla="*/ 720090 w 4188999"/>
              <a:gd name="connsiteY120" fmla="*/ 1103475 h 1602377"/>
              <a:gd name="connsiteX121" fmla="*/ 720090 w 4188999"/>
              <a:gd name="connsiteY121" fmla="*/ 1588175 h 1602377"/>
              <a:gd name="connsiteX122" fmla="*/ 471964 w 4188999"/>
              <a:gd name="connsiteY122" fmla="*/ 1588175 h 1602377"/>
              <a:gd name="connsiteX123" fmla="*/ 591217 w 4188999"/>
              <a:gd name="connsiteY123" fmla="*/ 1588175 h 1602377"/>
              <a:gd name="connsiteX124" fmla="*/ 591217 w 4188999"/>
              <a:gd name="connsiteY124" fmla="*/ 924329 h 1602377"/>
              <a:gd name="connsiteX125" fmla="*/ 471964 w 4188999"/>
              <a:gd name="connsiteY125" fmla="*/ 924329 h 1602377"/>
              <a:gd name="connsiteX126" fmla="*/ 471964 w 4188999"/>
              <a:gd name="connsiteY126" fmla="*/ 1588175 h 1602377"/>
              <a:gd name="connsiteX127" fmla="*/ 3960971 w 4188999"/>
              <a:gd name="connsiteY127" fmla="*/ 697081 h 1602377"/>
              <a:gd name="connsiteX128" fmla="*/ 4176617 w 4188999"/>
              <a:gd name="connsiteY128" fmla="*/ 539618 h 1602377"/>
              <a:gd name="connsiteX129" fmla="*/ 3998214 w 4188999"/>
              <a:gd name="connsiteY129" fmla="*/ 393517 h 1602377"/>
              <a:gd name="connsiteX130" fmla="*/ 3939064 w 4188999"/>
              <a:gd name="connsiteY130" fmla="*/ 380261 h 1602377"/>
              <a:gd name="connsiteX131" fmla="*/ 3861816 w 4188999"/>
              <a:gd name="connsiteY131" fmla="*/ 324301 h 1602377"/>
              <a:gd name="connsiteX132" fmla="*/ 3945731 w 4188999"/>
              <a:gd name="connsiteY132" fmla="*/ 267394 h 1602377"/>
              <a:gd name="connsiteX133" fmla="*/ 4045934 w 4188999"/>
              <a:gd name="connsiteY133" fmla="*/ 329035 h 1602377"/>
              <a:gd name="connsiteX134" fmla="*/ 4159472 w 4188999"/>
              <a:gd name="connsiteY134" fmla="*/ 329035 h 1602377"/>
              <a:gd name="connsiteX135" fmla="*/ 3946684 w 4188999"/>
              <a:gd name="connsiteY135" fmla="*/ 184923 h 1602377"/>
              <a:gd name="connsiteX136" fmla="*/ 3746278 w 4188999"/>
              <a:gd name="connsiteY136" fmla="*/ 331024 h 1602377"/>
              <a:gd name="connsiteX137" fmla="*/ 3910394 w 4188999"/>
              <a:gd name="connsiteY137" fmla="*/ 475136 h 1602377"/>
              <a:gd name="connsiteX138" fmla="*/ 3967639 w 4188999"/>
              <a:gd name="connsiteY138" fmla="*/ 487446 h 1602377"/>
              <a:gd name="connsiteX139" fmla="*/ 4061174 w 4188999"/>
              <a:gd name="connsiteY139" fmla="*/ 550980 h 1602377"/>
              <a:gd name="connsiteX140" fmla="*/ 3966686 w 4188999"/>
              <a:gd name="connsiteY140" fmla="*/ 613568 h 1602377"/>
              <a:gd name="connsiteX141" fmla="*/ 3851243 w 4188999"/>
              <a:gd name="connsiteY141" fmla="*/ 532043 h 1602377"/>
              <a:gd name="connsiteX142" fmla="*/ 3729133 w 4188999"/>
              <a:gd name="connsiteY142" fmla="*/ 532043 h 1602377"/>
              <a:gd name="connsiteX143" fmla="*/ 3960971 w 4188999"/>
              <a:gd name="connsiteY143" fmla="*/ 697081 h 1602377"/>
              <a:gd name="connsiteX144" fmla="*/ 3307747 w 4188999"/>
              <a:gd name="connsiteY144" fmla="*/ 390771 h 1602377"/>
              <a:gd name="connsiteX145" fmla="*/ 3437478 w 4188999"/>
              <a:gd name="connsiteY145" fmla="*/ 274117 h 1602377"/>
              <a:gd name="connsiteX146" fmla="*/ 3566255 w 4188999"/>
              <a:gd name="connsiteY146" fmla="*/ 390771 h 1602377"/>
              <a:gd name="connsiteX147" fmla="*/ 3307747 w 4188999"/>
              <a:gd name="connsiteY147" fmla="*/ 390771 h 1602377"/>
              <a:gd name="connsiteX148" fmla="*/ 3442240 w 4188999"/>
              <a:gd name="connsiteY148" fmla="*/ 697081 h 1602377"/>
              <a:gd name="connsiteX149" fmla="*/ 3666458 w 4188999"/>
              <a:gd name="connsiteY149" fmla="*/ 556756 h 1602377"/>
              <a:gd name="connsiteX150" fmla="*/ 3546253 w 4188999"/>
              <a:gd name="connsiteY150" fmla="*/ 556756 h 1602377"/>
              <a:gd name="connsiteX151" fmla="*/ 3444145 w 4188999"/>
              <a:gd name="connsiteY151" fmla="*/ 607981 h 1602377"/>
              <a:gd name="connsiteX152" fmla="*/ 3305842 w 4188999"/>
              <a:gd name="connsiteY152" fmla="*/ 473337 h 1602377"/>
              <a:gd name="connsiteX153" fmla="*/ 3679889 w 4188999"/>
              <a:gd name="connsiteY153" fmla="*/ 473337 h 1602377"/>
              <a:gd name="connsiteX154" fmla="*/ 3434715 w 4188999"/>
              <a:gd name="connsiteY154" fmla="*/ 184070 h 1602377"/>
              <a:gd name="connsiteX155" fmla="*/ 3190494 w 4188999"/>
              <a:gd name="connsiteY155" fmla="*/ 441996 h 1602377"/>
              <a:gd name="connsiteX156" fmla="*/ 3442240 w 4188999"/>
              <a:gd name="connsiteY156" fmla="*/ 697081 h 1602377"/>
              <a:gd name="connsiteX157" fmla="*/ 2968371 w 4188999"/>
              <a:gd name="connsiteY157" fmla="*/ 74897 h 1602377"/>
              <a:gd name="connsiteX158" fmla="*/ 3042761 w 4188999"/>
              <a:gd name="connsiteY158" fmla="*/ 148847 h 1602377"/>
              <a:gd name="connsiteX159" fmla="*/ 3117152 w 4188999"/>
              <a:gd name="connsiteY159" fmla="*/ 74897 h 1602377"/>
              <a:gd name="connsiteX160" fmla="*/ 3042761 w 4188999"/>
              <a:gd name="connsiteY160" fmla="*/ 0 h 1602377"/>
              <a:gd name="connsiteX161" fmla="*/ 2968371 w 4188999"/>
              <a:gd name="connsiteY161" fmla="*/ 74897 h 1602377"/>
              <a:gd name="connsiteX162" fmla="*/ 2986469 w 4188999"/>
              <a:gd name="connsiteY162" fmla="*/ 682878 h 1602377"/>
              <a:gd name="connsiteX163" fmla="*/ 3099054 w 4188999"/>
              <a:gd name="connsiteY163" fmla="*/ 682878 h 1602377"/>
              <a:gd name="connsiteX164" fmla="*/ 3099054 w 4188999"/>
              <a:gd name="connsiteY164" fmla="*/ 198179 h 1602377"/>
              <a:gd name="connsiteX165" fmla="*/ 2986469 w 4188999"/>
              <a:gd name="connsiteY165" fmla="*/ 198179 h 1602377"/>
              <a:gd name="connsiteX166" fmla="*/ 2986469 w 4188999"/>
              <a:gd name="connsiteY166" fmla="*/ 682878 h 1602377"/>
              <a:gd name="connsiteX167" fmla="*/ 2628995 w 4188999"/>
              <a:gd name="connsiteY167" fmla="*/ 682878 h 1602377"/>
              <a:gd name="connsiteX168" fmla="*/ 2742533 w 4188999"/>
              <a:gd name="connsiteY168" fmla="*/ 682878 h 1602377"/>
              <a:gd name="connsiteX169" fmla="*/ 2742533 w 4188999"/>
              <a:gd name="connsiteY169" fmla="*/ 463774 h 1602377"/>
              <a:gd name="connsiteX170" fmla="*/ 2826449 w 4188999"/>
              <a:gd name="connsiteY170" fmla="*/ 299682 h 1602377"/>
              <a:gd name="connsiteX171" fmla="*/ 2913316 w 4188999"/>
              <a:gd name="connsiteY171" fmla="*/ 292108 h 1602377"/>
              <a:gd name="connsiteX172" fmla="*/ 2913316 w 4188999"/>
              <a:gd name="connsiteY172" fmla="*/ 183976 h 1602377"/>
              <a:gd name="connsiteX173" fmla="*/ 2739676 w 4188999"/>
              <a:gd name="connsiteY173" fmla="*/ 297789 h 1602377"/>
              <a:gd name="connsiteX174" fmla="*/ 2739676 w 4188999"/>
              <a:gd name="connsiteY174" fmla="*/ 198179 h 1602377"/>
              <a:gd name="connsiteX175" fmla="*/ 2628995 w 4188999"/>
              <a:gd name="connsiteY175" fmla="*/ 198179 h 1602377"/>
              <a:gd name="connsiteX176" fmla="*/ 2628995 w 4188999"/>
              <a:gd name="connsiteY176" fmla="*/ 682878 h 1602377"/>
              <a:gd name="connsiteX177" fmla="*/ 2140744 w 4188999"/>
              <a:gd name="connsiteY177" fmla="*/ 440102 h 1602377"/>
              <a:gd name="connsiteX178" fmla="*/ 2264759 w 4188999"/>
              <a:gd name="connsiteY178" fmla="*/ 275064 h 1602377"/>
              <a:gd name="connsiteX179" fmla="*/ 2392585 w 4188999"/>
              <a:gd name="connsiteY179" fmla="*/ 440102 h 1602377"/>
              <a:gd name="connsiteX180" fmla="*/ 2264759 w 4188999"/>
              <a:gd name="connsiteY180" fmla="*/ 607034 h 1602377"/>
              <a:gd name="connsiteX181" fmla="*/ 2140744 w 4188999"/>
              <a:gd name="connsiteY181" fmla="*/ 440102 h 1602377"/>
              <a:gd name="connsiteX182" fmla="*/ 2242852 w 4188999"/>
              <a:gd name="connsiteY182" fmla="*/ 697081 h 1602377"/>
              <a:gd name="connsiteX183" fmla="*/ 2390775 w 4188999"/>
              <a:gd name="connsiteY183" fmla="*/ 622184 h 1602377"/>
              <a:gd name="connsiteX184" fmla="*/ 2390775 w 4188999"/>
              <a:gd name="connsiteY184" fmla="*/ 682878 h 1602377"/>
              <a:gd name="connsiteX185" fmla="*/ 2505266 w 4188999"/>
              <a:gd name="connsiteY185" fmla="*/ 682878 h 1602377"/>
              <a:gd name="connsiteX186" fmla="*/ 2505266 w 4188999"/>
              <a:gd name="connsiteY186" fmla="*/ 198179 h 1602377"/>
              <a:gd name="connsiteX187" fmla="*/ 2390775 w 4188999"/>
              <a:gd name="connsiteY187" fmla="*/ 198179 h 1602377"/>
              <a:gd name="connsiteX188" fmla="*/ 2390775 w 4188999"/>
              <a:gd name="connsiteY188" fmla="*/ 260766 h 1602377"/>
              <a:gd name="connsiteX189" fmla="*/ 2242852 w 4188999"/>
              <a:gd name="connsiteY189" fmla="*/ 183976 h 1602377"/>
              <a:gd name="connsiteX190" fmla="*/ 2024348 w 4188999"/>
              <a:gd name="connsiteY190" fmla="*/ 440008 h 1602377"/>
              <a:gd name="connsiteX191" fmla="*/ 2242852 w 4188999"/>
              <a:gd name="connsiteY191" fmla="*/ 697081 h 1602377"/>
              <a:gd name="connsiteX192" fmla="*/ 1683068 w 4188999"/>
              <a:gd name="connsiteY192" fmla="*/ 697081 h 1602377"/>
              <a:gd name="connsiteX193" fmla="*/ 1820418 w 4188999"/>
              <a:gd name="connsiteY193" fmla="*/ 623131 h 1602377"/>
              <a:gd name="connsiteX194" fmla="*/ 1820418 w 4188999"/>
              <a:gd name="connsiteY194" fmla="*/ 682878 h 1602377"/>
              <a:gd name="connsiteX195" fmla="*/ 1932051 w 4188999"/>
              <a:gd name="connsiteY195" fmla="*/ 682878 h 1602377"/>
              <a:gd name="connsiteX196" fmla="*/ 1932051 w 4188999"/>
              <a:gd name="connsiteY196" fmla="*/ 198179 h 1602377"/>
              <a:gd name="connsiteX197" fmla="*/ 1818513 w 4188999"/>
              <a:gd name="connsiteY197" fmla="*/ 198179 h 1602377"/>
              <a:gd name="connsiteX198" fmla="*/ 1818513 w 4188999"/>
              <a:gd name="connsiteY198" fmla="*/ 466615 h 1602377"/>
              <a:gd name="connsiteX199" fmla="*/ 1716405 w 4188999"/>
              <a:gd name="connsiteY199" fmla="*/ 604099 h 1602377"/>
              <a:gd name="connsiteX200" fmla="*/ 1634395 w 4188999"/>
              <a:gd name="connsiteY200" fmla="*/ 501649 h 1602377"/>
              <a:gd name="connsiteX201" fmla="*/ 1634395 w 4188999"/>
              <a:gd name="connsiteY201" fmla="*/ 198179 h 1602377"/>
              <a:gd name="connsiteX202" fmla="*/ 1520857 w 4188999"/>
              <a:gd name="connsiteY202" fmla="*/ 198179 h 1602377"/>
              <a:gd name="connsiteX203" fmla="*/ 1520857 w 4188999"/>
              <a:gd name="connsiteY203" fmla="*/ 518787 h 1602377"/>
              <a:gd name="connsiteX204" fmla="*/ 1683068 w 4188999"/>
              <a:gd name="connsiteY204" fmla="*/ 697081 h 1602377"/>
              <a:gd name="connsiteX205" fmla="*/ 1368552 w 4188999"/>
              <a:gd name="connsiteY205" fmla="*/ 687613 h 1602377"/>
              <a:gd name="connsiteX206" fmla="*/ 1441037 w 4188999"/>
              <a:gd name="connsiteY206" fmla="*/ 678144 h 1602377"/>
              <a:gd name="connsiteX207" fmla="*/ 1441037 w 4188999"/>
              <a:gd name="connsiteY207" fmla="*/ 595577 h 1602377"/>
              <a:gd name="connsiteX208" fmla="*/ 1399032 w 4188999"/>
              <a:gd name="connsiteY208" fmla="*/ 600312 h 1602377"/>
              <a:gd name="connsiteX209" fmla="*/ 1334167 w 4188999"/>
              <a:gd name="connsiteY209" fmla="*/ 523521 h 1602377"/>
              <a:gd name="connsiteX210" fmla="*/ 1334167 w 4188999"/>
              <a:gd name="connsiteY210" fmla="*/ 286426 h 1602377"/>
              <a:gd name="connsiteX211" fmla="*/ 1431512 w 4188999"/>
              <a:gd name="connsiteY211" fmla="*/ 286426 h 1602377"/>
              <a:gd name="connsiteX212" fmla="*/ 1431512 w 4188999"/>
              <a:gd name="connsiteY212" fmla="*/ 198179 h 1602377"/>
              <a:gd name="connsiteX213" fmla="*/ 1334167 w 4188999"/>
              <a:gd name="connsiteY213" fmla="*/ 198179 h 1602377"/>
              <a:gd name="connsiteX214" fmla="*/ 1334167 w 4188999"/>
              <a:gd name="connsiteY214" fmla="*/ 55960 h 1602377"/>
              <a:gd name="connsiteX215" fmla="*/ 1223486 w 4188999"/>
              <a:gd name="connsiteY215" fmla="*/ 55960 h 1602377"/>
              <a:gd name="connsiteX216" fmla="*/ 1223486 w 4188999"/>
              <a:gd name="connsiteY216" fmla="*/ 198179 h 1602377"/>
              <a:gd name="connsiteX217" fmla="*/ 1140524 w 4188999"/>
              <a:gd name="connsiteY217" fmla="*/ 198179 h 1602377"/>
              <a:gd name="connsiteX218" fmla="*/ 1140524 w 4188999"/>
              <a:gd name="connsiteY218" fmla="*/ 286426 h 1602377"/>
              <a:gd name="connsiteX219" fmla="*/ 1223486 w 4188999"/>
              <a:gd name="connsiteY219" fmla="*/ 286426 h 1602377"/>
              <a:gd name="connsiteX220" fmla="*/ 1223486 w 4188999"/>
              <a:gd name="connsiteY220" fmla="*/ 544352 h 1602377"/>
              <a:gd name="connsiteX221" fmla="*/ 1368552 w 4188999"/>
              <a:gd name="connsiteY221" fmla="*/ 687613 h 1602377"/>
              <a:gd name="connsiteX222" fmla="*/ 884111 w 4188999"/>
              <a:gd name="connsiteY222" fmla="*/ 697081 h 1602377"/>
              <a:gd name="connsiteX223" fmla="*/ 1106424 w 4188999"/>
              <a:gd name="connsiteY223" fmla="*/ 530149 h 1602377"/>
              <a:gd name="connsiteX224" fmla="*/ 993838 w 4188999"/>
              <a:gd name="connsiteY224" fmla="*/ 530149 h 1602377"/>
              <a:gd name="connsiteX225" fmla="*/ 886015 w 4188999"/>
              <a:gd name="connsiteY225" fmla="*/ 604099 h 1602377"/>
              <a:gd name="connsiteX226" fmla="*/ 761048 w 4188999"/>
              <a:gd name="connsiteY226" fmla="*/ 441901 h 1602377"/>
              <a:gd name="connsiteX227" fmla="*/ 888873 w 4188999"/>
              <a:gd name="connsiteY227" fmla="*/ 277810 h 1602377"/>
              <a:gd name="connsiteX228" fmla="*/ 993838 w 4188999"/>
              <a:gd name="connsiteY228" fmla="*/ 351760 h 1602377"/>
              <a:gd name="connsiteX229" fmla="*/ 1105472 w 4188999"/>
              <a:gd name="connsiteY229" fmla="*/ 351760 h 1602377"/>
              <a:gd name="connsiteX230" fmla="*/ 886968 w 4188999"/>
              <a:gd name="connsiteY230" fmla="*/ 184828 h 1602377"/>
              <a:gd name="connsiteX231" fmla="*/ 641795 w 4188999"/>
              <a:gd name="connsiteY231" fmla="*/ 441807 h 1602377"/>
              <a:gd name="connsiteX232" fmla="*/ 884111 w 4188999"/>
              <a:gd name="connsiteY232" fmla="*/ 697081 h 1602377"/>
              <a:gd name="connsiteX233" fmla="*/ 208026 w 4188999"/>
              <a:gd name="connsiteY233" fmla="*/ 444837 h 1602377"/>
              <a:gd name="connsiteX234" fmla="*/ 252889 w 4188999"/>
              <a:gd name="connsiteY234" fmla="*/ 314927 h 1602377"/>
              <a:gd name="connsiteX235" fmla="*/ 312039 w 4188999"/>
              <a:gd name="connsiteY235" fmla="*/ 143261 h 1602377"/>
              <a:gd name="connsiteX236" fmla="*/ 312992 w 4188999"/>
              <a:gd name="connsiteY236" fmla="*/ 143261 h 1602377"/>
              <a:gd name="connsiteX237" fmla="*/ 372142 w 4188999"/>
              <a:gd name="connsiteY237" fmla="*/ 313980 h 1602377"/>
              <a:gd name="connsiteX238" fmla="*/ 417005 w 4188999"/>
              <a:gd name="connsiteY238" fmla="*/ 444837 h 1602377"/>
              <a:gd name="connsiteX239" fmla="*/ 208026 w 4188999"/>
              <a:gd name="connsiteY239" fmla="*/ 444837 h 1602377"/>
              <a:gd name="connsiteX240" fmla="*/ 0 w 4188999"/>
              <a:gd name="connsiteY240" fmla="*/ 682878 h 1602377"/>
              <a:gd name="connsiteX241" fmla="*/ 124968 w 4188999"/>
              <a:gd name="connsiteY241" fmla="*/ 682878 h 1602377"/>
              <a:gd name="connsiteX242" fmla="*/ 172688 w 4188999"/>
              <a:gd name="connsiteY242" fmla="*/ 544447 h 1602377"/>
              <a:gd name="connsiteX243" fmla="*/ 451295 w 4188999"/>
              <a:gd name="connsiteY243" fmla="*/ 544447 h 1602377"/>
              <a:gd name="connsiteX244" fmla="*/ 499015 w 4188999"/>
              <a:gd name="connsiteY244" fmla="*/ 682878 h 1602377"/>
              <a:gd name="connsiteX245" fmla="*/ 626840 w 4188999"/>
              <a:gd name="connsiteY245" fmla="*/ 682878 h 1602377"/>
              <a:gd name="connsiteX246" fmla="*/ 380714 w 4188999"/>
              <a:gd name="connsiteY246" fmla="*/ 18937 h 1602377"/>
              <a:gd name="connsiteX247" fmla="*/ 248984 w 4188999"/>
              <a:gd name="connsiteY247" fmla="*/ 18937 h 1602377"/>
              <a:gd name="connsiteX248" fmla="*/ 0 w 4188999"/>
              <a:gd name="connsiteY248" fmla="*/ 682878 h 160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4188999" h="1602377">
                <a:moveTo>
                  <a:pt x="4115562" y="1595750"/>
                </a:moveTo>
                <a:cubicBezTo>
                  <a:pt x="4155662" y="1595750"/>
                  <a:pt x="4189000" y="1563462"/>
                  <a:pt x="4189000" y="1522747"/>
                </a:cubicBezTo>
                <a:cubicBezTo>
                  <a:pt x="4189000" y="1482884"/>
                  <a:pt x="4155567" y="1450690"/>
                  <a:pt x="4115562" y="1450690"/>
                </a:cubicBezTo>
                <a:cubicBezTo>
                  <a:pt x="4075462" y="1450690"/>
                  <a:pt x="4042124" y="1482978"/>
                  <a:pt x="4042124" y="1522747"/>
                </a:cubicBezTo>
                <a:cubicBezTo>
                  <a:pt x="4042124" y="1563556"/>
                  <a:pt x="4075462" y="1595750"/>
                  <a:pt x="4115562" y="1595750"/>
                </a:cubicBezTo>
                <a:moveTo>
                  <a:pt x="3601307" y="1296067"/>
                </a:moveTo>
                <a:cubicBezTo>
                  <a:pt x="3611785" y="1227798"/>
                  <a:pt x="3664268" y="1179414"/>
                  <a:pt x="3731038" y="1179414"/>
                </a:cubicBezTo>
                <a:cubicBezTo>
                  <a:pt x="3803523" y="1179414"/>
                  <a:pt x="3849338" y="1225905"/>
                  <a:pt x="3859816" y="1296067"/>
                </a:cubicBezTo>
                <a:lnTo>
                  <a:pt x="3601307" y="1296067"/>
                </a:lnTo>
                <a:close/>
                <a:moveTo>
                  <a:pt x="3735800" y="1602378"/>
                </a:moveTo>
                <a:cubicBezTo>
                  <a:pt x="3856006" y="1602378"/>
                  <a:pt x="3934206" y="1544524"/>
                  <a:pt x="3960019" y="1462053"/>
                </a:cubicBezTo>
                <a:lnTo>
                  <a:pt x="3839813" y="1462053"/>
                </a:lnTo>
                <a:cubicBezTo>
                  <a:pt x="3824573" y="1490459"/>
                  <a:pt x="3793046" y="1513278"/>
                  <a:pt x="3737705" y="1513278"/>
                </a:cubicBezTo>
                <a:cubicBezTo>
                  <a:pt x="3661410" y="1513278"/>
                  <a:pt x="3605117" y="1459212"/>
                  <a:pt x="3599403" y="1378634"/>
                </a:cubicBezTo>
                <a:lnTo>
                  <a:pt x="3973354" y="1378634"/>
                </a:lnTo>
                <a:cubicBezTo>
                  <a:pt x="3971449" y="1194658"/>
                  <a:pt x="3874103" y="1089367"/>
                  <a:pt x="3728180" y="1089367"/>
                </a:cubicBezTo>
                <a:cubicBezTo>
                  <a:pt x="3595592" y="1089367"/>
                  <a:pt x="3483959" y="1195605"/>
                  <a:pt x="3483959" y="1347387"/>
                </a:cubicBezTo>
                <a:cubicBezTo>
                  <a:pt x="3483959" y="1500022"/>
                  <a:pt x="3580353" y="1602378"/>
                  <a:pt x="3735800" y="1602378"/>
                </a:cubicBezTo>
                <a:moveTo>
                  <a:pt x="3363754" y="1592909"/>
                </a:moveTo>
                <a:cubicBezTo>
                  <a:pt x="3390424" y="1592909"/>
                  <a:pt x="3420047" y="1589122"/>
                  <a:pt x="3436239" y="1583441"/>
                </a:cubicBezTo>
                <a:lnTo>
                  <a:pt x="3436239" y="1500969"/>
                </a:lnTo>
                <a:cubicBezTo>
                  <a:pt x="3420047" y="1503809"/>
                  <a:pt x="3405664" y="1505703"/>
                  <a:pt x="3394234" y="1505703"/>
                </a:cubicBezTo>
                <a:cubicBezTo>
                  <a:pt x="3346514" y="1505703"/>
                  <a:pt x="3329369" y="1479191"/>
                  <a:pt x="3329369" y="1428912"/>
                </a:cubicBezTo>
                <a:lnTo>
                  <a:pt x="3329369" y="1191818"/>
                </a:lnTo>
                <a:lnTo>
                  <a:pt x="3426714" y="1191818"/>
                </a:lnTo>
                <a:lnTo>
                  <a:pt x="3426714" y="1103570"/>
                </a:lnTo>
                <a:lnTo>
                  <a:pt x="3329369" y="1103570"/>
                </a:lnTo>
                <a:lnTo>
                  <a:pt x="3329369" y="961256"/>
                </a:lnTo>
                <a:lnTo>
                  <a:pt x="3218688" y="961256"/>
                </a:lnTo>
                <a:lnTo>
                  <a:pt x="3218688" y="1103570"/>
                </a:lnTo>
                <a:lnTo>
                  <a:pt x="3135725" y="1103570"/>
                </a:lnTo>
                <a:lnTo>
                  <a:pt x="3135725" y="1191818"/>
                </a:lnTo>
                <a:lnTo>
                  <a:pt x="3218688" y="1191818"/>
                </a:lnTo>
                <a:lnTo>
                  <a:pt x="3218688" y="1449743"/>
                </a:lnTo>
                <a:cubicBezTo>
                  <a:pt x="3218688" y="1556928"/>
                  <a:pt x="3284601" y="1592909"/>
                  <a:pt x="3363754" y="1592909"/>
                </a:cubicBezTo>
                <a:moveTo>
                  <a:pt x="2815209" y="1602378"/>
                </a:moveTo>
                <a:cubicBezTo>
                  <a:pt x="2879122" y="1602378"/>
                  <a:pt x="2925890" y="1576813"/>
                  <a:pt x="2952560" y="1528428"/>
                </a:cubicBezTo>
                <a:lnTo>
                  <a:pt x="2952560" y="1588175"/>
                </a:lnTo>
                <a:lnTo>
                  <a:pt x="3064193" y="1588175"/>
                </a:lnTo>
                <a:lnTo>
                  <a:pt x="3064193" y="1103570"/>
                </a:lnTo>
                <a:lnTo>
                  <a:pt x="2950655" y="1103570"/>
                </a:lnTo>
                <a:lnTo>
                  <a:pt x="2950655" y="1372006"/>
                </a:lnTo>
                <a:cubicBezTo>
                  <a:pt x="2950655" y="1469722"/>
                  <a:pt x="2899124" y="1509490"/>
                  <a:pt x="2848547" y="1509490"/>
                </a:cubicBezTo>
                <a:cubicBezTo>
                  <a:pt x="2791301" y="1509490"/>
                  <a:pt x="2766536" y="1471521"/>
                  <a:pt x="2766536" y="1407040"/>
                </a:cubicBezTo>
                <a:lnTo>
                  <a:pt x="2766536" y="1103570"/>
                </a:lnTo>
                <a:lnTo>
                  <a:pt x="2652998" y="1103570"/>
                </a:lnTo>
                <a:lnTo>
                  <a:pt x="2652998" y="1424178"/>
                </a:lnTo>
                <a:cubicBezTo>
                  <a:pt x="2652998" y="1541684"/>
                  <a:pt x="2719769" y="1602378"/>
                  <a:pt x="2815209" y="1602378"/>
                </a:cubicBezTo>
                <a:moveTo>
                  <a:pt x="2499360" y="1592909"/>
                </a:moveTo>
                <a:cubicBezTo>
                  <a:pt x="2526030" y="1592909"/>
                  <a:pt x="2555653" y="1589122"/>
                  <a:pt x="2571845" y="1583441"/>
                </a:cubicBezTo>
                <a:lnTo>
                  <a:pt x="2571845" y="1500969"/>
                </a:lnTo>
                <a:cubicBezTo>
                  <a:pt x="2555653" y="1503809"/>
                  <a:pt x="2541270" y="1505703"/>
                  <a:pt x="2529840" y="1505703"/>
                </a:cubicBezTo>
                <a:cubicBezTo>
                  <a:pt x="2482120" y="1505703"/>
                  <a:pt x="2464975" y="1479191"/>
                  <a:pt x="2464975" y="1428912"/>
                </a:cubicBezTo>
                <a:lnTo>
                  <a:pt x="2464975" y="1191818"/>
                </a:lnTo>
                <a:lnTo>
                  <a:pt x="2562320" y="1191818"/>
                </a:lnTo>
                <a:lnTo>
                  <a:pt x="2562320" y="1103570"/>
                </a:lnTo>
                <a:lnTo>
                  <a:pt x="2465070" y="1103570"/>
                </a:lnTo>
                <a:lnTo>
                  <a:pt x="2465070" y="961256"/>
                </a:lnTo>
                <a:lnTo>
                  <a:pt x="2354390" y="961256"/>
                </a:lnTo>
                <a:lnTo>
                  <a:pt x="2354390" y="1103570"/>
                </a:lnTo>
                <a:lnTo>
                  <a:pt x="2271427" y="1103570"/>
                </a:lnTo>
                <a:lnTo>
                  <a:pt x="2271427" y="1191818"/>
                </a:lnTo>
                <a:lnTo>
                  <a:pt x="2354390" y="1191818"/>
                </a:lnTo>
                <a:lnTo>
                  <a:pt x="2354390" y="1449743"/>
                </a:lnTo>
                <a:cubicBezTo>
                  <a:pt x="2354390" y="1556928"/>
                  <a:pt x="2420207" y="1592909"/>
                  <a:pt x="2499360" y="1592909"/>
                </a:cubicBezTo>
                <a:moveTo>
                  <a:pt x="2069116" y="980194"/>
                </a:moveTo>
                <a:cubicBezTo>
                  <a:pt x="2069116" y="1021003"/>
                  <a:pt x="2102549" y="1054144"/>
                  <a:pt x="2143506" y="1054144"/>
                </a:cubicBezTo>
                <a:cubicBezTo>
                  <a:pt x="2184559" y="1054144"/>
                  <a:pt x="2217896" y="1020909"/>
                  <a:pt x="2217896" y="980194"/>
                </a:cubicBezTo>
                <a:cubicBezTo>
                  <a:pt x="2217896" y="938437"/>
                  <a:pt x="2184464" y="905297"/>
                  <a:pt x="2143506" y="905297"/>
                </a:cubicBezTo>
                <a:cubicBezTo>
                  <a:pt x="2102549" y="905297"/>
                  <a:pt x="2069116" y="938532"/>
                  <a:pt x="2069116" y="980194"/>
                </a:cubicBezTo>
                <a:moveTo>
                  <a:pt x="2087213" y="1588175"/>
                </a:moveTo>
                <a:lnTo>
                  <a:pt x="2199799" y="1588175"/>
                </a:lnTo>
                <a:lnTo>
                  <a:pt x="2199799" y="1103570"/>
                </a:lnTo>
                <a:lnTo>
                  <a:pt x="2087213" y="1103570"/>
                </a:lnTo>
                <a:lnTo>
                  <a:pt x="2087213" y="1588175"/>
                </a:lnTo>
                <a:close/>
                <a:moveTo>
                  <a:pt x="1928908" y="1592909"/>
                </a:moveTo>
                <a:cubicBezTo>
                  <a:pt x="1955578" y="1592909"/>
                  <a:pt x="1985201" y="1589122"/>
                  <a:pt x="2001393" y="1583441"/>
                </a:cubicBezTo>
                <a:lnTo>
                  <a:pt x="2001393" y="1500969"/>
                </a:lnTo>
                <a:cubicBezTo>
                  <a:pt x="1985201" y="1503809"/>
                  <a:pt x="1970818" y="1505703"/>
                  <a:pt x="1959388" y="1505703"/>
                </a:cubicBezTo>
                <a:cubicBezTo>
                  <a:pt x="1911668" y="1505703"/>
                  <a:pt x="1894523" y="1479191"/>
                  <a:pt x="1894523" y="1428912"/>
                </a:cubicBezTo>
                <a:lnTo>
                  <a:pt x="1894523" y="1191818"/>
                </a:lnTo>
                <a:lnTo>
                  <a:pt x="1991868" y="1191818"/>
                </a:lnTo>
                <a:lnTo>
                  <a:pt x="1991868" y="1103570"/>
                </a:lnTo>
                <a:lnTo>
                  <a:pt x="1894523" y="1103570"/>
                </a:lnTo>
                <a:lnTo>
                  <a:pt x="1894523" y="961256"/>
                </a:lnTo>
                <a:lnTo>
                  <a:pt x="1783842" y="961256"/>
                </a:lnTo>
                <a:lnTo>
                  <a:pt x="1783842" y="1103570"/>
                </a:lnTo>
                <a:lnTo>
                  <a:pt x="1700879" y="1103570"/>
                </a:lnTo>
                <a:lnTo>
                  <a:pt x="1700879" y="1191818"/>
                </a:lnTo>
                <a:lnTo>
                  <a:pt x="1783842" y="1191818"/>
                </a:lnTo>
                <a:lnTo>
                  <a:pt x="1783842" y="1449743"/>
                </a:lnTo>
                <a:cubicBezTo>
                  <a:pt x="1783842" y="1556928"/>
                  <a:pt x="1849660" y="1592909"/>
                  <a:pt x="1928908" y="1592909"/>
                </a:cubicBezTo>
                <a:moveTo>
                  <a:pt x="1450848" y="1602378"/>
                </a:moveTo>
                <a:cubicBezTo>
                  <a:pt x="1573911" y="1602378"/>
                  <a:pt x="1666494" y="1541684"/>
                  <a:pt x="1666494" y="1444914"/>
                </a:cubicBezTo>
                <a:cubicBezTo>
                  <a:pt x="1666494" y="1360549"/>
                  <a:pt x="1595914" y="1322579"/>
                  <a:pt x="1488091" y="1298813"/>
                </a:cubicBezTo>
                <a:lnTo>
                  <a:pt x="1428941" y="1285557"/>
                </a:lnTo>
                <a:cubicBezTo>
                  <a:pt x="1374553" y="1274195"/>
                  <a:pt x="1351693" y="1260939"/>
                  <a:pt x="1351693" y="1229598"/>
                </a:cubicBezTo>
                <a:cubicBezTo>
                  <a:pt x="1351693" y="1194469"/>
                  <a:pt x="1387031" y="1172691"/>
                  <a:pt x="1435608" y="1172691"/>
                </a:cubicBezTo>
                <a:cubicBezTo>
                  <a:pt x="1489996" y="1172691"/>
                  <a:pt x="1524381" y="1195416"/>
                  <a:pt x="1535811" y="1234332"/>
                </a:cubicBezTo>
                <a:lnTo>
                  <a:pt x="1649349" y="1234332"/>
                </a:lnTo>
                <a:cubicBezTo>
                  <a:pt x="1637919" y="1155647"/>
                  <a:pt x="1566386" y="1090219"/>
                  <a:pt x="1436561" y="1090219"/>
                </a:cubicBezTo>
                <a:cubicBezTo>
                  <a:pt x="1318260" y="1090219"/>
                  <a:pt x="1236155" y="1150913"/>
                  <a:pt x="1236155" y="1236320"/>
                </a:cubicBezTo>
                <a:cubicBezTo>
                  <a:pt x="1236155" y="1316898"/>
                  <a:pt x="1294352" y="1357708"/>
                  <a:pt x="1400270" y="1380433"/>
                </a:cubicBezTo>
                <a:lnTo>
                  <a:pt x="1457516" y="1392742"/>
                </a:lnTo>
                <a:cubicBezTo>
                  <a:pt x="1526191" y="1406945"/>
                  <a:pt x="1551051" y="1423137"/>
                  <a:pt x="1551051" y="1456277"/>
                </a:cubicBezTo>
                <a:cubicBezTo>
                  <a:pt x="1551051" y="1496140"/>
                  <a:pt x="1511903" y="1518864"/>
                  <a:pt x="1456563" y="1518864"/>
                </a:cubicBezTo>
                <a:cubicBezTo>
                  <a:pt x="1386935" y="1518864"/>
                  <a:pt x="1349693" y="1485629"/>
                  <a:pt x="1341120" y="1437339"/>
                </a:cubicBezTo>
                <a:lnTo>
                  <a:pt x="1219010" y="1437339"/>
                </a:lnTo>
                <a:cubicBezTo>
                  <a:pt x="1226630" y="1534109"/>
                  <a:pt x="1309688" y="1602378"/>
                  <a:pt x="1450848" y="1602378"/>
                </a:cubicBezTo>
                <a:moveTo>
                  <a:pt x="720090" y="1588175"/>
                </a:moveTo>
                <a:lnTo>
                  <a:pt x="833628" y="1588175"/>
                </a:lnTo>
                <a:lnTo>
                  <a:pt x="833628" y="1317845"/>
                </a:lnTo>
                <a:cubicBezTo>
                  <a:pt x="833628" y="1222023"/>
                  <a:pt x="887063" y="1182254"/>
                  <a:pt x="943356" y="1182254"/>
                </a:cubicBezTo>
                <a:cubicBezTo>
                  <a:pt x="1002506" y="1182254"/>
                  <a:pt x="1023461" y="1222117"/>
                  <a:pt x="1023461" y="1275236"/>
                </a:cubicBezTo>
                <a:lnTo>
                  <a:pt x="1023461" y="1588175"/>
                </a:lnTo>
                <a:lnTo>
                  <a:pt x="1137952" y="1588175"/>
                </a:lnTo>
                <a:lnTo>
                  <a:pt x="1137952" y="1265673"/>
                </a:lnTo>
                <a:cubicBezTo>
                  <a:pt x="1137952" y="1151860"/>
                  <a:pt x="1074039" y="1089272"/>
                  <a:pt x="975741" y="1089272"/>
                </a:cubicBezTo>
                <a:cubicBezTo>
                  <a:pt x="905161" y="1089272"/>
                  <a:pt x="856488" y="1125348"/>
                  <a:pt x="830675" y="1166063"/>
                </a:cubicBezTo>
                <a:lnTo>
                  <a:pt x="830675" y="1103475"/>
                </a:lnTo>
                <a:lnTo>
                  <a:pt x="720090" y="1103475"/>
                </a:lnTo>
                <a:lnTo>
                  <a:pt x="720090" y="1588175"/>
                </a:lnTo>
                <a:close/>
                <a:moveTo>
                  <a:pt x="471964" y="1588175"/>
                </a:moveTo>
                <a:lnTo>
                  <a:pt x="591217" y="1588175"/>
                </a:lnTo>
                <a:lnTo>
                  <a:pt x="591217" y="924329"/>
                </a:lnTo>
                <a:lnTo>
                  <a:pt x="471964" y="924329"/>
                </a:lnTo>
                <a:lnTo>
                  <a:pt x="471964" y="1588175"/>
                </a:lnTo>
                <a:close/>
                <a:moveTo>
                  <a:pt x="3960971" y="697081"/>
                </a:moveTo>
                <a:cubicBezTo>
                  <a:pt x="4084034" y="697081"/>
                  <a:pt x="4176617" y="636387"/>
                  <a:pt x="4176617" y="539618"/>
                </a:cubicBezTo>
                <a:cubicBezTo>
                  <a:pt x="4176617" y="455157"/>
                  <a:pt x="4106037" y="417283"/>
                  <a:pt x="3998214" y="393517"/>
                </a:cubicBezTo>
                <a:lnTo>
                  <a:pt x="3939064" y="380261"/>
                </a:lnTo>
                <a:cubicBezTo>
                  <a:pt x="3884676" y="368898"/>
                  <a:pt x="3861816" y="355642"/>
                  <a:pt x="3861816" y="324301"/>
                </a:cubicBezTo>
                <a:cubicBezTo>
                  <a:pt x="3861816" y="289172"/>
                  <a:pt x="3897154" y="267394"/>
                  <a:pt x="3945731" y="267394"/>
                </a:cubicBezTo>
                <a:cubicBezTo>
                  <a:pt x="4000119" y="267394"/>
                  <a:pt x="4034504" y="290119"/>
                  <a:pt x="4045934" y="329035"/>
                </a:cubicBezTo>
                <a:lnTo>
                  <a:pt x="4159472" y="329035"/>
                </a:lnTo>
                <a:cubicBezTo>
                  <a:pt x="4148042" y="250351"/>
                  <a:pt x="4076510" y="184923"/>
                  <a:pt x="3946684" y="184923"/>
                </a:cubicBezTo>
                <a:cubicBezTo>
                  <a:pt x="3828383" y="184923"/>
                  <a:pt x="3746278" y="245617"/>
                  <a:pt x="3746278" y="331024"/>
                </a:cubicBezTo>
                <a:cubicBezTo>
                  <a:pt x="3746278" y="411602"/>
                  <a:pt x="3804476" y="452412"/>
                  <a:pt x="3910394" y="475136"/>
                </a:cubicBezTo>
                <a:lnTo>
                  <a:pt x="3967639" y="487446"/>
                </a:lnTo>
                <a:cubicBezTo>
                  <a:pt x="4036314" y="501649"/>
                  <a:pt x="4061174" y="517840"/>
                  <a:pt x="4061174" y="550980"/>
                </a:cubicBezTo>
                <a:cubicBezTo>
                  <a:pt x="4061174" y="590843"/>
                  <a:pt x="4022027" y="613568"/>
                  <a:pt x="3966686" y="613568"/>
                </a:cubicBezTo>
                <a:cubicBezTo>
                  <a:pt x="3897059" y="613568"/>
                  <a:pt x="3859816" y="580333"/>
                  <a:pt x="3851243" y="532043"/>
                </a:cubicBezTo>
                <a:lnTo>
                  <a:pt x="3729133" y="532043"/>
                </a:lnTo>
                <a:cubicBezTo>
                  <a:pt x="3736848" y="628812"/>
                  <a:pt x="3819811" y="697081"/>
                  <a:pt x="3960971" y="697081"/>
                </a:cubicBezTo>
                <a:moveTo>
                  <a:pt x="3307747" y="390771"/>
                </a:moveTo>
                <a:cubicBezTo>
                  <a:pt x="3318224" y="322502"/>
                  <a:pt x="3370707" y="274117"/>
                  <a:pt x="3437478" y="274117"/>
                </a:cubicBezTo>
                <a:cubicBezTo>
                  <a:pt x="3509963" y="274117"/>
                  <a:pt x="3555778" y="320608"/>
                  <a:pt x="3566255" y="390771"/>
                </a:cubicBezTo>
                <a:lnTo>
                  <a:pt x="3307747" y="390771"/>
                </a:lnTo>
                <a:close/>
                <a:moveTo>
                  <a:pt x="3442240" y="697081"/>
                </a:moveTo>
                <a:cubicBezTo>
                  <a:pt x="3562445" y="697081"/>
                  <a:pt x="3640646" y="639228"/>
                  <a:pt x="3666458" y="556756"/>
                </a:cubicBezTo>
                <a:lnTo>
                  <a:pt x="3546253" y="556756"/>
                </a:lnTo>
                <a:cubicBezTo>
                  <a:pt x="3531013" y="585257"/>
                  <a:pt x="3499485" y="607981"/>
                  <a:pt x="3444145" y="607981"/>
                </a:cubicBezTo>
                <a:cubicBezTo>
                  <a:pt x="3367849" y="607981"/>
                  <a:pt x="3311557" y="553915"/>
                  <a:pt x="3305842" y="473337"/>
                </a:cubicBezTo>
                <a:lnTo>
                  <a:pt x="3679889" y="473337"/>
                </a:lnTo>
                <a:cubicBezTo>
                  <a:pt x="3677984" y="289362"/>
                  <a:pt x="3580638" y="184070"/>
                  <a:pt x="3434715" y="184070"/>
                </a:cubicBezTo>
                <a:cubicBezTo>
                  <a:pt x="3302127" y="184070"/>
                  <a:pt x="3190494" y="290308"/>
                  <a:pt x="3190494" y="441996"/>
                </a:cubicBezTo>
                <a:cubicBezTo>
                  <a:pt x="3190399" y="594631"/>
                  <a:pt x="3286792" y="697081"/>
                  <a:pt x="3442240" y="697081"/>
                </a:cubicBezTo>
                <a:moveTo>
                  <a:pt x="2968371" y="74897"/>
                </a:moveTo>
                <a:cubicBezTo>
                  <a:pt x="2968371" y="115707"/>
                  <a:pt x="3001804" y="148847"/>
                  <a:pt x="3042761" y="148847"/>
                </a:cubicBezTo>
                <a:cubicBezTo>
                  <a:pt x="3083814" y="148847"/>
                  <a:pt x="3117152" y="115612"/>
                  <a:pt x="3117152" y="74897"/>
                </a:cubicBezTo>
                <a:cubicBezTo>
                  <a:pt x="3117152" y="33140"/>
                  <a:pt x="3083719" y="0"/>
                  <a:pt x="3042761" y="0"/>
                </a:cubicBezTo>
                <a:cubicBezTo>
                  <a:pt x="3001804" y="0"/>
                  <a:pt x="2968371" y="33235"/>
                  <a:pt x="2968371" y="74897"/>
                </a:cubicBezTo>
                <a:moveTo>
                  <a:pt x="2986469" y="682878"/>
                </a:moveTo>
                <a:lnTo>
                  <a:pt x="3099054" y="682878"/>
                </a:lnTo>
                <a:lnTo>
                  <a:pt x="3099054" y="198179"/>
                </a:lnTo>
                <a:lnTo>
                  <a:pt x="2986469" y="198179"/>
                </a:lnTo>
                <a:lnTo>
                  <a:pt x="2986469" y="682878"/>
                </a:lnTo>
                <a:close/>
                <a:moveTo>
                  <a:pt x="2628995" y="682878"/>
                </a:moveTo>
                <a:lnTo>
                  <a:pt x="2742533" y="682878"/>
                </a:lnTo>
                <a:lnTo>
                  <a:pt x="2742533" y="463774"/>
                </a:lnTo>
                <a:cubicBezTo>
                  <a:pt x="2742533" y="377420"/>
                  <a:pt x="2767298" y="320513"/>
                  <a:pt x="2826449" y="299682"/>
                </a:cubicBezTo>
                <a:cubicBezTo>
                  <a:pt x="2850261" y="291161"/>
                  <a:pt x="2878931" y="289267"/>
                  <a:pt x="2913316" y="292108"/>
                </a:cubicBezTo>
                <a:lnTo>
                  <a:pt x="2913316" y="183976"/>
                </a:lnTo>
                <a:cubicBezTo>
                  <a:pt x="2828354" y="179241"/>
                  <a:pt x="2771204" y="211435"/>
                  <a:pt x="2739676" y="297789"/>
                </a:cubicBezTo>
                <a:lnTo>
                  <a:pt x="2739676" y="198179"/>
                </a:lnTo>
                <a:lnTo>
                  <a:pt x="2628995" y="198179"/>
                </a:lnTo>
                <a:lnTo>
                  <a:pt x="2628995" y="682878"/>
                </a:lnTo>
                <a:close/>
                <a:moveTo>
                  <a:pt x="2140744" y="440102"/>
                </a:moveTo>
                <a:cubicBezTo>
                  <a:pt x="2140744" y="339545"/>
                  <a:pt x="2184654" y="275064"/>
                  <a:pt x="2264759" y="275064"/>
                </a:cubicBezTo>
                <a:cubicBezTo>
                  <a:pt x="2340102" y="275064"/>
                  <a:pt x="2392585" y="344280"/>
                  <a:pt x="2392585" y="440102"/>
                </a:cubicBezTo>
                <a:cubicBezTo>
                  <a:pt x="2392585" y="536872"/>
                  <a:pt x="2340102" y="607034"/>
                  <a:pt x="2264759" y="607034"/>
                </a:cubicBezTo>
                <a:cubicBezTo>
                  <a:pt x="2184654" y="607034"/>
                  <a:pt x="2140744" y="541511"/>
                  <a:pt x="2140744" y="440102"/>
                </a:cubicBezTo>
                <a:moveTo>
                  <a:pt x="2242852" y="697081"/>
                </a:moveTo>
                <a:cubicBezTo>
                  <a:pt x="2313432" y="697081"/>
                  <a:pt x="2364962" y="665740"/>
                  <a:pt x="2390775" y="622184"/>
                </a:cubicBezTo>
                <a:lnTo>
                  <a:pt x="2390775" y="682878"/>
                </a:lnTo>
                <a:lnTo>
                  <a:pt x="2505266" y="682878"/>
                </a:lnTo>
                <a:lnTo>
                  <a:pt x="2505266" y="198179"/>
                </a:lnTo>
                <a:lnTo>
                  <a:pt x="2390775" y="198179"/>
                </a:lnTo>
                <a:lnTo>
                  <a:pt x="2390775" y="260766"/>
                </a:lnTo>
                <a:cubicBezTo>
                  <a:pt x="2365058" y="217116"/>
                  <a:pt x="2313527" y="183976"/>
                  <a:pt x="2242852" y="183976"/>
                </a:cubicBezTo>
                <a:cubicBezTo>
                  <a:pt x="2118836" y="183976"/>
                  <a:pt x="2024348" y="280745"/>
                  <a:pt x="2024348" y="440008"/>
                </a:cubicBezTo>
                <a:cubicBezTo>
                  <a:pt x="2024348" y="599270"/>
                  <a:pt x="2118836" y="697081"/>
                  <a:pt x="2242852" y="697081"/>
                </a:cubicBezTo>
                <a:moveTo>
                  <a:pt x="1683068" y="697081"/>
                </a:moveTo>
                <a:cubicBezTo>
                  <a:pt x="1746980" y="697081"/>
                  <a:pt x="1793748" y="671516"/>
                  <a:pt x="1820418" y="623131"/>
                </a:cubicBezTo>
                <a:lnTo>
                  <a:pt x="1820418" y="682878"/>
                </a:lnTo>
                <a:lnTo>
                  <a:pt x="1932051" y="682878"/>
                </a:lnTo>
                <a:lnTo>
                  <a:pt x="1932051" y="198179"/>
                </a:lnTo>
                <a:lnTo>
                  <a:pt x="1818513" y="198179"/>
                </a:lnTo>
                <a:lnTo>
                  <a:pt x="1818513" y="466615"/>
                </a:lnTo>
                <a:cubicBezTo>
                  <a:pt x="1818513" y="564331"/>
                  <a:pt x="1766983" y="604099"/>
                  <a:pt x="1716405" y="604099"/>
                </a:cubicBezTo>
                <a:cubicBezTo>
                  <a:pt x="1659160" y="604099"/>
                  <a:pt x="1634395" y="566130"/>
                  <a:pt x="1634395" y="501649"/>
                </a:cubicBezTo>
                <a:lnTo>
                  <a:pt x="1634395" y="198179"/>
                </a:lnTo>
                <a:lnTo>
                  <a:pt x="1520857" y="198179"/>
                </a:lnTo>
                <a:lnTo>
                  <a:pt x="1520857" y="518787"/>
                </a:lnTo>
                <a:cubicBezTo>
                  <a:pt x="1520952" y="636387"/>
                  <a:pt x="1587722" y="697081"/>
                  <a:pt x="1683068" y="697081"/>
                </a:cubicBezTo>
                <a:moveTo>
                  <a:pt x="1368552" y="687613"/>
                </a:moveTo>
                <a:cubicBezTo>
                  <a:pt x="1395222" y="687613"/>
                  <a:pt x="1424845" y="683825"/>
                  <a:pt x="1441037" y="678144"/>
                </a:cubicBezTo>
                <a:lnTo>
                  <a:pt x="1441037" y="595577"/>
                </a:lnTo>
                <a:cubicBezTo>
                  <a:pt x="1424845" y="598418"/>
                  <a:pt x="1410462" y="600312"/>
                  <a:pt x="1399032" y="600312"/>
                </a:cubicBezTo>
                <a:cubicBezTo>
                  <a:pt x="1351312" y="600312"/>
                  <a:pt x="1334167" y="573800"/>
                  <a:pt x="1334167" y="523521"/>
                </a:cubicBezTo>
                <a:lnTo>
                  <a:pt x="1334167" y="286426"/>
                </a:lnTo>
                <a:lnTo>
                  <a:pt x="1431512" y="286426"/>
                </a:lnTo>
                <a:lnTo>
                  <a:pt x="1431512" y="198179"/>
                </a:lnTo>
                <a:lnTo>
                  <a:pt x="1334167" y="198179"/>
                </a:lnTo>
                <a:lnTo>
                  <a:pt x="1334167" y="55960"/>
                </a:lnTo>
                <a:lnTo>
                  <a:pt x="1223486" y="55960"/>
                </a:lnTo>
                <a:lnTo>
                  <a:pt x="1223486" y="198179"/>
                </a:lnTo>
                <a:lnTo>
                  <a:pt x="1140524" y="198179"/>
                </a:lnTo>
                <a:lnTo>
                  <a:pt x="1140524" y="286426"/>
                </a:lnTo>
                <a:lnTo>
                  <a:pt x="1223486" y="286426"/>
                </a:lnTo>
                <a:lnTo>
                  <a:pt x="1223486" y="544352"/>
                </a:lnTo>
                <a:cubicBezTo>
                  <a:pt x="1223486" y="651537"/>
                  <a:pt x="1289399" y="687613"/>
                  <a:pt x="1368552" y="687613"/>
                </a:cubicBezTo>
                <a:moveTo>
                  <a:pt x="884111" y="697081"/>
                </a:moveTo>
                <a:cubicBezTo>
                  <a:pt x="1011936" y="697081"/>
                  <a:pt x="1093089" y="620291"/>
                  <a:pt x="1106424" y="530149"/>
                </a:cubicBezTo>
                <a:lnTo>
                  <a:pt x="993838" y="530149"/>
                </a:lnTo>
                <a:cubicBezTo>
                  <a:pt x="978599" y="572853"/>
                  <a:pt x="946118" y="604099"/>
                  <a:pt x="886015" y="604099"/>
                </a:cubicBezTo>
                <a:cubicBezTo>
                  <a:pt x="816388" y="604099"/>
                  <a:pt x="761048" y="548140"/>
                  <a:pt x="761048" y="441901"/>
                </a:cubicBezTo>
                <a:cubicBezTo>
                  <a:pt x="761048" y="334716"/>
                  <a:pt x="815435" y="277810"/>
                  <a:pt x="888873" y="277810"/>
                </a:cubicBezTo>
                <a:cubicBezTo>
                  <a:pt x="944213" y="277810"/>
                  <a:pt x="978599" y="308204"/>
                  <a:pt x="993838" y="351760"/>
                </a:cubicBezTo>
                <a:lnTo>
                  <a:pt x="1105472" y="351760"/>
                </a:lnTo>
                <a:cubicBezTo>
                  <a:pt x="1092137" y="260672"/>
                  <a:pt x="1013841" y="184828"/>
                  <a:pt x="886968" y="184828"/>
                </a:cubicBezTo>
                <a:cubicBezTo>
                  <a:pt x="746760" y="184828"/>
                  <a:pt x="641795" y="285385"/>
                  <a:pt x="641795" y="441807"/>
                </a:cubicBezTo>
                <a:cubicBezTo>
                  <a:pt x="641795" y="600312"/>
                  <a:pt x="744855" y="697081"/>
                  <a:pt x="884111" y="697081"/>
                </a:cubicBezTo>
                <a:moveTo>
                  <a:pt x="208026" y="444837"/>
                </a:moveTo>
                <a:lnTo>
                  <a:pt x="252889" y="314927"/>
                </a:lnTo>
                <a:cubicBezTo>
                  <a:pt x="271939" y="265595"/>
                  <a:pt x="290132" y="209636"/>
                  <a:pt x="312039" y="143261"/>
                </a:cubicBezTo>
                <a:lnTo>
                  <a:pt x="312992" y="143261"/>
                </a:lnTo>
                <a:cubicBezTo>
                  <a:pt x="335851" y="209636"/>
                  <a:pt x="354997" y="266542"/>
                  <a:pt x="372142" y="313980"/>
                </a:cubicBezTo>
                <a:lnTo>
                  <a:pt x="417005" y="444837"/>
                </a:lnTo>
                <a:lnTo>
                  <a:pt x="208026" y="444837"/>
                </a:lnTo>
                <a:close/>
                <a:moveTo>
                  <a:pt x="0" y="682878"/>
                </a:moveTo>
                <a:lnTo>
                  <a:pt x="124968" y="682878"/>
                </a:lnTo>
                <a:lnTo>
                  <a:pt x="172688" y="544447"/>
                </a:lnTo>
                <a:lnTo>
                  <a:pt x="451295" y="544447"/>
                </a:lnTo>
                <a:lnTo>
                  <a:pt x="499015" y="682878"/>
                </a:lnTo>
                <a:lnTo>
                  <a:pt x="626840" y="682878"/>
                </a:lnTo>
                <a:lnTo>
                  <a:pt x="380714" y="18937"/>
                </a:lnTo>
                <a:lnTo>
                  <a:pt x="248984" y="18937"/>
                </a:lnTo>
                <a:lnTo>
                  <a:pt x="0" y="682878"/>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4FD21CF-524B-AB1F-E0AC-5C7A5BCD6430}"/>
              </a:ext>
            </a:extLst>
          </p:cNvPr>
          <p:cNvSpPr/>
          <p:nvPr userDrawn="1"/>
        </p:nvSpPr>
        <p:spPr>
          <a:xfrm>
            <a:off x="8188346" y="2855934"/>
            <a:ext cx="3692504" cy="3692504"/>
          </a:xfrm>
          <a:custGeom>
            <a:avLst/>
            <a:gdLst>
              <a:gd name="connsiteX0" fmla="*/ 1027937 w 2055876"/>
              <a:gd name="connsiteY0" fmla="*/ 436911 h 2055876"/>
              <a:gd name="connsiteX1" fmla="*/ 436911 w 2055876"/>
              <a:gd name="connsiteY1" fmla="*/ 1027937 h 2055876"/>
              <a:gd name="connsiteX2" fmla="*/ 1027937 w 2055876"/>
              <a:gd name="connsiteY2" fmla="*/ 1619059 h 2055876"/>
              <a:gd name="connsiteX3" fmla="*/ 1618964 w 2055876"/>
              <a:gd name="connsiteY3" fmla="*/ 1027937 h 2055876"/>
              <a:gd name="connsiteX4" fmla="*/ 1027937 w 2055876"/>
              <a:gd name="connsiteY4" fmla="*/ 436911 h 2055876"/>
              <a:gd name="connsiteX5" fmla="*/ 1027938 w 2055876"/>
              <a:gd name="connsiteY5" fmla="*/ 0 h 2055876"/>
              <a:gd name="connsiteX6" fmla="*/ 2055876 w 2055876"/>
              <a:gd name="connsiteY6" fmla="*/ 1027938 h 2055876"/>
              <a:gd name="connsiteX7" fmla="*/ 2055876 w 2055876"/>
              <a:gd name="connsiteY7" fmla="*/ 2055876 h 2055876"/>
              <a:gd name="connsiteX8" fmla="*/ 1027938 w 2055876"/>
              <a:gd name="connsiteY8" fmla="*/ 2055876 h 2055876"/>
              <a:gd name="connsiteX9" fmla="*/ 0 w 2055876"/>
              <a:gd name="connsiteY9" fmla="*/ 1027938 h 2055876"/>
              <a:gd name="connsiteX10" fmla="*/ 1027938 w 2055876"/>
              <a:gd name="connsiteY10" fmla="*/ 0 h 205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5876" h="2055876">
                <a:moveTo>
                  <a:pt x="1027937" y="436911"/>
                </a:moveTo>
                <a:cubicBezTo>
                  <a:pt x="701516" y="436911"/>
                  <a:pt x="436911" y="701516"/>
                  <a:pt x="436911" y="1027937"/>
                </a:cubicBezTo>
                <a:cubicBezTo>
                  <a:pt x="436911" y="1354454"/>
                  <a:pt x="701516" y="1619059"/>
                  <a:pt x="1027937" y="1619059"/>
                </a:cubicBezTo>
                <a:cubicBezTo>
                  <a:pt x="1354359" y="1619059"/>
                  <a:pt x="1618964" y="1354454"/>
                  <a:pt x="1618964" y="1027937"/>
                </a:cubicBezTo>
                <a:cubicBezTo>
                  <a:pt x="1618964" y="701516"/>
                  <a:pt x="1354359" y="436911"/>
                  <a:pt x="1027937" y="436911"/>
                </a:cubicBezTo>
                <a:close/>
                <a:moveTo>
                  <a:pt x="1027938" y="0"/>
                </a:moveTo>
                <a:cubicBezTo>
                  <a:pt x="1595628" y="0"/>
                  <a:pt x="2055876" y="460248"/>
                  <a:pt x="2055876" y="1027938"/>
                </a:cubicBezTo>
                <a:lnTo>
                  <a:pt x="2055876" y="2055876"/>
                </a:lnTo>
                <a:lnTo>
                  <a:pt x="1027938" y="2055876"/>
                </a:lnTo>
                <a:cubicBezTo>
                  <a:pt x="460248" y="2055876"/>
                  <a:pt x="0" y="1595723"/>
                  <a:pt x="0" y="1027938"/>
                </a:cubicBezTo>
                <a:cubicBezTo>
                  <a:pt x="0" y="460248"/>
                  <a:pt x="460248" y="0"/>
                  <a:pt x="1027938" y="0"/>
                </a:cubicBezTo>
                <a:close/>
              </a:path>
            </a:pathLst>
          </a:custGeom>
          <a:solidFill>
            <a:schemeClr val="bg1"/>
          </a:solidFill>
          <a:ln w="9525" cap="flat">
            <a:noFill/>
            <a:prstDash val="solid"/>
            <a:miter/>
          </a:ln>
        </p:spPr>
        <p:txBody>
          <a:bodyPr rtlCol="0" anchor="ctr"/>
          <a:lstStyle/>
          <a:p>
            <a:endParaRPr lang="en-US"/>
          </a:p>
        </p:txBody>
      </p:sp>
      <p:sp>
        <p:nvSpPr>
          <p:cNvPr id="9" name="Subtitle 2">
            <a:extLst>
              <a:ext uri="{FF2B5EF4-FFF2-40B4-BE49-F238E27FC236}">
                <a16:creationId xmlns:a16="http://schemas.microsoft.com/office/drawing/2014/main" id="{ED8945BC-5907-F1EB-F3C3-F9E148C0C16F}"/>
              </a:ext>
            </a:extLst>
          </p:cNvPr>
          <p:cNvSpPr>
            <a:spLocks noGrp="1"/>
          </p:cNvSpPr>
          <p:nvPr>
            <p:ph type="subTitle" idx="1"/>
          </p:nvPr>
        </p:nvSpPr>
        <p:spPr>
          <a:xfrm>
            <a:off x="338464" y="1122801"/>
            <a:ext cx="5802764" cy="1598604"/>
          </a:xfrm>
        </p:spPr>
        <p:txBody>
          <a:bodyPr anchor="t" anchorCtr="0"/>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0677967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Section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3" y="269601"/>
            <a:ext cx="5781678" cy="886673"/>
          </a:xfrm>
        </p:spPr>
        <p:txBody>
          <a:bodyPr/>
          <a:lstStyle>
            <a:lvl1pPr>
              <a:defRPr sz="4200" b="0" i="0">
                <a:solidFill>
                  <a:schemeClr val="accent1"/>
                </a:solidFill>
                <a:latin typeface="+mj-lt"/>
              </a:defRPr>
            </a:lvl1pPr>
          </a:lstStyle>
          <a:p>
            <a:r>
              <a:rPr lang="en-US"/>
              <a:t>Click to edit Master</a:t>
            </a:r>
            <a:endParaRPr lang="en-GB"/>
          </a:p>
        </p:txBody>
      </p:sp>
      <p:sp>
        <p:nvSpPr>
          <p:cNvPr id="5" name="Graphic 11">
            <a:extLst>
              <a:ext uri="{FF2B5EF4-FFF2-40B4-BE49-F238E27FC236}">
                <a16:creationId xmlns:a16="http://schemas.microsoft.com/office/drawing/2014/main" id="{306EF912-77FF-EC72-7590-3D1604547AA0}"/>
              </a:ext>
            </a:extLst>
          </p:cNvPr>
          <p:cNvSpPr/>
          <p:nvPr userDrawn="1"/>
        </p:nvSpPr>
        <p:spPr>
          <a:xfrm>
            <a:off x="9244208" y="317500"/>
            <a:ext cx="2636642" cy="1008569"/>
          </a:xfrm>
          <a:custGeom>
            <a:avLst/>
            <a:gdLst>
              <a:gd name="connsiteX0" fmla="*/ 4115562 w 4188999"/>
              <a:gd name="connsiteY0" fmla="*/ 1595750 h 1602377"/>
              <a:gd name="connsiteX1" fmla="*/ 4189000 w 4188999"/>
              <a:gd name="connsiteY1" fmla="*/ 1522747 h 1602377"/>
              <a:gd name="connsiteX2" fmla="*/ 4115562 w 4188999"/>
              <a:gd name="connsiteY2" fmla="*/ 1450690 h 1602377"/>
              <a:gd name="connsiteX3" fmla="*/ 4042124 w 4188999"/>
              <a:gd name="connsiteY3" fmla="*/ 1522747 h 1602377"/>
              <a:gd name="connsiteX4" fmla="*/ 4115562 w 4188999"/>
              <a:gd name="connsiteY4" fmla="*/ 1595750 h 1602377"/>
              <a:gd name="connsiteX5" fmla="*/ 3601307 w 4188999"/>
              <a:gd name="connsiteY5" fmla="*/ 1296067 h 1602377"/>
              <a:gd name="connsiteX6" fmla="*/ 3731038 w 4188999"/>
              <a:gd name="connsiteY6" fmla="*/ 1179414 h 1602377"/>
              <a:gd name="connsiteX7" fmla="*/ 3859816 w 4188999"/>
              <a:gd name="connsiteY7" fmla="*/ 1296067 h 1602377"/>
              <a:gd name="connsiteX8" fmla="*/ 3601307 w 4188999"/>
              <a:gd name="connsiteY8" fmla="*/ 1296067 h 1602377"/>
              <a:gd name="connsiteX9" fmla="*/ 3735800 w 4188999"/>
              <a:gd name="connsiteY9" fmla="*/ 1602378 h 1602377"/>
              <a:gd name="connsiteX10" fmla="*/ 3960019 w 4188999"/>
              <a:gd name="connsiteY10" fmla="*/ 1462053 h 1602377"/>
              <a:gd name="connsiteX11" fmla="*/ 3839813 w 4188999"/>
              <a:gd name="connsiteY11" fmla="*/ 1462053 h 1602377"/>
              <a:gd name="connsiteX12" fmla="*/ 3737705 w 4188999"/>
              <a:gd name="connsiteY12" fmla="*/ 1513278 h 1602377"/>
              <a:gd name="connsiteX13" fmla="*/ 3599403 w 4188999"/>
              <a:gd name="connsiteY13" fmla="*/ 1378634 h 1602377"/>
              <a:gd name="connsiteX14" fmla="*/ 3973354 w 4188999"/>
              <a:gd name="connsiteY14" fmla="*/ 1378634 h 1602377"/>
              <a:gd name="connsiteX15" fmla="*/ 3728180 w 4188999"/>
              <a:gd name="connsiteY15" fmla="*/ 1089367 h 1602377"/>
              <a:gd name="connsiteX16" fmla="*/ 3483959 w 4188999"/>
              <a:gd name="connsiteY16" fmla="*/ 1347387 h 1602377"/>
              <a:gd name="connsiteX17" fmla="*/ 3735800 w 4188999"/>
              <a:gd name="connsiteY17" fmla="*/ 1602378 h 1602377"/>
              <a:gd name="connsiteX18" fmla="*/ 3363754 w 4188999"/>
              <a:gd name="connsiteY18" fmla="*/ 1592909 h 1602377"/>
              <a:gd name="connsiteX19" fmla="*/ 3436239 w 4188999"/>
              <a:gd name="connsiteY19" fmla="*/ 1583441 h 1602377"/>
              <a:gd name="connsiteX20" fmla="*/ 3436239 w 4188999"/>
              <a:gd name="connsiteY20" fmla="*/ 1500969 h 1602377"/>
              <a:gd name="connsiteX21" fmla="*/ 3394234 w 4188999"/>
              <a:gd name="connsiteY21" fmla="*/ 1505703 h 1602377"/>
              <a:gd name="connsiteX22" fmla="*/ 3329369 w 4188999"/>
              <a:gd name="connsiteY22" fmla="*/ 1428912 h 1602377"/>
              <a:gd name="connsiteX23" fmla="*/ 3329369 w 4188999"/>
              <a:gd name="connsiteY23" fmla="*/ 1191818 h 1602377"/>
              <a:gd name="connsiteX24" fmla="*/ 3426714 w 4188999"/>
              <a:gd name="connsiteY24" fmla="*/ 1191818 h 1602377"/>
              <a:gd name="connsiteX25" fmla="*/ 3426714 w 4188999"/>
              <a:gd name="connsiteY25" fmla="*/ 1103570 h 1602377"/>
              <a:gd name="connsiteX26" fmla="*/ 3329369 w 4188999"/>
              <a:gd name="connsiteY26" fmla="*/ 1103570 h 1602377"/>
              <a:gd name="connsiteX27" fmla="*/ 3329369 w 4188999"/>
              <a:gd name="connsiteY27" fmla="*/ 961256 h 1602377"/>
              <a:gd name="connsiteX28" fmla="*/ 3218688 w 4188999"/>
              <a:gd name="connsiteY28" fmla="*/ 961256 h 1602377"/>
              <a:gd name="connsiteX29" fmla="*/ 3218688 w 4188999"/>
              <a:gd name="connsiteY29" fmla="*/ 1103570 h 1602377"/>
              <a:gd name="connsiteX30" fmla="*/ 3135725 w 4188999"/>
              <a:gd name="connsiteY30" fmla="*/ 1103570 h 1602377"/>
              <a:gd name="connsiteX31" fmla="*/ 3135725 w 4188999"/>
              <a:gd name="connsiteY31" fmla="*/ 1191818 h 1602377"/>
              <a:gd name="connsiteX32" fmla="*/ 3218688 w 4188999"/>
              <a:gd name="connsiteY32" fmla="*/ 1191818 h 1602377"/>
              <a:gd name="connsiteX33" fmla="*/ 3218688 w 4188999"/>
              <a:gd name="connsiteY33" fmla="*/ 1449743 h 1602377"/>
              <a:gd name="connsiteX34" fmla="*/ 3363754 w 4188999"/>
              <a:gd name="connsiteY34" fmla="*/ 1592909 h 1602377"/>
              <a:gd name="connsiteX35" fmla="*/ 2815209 w 4188999"/>
              <a:gd name="connsiteY35" fmla="*/ 1602378 h 1602377"/>
              <a:gd name="connsiteX36" fmla="*/ 2952560 w 4188999"/>
              <a:gd name="connsiteY36" fmla="*/ 1528428 h 1602377"/>
              <a:gd name="connsiteX37" fmla="*/ 2952560 w 4188999"/>
              <a:gd name="connsiteY37" fmla="*/ 1588175 h 1602377"/>
              <a:gd name="connsiteX38" fmla="*/ 3064193 w 4188999"/>
              <a:gd name="connsiteY38" fmla="*/ 1588175 h 1602377"/>
              <a:gd name="connsiteX39" fmla="*/ 3064193 w 4188999"/>
              <a:gd name="connsiteY39" fmla="*/ 1103570 h 1602377"/>
              <a:gd name="connsiteX40" fmla="*/ 2950655 w 4188999"/>
              <a:gd name="connsiteY40" fmla="*/ 1103570 h 1602377"/>
              <a:gd name="connsiteX41" fmla="*/ 2950655 w 4188999"/>
              <a:gd name="connsiteY41" fmla="*/ 1372006 h 1602377"/>
              <a:gd name="connsiteX42" fmla="*/ 2848547 w 4188999"/>
              <a:gd name="connsiteY42" fmla="*/ 1509490 h 1602377"/>
              <a:gd name="connsiteX43" fmla="*/ 2766536 w 4188999"/>
              <a:gd name="connsiteY43" fmla="*/ 1407040 h 1602377"/>
              <a:gd name="connsiteX44" fmla="*/ 2766536 w 4188999"/>
              <a:gd name="connsiteY44" fmla="*/ 1103570 h 1602377"/>
              <a:gd name="connsiteX45" fmla="*/ 2652998 w 4188999"/>
              <a:gd name="connsiteY45" fmla="*/ 1103570 h 1602377"/>
              <a:gd name="connsiteX46" fmla="*/ 2652998 w 4188999"/>
              <a:gd name="connsiteY46" fmla="*/ 1424178 h 1602377"/>
              <a:gd name="connsiteX47" fmla="*/ 2815209 w 4188999"/>
              <a:gd name="connsiteY47" fmla="*/ 1602378 h 1602377"/>
              <a:gd name="connsiteX48" fmla="*/ 2499360 w 4188999"/>
              <a:gd name="connsiteY48" fmla="*/ 1592909 h 1602377"/>
              <a:gd name="connsiteX49" fmla="*/ 2571845 w 4188999"/>
              <a:gd name="connsiteY49" fmla="*/ 1583441 h 1602377"/>
              <a:gd name="connsiteX50" fmla="*/ 2571845 w 4188999"/>
              <a:gd name="connsiteY50" fmla="*/ 1500969 h 1602377"/>
              <a:gd name="connsiteX51" fmla="*/ 2529840 w 4188999"/>
              <a:gd name="connsiteY51" fmla="*/ 1505703 h 1602377"/>
              <a:gd name="connsiteX52" fmla="*/ 2464975 w 4188999"/>
              <a:gd name="connsiteY52" fmla="*/ 1428912 h 1602377"/>
              <a:gd name="connsiteX53" fmla="*/ 2464975 w 4188999"/>
              <a:gd name="connsiteY53" fmla="*/ 1191818 h 1602377"/>
              <a:gd name="connsiteX54" fmla="*/ 2562320 w 4188999"/>
              <a:gd name="connsiteY54" fmla="*/ 1191818 h 1602377"/>
              <a:gd name="connsiteX55" fmla="*/ 2562320 w 4188999"/>
              <a:gd name="connsiteY55" fmla="*/ 1103570 h 1602377"/>
              <a:gd name="connsiteX56" fmla="*/ 2465070 w 4188999"/>
              <a:gd name="connsiteY56" fmla="*/ 1103570 h 1602377"/>
              <a:gd name="connsiteX57" fmla="*/ 2465070 w 4188999"/>
              <a:gd name="connsiteY57" fmla="*/ 961256 h 1602377"/>
              <a:gd name="connsiteX58" fmla="*/ 2354390 w 4188999"/>
              <a:gd name="connsiteY58" fmla="*/ 961256 h 1602377"/>
              <a:gd name="connsiteX59" fmla="*/ 2354390 w 4188999"/>
              <a:gd name="connsiteY59" fmla="*/ 1103570 h 1602377"/>
              <a:gd name="connsiteX60" fmla="*/ 2271427 w 4188999"/>
              <a:gd name="connsiteY60" fmla="*/ 1103570 h 1602377"/>
              <a:gd name="connsiteX61" fmla="*/ 2271427 w 4188999"/>
              <a:gd name="connsiteY61" fmla="*/ 1191818 h 1602377"/>
              <a:gd name="connsiteX62" fmla="*/ 2354390 w 4188999"/>
              <a:gd name="connsiteY62" fmla="*/ 1191818 h 1602377"/>
              <a:gd name="connsiteX63" fmla="*/ 2354390 w 4188999"/>
              <a:gd name="connsiteY63" fmla="*/ 1449743 h 1602377"/>
              <a:gd name="connsiteX64" fmla="*/ 2499360 w 4188999"/>
              <a:gd name="connsiteY64" fmla="*/ 1592909 h 1602377"/>
              <a:gd name="connsiteX65" fmla="*/ 2069116 w 4188999"/>
              <a:gd name="connsiteY65" fmla="*/ 980194 h 1602377"/>
              <a:gd name="connsiteX66" fmla="*/ 2143506 w 4188999"/>
              <a:gd name="connsiteY66" fmla="*/ 1054144 h 1602377"/>
              <a:gd name="connsiteX67" fmla="*/ 2217896 w 4188999"/>
              <a:gd name="connsiteY67" fmla="*/ 980194 h 1602377"/>
              <a:gd name="connsiteX68" fmla="*/ 2143506 w 4188999"/>
              <a:gd name="connsiteY68" fmla="*/ 905297 h 1602377"/>
              <a:gd name="connsiteX69" fmla="*/ 2069116 w 4188999"/>
              <a:gd name="connsiteY69" fmla="*/ 980194 h 1602377"/>
              <a:gd name="connsiteX70" fmla="*/ 2087213 w 4188999"/>
              <a:gd name="connsiteY70" fmla="*/ 1588175 h 1602377"/>
              <a:gd name="connsiteX71" fmla="*/ 2199799 w 4188999"/>
              <a:gd name="connsiteY71" fmla="*/ 1588175 h 1602377"/>
              <a:gd name="connsiteX72" fmla="*/ 2199799 w 4188999"/>
              <a:gd name="connsiteY72" fmla="*/ 1103570 h 1602377"/>
              <a:gd name="connsiteX73" fmla="*/ 2087213 w 4188999"/>
              <a:gd name="connsiteY73" fmla="*/ 1103570 h 1602377"/>
              <a:gd name="connsiteX74" fmla="*/ 2087213 w 4188999"/>
              <a:gd name="connsiteY74" fmla="*/ 1588175 h 1602377"/>
              <a:gd name="connsiteX75" fmla="*/ 1928908 w 4188999"/>
              <a:gd name="connsiteY75" fmla="*/ 1592909 h 1602377"/>
              <a:gd name="connsiteX76" fmla="*/ 2001393 w 4188999"/>
              <a:gd name="connsiteY76" fmla="*/ 1583441 h 1602377"/>
              <a:gd name="connsiteX77" fmla="*/ 2001393 w 4188999"/>
              <a:gd name="connsiteY77" fmla="*/ 1500969 h 1602377"/>
              <a:gd name="connsiteX78" fmla="*/ 1959388 w 4188999"/>
              <a:gd name="connsiteY78" fmla="*/ 1505703 h 1602377"/>
              <a:gd name="connsiteX79" fmla="*/ 1894523 w 4188999"/>
              <a:gd name="connsiteY79" fmla="*/ 1428912 h 1602377"/>
              <a:gd name="connsiteX80" fmla="*/ 1894523 w 4188999"/>
              <a:gd name="connsiteY80" fmla="*/ 1191818 h 1602377"/>
              <a:gd name="connsiteX81" fmla="*/ 1991868 w 4188999"/>
              <a:gd name="connsiteY81" fmla="*/ 1191818 h 1602377"/>
              <a:gd name="connsiteX82" fmla="*/ 1991868 w 4188999"/>
              <a:gd name="connsiteY82" fmla="*/ 1103570 h 1602377"/>
              <a:gd name="connsiteX83" fmla="*/ 1894523 w 4188999"/>
              <a:gd name="connsiteY83" fmla="*/ 1103570 h 1602377"/>
              <a:gd name="connsiteX84" fmla="*/ 1894523 w 4188999"/>
              <a:gd name="connsiteY84" fmla="*/ 961256 h 1602377"/>
              <a:gd name="connsiteX85" fmla="*/ 1783842 w 4188999"/>
              <a:gd name="connsiteY85" fmla="*/ 961256 h 1602377"/>
              <a:gd name="connsiteX86" fmla="*/ 1783842 w 4188999"/>
              <a:gd name="connsiteY86" fmla="*/ 1103570 h 1602377"/>
              <a:gd name="connsiteX87" fmla="*/ 1700879 w 4188999"/>
              <a:gd name="connsiteY87" fmla="*/ 1103570 h 1602377"/>
              <a:gd name="connsiteX88" fmla="*/ 1700879 w 4188999"/>
              <a:gd name="connsiteY88" fmla="*/ 1191818 h 1602377"/>
              <a:gd name="connsiteX89" fmla="*/ 1783842 w 4188999"/>
              <a:gd name="connsiteY89" fmla="*/ 1191818 h 1602377"/>
              <a:gd name="connsiteX90" fmla="*/ 1783842 w 4188999"/>
              <a:gd name="connsiteY90" fmla="*/ 1449743 h 1602377"/>
              <a:gd name="connsiteX91" fmla="*/ 1928908 w 4188999"/>
              <a:gd name="connsiteY91" fmla="*/ 1592909 h 1602377"/>
              <a:gd name="connsiteX92" fmla="*/ 1450848 w 4188999"/>
              <a:gd name="connsiteY92" fmla="*/ 1602378 h 1602377"/>
              <a:gd name="connsiteX93" fmla="*/ 1666494 w 4188999"/>
              <a:gd name="connsiteY93" fmla="*/ 1444914 h 1602377"/>
              <a:gd name="connsiteX94" fmla="*/ 1488091 w 4188999"/>
              <a:gd name="connsiteY94" fmla="*/ 1298813 h 1602377"/>
              <a:gd name="connsiteX95" fmla="*/ 1428941 w 4188999"/>
              <a:gd name="connsiteY95" fmla="*/ 1285557 h 1602377"/>
              <a:gd name="connsiteX96" fmla="*/ 1351693 w 4188999"/>
              <a:gd name="connsiteY96" fmla="*/ 1229598 h 1602377"/>
              <a:gd name="connsiteX97" fmla="*/ 1435608 w 4188999"/>
              <a:gd name="connsiteY97" fmla="*/ 1172691 h 1602377"/>
              <a:gd name="connsiteX98" fmla="*/ 1535811 w 4188999"/>
              <a:gd name="connsiteY98" fmla="*/ 1234332 h 1602377"/>
              <a:gd name="connsiteX99" fmla="*/ 1649349 w 4188999"/>
              <a:gd name="connsiteY99" fmla="*/ 1234332 h 1602377"/>
              <a:gd name="connsiteX100" fmla="*/ 1436561 w 4188999"/>
              <a:gd name="connsiteY100" fmla="*/ 1090219 h 1602377"/>
              <a:gd name="connsiteX101" fmla="*/ 1236155 w 4188999"/>
              <a:gd name="connsiteY101" fmla="*/ 1236320 h 1602377"/>
              <a:gd name="connsiteX102" fmla="*/ 1400270 w 4188999"/>
              <a:gd name="connsiteY102" fmla="*/ 1380433 h 1602377"/>
              <a:gd name="connsiteX103" fmla="*/ 1457516 w 4188999"/>
              <a:gd name="connsiteY103" fmla="*/ 1392742 h 1602377"/>
              <a:gd name="connsiteX104" fmla="*/ 1551051 w 4188999"/>
              <a:gd name="connsiteY104" fmla="*/ 1456277 h 1602377"/>
              <a:gd name="connsiteX105" fmla="*/ 1456563 w 4188999"/>
              <a:gd name="connsiteY105" fmla="*/ 1518864 h 1602377"/>
              <a:gd name="connsiteX106" fmla="*/ 1341120 w 4188999"/>
              <a:gd name="connsiteY106" fmla="*/ 1437339 h 1602377"/>
              <a:gd name="connsiteX107" fmla="*/ 1219010 w 4188999"/>
              <a:gd name="connsiteY107" fmla="*/ 1437339 h 1602377"/>
              <a:gd name="connsiteX108" fmla="*/ 1450848 w 4188999"/>
              <a:gd name="connsiteY108" fmla="*/ 1602378 h 1602377"/>
              <a:gd name="connsiteX109" fmla="*/ 720090 w 4188999"/>
              <a:gd name="connsiteY109" fmla="*/ 1588175 h 1602377"/>
              <a:gd name="connsiteX110" fmla="*/ 833628 w 4188999"/>
              <a:gd name="connsiteY110" fmla="*/ 1588175 h 1602377"/>
              <a:gd name="connsiteX111" fmla="*/ 833628 w 4188999"/>
              <a:gd name="connsiteY111" fmla="*/ 1317845 h 1602377"/>
              <a:gd name="connsiteX112" fmla="*/ 943356 w 4188999"/>
              <a:gd name="connsiteY112" fmla="*/ 1182254 h 1602377"/>
              <a:gd name="connsiteX113" fmla="*/ 1023461 w 4188999"/>
              <a:gd name="connsiteY113" fmla="*/ 1275236 h 1602377"/>
              <a:gd name="connsiteX114" fmla="*/ 1023461 w 4188999"/>
              <a:gd name="connsiteY114" fmla="*/ 1588175 h 1602377"/>
              <a:gd name="connsiteX115" fmla="*/ 1137952 w 4188999"/>
              <a:gd name="connsiteY115" fmla="*/ 1588175 h 1602377"/>
              <a:gd name="connsiteX116" fmla="*/ 1137952 w 4188999"/>
              <a:gd name="connsiteY116" fmla="*/ 1265673 h 1602377"/>
              <a:gd name="connsiteX117" fmla="*/ 975741 w 4188999"/>
              <a:gd name="connsiteY117" fmla="*/ 1089272 h 1602377"/>
              <a:gd name="connsiteX118" fmla="*/ 830675 w 4188999"/>
              <a:gd name="connsiteY118" fmla="*/ 1166063 h 1602377"/>
              <a:gd name="connsiteX119" fmla="*/ 830675 w 4188999"/>
              <a:gd name="connsiteY119" fmla="*/ 1103475 h 1602377"/>
              <a:gd name="connsiteX120" fmla="*/ 720090 w 4188999"/>
              <a:gd name="connsiteY120" fmla="*/ 1103475 h 1602377"/>
              <a:gd name="connsiteX121" fmla="*/ 720090 w 4188999"/>
              <a:gd name="connsiteY121" fmla="*/ 1588175 h 1602377"/>
              <a:gd name="connsiteX122" fmla="*/ 471964 w 4188999"/>
              <a:gd name="connsiteY122" fmla="*/ 1588175 h 1602377"/>
              <a:gd name="connsiteX123" fmla="*/ 591217 w 4188999"/>
              <a:gd name="connsiteY123" fmla="*/ 1588175 h 1602377"/>
              <a:gd name="connsiteX124" fmla="*/ 591217 w 4188999"/>
              <a:gd name="connsiteY124" fmla="*/ 924329 h 1602377"/>
              <a:gd name="connsiteX125" fmla="*/ 471964 w 4188999"/>
              <a:gd name="connsiteY125" fmla="*/ 924329 h 1602377"/>
              <a:gd name="connsiteX126" fmla="*/ 471964 w 4188999"/>
              <a:gd name="connsiteY126" fmla="*/ 1588175 h 1602377"/>
              <a:gd name="connsiteX127" fmla="*/ 3960971 w 4188999"/>
              <a:gd name="connsiteY127" fmla="*/ 697081 h 1602377"/>
              <a:gd name="connsiteX128" fmla="*/ 4176617 w 4188999"/>
              <a:gd name="connsiteY128" fmla="*/ 539618 h 1602377"/>
              <a:gd name="connsiteX129" fmla="*/ 3998214 w 4188999"/>
              <a:gd name="connsiteY129" fmla="*/ 393517 h 1602377"/>
              <a:gd name="connsiteX130" fmla="*/ 3939064 w 4188999"/>
              <a:gd name="connsiteY130" fmla="*/ 380261 h 1602377"/>
              <a:gd name="connsiteX131" fmla="*/ 3861816 w 4188999"/>
              <a:gd name="connsiteY131" fmla="*/ 324301 h 1602377"/>
              <a:gd name="connsiteX132" fmla="*/ 3945731 w 4188999"/>
              <a:gd name="connsiteY132" fmla="*/ 267394 h 1602377"/>
              <a:gd name="connsiteX133" fmla="*/ 4045934 w 4188999"/>
              <a:gd name="connsiteY133" fmla="*/ 329035 h 1602377"/>
              <a:gd name="connsiteX134" fmla="*/ 4159472 w 4188999"/>
              <a:gd name="connsiteY134" fmla="*/ 329035 h 1602377"/>
              <a:gd name="connsiteX135" fmla="*/ 3946684 w 4188999"/>
              <a:gd name="connsiteY135" fmla="*/ 184923 h 1602377"/>
              <a:gd name="connsiteX136" fmla="*/ 3746278 w 4188999"/>
              <a:gd name="connsiteY136" fmla="*/ 331024 h 1602377"/>
              <a:gd name="connsiteX137" fmla="*/ 3910394 w 4188999"/>
              <a:gd name="connsiteY137" fmla="*/ 475136 h 1602377"/>
              <a:gd name="connsiteX138" fmla="*/ 3967639 w 4188999"/>
              <a:gd name="connsiteY138" fmla="*/ 487446 h 1602377"/>
              <a:gd name="connsiteX139" fmla="*/ 4061174 w 4188999"/>
              <a:gd name="connsiteY139" fmla="*/ 550980 h 1602377"/>
              <a:gd name="connsiteX140" fmla="*/ 3966686 w 4188999"/>
              <a:gd name="connsiteY140" fmla="*/ 613568 h 1602377"/>
              <a:gd name="connsiteX141" fmla="*/ 3851243 w 4188999"/>
              <a:gd name="connsiteY141" fmla="*/ 532043 h 1602377"/>
              <a:gd name="connsiteX142" fmla="*/ 3729133 w 4188999"/>
              <a:gd name="connsiteY142" fmla="*/ 532043 h 1602377"/>
              <a:gd name="connsiteX143" fmla="*/ 3960971 w 4188999"/>
              <a:gd name="connsiteY143" fmla="*/ 697081 h 1602377"/>
              <a:gd name="connsiteX144" fmla="*/ 3307747 w 4188999"/>
              <a:gd name="connsiteY144" fmla="*/ 390771 h 1602377"/>
              <a:gd name="connsiteX145" fmla="*/ 3437478 w 4188999"/>
              <a:gd name="connsiteY145" fmla="*/ 274117 h 1602377"/>
              <a:gd name="connsiteX146" fmla="*/ 3566255 w 4188999"/>
              <a:gd name="connsiteY146" fmla="*/ 390771 h 1602377"/>
              <a:gd name="connsiteX147" fmla="*/ 3307747 w 4188999"/>
              <a:gd name="connsiteY147" fmla="*/ 390771 h 1602377"/>
              <a:gd name="connsiteX148" fmla="*/ 3442240 w 4188999"/>
              <a:gd name="connsiteY148" fmla="*/ 697081 h 1602377"/>
              <a:gd name="connsiteX149" fmla="*/ 3666458 w 4188999"/>
              <a:gd name="connsiteY149" fmla="*/ 556756 h 1602377"/>
              <a:gd name="connsiteX150" fmla="*/ 3546253 w 4188999"/>
              <a:gd name="connsiteY150" fmla="*/ 556756 h 1602377"/>
              <a:gd name="connsiteX151" fmla="*/ 3444145 w 4188999"/>
              <a:gd name="connsiteY151" fmla="*/ 607981 h 1602377"/>
              <a:gd name="connsiteX152" fmla="*/ 3305842 w 4188999"/>
              <a:gd name="connsiteY152" fmla="*/ 473337 h 1602377"/>
              <a:gd name="connsiteX153" fmla="*/ 3679889 w 4188999"/>
              <a:gd name="connsiteY153" fmla="*/ 473337 h 1602377"/>
              <a:gd name="connsiteX154" fmla="*/ 3434715 w 4188999"/>
              <a:gd name="connsiteY154" fmla="*/ 184070 h 1602377"/>
              <a:gd name="connsiteX155" fmla="*/ 3190494 w 4188999"/>
              <a:gd name="connsiteY155" fmla="*/ 441996 h 1602377"/>
              <a:gd name="connsiteX156" fmla="*/ 3442240 w 4188999"/>
              <a:gd name="connsiteY156" fmla="*/ 697081 h 1602377"/>
              <a:gd name="connsiteX157" fmla="*/ 2968371 w 4188999"/>
              <a:gd name="connsiteY157" fmla="*/ 74897 h 1602377"/>
              <a:gd name="connsiteX158" fmla="*/ 3042761 w 4188999"/>
              <a:gd name="connsiteY158" fmla="*/ 148847 h 1602377"/>
              <a:gd name="connsiteX159" fmla="*/ 3117152 w 4188999"/>
              <a:gd name="connsiteY159" fmla="*/ 74897 h 1602377"/>
              <a:gd name="connsiteX160" fmla="*/ 3042761 w 4188999"/>
              <a:gd name="connsiteY160" fmla="*/ 0 h 1602377"/>
              <a:gd name="connsiteX161" fmla="*/ 2968371 w 4188999"/>
              <a:gd name="connsiteY161" fmla="*/ 74897 h 1602377"/>
              <a:gd name="connsiteX162" fmla="*/ 2986469 w 4188999"/>
              <a:gd name="connsiteY162" fmla="*/ 682878 h 1602377"/>
              <a:gd name="connsiteX163" fmla="*/ 3099054 w 4188999"/>
              <a:gd name="connsiteY163" fmla="*/ 682878 h 1602377"/>
              <a:gd name="connsiteX164" fmla="*/ 3099054 w 4188999"/>
              <a:gd name="connsiteY164" fmla="*/ 198179 h 1602377"/>
              <a:gd name="connsiteX165" fmla="*/ 2986469 w 4188999"/>
              <a:gd name="connsiteY165" fmla="*/ 198179 h 1602377"/>
              <a:gd name="connsiteX166" fmla="*/ 2986469 w 4188999"/>
              <a:gd name="connsiteY166" fmla="*/ 682878 h 1602377"/>
              <a:gd name="connsiteX167" fmla="*/ 2628995 w 4188999"/>
              <a:gd name="connsiteY167" fmla="*/ 682878 h 1602377"/>
              <a:gd name="connsiteX168" fmla="*/ 2742533 w 4188999"/>
              <a:gd name="connsiteY168" fmla="*/ 682878 h 1602377"/>
              <a:gd name="connsiteX169" fmla="*/ 2742533 w 4188999"/>
              <a:gd name="connsiteY169" fmla="*/ 463774 h 1602377"/>
              <a:gd name="connsiteX170" fmla="*/ 2826449 w 4188999"/>
              <a:gd name="connsiteY170" fmla="*/ 299682 h 1602377"/>
              <a:gd name="connsiteX171" fmla="*/ 2913316 w 4188999"/>
              <a:gd name="connsiteY171" fmla="*/ 292108 h 1602377"/>
              <a:gd name="connsiteX172" fmla="*/ 2913316 w 4188999"/>
              <a:gd name="connsiteY172" fmla="*/ 183976 h 1602377"/>
              <a:gd name="connsiteX173" fmla="*/ 2739676 w 4188999"/>
              <a:gd name="connsiteY173" fmla="*/ 297789 h 1602377"/>
              <a:gd name="connsiteX174" fmla="*/ 2739676 w 4188999"/>
              <a:gd name="connsiteY174" fmla="*/ 198179 h 1602377"/>
              <a:gd name="connsiteX175" fmla="*/ 2628995 w 4188999"/>
              <a:gd name="connsiteY175" fmla="*/ 198179 h 1602377"/>
              <a:gd name="connsiteX176" fmla="*/ 2628995 w 4188999"/>
              <a:gd name="connsiteY176" fmla="*/ 682878 h 1602377"/>
              <a:gd name="connsiteX177" fmla="*/ 2140744 w 4188999"/>
              <a:gd name="connsiteY177" fmla="*/ 440102 h 1602377"/>
              <a:gd name="connsiteX178" fmla="*/ 2264759 w 4188999"/>
              <a:gd name="connsiteY178" fmla="*/ 275064 h 1602377"/>
              <a:gd name="connsiteX179" fmla="*/ 2392585 w 4188999"/>
              <a:gd name="connsiteY179" fmla="*/ 440102 h 1602377"/>
              <a:gd name="connsiteX180" fmla="*/ 2264759 w 4188999"/>
              <a:gd name="connsiteY180" fmla="*/ 607034 h 1602377"/>
              <a:gd name="connsiteX181" fmla="*/ 2140744 w 4188999"/>
              <a:gd name="connsiteY181" fmla="*/ 440102 h 1602377"/>
              <a:gd name="connsiteX182" fmla="*/ 2242852 w 4188999"/>
              <a:gd name="connsiteY182" fmla="*/ 697081 h 1602377"/>
              <a:gd name="connsiteX183" fmla="*/ 2390775 w 4188999"/>
              <a:gd name="connsiteY183" fmla="*/ 622184 h 1602377"/>
              <a:gd name="connsiteX184" fmla="*/ 2390775 w 4188999"/>
              <a:gd name="connsiteY184" fmla="*/ 682878 h 1602377"/>
              <a:gd name="connsiteX185" fmla="*/ 2505266 w 4188999"/>
              <a:gd name="connsiteY185" fmla="*/ 682878 h 1602377"/>
              <a:gd name="connsiteX186" fmla="*/ 2505266 w 4188999"/>
              <a:gd name="connsiteY186" fmla="*/ 198179 h 1602377"/>
              <a:gd name="connsiteX187" fmla="*/ 2390775 w 4188999"/>
              <a:gd name="connsiteY187" fmla="*/ 198179 h 1602377"/>
              <a:gd name="connsiteX188" fmla="*/ 2390775 w 4188999"/>
              <a:gd name="connsiteY188" fmla="*/ 260766 h 1602377"/>
              <a:gd name="connsiteX189" fmla="*/ 2242852 w 4188999"/>
              <a:gd name="connsiteY189" fmla="*/ 183976 h 1602377"/>
              <a:gd name="connsiteX190" fmla="*/ 2024348 w 4188999"/>
              <a:gd name="connsiteY190" fmla="*/ 440008 h 1602377"/>
              <a:gd name="connsiteX191" fmla="*/ 2242852 w 4188999"/>
              <a:gd name="connsiteY191" fmla="*/ 697081 h 1602377"/>
              <a:gd name="connsiteX192" fmla="*/ 1683068 w 4188999"/>
              <a:gd name="connsiteY192" fmla="*/ 697081 h 1602377"/>
              <a:gd name="connsiteX193" fmla="*/ 1820418 w 4188999"/>
              <a:gd name="connsiteY193" fmla="*/ 623131 h 1602377"/>
              <a:gd name="connsiteX194" fmla="*/ 1820418 w 4188999"/>
              <a:gd name="connsiteY194" fmla="*/ 682878 h 1602377"/>
              <a:gd name="connsiteX195" fmla="*/ 1932051 w 4188999"/>
              <a:gd name="connsiteY195" fmla="*/ 682878 h 1602377"/>
              <a:gd name="connsiteX196" fmla="*/ 1932051 w 4188999"/>
              <a:gd name="connsiteY196" fmla="*/ 198179 h 1602377"/>
              <a:gd name="connsiteX197" fmla="*/ 1818513 w 4188999"/>
              <a:gd name="connsiteY197" fmla="*/ 198179 h 1602377"/>
              <a:gd name="connsiteX198" fmla="*/ 1818513 w 4188999"/>
              <a:gd name="connsiteY198" fmla="*/ 466615 h 1602377"/>
              <a:gd name="connsiteX199" fmla="*/ 1716405 w 4188999"/>
              <a:gd name="connsiteY199" fmla="*/ 604099 h 1602377"/>
              <a:gd name="connsiteX200" fmla="*/ 1634395 w 4188999"/>
              <a:gd name="connsiteY200" fmla="*/ 501649 h 1602377"/>
              <a:gd name="connsiteX201" fmla="*/ 1634395 w 4188999"/>
              <a:gd name="connsiteY201" fmla="*/ 198179 h 1602377"/>
              <a:gd name="connsiteX202" fmla="*/ 1520857 w 4188999"/>
              <a:gd name="connsiteY202" fmla="*/ 198179 h 1602377"/>
              <a:gd name="connsiteX203" fmla="*/ 1520857 w 4188999"/>
              <a:gd name="connsiteY203" fmla="*/ 518787 h 1602377"/>
              <a:gd name="connsiteX204" fmla="*/ 1683068 w 4188999"/>
              <a:gd name="connsiteY204" fmla="*/ 697081 h 1602377"/>
              <a:gd name="connsiteX205" fmla="*/ 1368552 w 4188999"/>
              <a:gd name="connsiteY205" fmla="*/ 687613 h 1602377"/>
              <a:gd name="connsiteX206" fmla="*/ 1441037 w 4188999"/>
              <a:gd name="connsiteY206" fmla="*/ 678144 h 1602377"/>
              <a:gd name="connsiteX207" fmla="*/ 1441037 w 4188999"/>
              <a:gd name="connsiteY207" fmla="*/ 595577 h 1602377"/>
              <a:gd name="connsiteX208" fmla="*/ 1399032 w 4188999"/>
              <a:gd name="connsiteY208" fmla="*/ 600312 h 1602377"/>
              <a:gd name="connsiteX209" fmla="*/ 1334167 w 4188999"/>
              <a:gd name="connsiteY209" fmla="*/ 523521 h 1602377"/>
              <a:gd name="connsiteX210" fmla="*/ 1334167 w 4188999"/>
              <a:gd name="connsiteY210" fmla="*/ 286426 h 1602377"/>
              <a:gd name="connsiteX211" fmla="*/ 1431512 w 4188999"/>
              <a:gd name="connsiteY211" fmla="*/ 286426 h 1602377"/>
              <a:gd name="connsiteX212" fmla="*/ 1431512 w 4188999"/>
              <a:gd name="connsiteY212" fmla="*/ 198179 h 1602377"/>
              <a:gd name="connsiteX213" fmla="*/ 1334167 w 4188999"/>
              <a:gd name="connsiteY213" fmla="*/ 198179 h 1602377"/>
              <a:gd name="connsiteX214" fmla="*/ 1334167 w 4188999"/>
              <a:gd name="connsiteY214" fmla="*/ 55960 h 1602377"/>
              <a:gd name="connsiteX215" fmla="*/ 1223486 w 4188999"/>
              <a:gd name="connsiteY215" fmla="*/ 55960 h 1602377"/>
              <a:gd name="connsiteX216" fmla="*/ 1223486 w 4188999"/>
              <a:gd name="connsiteY216" fmla="*/ 198179 h 1602377"/>
              <a:gd name="connsiteX217" fmla="*/ 1140524 w 4188999"/>
              <a:gd name="connsiteY217" fmla="*/ 198179 h 1602377"/>
              <a:gd name="connsiteX218" fmla="*/ 1140524 w 4188999"/>
              <a:gd name="connsiteY218" fmla="*/ 286426 h 1602377"/>
              <a:gd name="connsiteX219" fmla="*/ 1223486 w 4188999"/>
              <a:gd name="connsiteY219" fmla="*/ 286426 h 1602377"/>
              <a:gd name="connsiteX220" fmla="*/ 1223486 w 4188999"/>
              <a:gd name="connsiteY220" fmla="*/ 544352 h 1602377"/>
              <a:gd name="connsiteX221" fmla="*/ 1368552 w 4188999"/>
              <a:gd name="connsiteY221" fmla="*/ 687613 h 1602377"/>
              <a:gd name="connsiteX222" fmla="*/ 884111 w 4188999"/>
              <a:gd name="connsiteY222" fmla="*/ 697081 h 1602377"/>
              <a:gd name="connsiteX223" fmla="*/ 1106424 w 4188999"/>
              <a:gd name="connsiteY223" fmla="*/ 530149 h 1602377"/>
              <a:gd name="connsiteX224" fmla="*/ 993838 w 4188999"/>
              <a:gd name="connsiteY224" fmla="*/ 530149 h 1602377"/>
              <a:gd name="connsiteX225" fmla="*/ 886015 w 4188999"/>
              <a:gd name="connsiteY225" fmla="*/ 604099 h 1602377"/>
              <a:gd name="connsiteX226" fmla="*/ 761048 w 4188999"/>
              <a:gd name="connsiteY226" fmla="*/ 441901 h 1602377"/>
              <a:gd name="connsiteX227" fmla="*/ 888873 w 4188999"/>
              <a:gd name="connsiteY227" fmla="*/ 277810 h 1602377"/>
              <a:gd name="connsiteX228" fmla="*/ 993838 w 4188999"/>
              <a:gd name="connsiteY228" fmla="*/ 351760 h 1602377"/>
              <a:gd name="connsiteX229" fmla="*/ 1105472 w 4188999"/>
              <a:gd name="connsiteY229" fmla="*/ 351760 h 1602377"/>
              <a:gd name="connsiteX230" fmla="*/ 886968 w 4188999"/>
              <a:gd name="connsiteY230" fmla="*/ 184828 h 1602377"/>
              <a:gd name="connsiteX231" fmla="*/ 641795 w 4188999"/>
              <a:gd name="connsiteY231" fmla="*/ 441807 h 1602377"/>
              <a:gd name="connsiteX232" fmla="*/ 884111 w 4188999"/>
              <a:gd name="connsiteY232" fmla="*/ 697081 h 1602377"/>
              <a:gd name="connsiteX233" fmla="*/ 208026 w 4188999"/>
              <a:gd name="connsiteY233" fmla="*/ 444837 h 1602377"/>
              <a:gd name="connsiteX234" fmla="*/ 252889 w 4188999"/>
              <a:gd name="connsiteY234" fmla="*/ 314927 h 1602377"/>
              <a:gd name="connsiteX235" fmla="*/ 312039 w 4188999"/>
              <a:gd name="connsiteY235" fmla="*/ 143261 h 1602377"/>
              <a:gd name="connsiteX236" fmla="*/ 312992 w 4188999"/>
              <a:gd name="connsiteY236" fmla="*/ 143261 h 1602377"/>
              <a:gd name="connsiteX237" fmla="*/ 372142 w 4188999"/>
              <a:gd name="connsiteY237" fmla="*/ 313980 h 1602377"/>
              <a:gd name="connsiteX238" fmla="*/ 417005 w 4188999"/>
              <a:gd name="connsiteY238" fmla="*/ 444837 h 1602377"/>
              <a:gd name="connsiteX239" fmla="*/ 208026 w 4188999"/>
              <a:gd name="connsiteY239" fmla="*/ 444837 h 1602377"/>
              <a:gd name="connsiteX240" fmla="*/ 0 w 4188999"/>
              <a:gd name="connsiteY240" fmla="*/ 682878 h 1602377"/>
              <a:gd name="connsiteX241" fmla="*/ 124968 w 4188999"/>
              <a:gd name="connsiteY241" fmla="*/ 682878 h 1602377"/>
              <a:gd name="connsiteX242" fmla="*/ 172688 w 4188999"/>
              <a:gd name="connsiteY242" fmla="*/ 544447 h 1602377"/>
              <a:gd name="connsiteX243" fmla="*/ 451295 w 4188999"/>
              <a:gd name="connsiteY243" fmla="*/ 544447 h 1602377"/>
              <a:gd name="connsiteX244" fmla="*/ 499015 w 4188999"/>
              <a:gd name="connsiteY244" fmla="*/ 682878 h 1602377"/>
              <a:gd name="connsiteX245" fmla="*/ 626840 w 4188999"/>
              <a:gd name="connsiteY245" fmla="*/ 682878 h 1602377"/>
              <a:gd name="connsiteX246" fmla="*/ 380714 w 4188999"/>
              <a:gd name="connsiteY246" fmla="*/ 18937 h 1602377"/>
              <a:gd name="connsiteX247" fmla="*/ 248984 w 4188999"/>
              <a:gd name="connsiteY247" fmla="*/ 18937 h 1602377"/>
              <a:gd name="connsiteX248" fmla="*/ 0 w 4188999"/>
              <a:gd name="connsiteY248" fmla="*/ 682878 h 160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4188999" h="1602377">
                <a:moveTo>
                  <a:pt x="4115562" y="1595750"/>
                </a:moveTo>
                <a:cubicBezTo>
                  <a:pt x="4155662" y="1595750"/>
                  <a:pt x="4189000" y="1563462"/>
                  <a:pt x="4189000" y="1522747"/>
                </a:cubicBezTo>
                <a:cubicBezTo>
                  <a:pt x="4189000" y="1482884"/>
                  <a:pt x="4155567" y="1450690"/>
                  <a:pt x="4115562" y="1450690"/>
                </a:cubicBezTo>
                <a:cubicBezTo>
                  <a:pt x="4075462" y="1450690"/>
                  <a:pt x="4042124" y="1482978"/>
                  <a:pt x="4042124" y="1522747"/>
                </a:cubicBezTo>
                <a:cubicBezTo>
                  <a:pt x="4042124" y="1563556"/>
                  <a:pt x="4075462" y="1595750"/>
                  <a:pt x="4115562" y="1595750"/>
                </a:cubicBezTo>
                <a:moveTo>
                  <a:pt x="3601307" y="1296067"/>
                </a:moveTo>
                <a:cubicBezTo>
                  <a:pt x="3611785" y="1227798"/>
                  <a:pt x="3664268" y="1179414"/>
                  <a:pt x="3731038" y="1179414"/>
                </a:cubicBezTo>
                <a:cubicBezTo>
                  <a:pt x="3803523" y="1179414"/>
                  <a:pt x="3849338" y="1225905"/>
                  <a:pt x="3859816" y="1296067"/>
                </a:cubicBezTo>
                <a:lnTo>
                  <a:pt x="3601307" y="1296067"/>
                </a:lnTo>
                <a:close/>
                <a:moveTo>
                  <a:pt x="3735800" y="1602378"/>
                </a:moveTo>
                <a:cubicBezTo>
                  <a:pt x="3856006" y="1602378"/>
                  <a:pt x="3934206" y="1544524"/>
                  <a:pt x="3960019" y="1462053"/>
                </a:cubicBezTo>
                <a:lnTo>
                  <a:pt x="3839813" y="1462053"/>
                </a:lnTo>
                <a:cubicBezTo>
                  <a:pt x="3824573" y="1490459"/>
                  <a:pt x="3793046" y="1513278"/>
                  <a:pt x="3737705" y="1513278"/>
                </a:cubicBezTo>
                <a:cubicBezTo>
                  <a:pt x="3661410" y="1513278"/>
                  <a:pt x="3605117" y="1459212"/>
                  <a:pt x="3599403" y="1378634"/>
                </a:cubicBezTo>
                <a:lnTo>
                  <a:pt x="3973354" y="1378634"/>
                </a:lnTo>
                <a:cubicBezTo>
                  <a:pt x="3971449" y="1194658"/>
                  <a:pt x="3874103" y="1089367"/>
                  <a:pt x="3728180" y="1089367"/>
                </a:cubicBezTo>
                <a:cubicBezTo>
                  <a:pt x="3595592" y="1089367"/>
                  <a:pt x="3483959" y="1195605"/>
                  <a:pt x="3483959" y="1347387"/>
                </a:cubicBezTo>
                <a:cubicBezTo>
                  <a:pt x="3483959" y="1500022"/>
                  <a:pt x="3580353" y="1602378"/>
                  <a:pt x="3735800" y="1602378"/>
                </a:cubicBezTo>
                <a:moveTo>
                  <a:pt x="3363754" y="1592909"/>
                </a:moveTo>
                <a:cubicBezTo>
                  <a:pt x="3390424" y="1592909"/>
                  <a:pt x="3420047" y="1589122"/>
                  <a:pt x="3436239" y="1583441"/>
                </a:cubicBezTo>
                <a:lnTo>
                  <a:pt x="3436239" y="1500969"/>
                </a:lnTo>
                <a:cubicBezTo>
                  <a:pt x="3420047" y="1503809"/>
                  <a:pt x="3405664" y="1505703"/>
                  <a:pt x="3394234" y="1505703"/>
                </a:cubicBezTo>
                <a:cubicBezTo>
                  <a:pt x="3346514" y="1505703"/>
                  <a:pt x="3329369" y="1479191"/>
                  <a:pt x="3329369" y="1428912"/>
                </a:cubicBezTo>
                <a:lnTo>
                  <a:pt x="3329369" y="1191818"/>
                </a:lnTo>
                <a:lnTo>
                  <a:pt x="3426714" y="1191818"/>
                </a:lnTo>
                <a:lnTo>
                  <a:pt x="3426714" y="1103570"/>
                </a:lnTo>
                <a:lnTo>
                  <a:pt x="3329369" y="1103570"/>
                </a:lnTo>
                <a:lnTo>
                  <a:pt x="3329369" y="961256"/>
                </a:lnTo>
                <a:lnTo>
                  <a:pt x="3218688" y="961256"/>
                </a:lnTo>
                <a:lnTo>
                  <a:pt x="3218688" y="1103570"/>
                </a:lnTo>
                <a:lnTo>
                  <a:pt x="3135725" y="1103570"/>
                </a:lnTo>
                <a:lnTo>
                  <a:pt x="3135725" y="1191818"/>
                </a:lnTo>
                <a:lnTo>
                  <a:pt x="3218688" y="1191818"/>
                </a:lnTo>
                <a:lnTo>
                  <a:pt x="3218688" y="1449743"/>
                </a:lnTo>
                <a:cubicBezTo>
                  <a:pt x="3218688" y="1556928"/>
                  <a:pt x="3284601" y="1592909"/>
                  <a:pt x="3363754" y="1592909"/>
                </a:cubicBezTo>
                <a:moveTo>
                  <a:pt x="2815209" y="1602378"/>
                </a:moveTo>
                <a:cubicBezTo>
                  <a:pt x="2879122" y="1602378"/>
                  <a:pt x="2925890" y="1576813"/>
                  <a:pt x="2952560" y="1528428"/>
                </a:cubicBezTo>
                <a:lnTo>
                  <a:pt x="2952560" y="1588175"/>
                </a:lnTo>
                <a:lnTo>
                  <a:pt x="3064193" y="1588175"/>
                </a:lnTo>
                <a:lnTo>
                  <a:pt x="3064193" y="1103570"/>
                </a:lnTo>
                <a:lnTo>
                  <a:pt x="2950655" y="1103570"/>
                </a:lnTo>
                <a:lnTo>
                  <a:pt x="2950655" y="1372006"/>
                </a:lnTo>
                <a:cubicBezTo>
                  <a:pt x="2950655" y="1469722"/>
                  <a:pt x="2899124" y="1509490"/>
                  <a:pt x="2848547" y="1509490"/>
                </a:cubicBezTo>
                <a:cubicBezTo>
                  <a:pt x="2791301" y="1509490"/>
                  <a:pt x="2766536" y="1471521"/>
                  <a:pt x="2766536" y="1407040"/>
                </a:cubicBezTo>
                <a:lnTo>
                  <a:pt x="2766536" y="1103570"/>
                </a:lnTo>
                <a:lnTo>
                  <a:pt x="2652998" y="1103570"/>
                </a:lnTo>
                <a:lnTo>
                  <a:pt x="2652998" y="1424178"/>
                </a:lnTo>
                <a:cubicBezTo>
                  <a:pt x="2652998" y="1541684"/>
                  <a:pt x="2719769" y="1602378"/>
                  <a:pt x="2815209" y="1602378"/>
                </a:cubicBezTo>
                <a:moveTo>
                  <a:pt x="2499360" y="1592909"/>
                </a:moveTo>
                <a:cubicBezTo>
                  <a:pt x="2526030" y="1592909"/>
                  <a:pt x="2555653" y="1589122"/>
                  <a:pt x="2571845" y="1583441"/>
                </a:cubicBezTo>
                <a:lnTo>
                  <a:pt x="2571845" y="1500969"/>
                </a:lnTo>
                <a:cubicBezTo>
                  <a:pt x="2555653" y="1503809"/>
                  <a:pt x="2541270" y="1505703"/>
                  <a:pt x="2529840" y="1505703"/>
                </a:cubicBezTo>
                <a:cubicBezTo>
                  <a:pt x="2482120" y="1505703"/>
                  <a:pt x="2464975" y="1479191"/>
                  <a:pt x="2464975" y="1428912"/>
                </a:cubicBezTo>
                <a:lnTo>
                  <a:pt x="2464975" y="1191818"/>
                </a:lnTo>
                <a:lnTo>
                  <a:pt x="2562320" y="1191818"/>
                </a:lnTo>
                <a:lnTo>
                  <a:pt x="2562320" y="1103570"/>
                </a:lnTo>
                <a:lnTo>
                  <a:pt x="2465070" y="1103570"/>
                </a:lnTo>
                <a:lnTo>
                  <a:pt x="2465070" y="961256"/>
                </a:lnTo>
                <a:lnTo>
                  <a:pt x="2354390" y="961256"/>
                </a:lnTo>
                <a:lnTo>
                  <a:pt x="2354390" y="1103570"/>
                </a:lnTo>
                <a:lnTo>
                  <a:pt x="2271427" y="1103570"/>
                </a:lnTo>
                <a:lnTo>
                  <a:pt x="2271427" y="1191818"/>
                </a:lnTo>
                <a:lnTo>
                  <a:pt x="2354390" y="1191818"/>
                </a:lnTo>
                <a:lnTo>
                  <a:pt x="2354390" y="1449743"/>
                </a:lnTo>
                <a:cubicBezTo>
                  <a:pt x="2354390" y="1556928"/>
                  <a:pt x="2420207" y="1592909"/>
                  <a:pt x="2499360" y="1592909"/>
                </a:cubicBezTo>
                <a:moveTo>
                  <a:pt x="2069116" y="980194"/>
                </a:moveTo>
                <a:cubicBezTo>
                  <a:pt x="2069116" y="1021003"/>
                  <a:pt x="2102549" y="1054144"/>
                  <a:pt x="2143506" y="1054144"/>
                </a:cubicBezTo>
                <a:cubicBezTo>
                  <a:pt x="2184559" y="1054144"/>
                  <a:pt x="2217896" y="1020909"/>
                  <a:pt x="2217896" y="980194"/>
                </a:cubicBezTo>
                <a:cubicBezTo>
                  <a:pt x="2217896" y="938437"/>
                  <a:pt x="2184464" y="905297"/>
                  <a:pt x="2143506" y="905297"/>
                </a:cubicBezTo>
                <a:cubicBezTo>
                  <a:pt x="2102549" y="905297"/>
                  <a:pt x="2069116" y="938532"/>
                  <a:pt x="2069116" y="980194"/>
                </a:cubicBezTo>
                <a:moveTo>
                  <a:pt x="2087213" y="1588175"/>
                </a:moveTo>
                <a:lnTo>
                  <a:pt x="2199799" y="1588175"/>
                </a:lnTo>
                <a:lnTo>
                  <a:pt x="2199799" y="1103570"/>
                </a:lnTo>
                <a:lnTo>
                  <a:pt x="2087213" y="1103570"/>
                </a:lnTo>
                <a:lnTo>
                  <a:pt x="2087213" y="1588175"/>
                </a:lnTo>
                <a:close/>
                <a:moveTo>
                  <a:pt x="1928908" y="1592909"/>
                </a:moveTo>
                <a:cubicBezTo>
                  <a:pt x="1955578" y="1592909"/>
                  <a:pt x="1985201" y="1589122"/>
                  <a:pt x="2001393" y="1583441"/>
                </a:cubicBezTo>
                <a:lnTo>
                  <a:pt x="2001393" y="1500969"/>
                </a:lnTo>
                <a:cubicBezTo>
                  <a:pt x="1985201" y="1503809"/>
                  <a:pt x="1970818" y="1505703"/>
                  <a:pt x="1959388" y="1505703"/>
                </a:cubicBezTo>
                <a:cubicBezTo>
                  <a:pt x="1911668" y="1505703"/>
                  <a:pt x="1894523" y="1479191"/>
                  <a:pt x="1894523" y="1428912"/>
                </a:cubicBezTo>
                <a:lnTo>
                  <a:pt x="1894523" y="1191818"/>
                </a:lnTo>
                <a:lnTo>
                  <a:pt x="1991868" y="1191818"/>
                </a:lnTo>
                <a:lnTo>
                  <a:pt x="1991868" y="1103570"/>
                </a:lnTo>
                <a:lnTo>
                  <a:pt x="1894523" y="1103570"/>
                </a:lnTo>
                <a:lnTo>
                  <a:pt x="1894523" y="961256"/>
                </a:lnTo>
                <a:lnTo>
                  <a:pt x="1783842" y="961256"/>
                </a:lnTo>
                <a:lnTo>
                  <a:pt x="1783842" y="1103570"/>
                </a:lnTo>
                <a:lnTo>
                  <a:pt x="1700879" y="1103570"/>
                </a:lnTo>
                <a:lnTo>
                  <a:pt x="1700879" y="1191818"/>
                </a:lnTo>
                <a:lnTo>
                  <a:pt x="1783842" y="1191818"/>
                </a:lnTo>
                <a:lnTo>
                  <a:pt x="1783842" y="1449743"/>
                </a:lnTo>
                <a:cubicBezTo>
                  <a:pt x="1783842" y="1556928"/>
                  <a:pt x="1849660" y="1592909"/>
                  <a:pt x="1928908" y="1592909"/>
                </a:cubicBezTo>
                <a:moveTo>
                  <a:pt x="1450848" y="1602378"/>
                </a:moveTo>
                <a:cubicBezTo>
                  <a:pt x="1573911" y="1602378"/>
                  <a:pt x="1666494" y="1541684"/>
                  <a:pt x="1666494" y="1444914"/>
                </a:cubicBezTo>
                <a:cubicBezTo>
                  <a:pt x="1666494" y="1360549"/>
                  <a:pt x="1595914" y="1322579"/>
                  <a:pt x="1488091" y="1298813"/>
                </a:cubicBezTo>
                <a:lnTo>
                  <a:pt x="1428941" y="1285557"/>
                </a:lnTo>
                <a:cubicBezTo>
                  <a:pt x="1374553" y="1274195"/>
                  <a:pt x="1351693" y="1260939"/>
                  <a:pt x="1351693" y="1229598"/>
                </a:cubicBezTo>
                <a:cubicBezTo>
                  <a:pt x="1351693" y="1194469"/>
                  <a:pt x="1387031" y="1172691"/>
                  <a:pt x="1435608" y="1172691"/>
                </a:cubicBezTo>
                <a:cubicBezTo>
                  <a:pt x="1489996" y="1172691"/>
                  <a:pt x="1524381" y="1195416"/>
                  <a:pt x="1535811" y="1234332"/>
                </a:cubicBezTo>
                <a:lnTo>
                  <a:pt x="1649349" y="1234332"/>
                </a:lnTo>
                <a:cubicBezTo>
                  <a:pt x="1637919" y="1155647"/>
                  <a:pt x="1566386" y="1090219"/>
                  <a:pt x="1436561" y="1090219"/>
                </a:cubicBezTo>
                <a:cubicBezTo>
                  <a:pt x="1318260" y="1090219"/>
                  <a:pt x="1236155" y="1150913"/>
                  <a:pt x="1236155" y="1236320"/>
                </a:cubicBezTo>
                <a:cubicBezTo>
                  <a:pt x="1236155" y="1316898"/>
                  <a:pt x="1294352" y="1357708"/>
                  <a:pt x="1400270" y="1380433"/>
                </a:cubicBezTo>
                <a:lnTo>
                  <a:pt x="1457516" y="1392742"/>
                </a:lnTo>
                <a:cubicBezTo>
                  <a:pt x="1526191" y="1406945"/>
                  <a:pt x="1551051" y="1423137"/>
                  <a:pt x="1551051" y="1456277"/>
                </a:cubicBezTo>
                <a:cubicBezTo>
                  <a:pt x="1551051" y="1496140"/>
                  <a:pt x="1511903" y="1518864"/>
                  <a:pt x="1456563" y="1518864"/>
                </a:cubicBezTo>
                <a:cubicBezTo>
                  <a:pt x="1386935" y="1518864"/>
                  <a:pt x="1349693" y="1485629"/>
                  <a:pt x="1341120" y="1437339"/>
                </a:cubicBezTo>
                <a:lnTo>
                  <a:pt x="1219010" y="1437339"/>
                </a:lnTo>
                <a:cubicBezTo>
                  <a:pt x="1226630" y="1534109"/>
                  <a:pt x="1309688" y="1602378"/>
                  <a:pt x="1450848" y="1602378"/>
                </a:cubicBezTo>
                <a:moveTo>
                  <a:pt x="720090" y="1588175"/>
                </a:moveTo>
                <a:lnTo>
                  <a:pt x="833628" y="1588175"/>
                </a:lnTo>
                <a:lnTo>
                  <a:pt x="833628" y="1317845"/>
                </a:lnTo>
                <a:cubicBezTo>
                  <a:pt x="833628" y="1222023"/>
                  <a:pt x="887063" y="1182254"/>
                  <a:pt x="943356" y="1182254"/>
                </a:cubicBezTo>
                <a:cubicBezTo>
                  <a:pt x="1002506" y="1182254"/>
                  <a:pt x="1023461" y="1222117"/>
                  <a:pt x="1023461" y="1275236"/>
                </a:cubicBezTo>
                <a:lnTo>
                  <a:pt x="1023461" y="1588175"/>
                </a:lnTo>
                <a:lnTo>
                  <a:pt x="1137952" y="1588175"/>
                </a:lnTo>
                <a:lnTo>
                  <a:pt x="1137952" y="1265673"/>
                </a:lnTo>
                <a:cubicBezTo>
                  <a:pt x="1137952" y="1151860"/>
                  <a:pt x="1074039" y="1089272"/>
                  <a:pt x="975741" y="1089272"/>
                </a:cubicBezTo>
                <a:cubicBezTo>
                  <a:pt x="905161" y="1089272"/>
                  <a:pt x="856488" y="1125348"/>
                  <a:pt x="830675" y="1166063"/>
                </a:cubicBezTo>
                <a:lnTo>
                  <a:pt x="830675" y="1103475"/>
                </a:lnTo>
                <a:lnTo>
                  <a:pt x="720090" y="1103475"/>
                </a:lnTo>
                <a:lnTo>
                  <a:pt x="720090" y="1588175"/>
                </a:lnTo>
                <a:close/>
                <a:moveTo>
                  <a:pt x="471964" y="1588175"/>
                </a:moveTo>
                <a:lnTo>
                  <a:pt x="591217" y="1588175"/>
                </a:lnTo>
                <a:lnTo>
                  <a:pt x="591217" y="924329"/>
                </a:lnTo>
                <a:lnTo>
                  <a:pt x="471964" y="924329"/>
                </a:lnTo>
                <a:lnTo>
                  <a:pt x="471964" y="1588175"/>
                </a:lnTo>
                <a:close/>
                <a:moveTo>
                  <a:pt x="3960971" y="697081"/>
                </a:moveTo>
                <a:cubicBezTo>
                  <a:pt x="4084034" y="697081"/>
                  <a:pt x="4176617" y="636387"/>
                  <a:pt x="4176617" y="539618"/>
                </a:cubicBezTo>
                <a:cubicBezTo>
                  <a:pt x="4176617" y="455157"/>
                  <a:pt x="4106037" y="417283"/>
                  <a:pt x="3998214" y="393517"/>
                </a:cubicBezTo>
                <a:lnTo>
                  <a:pt x="3939064" y="380261"/>
                </a:lnTo>
                <a:cubicBezTo>
                  <a:pt x="3884676" y="368898"/>
                  <a:pt x="3861816" y="355642"/>
                  <a:pt x="3861816" y="324301"/>
                </a:cubicBezTo>
                <a:cubicBezTo>
                  <a:pt x="3861816" y="289172"/>
                  <a:pt x="3897154" y="267394"/>
                  <a:pt x="3945731" y="267394"/>
                </a:cubicBezTo>
                <a:cubicBezTo>
                  <a:pt x="4000119" y="267394"/>
                  <a:pt x="4034504" y="290119"/>
                  <a:pt x="4045934" y="329035"/>
                </a:cubicBezTo>
                <a:lnTo>
                  <a:pt x="4159472" y="329035"/>
                </a:lnTo>
                <a:cubicBezTo>
                  <a:pt x="4148042" y="250351"/>
                  <a:pt x="4076510" y="184923"/>
                  <a:pt x="3946684" y="184923"/>
                </a:cubicBezTo>
                <a:cubicBezTo>
                  <a:pt x="3828383" y="184923"/>
                  <a:pt x="3746278" y="245617"/>
                  <a:pt x="3746278" y="331024"/>
                </a:cubicBezTo>
                <a:cubicBezTo>
                  <a:pt x="3746278" y="411602"/>
                  <a:pt x="3804476" y="452412"/>
                  <a:pt x="3910394" y="475136"/>
                </a:cubicBezTo>
                <a:lnTo>
                  <a:pt x="3967639" y="487446"/>
                </a:lnTo>
                <a:cubicBezTo>
                  <a:pt x="4036314" y="501649"/>
                  <a:pt x="4061174" y="517840"/>
                  <a:pt x="4061174" y="550980"/>
                </a:cubicBezTo>
                <a:cubicBezTo>
                  <a:pt x="4061174" y="590843"/>
                  <a:pt x="4022027" y="613568"/>
                  <a:pt x="3966686" y="613568"/>
                </a:cubicBezTo>
                <a:cubicBezTo>
                  <a:pt x="3897059" y="613568"/>
                  <a:pt x="3859816" y="580333"/>
                  <a:pt x="3851243" y="532043"/>
                </a:cubicBezTo>
                <a:lnTo>
                  <a:pt x="3729133" y="532043"/>
                </a:lnTo>
                <a:cubicBezTo>
                  <a:pt x="3736848" y="628812"/>
                  <a:pt x="3819811" y="697081"/>
                  <a:pt x="3960971" y="697081"/>
                </a:cubicBezTo>
                <a:moveTo>
                  <a:pt x="3307747" y="390771"/>
                </a:moveTo>
                <a:cubicBezTo>
                  <a:pt x="3318224" y="322502"/>
                  <a:pt x="3370707" y="274117"/>
                  <a:pt x="3437478" y="274117"/>
                </a:cubicBezTo>
                <a:cubicBezTo>
                  <a:pt x="3509963" y="274117"/>
                  <a:pt x="3555778" y="320608"/>
                  <a:pt x="3566255" y="390771"/>
                </a:cubicBezTo>
                <a:lnTo>
                  <a:pt x="3307747" y="390771"/>
                </a:lnTo>
                <a:close/>
                <a:moveTo>
                  <a:pt x="3442240" y="697081"/>
                </a:moveTo>
                <a:cubicBezTo>
                  <a:pt x="3562445" y="697081"/>
                  <a:pt x="3640646" y="639228"/>
                  <a:pt x="3666458" y="556756"/>
                </a:cubicBezTo>
                <a:lnTo>
                  <a:pt x="3546253" y="556756"/>
                </a:lnTo>
                <a:cubicBezTo>
                  <a:pt x="3531013" y="585257"/>
                  <a:pt x="3499485" y="607981"/>
                  <a:pt x="3444145" y="607981"/>
                </a:cubicBezTo>
                <a:cubicBezTo>
                  <a:pt x="3367849" y="607981"/>
                  <a:pt x="3311557" y="553915"/>
                  <a:pt x="3305842" y="473337"/>
                </a:cubicBezTo>
                <a:lnTo>
                  <a:pt x="3679889" y="473337"/>
                </a:lnTo>
                <a:cubicBezTo>
                  <a:pt x="3677984" y="289362"/>
                  <a:pt x="3580638" y="184070"/>
                  <a:pt x="3434715" y="184070"/>
                </a:cubicBezTo>
                <a:cubicBezTo>
                  <a:pt x="3302127" y="184070"/>
                  <a:pt x="3190494" y="290308"/>
                  <a:pt x="3190494" y="441996"/>
                </a:cubicBezTo>
                <a:cubicBezTo>
                  <a:pt x="3190399" y="594631"/>
                  <a:pt x="3286792" y="697081"/>
                  <a:pt x="3442240" y="697081"/>
                </a:cubicBezTo>
                <a:moveTo>
                  <a:pt x="2968371" y="74897"/>
                </a:moveTo>
                <a:cubicBezTo>
                  <a:pt x="2968371" y="115707"/>
                  <a:pt x="3001804" y="148847"/>
                  <a:pt x="3042761" y="148847"/>
                </a:cubicBezTo>
                <a:cubicBezTo>
                  <a:pt x="3083814" y="148847"/>
                  <a:pt x="3117152" y="115612"/>
                  <a:pt x="3117152" y="74897"/>
                </a:cubicBezTo>
                <a:cubicBezTo>
                  <a:pt x="3117152" y="33140"/>
                  <a:pt x="3083719" y="0"/>
                  <a:pt x="3042761" y="0"/>
                </a:cubicBezTo>
                <a:cubicBezTo>
                  <a:pt x="3001804" y="0"/>
                  <a:pt x="2968371" y="33235"/>
                  <a:pt x="2968371" y="74897"/>
                </a:cubicBezTo>
                <a:moveTo>
                  <a:pt x="2986469" y="682878"/>
                </a:moveTo>
                <a:lnTo>
                  <a:pt x="3099054" y="682878"/>
                </a:lnTo>
                <a:lnTo>
                  <a:pt x="3099054" y="198179"/>
                </a:lnTo>
                <a:lnTo>
                  <a:pt x="2986469" y="198179"/>
                </a:lnTo>
                <a:lnTo>
                  <a:pt x="2986469" y="682878"/>
                </a:lnTo>
                <a:close/>
                <a:moveTo>
                  <a:pt x="2628995" y="682878"/>
                </a:moveTo>
                <a:lnTo>
                  <a:pt x="2742533" y="682878"/>
                </a:lnTo>
                <a:lnTo>
                  <a:pt x="2742533" y="463774"/>
                </a:lnTo>
                <a:cubicBezTo>
                  <a:pt x="2742533" y="377420"/>
                  <a:pt x="2767298" y="320513"/>
                  <a:pt x="2826449" y="299682"/>
                </a:cubicBezTo>
                <a:cubicBezTo>
                  <a:pt x="2850261" y="291161"/>
                  <a:pt x="2878931" y="289267"/>
                  <a:pt x="2913316" y="292108"/>
                </a:cubicBezTo>
                <a:lnTo>
                  <a:pt x="2913316" y="183976"/>
                </a:lnTo>
                <a:cubicBezTo>
                  <a:pt x="2828354" y="179241"/>
                  <a:pt x="2771204" y="211435"/>
                  <a:pt x="2739676" y="297789"/>
                </a:cubicBezTo>
                <a:lnTo>
                  <a:pt x="2739676" y="198179"/>
                </a:lnTo>
                <a:lnTo>
                  <a:pt x="2628995" y="198179"/>
                </a:lnTo>
                <a:lnTo>
                  <a:pt x="2628995" y="682878"/>
                </a:lnTo>
                <a:close/>
                <a:moveTo>
                  <a:pt x="2140744" y="440102"/>
                </a:moveTo>
                <a:cubicBezTo>
                  <a:pt x="2140744" y="339545"/>
                  <a:pt x="2184654" y="275064"/>
                  <a:pt x="2264759" y="275064"/>
                </a:cubicBezTo>
                <a:cubicBezTo>
                  <a:pt x="2340102" y="275064"/>
                  <a:pt x="2392585" y="344280"/>
                  <a:pt x="2392585" y="440102"/>
                </a:cubicBezTo>
                <a:cubicBezTo>
                  <a:pt x="2392585" y="536872"/>
                  <a:pt x="2340102" y="607034"/>
                  <a:pt x="2264759" y="607034"/>
                </a:cubicBezTo>
                <a:cubicBezTo>
                  <a:pt x="2184654" y="607034"/>
                  <a:pt x="2140744" y="541511"/>
                  <a:pt x="2140744" y="440102"/>
                </a:cubicBezTo>
                <a:moveTo>
                  <a:pt x="2242852" y="697081"/>
                </a:moveTo>
                <a:cubicBezTo>
                  <a:pt x="2313432" y="697081"/>
                  <a:pt x="2364962" y="665740"/>
                  <a:pt x="2390775" y="622184"/>
                </a:cubicBezTo>
                <a:lnTo>
                  <a:pt x="2390775" y="682878"/>
                </a:lnTo>
                <a:lnTo>
                  <a:pt x="2505266" y="682878"/>
                </a:lnTo>
                <a:lnTo>
                  <a:pt x="2505266" y="198179"/>
                </a:lnTo>
                <a:lnTo>
                  <a:pt x="2390775" y="198179"/>
                </a:lnTo>
                <a:lnTo>
                  <a:pt x="2390775" y="260766"/>
                </a:lnTo>
                <a:cubicBezTo>
                  <a:pt x="2365058" y="217116"/>
                  <a:pt x="2313527" y="183976"/>
                  <a:pt x="2242852" y="183976"/>
                </a:cubicBezTo>
                <a:cubicBezTo>
                  <a:pt x="2118836" y="183976"/>
                  <a:pt x="2024348" y="280745"/>
                  <a:pt x="2024348" y="440008"/>
                </a:cubicBezTo>
                <a:cubicBezTo>
                  <a:pt x="2024348" y="599270"/>
                  <a:pt x="2118836" y="697081"/>
                  <a:pt x="2242852" y="697081"/>
                </a:cubicBezTo>
                <a:moveTo>
                  <a:pt x="1683068" y="697081"/>
                </a:moveTo>
                <a:cubicBezTo>
                  <a:pt x="1746980" y="697081"/>
                  <a:pt x="1793748" y="671516"/>
                  <a:pt x="1820418" y="623131"/>
                </a:cubicBezTo>
                <a:lnTo>
                  <a:pt x="1820418" y="682878"/>
                </a:lnTo>
                <a:lnTo>
                  <a:pt x="1932051" y="682878"/>
                </a:lnTo>
                <a:lnTo>
                  <a:pt x="1932051" y="198179"/>
                </a:lnTo>
                <a:lnTo>
                  <a:pt x="1818513" y="198179"/>
                </a:lnTo>
                <a:lnTo>
                  <a:pt x="1818513" y="466615"/>
                </a:lnTo>
                <a:cubicBezTo>
                  <a:pt x="1818513" y="564331"/>
                  <a:pt x="1766983" y="604099"/>
                  <a:pt x="1716405" y="604099"/>
                </a:cubicBezTo>
                <a:cubicBezTo>
                  <a:pt x="1659160" y="604099"/>
                  <a:pt x="1634395" y="566130"/>
                  <a:pt x="1634395" y="501649"/>
                </a:cubicBezTo>
                <a:lnTo>
                  <a:pt x="1634395" y="198179"/>
                </a:lnTo>
                <a:lnTo>
                  <a:pt x="1520857" y="198179"/>
                </a:lnTo>
                <a:lnTo>
                  <a:pt x="1520857" y="518787"/>
                </a:lnTo>
                <a:cubicBezTo>
                  <a:pt x="1520952" y="636387"/>
                  <a:pt x="1587722" y="697081"/>
                  <a:pt x="1683068" y="697081"/>
                </a:cubicBezTo>
                <a:moveTo>
                  <a:pt x="1368552" y="687613"/>
                </a:moveTo>
                <a:cubicBezTo>
                  <a:pt x="1395222" y="687613"/>
                  <a:pt x="1424845" y="683825"/>
                  <a:pt x="1441037" y="678144"/>
                </a:cubicBezTo>
                <a:lnTo>
                  <a:pt x="1441037" y="595577"/>
                </a:lnTo>
                <a:cubicBezTo>
                  <a:pt x="1424845" y="598418"/>
                  <a:pt x="1410462" y="600312"/>
                  <a:pt x="1399032" y="600312"/>
                </a:cubicBezTo>
                <a:cubicBezTo>
                  <a:pt x="1351312" y="600312"/>
                  <a:pt x="1334167" y="573800"/>
                  <a:pt x="1334167" y="523521"/>
                </a:cubicBezTo>
                <a:lnTo>
                  <a:pt x="1334167" y="286426"/>
                </a:lnTo>
                <a:lnTo>
                  <a:pt x="1431512" y="286426"/>
                </a:lnTo>
                <a:lnTo>
                  <a:pt x="1431512" y="198179"/>
                </a:lnTo>
                <a:lnTo>
                  <a:pt x="1334167" y="198179"/>
                </a:lnTo>
                <a:lnTo>
                  <a:pt x="1334167" y="55960"/>
                </a:lnTo>
                <a:lnTo>
                  <a:pt x="1223486" y="55960"/>
                </a:lnTo>
                <a:lnTo>
                  <a:pt x="1223486" y="198179"/>
                </a:lnTo>
                <a:lnTo>
                  <a:pt x="1140524" y="198179"/>
                </a:lnTo>
                <a:lnTo>
                  <a:pt x="1140524" y="286426"/>
                </a:lnTo>
                <a:lnTo>
                  <a:pt x="1223486" y="286426"/>
                </a:lnTo>
                <a:lnTo>
                  <a:pt x="1223486" y="544352"/>
                </a:lnTo>
                <a:cubicBezTo>
                  <a:pt x="1223486" y="651537"/>
                  <a:pt x="1289399" y="687613"/>
                  <a:pt x="1368552" y="687613"/>
                </a:cubicBezTo>
                <a:moveTo>
                  <a:pt x="884111" y="697081"/>
                </a:moveTo>
                <a:cubicBezTo>
                  <a:pt x="1011936" y="697081"/>
                  <a:pt x="1093089" y="620291"/>
                  <a:pt x="1106424" y="530149"/>
                </a:cubicBezTo>
                <a:lnTo>
                  <a:pt x="993838" y="530149"/>
                </a:lnTo>
                <a:cubicBezTo>
                  <a:pt x="978599" y="572853"/>
                  <a:pt x="946118" y="604099"/>
                  <a:pt x="886015" y="604099"/>
                </a:cubicBezTo>
                <a:cubicBezTo>
                  <a:pt x="816388" y="604099"/>
                  <a:pt x="761048" y="548140"/>
                  <a:pt x="761048" y="441901"/>
                </a:cubicBezTo>
                <a:cubicBezTo>
                  <a:pt x="761048" y="334716"/>
                  <a:pt x="815435" y="277810"/>
                  <a:pt x="888873" y="277810"/>
                </a:cubicBezTo>
                <a:cubicBezTo>
                  <a:pt x="944213" y="277810"/>
                  <a:pt x="978599" y="308204"/>
                  <a:pt x="993838" y="351760"/>
                </a:cubicBezTo>
                <a:lnTo>
                  <a:pt x="1105472" y="351760"/>
                </a:lnTo>
                <a:cubicBezTo>
                  <a:pt x="1092137" y="260672"/>
                  <a:pt x="1013841" y="184828"/>
                  <a:pt x="886968" y="184828"/>
                </a:cubicBezTo>
                <a:cubicBezTo>
                  <a:pt x="746760" y="184828"/>
                  <a:pt x="641795" y="285385"/>
                  <a:pt x="641795" y="441807"/>
                </a:cubicBezTo>
                <a:cubicBezTo>
                  <a:pt x="641795" y="600312"/>
                  <a:pt x="744855" y="697081"/>
                  <a:pt x="884111" y="697081"/>
                </a:cubicBezTo>
                <a:moveTo>
                  <a:pt x="208026" y="444837"/>
                </a:moveTo>
                <a:lnTo>
                  <a:pt x="252889" y="314927"/>
                </a:lnTo>
                <a:cubicBezTo>
                  <a:pt x="271939" y="265595"/>
                  <a:pt x="290132" y="209636"/>
                  <a:pt x="312039" y="143261"/>
                </a:cubicBezTo>
                <a:lnTo>
                  <a:pt x="312992" y="143261"/>
                </a:lnTo>
                <a:cubicBezTo>
                  <a:pt x="335851" y="209636"/>
                  <a:pt x="354997" y="266542"/>
                  <a:pt x="372142" y="313980"/>
                </a:cubicBezTo>
                <a:lnTo>
                  <a:pt x="417005" y="444837"/>
                </a:lnTo>
                <a:lnTo>
                  <a:pt x="208026" y="444837"/>
                </a:lnTo>
                <a:close/>
                <a:moveTo>
                  <a:pt x="0" y="682878"/>
                </a:moveTo>
                <a:lnTo>
                  <a:pt x="124968" y="682878"/>
                </a:lnTo>
                <a:lnTo>
                  <a:pt x="172688" y="544447"/>
                </a:lnTo>
                <a:lnTo>
                  <a:pt x="451295" y="544447"/>
                </a:lnTo>
                <a:lnTo>
                  <a:pt x="499015" y="682878"/>
                </a:lnTo>
                <a:lnTo>
                  <a:pt x="626840" y="682878"/>
                </a:lnTo>
                <a:lnTo>
                  <a:pt x="380714" y="18937"/>
                </a:lnTo>
                <a:lnTo>
                  <a:pt x="248984" y="18937"/>
                </a:lnTo>
                <a:lnTo>
                  <a:pt x="0" y="682878"/>
                </a:lnTo>
                <a:close/>
              </a:path>
            </a:pathLst>
          </a:custGeom>
          <a:solidFill>
            <a:schemeClr val="accent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4FD21CF-524B-AB1F-E0AC-5C7A5BCD6430}"/>
              </a:ext>
            </a:extLst>
          </p:cNvPr>
          <p:cNvSpPr/>
          <p:nvPr userDrawn="1"/>
        </p:nvSpPr>
        <p:spPr>
          <a:xfrm>
            <a:off x="8188346" y="2855934"/>
            <a:ext cx="3692504" cy="3692504"/>
          </a:xfrm>
          <a:custGeom>
            <a:avLst/>
            <a:gdLst>
              <a:gd name="connsiteX0" fmla="*/ 1027937 w 2055876"/>
              <a:gd name="connsiteY0" fmla="*/ 436911 h 2055876"/>
              <a:gd name="connsiteX1" fmla="*/ 436911 w 2055876"/>
              <a:gd name="connsiteY1" fmla="*/ 1027937 h 2055876"/>
              <a:gd name="connsiteX2" fmla="*/ 1027937 w 2055876"/>
              <a:gd name="connsiteY2" fmla="*/ 1619059 h 2055876"/>
              <a:gd name="connsiteX3" fmla="*/ 1618964 w 2055876"/>
              <a:gd name="connsiteY3" fmla="*/ 1027937 h 2055876"/>
              <a:gd name="connsiteX4" fmla="*/ 1027937 w 2055876"/>
              <a:gd name="connsiteY4" fmla="*/ 436911 h 2055876"/>
              <a:gd name="connsiteX5" fmla="*/ 1027938 w 2055876"/>
              <a:gd name="connsiteY5" fmla="*/ 0 h 2055876"/>
              <a:gd name="connsiteX6" fmla="*/ 2055876 w 2055876"/>
              <a:gd name="connsiteY6" fmla="*/ 1027938 h 2055876"/>
              <a:gd name="connsiteX7" fmla="*/ 2055876 w 2055876"/>
              <a:gd name="connsiteY7" fmla="*/ 2055876 h 2055876"/>
              <a:gd name="connsiteX8" fmla="*/ 1027938 w 2055876"/>
              <a:gd name="connsiteY8" fmla="*/ 2055876 h 2055876"/>
              <a:gd name="connsiteX9" fmla="*/ 0 w 2055876"/>
              <a:gd name="connsiteY9" fmla="*/ 1027938 h 2055876"/>
              <a:gd name="connsiteX10" fmla="*/ 1027938 w 2055876"/>
              <a:gd name="connsiteY10" fmla="*/ 0 h 205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5876" h="2055876">
                <a:moveTo>
                  <a:pt x="1027937" y="436911"/>
                </a:moveTo>
                <a:cubicBezTo>
                  <a:pt x="701516" y="436911"/>
                  <a:pt x="436911" y="701516"/>
                  <a:pt x="436911" y="1027937"/>
                </a:cubicBezTo>
                <a:cubicBezTo>
                  <a:pt x="436911" y="1354454"/>
                  <a:pt x="701516" y="1619059"/>
                  <a:pt x="1027937" y="1619059"/>
                </a:cubicBezTo>
                <a:cubicBezTo>
                  <a:pt x="1354359" y="1619059"/>
                  <a:pt x="1618964" y="1354454"/>
                  <a:pt x="1618964" y="1027937"/>
                </a:cubicBezTo>
                <a:cubicBezTo>
                  <a:pt x="1618964" y="701516"/>
                  <a:pt x="1354359" y="436911"/>
                  <a:pt x="1027937" y="436911"/>
                </a:cubicBezTo>
                <a:close/>
                <a:moveTo>
                  <a:pt x="1027938" y="0"/>
                </a:moveTo>
                <a:cubicBezTo>
                  <a:pt x="1595628" y="0"/>
                  <a:pt x="2055876" y="460248"/>
                  <a:pt x="2055876" y="1027938"/>
                </a:cubicBezTo>
                <a:lnTo>
                  <a:pt x="2055876" y="2055876"/>
                </a:lnTo>
                <a:lnTo>
                  <a:pt x="1027938" y="2055876"/>
                </a:lnTo>
                <a:cubicBezTo>
                  <a:pt x="460248" y="2055876"/>
                  <a:pt x="0" y="1595723"/>
                  <a:pt x="0" y="1027938"/>
                </a:cubicBezTo>
                <a:cubicBezTo>
                  <a:pt x="0" y="460248"/>
                  <a:pt x="460248" y="0"/>
                  <a:pt x="1027938" y="0"/>
                </a:cubicBezTo>
                <a:close/>
              </a:path>
            </a:pathLst>
          </a:custGeom>
          <a:solidFill>
            <a:schemeClr val="accent1"/>
          </a:solidFill>
          <a:ln w="9525" cap="flat">
            <a:noFill/>
            <a:prstDash val="solid"/>
            <a:miter/>
          </a:ln>
        </p:spPr>
        <p:txBody>
          <a:bodyPr rtlCol="0" anchor="ctr"/>
          <a:lstStyle/>
          <a:p>
            <a:endParaRPr lang="en-US"/>
          </a:p>
        </p:txBody>
      </p:sp>
      <p:sp>
        <p:nvSpPr>
          <p:cNvPr id="9" name="Subtitle 2">
            <a:extLst>
              <a:ext uri="{FF2B5EF4-FFF2-40B4-BE49-F238E27FC236}">
                <a16:creationId xmlns:a16="http://schemas.microsoft.com/office/drawing/2014/main" id="{ED8945BC-5907-F1EB-F3C3-F9E148C0C16F}"/>
              </a:ext>
            </a:extLst>
          </p:cNvPr>
          <p:cNvSpPr>
            <a:spLocks noGrp="1"/>
          </p:cNvSpPr>
          <p:nvPr>
            <p:ph type="subTitle" idx="1"/>
          </p:nvPr>
        </p:nvSpPr>
        <p:spPr>
          <a:xfrm>
            <a:off x="338464" y="1122801"/>
            <a:ext cx="5802764" cy="1598604"/>
          </a:xfrm>
        </p:spPr>
        <p:txBody>
          <a:bodyPr anchor="t" anchorCtr="0"/>
          <a:lstStyle>
            <a:lvl1pPr marL="0" indent="0" algn="l">
              <a:spcBef>
                <a:spcPts val="0"/>
              </a:spcBef>
              <a:spcAft>
                <a:spcPts val="0"/>
              </a:spcAft>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012681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Section Tit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3" y="269601"/>
            <a:ext cx="5781678" cy="886673"/>
          </a:xfrm>
        </p:spPr>
        <p:txBody>
          <a:bodyPr/>
          <a:lstStyle>
            <a:lvl1pPr>
              <a:defRPr sz="4200" b="0" i="0">
                <a:solidFill>
                  <a:schemeClr val="bg1"/>
                </a:solidFill>
                <a:latin typeface="+mj-lt"/>
              </a:defRPr>
            </a:lvl1pPr>
          </a:lstStyle>
          <a:p>
            <a:r>
              <a:rPr lang="en-US"/>
              <a:t>Click to edit Master</a:t>
            </a:r>
            <a:endParaRPr lang="en-GB"/>
          </a:p>
        </p:txBody>
      </p:sp>
      <p:sp>
        <p:nvSpPr>
          <p:cNvPr id="6" name="Freeform 5">
            <a:extLst>
              <a:ext uri="{FF2B5EF4-FFF2-40B4-BE49-F238E27FC236}">
                <a16:creationId xmlns:a16="http://schemas.microsoft.com/office/drawing/2014/main" id="{D9883D46-8A8A-539B-4F87-C864BBE9A1FC}"/>
              </a:ext>
            </a:extLst>
          </p:cNvPr>
          <p:cNvSpPr/>
          <p:nvPr userDrawn="1"/>
        </p:nvSpPr>
        <p:spPr>
          <a:xfrm>
            <a:off x="6603805" y="1271393"/>
            <a:ext cx="5277046" cy="5277046"/>
          </a:xfrm>
          <a:custGeom>
            <a:avLst/>
            <a:gdLst>
              <a:gd name="connsiteX0" fmla="*/ 2055876 w 2055875"/>
              <a:gd name="connsiteY0" fmla="*/ 2055876 h 2055875"/>
              <a:gd name="connsiteX1" fmla="*/ 2055876 w 2055875"/>
              <a:gd name="connsiteY1" fmla="*/ 1027938 h 2055875"/>
              <a:gd name="connsiteX2" fmla="*/ 1027938 w 2055875"/>
              <a:gd name="connsiteY2" fmla="*/ 0 h 2055875"/>
              <a:gd name="connsiteX3" fmla="*/ 0 w 2055875"/>
              <a:gd name="connsiteY3" fmla="*/ 1027938 h 2055875"/>
              <a:gd name="connsiteX4" fmla="*/ 1027938 w 2055875"/>
              <a:gd name="connsiteY4" fmla="*/ 2055876 h 2055875"/>
              <a:gd name="connsiteX5" fmla="*/ 2055876 w 2055875"/>
              <a:gd name="connsiteY5" fmla="*/ 2055876 h 205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5875" h="2055875">
                <a:moveTo>
                  <a:pt x="2055876" y="2055876"/>
                </a:moveTo>
                <a:lnTo>
                  <a:pt x="2055876" y="1027938"/>
                </a:lnTo>
                <a:cubicBezTo>
                  <a:pt x="2055876" y="460248"/>
                  <a:pt x="1595628" y="0"/>
                  <a:pt x="1027938" y="0"/>
                </a:cubicBezTo>
                <a:cubicBezTo>
                  <a:pt x="460248" y="0"/>
                  <a:pt x="0" y="460248"/>
                  <a:pt x="0" y="1027938"/>
                </a:cubicBezTo>
                <a:cubicBezTo>
                  <a:pt x="0" y="1595723"/>
                  <a:pt x="460248" y="2055876"/>
                  <a:pt x="1027938" y="2055876"/>
                </a:cubicBezTo>
                <a:lnTo>
                  <a:pt x="2055876" y="2055876"/>
                </a:lnTo>
                <a:close/>
              </a:path>
            </a:pathLst>
          </a:custGeom>
          <a:solidFill>
            <a:schemeClr val="bg1"/>
          </a:solidFill>
          <a:ln w="9525" cap="flat">
            <a:noFill/>
            <a:prstDash val="solid"/>
            <a:miter/>
          </a:ln>
        </p:spPr>
        <p:txBody>
          <a:bodyPr rtlCol="0" anchor="ctr"/>
          <a:lstStyle/>
          <a:p>
            <a:endParaRPr lang="en-US"/>
          </a:p>
        </p:txBody>
      </p:sp>
      <p:sp>
        <p:nvSpPr>
          <p:cNvPr id="7" name="Picture Placeholder 20">
            <a:extLst>
              <a:ext uri="{FF2B5EF4-FFF2-40B4-BE49-F238E27FC236}">
                <a16:creationId xmlns:a16="http://schemas.microsoft.com/office/drawing/2014/main" id="{D2909ECF-720F-DB40-98FC-071C2A0D928E}"/>
              </a:ext>
            </a:extLst>
          </p:cNvPr>
          <p:cNvSpPr>
            <a:spLocks noGrp="1"/>
          </p:cNvSpPr>
          <p:nvPr>
            <p:ph type="pic" sz="quarter" idx="10"/>
          </p:nvPr>
        </p:nvSpPr>
        <p:spPr>
          <a:xfrm>
            <a:off x="7389936" y="2057498"/>
            <a:ext cx="3704784" cy="3705082"/>
          </a:xfrm>
          <a:custGeom>
            <a:avLst/>
            <a:gdLst>
              <a:gd name="connsiteX0" fmla="*/ 1517053 w 3034108"/>
              <a:gd name="connsiteY0" fmla="*/ 0 h 3034353"/>
              <a:gd name="connsiteX1" fmla="*/ 3034108 w 3034108"/>
              <a:gd name="connsiteY1" fmla="*/ 1517053 h 3034353"/>
              <a:gd name="connsiteX2" fmla="*/ 1517053 w 3034108"/>
              <a:gd name="connsiteY2" fmla="*/ 3034353 h 3034353"/>
              <a:gd name="connsiteX3" fmla="*/ 0 w 3034108"/>
              <a:gd name="connsiteY3" fmla="*/ 1517053 h 3034353"/>
              <a:gd name="connsiteX4" fmla="*/ 1517053 w 3034108"/>
              <a:gd name="connsiteY4" fmla="*/ 0 h 3034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108" h="3034353">
                <a:moveTo>
                  <a:pt x="1517053" y="0"/>
                </a:moveTo>
                <a:cubicBezTo>
                  <a:pt x="2354917" y="0"/>
                  <a:pt x="3034108" y="679191"/>
                  <a:pt x="3034108" y="1517053"/>
                </a:cubicBezTo>
                <a:cubicBezTo>
                  <a:pt x="3034108" y="2355161"/>
                  <a:pt x="2354917" y="3034353"/>
                  <a:pt x="1517053" y="3034353"/>
                </a:cubicBezTo>
                <a:cubicBezTo>
                  <a:pt x="679191" y="3034353"/>
                  <a:pt x="0" y="2355161"/>
                  <a:pt x="0" y="1517053"/>
                </a:cubicBezTo>
                <a:cubicBezTo>
                  <a:pt x="0" y="679191"/>
                  <a:pt x="679191" y="0"/>
                  <a:pt x="1517053" y="0"/>
                </a:cubicBezTo>
                <a:close/>
              </a:path>
            </a:pathLst>
          </a:custGeom>
          <a:solidFill>
            <a:schemeClr val="accent1"/>
          </a:solidFill>
        </p:spPr>
        <p:txBody>
          <a:bodyPr wrap="square" anchor="ctr" anchorCtr="0">
            <a:noAutofit/>
          </a:bodyPr>
          <a:lstStyle>
            <a:lvl1pPr algn="ctr">
              <a:defRPr sz="1000">
                <a:solidFill>
                  <a:schemeClr val="bg1"/>
                </a:solidFill>
              </a:defRPr>
            </a:lvl1pPr>
          </a:lstStyle>
          <a:p>
            <a:endParaRPr lang="en-US"/>
          </a:p>
        </p:txBody>
      </p:sp>
      <p:sp>
        <p:nvSpPr>
          <p:cNvPr id="10" name="Graphic 16">
            <a:extLst>
              <a:ext uri="{FF2B5EF4-FFF2-40B4-BE49-F238E27FC236}">
                <a16:creationId xmlns:a16="http://schemas.microsoft.com/office/drawing/2014/main" id="{348D57BA-ABBE-729C-59D1-961D617C7CE8}"/>
              </a:ext>
            </a:extLst>
          </p:cNvPr>
          <p:cNvSpPr/>
          <p:nvPr userDrawn="1"/>
        </p:nvSpPr>
        <p:spPr>
          <a:xfrm>
            <a:off x="352426" y="6216963"/>
            <a:ext cx="862600" cy="331475"/>
          </a:xfrm>
          <a:custGeom>
            <a:avLst/>
            <a:gdLst>
              <a:gd name="connsiteX0" fmla="*/ 3092178 w 3469189"/>
              <a:gd name="connsiteY0" fmla="*/ 1327542 h 1333121"/>
              <a:gd name="connsiteX1" fmla="*/ 3153161 w 3469189"/>
              <a:gd name="connsiteY1" fmla="*/ 1266731 h 1333121"/>
              <a:gd name="connsiteX2" fmla="*/ 3092178 w 3469189"/>
              <a:gd name="connsiteY2" fmla="*/ 1206770 h 1333121"/>
              <a:gd name="connsiteX3" fmla="*/ 3031100 w 3469189"/>
              <a:gd name="connsiteY3" fmla="*/ 1266731 h 1333121"/>
              <a:gd name="connsiteX4" fmla="*/ 3092178 w 3469189"/>
              <a:gd name="connsiteY4" fmla="*/ 1327542 h 1333121"/>
              <a:gd name="connsiteX5" fmla="*/ 2665013 w 3469189"/>
              <a:gd name="connsiteY5" fmla="*/ 1078244 h 1333121"/>
              <a:gd name="connsiteX6" fmla="*/ 2772825 w 3469189"/>
              <a:gd name="connsiteY6" fmla="*/ 981210 h 1333121"/>
              <a:gd name="connsiteX7" fmla="*/ 2879783 w 3469189"/>
              <a:gd name="connsiteY7" fmla="*/ 1078244 h 1333121"/>
              <a:gd name="connsiteX8" fmla="*/ 2665013 w 3469189"/>
              <a:gd name="connsiteY8" fmla="*/ 1078244 h 1333121"/>
              <a:gd name="connsiteX9" fmla="*/ 2776720 w 3469189"/>
              <a:gd name="connsiteY9" fmla="*/ 1333122 h 1333121"/>
              <a:gd name="connsiteX10" fmla="*/ 2962993 w 3469189"/>
              <a:gd name="connsiteY10" fmla="*/ 1216322 h 1333121"/>
              <a:gd name="connsiteX11" fmla="*/ 2863160 w 3469189"/>
              <a:gd name="connsiteY11" fmla="*/ 1216322 h 1333121"/>
              <a:gd name="connsiteX12" fmla="*/ 2778334 w 3469189"/>
              <a:gd name="connsiteY12" fmla="*/ 1258881 h 1333121"/>
              <a:gd name="connsiteX13" fmla="*/ 2663398 w 3469189"/>
              <a:gd name="connsiteY13" fmla="*/ 1146810 h 1333121"/>
              <a:gd name="connsiteX14" fmla="*/ 2974012 w 3469189"/>
              <a:gd name="connsiteY14" fmla="*/ 1146810 h 1333121"/>
              <a:gd name="connsiteX15" fmla="*/ 2770355 w 3469189"/>
              <a:gd name="connsiteY15" fmla="*/ 906213 h 1333121"/>
              <a:gd name="connsiteX16" fmla="*/ 2567459 w 3469189"/>
              <a:gd name="connsiteY16" fmla="*/ 1120802 h 1333121"/>
              <a:gd name="connsiteX17" fmla="*/ 2776720 w 3469189"/>
              <a:gd name="connsiteY17" fmla="*/ 1333122 h 1333121"/>
              <a:gd name="connsiteX18" fmla="*/ 2467721 w 3469189"/>
              <a:gd name="connsiteY18" fmla="*/ 1325177 h 1333121"/>
              <a:gd name="connsiteX19" fmla="*/ 2527944 w 3469189"/>
              <a:gd name="connsiteY19" fmla="*/ 1317233 h 1333121"/>
              <a:gd name="connsiteX20" fmla="*/ 2527944 w 3469189"/>
              <a:gd name="connsiteY20" fmla="*/ 1248572 h 1333121"/>
              <a:gd name="connsiteX21" fmla="*/ 2493082 w 3469189"/>
              <a:gd name="connsiteY21" fmla="*/ 1252544 h 1333121"/>
              <a:gd name="connsiteX22" fmla="*/ 2439224 w 3469189"/>
              <a:gd name="connsiteY22" fmla="*/ 1188612 h 1333121"/>
              <a:gd name="connsiteX23" fmla="*/ 2439224 w 3469189"/>
              <a:gd name="connsiteY23" fmla="*/ 991424 h 1333121"/>
              <a:gd name="connsiteX24" fmla="*/ 2520059 w 3469189"/>
              <a:gd name="connsiteY24" fmla="*/ 991424 h 1333121"/>
              <a:gd name="connsiteX25" fmla="*/ 2520059 w 3469189"/>
              <a:gd name="connsiteY25" fmla="*/ 918034 h 1333121"/>
              <a:gd name="connsiteX26" fmla="*/ 2439224 w 3469189"/>
              <a:gd name="connsiteY26" fmla="*/ 918034 h 1333121"/>
              <a:gd name="connsiteX27" fmla="*/ 2439224 w 3469189"/>
              <a:gd name="connsiteY27" fmla="*/ 799722 h 1333121"/>
              <a:gd name="connsiteX28" fmla="*/ 2347274 w 3469189"/>
              <a:gd name="connsiteY28" fmla="*/ 799722 h 1333121"/>
              <a:gd name="connsiteX29" fmla="*/ 2347274 w 3469189"/>
              <a:gd name="connsiteY29" fmla="*/ 918034 h 1333121"/>
              <a:gd name="connsiteX30" fmla="*/ 2278312 w 3469189"/>
              <a:gd name="connsiteY30" fmla="*/ 918034 h 1333121"/>
              <a:gd name="connsiteX31" fmla="*/ 2278312 w 3469189"/>
              <a:gd name="connsiteY31" fmla="*/ 991424 h 1333121"/>
              <a:gd name="connsiteX32" fmla="*/ 2347274 w 3469189"/>
              <a:gd name="connsiteY32" fmla="*/ 991424 h 1333121"/>
              <a:gd name="connsiteX33" fmla="*/ 2347274 w 3469189"/>
              <a:gd name="connsiteY33" fmla="*/ 1206014 h 1333121"/>
              <a:gd name="connsiteX34" fmla="*/ 2467721 w 3469189"/>
              <a:gd name="connsiteY34" fmla="*/ 1325177 h 1333121"/>
              <a:gd name="connsiteX35" fmla="*/ 2012058 w 3469189"/>
              <a:gd name="connsiteY35" fmla="*/ 1333122 h 1333121"/>
              <a:gd name="connsiteX36" fmla="*/ 2126140 w 3469189"/>
              <a:gd name="connsiteY36" fmla="*/ 1271554 h 1333121"/>
              <a:gd name="connsiteX37" fmla="*/ 2126140 w 3469189"/>
              <a:gd name="connsiteY37" fmla="*/ 1321300 h 1333121"/>
              <a:gd name="connsiteX38" fmla="*/ 2218849 w 3469189"/>
              <a:gd name="connsiteY38" fmla="*/ 1321300 h 1333121"/>
              <a:gd name="connsiteX39" fmla="*/ 2218849 w 3469189"/>
              <a:gd name="connsiteY39" fmla="*/ 918129 h 1333121"/>
              <a:gd name="connsiteX40" fmla="*/ 2124525 w 3469189"/>
              <a:gd name="connsiteY40" fmla="*/ 918129 h 1333121"/>
              <a:gd name="connsiteX41" fmla="*/ 2124525 w 3469189"/>
              <a:gd name="connsiteY41" fmla="*/ 1141419 h 1333121"/>
              <a:gd name="connsiteX42" fmla="*/ 2039700 w 3469189"/>
              <a:gd name="connsiteY42" fmla="*/ 1255854 h 1333121"/>
              <a:gd name="connsiteX43" fmla="*/ 1971593 w 3469189"/>
              <a:gd name="connsiteY43" fmla="*/ 1170643 h 1333121"/>
              <a:gd name="connsiteX44" fmla="*/ 1971593 w 3469189"/>
              <a:gd name="connsiteY44" fmla="*/ 918129 h 1333121"/>
              <a:gd name="connsiteX45" fmla="*/ 1877269 w 3469189"/>
              <a:gd name="connsiteY45" fmla="*/ 918129 h 1333121"/>
              <a:gd name="connsiteX46" fmla="*/ 1877269 w 3469189"/>
              <a:gd name="connsiteY46" fmla="*/ 1184829 h 1333121"/>
              <a:gd name="connsiteX47" fmla="*/ 2012058 w 3469189"/>
              <a:gd name="connsiteY47" fmla="*/ 1333122 h 1333121"/>
              <a:gd name="connsiteX48" fmla="*/ 1749698 w 3469189"/>
              <a:gd name="connsiteY48" fmla="*/ 1325177 h 1333121"/>
              <a:gd name="connsiteX49" fmla="*/ 1809921 w 3469189"/>
              <a:gd name="connsiteY49" fmla="*/ 1317233 h 1333121"/>
              <a:gd name="connsiteX50" fmla="*/ 1809921 w 3469189"/>
              <a:gd name="connsiteY50" fmla="*/ 1248572 h 1333121"/>
              <a:gd name="connsiteX51" fmla="*/ 1775060 w 3469189"/>
              <a:gd name="connsiteY51" fmla="*/ 1252544 h 1333121"/>
              <a:gd name="connsiteX52" fmla="*/ 1721201 w 3469189"/>
              <a:gd name="connsiteY52" fmla="*/ 1188612 h 1333121"/>
              <a:gd name="connsiteX53" fmla="*/ 1721201 w 3469189"/>
              <a:gd name="connsiteY53" fmla="*/ 991424 h 1333121"/>
              <a:gd name="connsiteX54" fmla="*/ 1802037 w 3469189"/>
              <a:gd name="connsiteY54" fmla="*/ 991424 h 1333121"/>
              <a:gd name="connsiteX55" fmla="*/ 1802037 w 3469189"/>
              <a:gd name="connsiteY55" fmla="*/ 918034 h 1333121"/>
              <a:gd name="connsiteX56" fmla="*/ 1721201 w 3469189"/>
              <a:gd name="connsiteY56" fmla="*/ 918034 h 1333121"/>
              <a:gd name="connsiteX57" fmla="*/ 1721201 w 3469189"/>
              <a:gd name="connsiteY57" fmla="*/ 799722 h 1333121"/>
              <a:gd name="connsiteX58" fmla="*/ 1629252 w 3469189"/>
              <a:gd name="connsiteY58" fmla="*/ 799722 h 1333121"/>
              <a:gd name="connsiteX59" fmla="*/ 1629252 w 3469189"/>
              <a:gd name="connsiteY59" fmla="*/ 918034 h 1333121"/>
              <a:gd name="connsiteX60" fmla="*/ 1560290 w 3469189"/>
              <a:gd name="connsiteY60" fmla="*/ 918034 h 1333121"/>
              <a:gd name="connsiteX61" fmla="*/ 1560290 w 3469189"/>
              <a:gd name="connsiteY61" fmla="*/ 991424 h 1333121"/>
              <a:gd name="connsiteX62" fmla="*/ 1629252 w 3469189"/>
              <a:gd name="connsiteY62" fmla="*/ 991424 h 1333121"/>
              <a:gd name="connsiteX63" fmla="*/ 1629252 w 3469189"/>
              <a:gd name="connsiteY63" fmla="*/ 1206014 h 1333121"/>
              <a:gd name="connsiteX64" fmla="*/ 1749698 w 3469189"/>
              <a:gd name="connsiteY64" fmla="*/ 1325177 h 1333121"/>
              <a:gd name="connsiteX65" fmla="*/ 1392349 w 3469189"/>
              <a:gd name="connsiteY65" fmla="*/ 815516 h 1333121"/>
              <a:gd name="connsiteX66" fmla="*/ 1454187 w 3469189"/>
              <a:gd name="connsiteY66" fmla="*/ 877084 h 1333121"/>
              <a:gd name="connsiteX67" fmla="*/ 1516025 w 3469189"/>
              <a:gd name="connsiteY67" fmla="*/ 815516 h 1333121"/>
              <a:gd name="connsiteX68" fmla="*/ 1454187 w 3469189"/>
              <a:gd name="connsiteY68" fmla="*/ 753191 h 1333121"/>
              <a:gd name="connsiteX69" fmla="*/ 1392349 w 3469189"/>
              <a:gd name="connsiteY69" fmla="*/ 815516 h 1333121"/>
              <a:gd name="connsiteX70" fmla="*/ 1407358 w 3469189"/>
              <a:gd name="connsiteY70" fmla="*/ 1321205 h 1333121"/>
              <a:gd name="connsiteX71" fmla="*/ 1500827 w 3469189"/>
              <a:gd name="connsiteY71" fmla="*/ 1321205 h 1333121"/>
              <a:gd name="connsiteX72" fmla="*/ 1500827 w 3469189"/>
              <a:gd name="connsiteY72" fmla="*/ 918034 h 1333121"/>
              <a:gd name="connsiteX73" fmla="*/ 1407358 w 3469189"/>
              <a:gd name="connsiteY73" fmla="*/ 918034 h 1333121"/>
              <a:gd name="connsiteX74" fmla="*/ 1407358 w 3469189"/>
              <a:gd name="connsiteY74" fmla="*/ 1321205 h 1333121"/>
              <a:gd name="connsiteX75" fmla="*/ 1275798 w 3469189"/>
              <a:gd name="connsiteY75" fmla="*/ 1325177 h 1333121"/>
              <a:gd name="connsiteX76" fmla="*/ 1336021 w 3469189"/>
              <a:gd name="connsiteY76" fmla="*/ 1317233 h 1333121"/>
              <a:gd name="connsiteX77" fmla="*/ 1336021 w 3469189"/>
              <a:gd name="connsiteY77" fmla="*/ 1248572 h 1333121"/>
              <a:gd name="connsiteX78" fmla="*/ 1301160 w 3469189"/>
              <a:gd name="connsiteY78" fmla="*/ 1252544 h 1333121"/>
              <a:gd name="connsiteX79" fmla="*/ 1247301 w 3469189"/>
              <a:gd name="connsiteY79" fmla="*/ 1188612 h 1333121"/>
              <a:gd name="connsiteX80" fmla="*/ 1247301 w 3469189"/>
              <a:gd name="connsiteY80" fmla="*/ 991424 h 1333121"/>
              <a:gd name="connsiteX81" fmla="*/ 1328137 w 3469189"/>
              <a:gd name="connsiteY81" fmla="*/ 991424 h 1333121"/>
              <a:gd name="connsiteX82" fmla="*/ 1328137 w 3469189"/>
              <a:gd name="connsiteY82" fmla="*/ 918034 h 1333121"/>
              <a:gd name="connsiteX83" fmla="*/ 1247301 w 3469189"/>
              <a:gd name="connsiteY83" fmla="*/ 918034 h 1333121"/>
              <a:gd name="connsiteX84" fmla="*/ 1247301 w 3469189"/>
              <a:gd name="connsiteY84" fmla="*/ 799722 h 1333121"/>
              <a:gd name="connsiteX85" fmla="*/ 1155352 w 3469189"/>
              <a:gd name="connsiteY85" fmla="*/ 799722 h 1333121"/>
              <a:gd name="connsiteX86" fmla="*/ 1155352 w 3469189"/>
              <a:gd name="connsiteY86" fmla="*/ 918034 h 1333121"/>
              <a:gd name="connsiteX87" fmla="*/ 1086390 w 3469189"/>
              <a:gd name="connsiteY87" fmla="*/ 918034 h 1333121"/>
              <a:gd name="connsiteX88" fmla="*/ 1086390 w 3469189"/>
              <a:gd name="connsiteY88" fmla="*/ 991424 h 1333121"/>
              <a:gd name="connsiteX89" fmla="*/ 1155352 w 3469189"/>
              <a:gd name="connsiteY89" fmla="*/ 991424 h 1333121"/>
              <a:gd name="connsiteX90" fmla="*/ 1155352 w 3469189"/>
              <a:gd name="connsiteY90" fmla="*/ 1206014 h 1333121"/>
              <a:gd name="connsiteX91" fmla="*/ 1275798 w 3469189"/>
              <a:gd name="connsiteY91" fmla="*/ 1325177 h 1333121"/>
              <a:gd name="connsiteX92" fmla="*/ 878839 w 3469189"/>
              <a:gd name="connsiteY92" fmla="*/ 1333122 h 1333121"/>
              <a:gd name="connsiteX93" fmla="*/ 1057988 w 3469189"/>
              <a:gd name="connsiteY93" fmla="*/ 1202136 h 1333121"/>
              <a:gd name="connsiteX94" fmla="*/ 909805 w 3469189"/>
              <a:gd name="connsiteY94" fmla="*/ 1080608 h 1333121"/>
              <a:gd name="connsiteX95" fmla="*/ 860696 w 3469189"/>
              <a:gd name="connsiteY95" fmla="*/ 1069543 h 1333121"/>
              <a:gd name="connsiteX96" fmla="*/ 796483 w 3469189"/>
              <a:gd name="connsiteY96" fmla="*/ 1023012 h 1333121"/>
              <a:gd name="connsiteX97" fmla="*/ 866205 w 3469189"/>
              <a:gd name="connsiteY97" fmla="*/ 975630 h 1333121"/>
              <a:gd name="connsiteX98" fmla="*/ 949415 w 3469189"/>
              <a:gd name="connsiteY98" fmla="*/ 1026890 h 1333121"/>
              <a:gd name="connsiteX99" fmla="*/ 1043740 w 3469189"/>
              <a:gd name="connsiteY99" fmla="*/ 1026890 h 1333121"/>
              <a:gd name="connsiteX100" fmla="*/ 867060 w 3469189"/>
              <a:gd name="connsiteY100" fmla="*/ 906969 h 1333121"/>
              <a:gd name="connsiteX101" fmla="*/ 700639 w 3469189"/>
              <a:gd name="connsiteY101" fmla="*/ 1028497 h 1333121"/>
              <a:gd name="connsiteX102" fmla="*/ 836948 w 3469189"/>
              <a:gd name="connsiteY102" fmla="*/ 1148418 h 1333121"/>
              <a:gd name="connsiteX103" fmla="*/ 884538 w 3469189"/>
              <a:gd name="connsiteY103" fmla="*/ 1158632 h 1333121"/>
              <a:gd name="connsiteX104" fmla="*/ 962239 w 3469189"/>
              <a:gd name="connsiteY104" fmla="*/ 1211499 h 1333121"/>
              <a:gd name="connsiteX105" fmla="*/ 883778 w 3469189"/>
              <a:gd name="connsiteY105" fmla="*/ 1263610 h 1333121"/>
              <a:gd name="connsiteX106" fmla="*/ 787934 w 3469189"/>
              <a:gd name="connsiteY106" fmla="*/ 1195800 h 1333121"/>
              <a:gd name="connsiteX107" fmla="*/ 686486 w 3469189"/>
              <a:gd name="connsiteY107" fmla="*/ 1195800 h 1333121"/>
              <a:gd name="connsiteX108" fmla="*/ 878839 w 3469189"/>
              <a:gd name="connsiteY108" fmla="*/ 1333122 h 1333121"/>
              <a:gd name="connsiteX109" fmla="*/ 271764 w 3469189"/>
              <a:gd name="connsiteY109" fmla="*/ 1321205 h 1333121"/>
              <a:gd name="connsiteX110" fmla="*/ 366088 w 3469189"/>
              <a:gd name="connsiteY110" fmla="*/ 1321205 h 1333121"/>
              <a:gd name="connsiteX111" fmla="*/ 366088 w 3469189"/>
              <a:gd name="connsiteY111" fmla="*/ 1096402 h 1333121"/>
              <a:gd name="connsiteX112" fmla="*/ 457182 w 3469189"/>
              <a:gd name="connsiteY112" fmla="*/ 983574 h 1333121"/>
              <a:gd name="connsiteX113" fmla="*/ 523770 w 3469189"/>
              <a:gd name="connsiteY113" fmla="*/ 1060936 h 1333121"/>
              <a:gd name="connsiteX114" fmla="*/ 523770 w 3469189"/>
              <a:gd name="connsiteY114" fmla="*/ 1321300 h 1333121"/>
              <a:gd name="connsiteX115" fmla="*/ 618854 w 3469189"/>
              <a:gd name="connsiteY115" fmla="*/ 1321300 h 1333121"/>
              <a:gd name="connsiteX116" fmla="*/ 618854 w 3469189"/>
              <a:gd name="connsiteY116" fmla="*/ 1053087 h 1333121"/>
              <a:gd name="connsiteX117" fmla="*/ 484159 w 3469189"/>
              <a:gd name="connsiteY117" fmla="*/ 906307 h 1333121"/>
              <a:gd name="connsiteX118" fmla="*/ 363713 w 3469189"/>
              <a:gd name="connsiteY118" fmla="*/ 970239 h 1333121"/>
              <a:gd name="connsiteX119" fmla="*/ 363713 w 3469189"/>
              <a:gd name="connsiteY119" fmla="*/ 918129 h 1333121"/>
              <a:gd name="connsiteX120" fmla="*/ 271764 w 3469189"/>
              <a:gd name="connsiteY120" fmla="*/ 918129 h 1333121"/>
              <a:gd name="connsiteX121" fmla="*/ 271764 w 3469189"/>
              <a:gd name="connsiteY121" fmla="*/ 1321205 h 1333121"/>
              <a:gd name="connsiteX122" fmla="*/ 271764 w 3469189"/>
              <a:gd name="connsiteY122" fmla="*/ 1321205 h 1333121"/>
              <a:gd name="connsiteX123" fmla="*/ 65732 w 3469189"/>
              <a:gd name="connsiteY123" fmla="*/ 1321205 h 1333121"/>
              <a:gd name="connsiteX124" fmla="*/ 164806 w 3469189"/>
              <a:gd name="connsiteY124" fmla="*/ 1321205 h 1333121"/>
              <a:gd name="connsiteX125" fmla="*/ 164806 w 3469189"/>
              <a:gd name="connsiteY125" fmla="*/ 768890 h 1333121"/>
              <a:gd name="connsiteX126" fmla="*/ 65732 w 3469189"/>
              <a:gd name="connsiteY126" fmla="*/ 768890 h 1333121"/>
              <a:gd name="connsiteX127" fmla="*/ 65732 w 3469189"/>
              <a:gd name="connsiteY127" fmla="*/ 1321205 h 1333121"/>
              <a:gd name="connsiteX128" fmla="*/ 65732 w 3469189"/>
              <a:gd name="connsiteY128" fmla="*/ 1321205 h 1333121"/>
              <a:gd name="connsiteX129" fmla="*/ 3290040 w 3469189"/>
              <a:gd name="connsiteY129" fmla="*/ 579931 h 1333121"/>
              <a:gd name="connsiteX130" fmla="*/ 3469190 w 3469189"/>
              <a:gd name="connsiteY130" fmla="*/ 448945 h 1333121"/>
              <a:gd name="connsiteX131" fmla="*/ 3321007 w 3469189"/>
              <a:gd name="connsiteY131" fmla="*/ 327417 h 1333121"/>
              <a:gd name="connsiteX132" fmla="*/ 3271898 w 3469189"/>
              <a:gd name="connsiteY132" fmla="*/ 316352 h 1333121"/>
              <a:gd name="connsiteX133" fmla="*/ 3207685 w 3469189"/>
              <a:gd name="connsiteY133" fmla="*/ 269821 h 1333121"/>
              <a:gd name="connsiteX134" fmla="*/ 3277407 w 3469189"/>
              <a:gd name="connsiteY134" fmla="*/ 222534 h 1333121"/>
              <a:gd name="connsiteX135" fmla="*/ 3360617 w 3469189"/>
              <a:gd name="connsiteY135" fmla="*/ 273793 h 1333121"/>
              <a:gd name="connsiteX136" fmla="*/ 3454942 w 3469189"/>
              <a:gd name="connsiteY136" fmla="*/ 273793 h 1333121"/>
              <a:gd name="connsiteX137" fmla="*/ 3278262 w 3469189"/>
              <a:gd name="connsiteY137" fmla="*/ 153873 h 1333121"/>
              <a:gd name="connsiteX138" fmla="*/ 3111841 w 3469189"/>
              <a:gd name="connsiteY138" fmla="*/ 275401 h 1333121"/>
              <a:gd name="connsiteX139" fmla="*/ 3248151 w 3469189"/>
              <a:gd name="connsiteY139" fmla="*/ 395321 h 1333121"/>
              <a:gd name="connsiteX140" fmla="*/ 3295740 w 3469189"/>
              <a:gd name="connsiteY140" fmla="*/ 405535 h 1333121"/>
              <a:gd name="connsiteX141" fmla="*/ 3373441 w 3469189"/>
              <a:gd name="connsiteY141" fmla="*/ 458402 h 1333121"/>
              <a:gd name="connsiteX142" fmla="*/ 3294980 w 3469189"/>
              <a:gd name="connsiteY142" fmla="*/ 510513 h 1333121"/>
              <a:gd name="connsiteX143" fmla="*/ 3199136 w 3469189"/>
              <a:gd name="connsiteY143" fmla="*/ 442703 h 1333121"/>
              <a:gd name="connsiteX144" fmla="*/ 3097688 w 3469189"/>
              <a:gd name="connsiteY144" fmla="*/ 442703 h 1333121"/>
              <a:gd name="connsiteX145" fmla="*/ 3290040 w 3469189"/>
              <a:gd name="connsiteY145" fmla="*/ 579931 h 1333121"/>
              <a:gd name="connsiteX146" fmla="*/ 2747463 w 3469189"/>
              <a:gd name="connsiteY146" fmla="*/ 325052 h 1333121"/>
              <a:gd name="connsiteX147" fmla="*/ 2855276 w 3469189"/>
              <a:gd name="connsiteY147" fmla="*/ 228019 h 1333121"/>
              <a:gd name="connsiteX148" fmla="*/ 2962233 w 3469189"/>
              <a:gd name="connsiteY148" fmla="*/ 325052 h 1333121"/>
              <a:gd name="connsiteX149" fmla="*/ 2747463 w 3469189"/>
              <a:gd name="connsiteY149" fmla="*/ 325052 h 1333121"/>
              <a:gd name="connsiteX150" fmla="*/ 2859170 w 3469189"/>
              <a:gd name="connsiteY150" fmla="*/ 579931 h 1333121"/>
              <a:gd name="connsiteX151" fmla="*/ 3045444 w 3469189"/>
              <a:gd name="connsiteY151" fmla="*/ 463131 h 1333121"/>
              <a:gd name="connsiteX152" fmla="*/ 2945610 w 3469189"/>
              <a:gd name="connsiteY152" fmla="*/ 463131 h 1333121"/>
              <a:gd name="connsiteX153" fmla="*/ 2860785 w 3469189"/>
              <a:gd name="connsiteY153" fmla="*/ 505690 h 1333121"/>
              <a:gd name="connsiteX154" fmla="*/ 2745848 w 3469189"/>
              <a:gd name="connsiteY154" fmla="*/ 393619 h 1333121"/>
              <a:gd name="connsiteX155" fmla="*/ 3056462 w 3469189"/>
              <a:gd name="connsiteY155" fmla="*/ 393619 h 1333121"/>
              <a:gd name="connsiteX156" fmla="*/ 2852806 w 3469189"/>
              <a:gd name="connsiteY156" fmla="*/ 153022 h 1333121"/>
              <a:gd name="connsiteX157" fmla="*/ 2649909 w 3469189"/>
              <a:gd name="connsiteY157" fmla="*/ 367611 h 1333121"/>
              <a:gd name="connsiteX158" fmla="*/ 2859170 w 3469189"/>
              <a:gd name="connsiteY158" fmla="*/ 579931 h 1333121"/>
              <a:gd name="connsiteX159" fmla="*/ 2465536 w 3469189"/>
              <a:gd name="connsiteY159" fmla="*/ 62325 h 1333121"/>
              <a:gd name="connsiteX160" fmla="*/ 2527374 w 3469189"/>
              <a:gd name="connsiteY160" fmla="*/ 123893 h 1333121"/>
              <a:gd name="connsiteX161" fmla="*/ 2589211 w 3469189"/>
              <a:gd name="connsiteY161" fmla="*/ 62325 h 1333121"/>
              <a:gd name="connsiteX162" fmla="*/ 2527374 w 3469189"/>
              <a:gd name="connsiteY162" fmla="*/ 0 h 1333121"/>
              <a:gd name="connsiteX163" fmla="*/ 2465536 w 3469189"/>
              <a:gd name="connsiteY163" fmla="*/ 62325 h 1333121"/>
              <a:gd name="connsiteX164" fmla="*/ 2480639 w 3469189"/>
              <a:gd name="connsiteY164" fmla="*/ 568109 h 1333121"/>
              <a:gd name="connsiteX165" fmla="*/ 2574108 w 3469189"/>
              <a:gd name="connsiteY165" fmla="*/ 568109 h 1333121"/>
              <a:gd name="connsiteX166" fmla="*/ 2574108 w 3469189"/>
              <a:gd name="connsiteY166" fmla="*/ 164938 h 1333121"/>
              <a:gd name="connsiteX167" fmla="*/ 2480639 w 3469189"/>
              <a:gd name="connsiteY167" fmla="*/ 164938 h 1333121"/>
              <a:gd name="connsiteX168" fmla="*/ 2480639 w 3469189"/>
              <a:gd name="connsiteY168" fmla="*/ 568109 h 1333121"/>
              <a:gd name="connsiteX169" fmla="*/ 2183703 w 3469189"/>
              <a:gd name="connsiteY169" fmla="*/ 568109 h 1333121"/>
              <a:gd name="connsiteX170" fmla="*/ 2278027 w 3469189"/>
              <a:gd name="connsiteY170" fmla="*/ 568109 h 1333121"/>
              <a:gd name="connsiteX171" fmla="*/ 2278027 w 3469189"/>
              <a:gd name="connsiteY171" fmla="*/ 385864 h 1333121"/>
              <a:gd name="connsiteX172" fmla="*/ 2347749 w 3469189"/>
              <a:gd name="connsiteY172" fmla="*/ 249393 h 1333121"/>
              <a:gd name="connsiteX173" fmla="*/ 2419846 w 3469189"/>
              <a:gd name="connsiteY173" fmla="*/ 243056 h 1333121"/>
              <a:gd name="connsiteX174" fmla="*/ 2419846 w 3469189"/>
              <a:gd name="connsiteY174" fmla="*/ 153116 h 1333121"/>
              <a:gd name="connsiteX175" fmla="*/ 2275653 w 3469189"/>
              <a:gd name="connsiteY175" fmla="*/ 247785 h 1333121"/>
              <a:gd name="connsiteX176" fmla="*/ 2275653 w 3469189"/>
              <a:gd name="connsiteY176" fmla="*/ 164938 h 1333121"/>
              <a:gd name="connsiteX177" fmla="*/ 2183703 w 3469189"/>
              <a:gd name="connsiteY177" fmla="*/ 164938 h 1333121"/>
              <a:gd name="connsiteX178" fmla="*/ 2183703 w 3469189"/>
              <a:gd name="connsiteY178" fmla="*/ 568109 h 1333121"/>
              <a:gd name="connsiteX179" fmla="*/ 1778195 w 3469189"/>
              <a:gd name="connsiteY179" fmla="*/ 366098 h 1333121"/>
              <a:gd name="connsiteX180" fmla="*/ 1881258 w 3469189"/>
              <a:gd name="connsiteY180" fmla="*/ 228776 h 1333121"/>
              <a:gd name="connsiteX181" fmla="*/ 1987456 w 3469189"/>
              <a:gd name="connsiteY181" fmla="*/ 366098 h 1333121"/>
              <a:gd name="connsiteX182" fmla="*/ 1881258 w 3469189"/>
              <a:gd name="connsiteY182" fmla="*/ 504933 h 1333121"/>
              <a:gd name="connsiteX183" fmla="*/ 1778195 w 3469189"/>
              <a:gd name="connsiteY183" fmla="*/ 366098 h 1333121"/>
              <a:gd name="connsiteX184" fmla="*/ 1862925 w 3469189"/>
              <a:gd name="connsiteY184" fmla="*/ 579931 h 1333121"/>
              <a:gd name="connsiteX185" fmla="*/ 1985746 w 3469189"/>
              <a:gd name="connsiteY185" fmla="*/ 517606 h 1333121"/>
              <a:gd name="connsiteX186" fmla="*/ 1985746 w 3469189"/>
              <a:gd name="connsiteY186" fmla="*/ 568109 h 1333121"/>
              <a:gd name="connsiteX187" fmla="*/ 2080830 w 3469189"/>
              <a:gd name="connsiteY187" fmla="*/ 568109 h 1333121"/>
              <a:gd name="connsiteX188" fmla="*/ 2080830 w 3469189"/>
              <a:gd name="connsiteY188" fmla="*/ 164938 h 1333121"/>
              <a:gd name="connsiteX189" fmla="*/ 1985746 w 3469189"/>
              <a:gd name="connsiteY189" fmla="*/ 164938 h 1333121"/>
              <a:gd name="connsiteX190" fmla="*/ 1985746 w 3469189"/>
              <a:gd name="connsiteY190" fmla="*/ 217048 h 1333121"/>
              <a:gd name="connsiteX191" fmla="*/ 1862925 w 3469189"/>
              <a:gd name="connsiteY191" fmla="*/ 153116 h 1333121"/>
              <a:gd name="connsiteX192" fmla="*/ 1681496 w 3469189"/>
              <a:gd name="connsiteY192" fmla="*/ 366098 h 1333121"/>
              <a:gd name="connsiteX193" fmla="*/ 1862925 w 3469189"/>
              <a:gd name="connsiteY193" fmla="*/ 579931 h 1333121"/>
              <a:gd name="connsiteX194" fmla="*/ 1398049 w 3469189"/>
              <a:gd name="connsiteY194" fmla="*/ 579931 h 1333121"/>
              <a:gd name="connsiteX195" fmla="*/ 1512131 w 3469189"/>
              <a:gd name="connsiteY195" fmla="*/ 518363 h 1333121"/>
              <a:gd name="connsiteX196" fmla="*/ 1512131 w 3469189"/>
              <a:gd name="connsiteY196" fmla="*/ 568109 h 1333121"/>
              <a:gd name="connsiteX197" fmla="*/ 1604840 w 3469189"/>
              <a:gd name="connsiteY197" fmla="*/ 568109 h 1333121"/>
              <a:gd name="connsiteX198" fmla="*/ 1604840 w 3469189"/>
              <a:gd name="connsiteY198" fmla="*/ 164938 h 1333121"/>
              <a:gd name="connsiteX199" fmla="*/ 1510516 w 3469189"/>
              <a:gd name="connsiteY199" fmla="*/ 164938 h 1333121"/>
              <a:gd name="connsiteX200" fmla="*/ 1510516 w 3469189"/>
              <a:gd name="connsiteY200" fmla="*/ 388228 h 1333121"/>
              <a:gd name="connsiteX201" fmla="*/ 1425691 w 3469189"/>
              <a:gd name="connsiteY201" fmla="*/ 502663 h 1333121"/>
              <a:gd name="connsiteX202" fmla="*/ 1357488 w 3469189"/>
              <a:gd name="connsiteY202" fmla="*/ 417452 h 1333121"/>
              <a:gd name="connsiteX203" fmla="*/ 1357488 w 3469189"/>
              <a:gd name="connsiteY203" fmla="*/ 164938 h 1333121"/>
              <a:gd name="connsiteX204" fmla="*/ 1263164 w 3469189"/>
              <a:gd name="connsiteY204" fmla="*/ 164938 h 1333121"/>
              <a:gd name="connsiteX205" fmla="*/ 1263164 w 3469189"/>
              <a:gd name="connsiteY205" fmla="*/ 431543 h 1333121"/>
              <a:gd name="connsiteX206" fmla="*/ 1398049 w 3469189"/>
              <a:gd name="connsiteY206" fmla="*/ 579931 h 1333121"/>
              <a:gd name="connsiteX207" fmla="*/ 1136734 w 3469189"/>
              <a:gd name="connsiteY207" fmla="*/ 572081 h 1333121"/>
              <a:gd name="connsiteX208" fmla="*/ 1196957 w 3469189"/>
              <a:gd name="connsiteY208" fmla="*/ 564137 h 1333121"/>
              <a:gd name="connsiteX209" fmla="*/ 1196957 w 3469189"/>
              <a:gd name="connsiteY209" fmla="*/ 495476 h 1333121"/>
              <a:gd name="connsiteX210" fmla="*/ 1162096 w 3469189"/>
              <a:gd name="connsiteY210" fmla="*/ 499448 h 1333121"/>
              <a:gd name="connsiteX211" fmla="*/ 1108237 w 3469189"/>
              <a:gd name="connsiteY211" fmla="*/ 435515 h 1333121"/>
              <a:gd name="connsiteX212" fmla="*/ 1108237 w 3469189"/>
              <a:gd name="connsiteY212" fmla="*/ 238233 h 1333121"/>
              <a:gd name="connsiteX213" fmla="*/ 1189073 w 3469189"/>
              <a:gd name="connsiteY213" fmla="*/ 238233 h 1333121"/>
              <a:gd name="connsiteX214" fmla="*/ 1189073 w 3469189"/>
              <a:gd name="connsiteY214" fmla="*/ 164843 h 1333121"/>
              <a:gd name="connsiteX215" fmla="*/ 1108237 w 3469189"/>
              <a:gd name="connsiteY215" fmla="*/ 164843 h 1333121"/>
              <a:gd name="connsiteX216" fmla="*/ 1108237 w 3469189"/>
              <a:gd name="connsiteY216" fmla="*/ 46531 h 1333121"/>
              <a:gd name="connsiteX217" fmla="*/ 1016288 w 3469189"/>
              <a:gd name="connsiteY217" fmla="*/ 46531 h 1333121"/>
              <a:gd name="connsiteX218" fmla="*/ 1016288 w 3469189"/>
              <a:gd name="connsiteY218" fmla="*/ 164843 h 1333121"/>
              <a:gd name="connsiteX219" fmla="*/ 947326 w 3469189"/>
              <a:gd name="connsiteY219" fmla="*/ 164843 h 1333121"/>
              <a:gd name="connsiteX220" fmla="*/ 947326 w 3469189"/>
              <a:gd name="connsiteY220" fmla="*/ 238233 h 1333121"/>
              <a:gd name="connsiteX221" fmla="*/ 1016288 w 3469189"/>
              <a:gd name="connsiteY221" fmla="*/ 238233 h 1333121"/>
              <a:gd name="connsiteX222" fmla="*/ 1016288 w 3469189"/>
              <a:gd name="connsiteY222" fmla="*/ 452823 h 1333121"/>
              <a:gd name="connsiteX223" fmla="*/ 1136734 w 3469189"/>
              <a:gd name="connsiteY223" fmla="*/ 572081 h 1333121"/>
              <a:gd name="connsiteX224" fmla="*/ 734360 w 3469189"/>
              <a:gd name="connsiteY224" fmla="*/ 579931 h 1333121"/>
              <a:gd name="connsiteX225" fmla="*/ 919019 w 3469189"/>
              <a:gd name="connsiteY225" fmla="*/ 441095 h 1333121"/>
              <a:gd name="connsiteX226" fmla="*/ 825550 w 3469189"/>
              <a:gd name="connsiteY226" fmla="*/ 441095 h 1333121"/>
              <a:gd name="connsiteX227" fmla="*/ 735975 w 3469189"/>
              <a:gd name="connsiteY227" fmla="*/ 502663 h 1333121"/>
              <a:gd name="connsiteX228" fmla="*/ 632152 w 3469189"/>
              <a:gd name="connsiteY228" fmla="*/ 367706 h 1333121"/>
              <a:gd name="connsiteX229" fmla="*/ 738350 w 3469189"/>
              <a:gd name="connsiteY229" fmla="*/ 231235 h 1333121"/>
              <a:gd name="connsiteX230" fmla="*/ 825550 w 3469189"/>
              <a:gd name="connsiteY230" fmla="*/ 292803 h 1333121"/>
              <a:gd name="connsiteX231" fmla="*/ 918259 w 3469189"/>
              <a:gd name="connsiteY231" fmla="*/ 292803 h 1333121"/>
              <a:gd name="connsiteX232" fmla="*/ 736735 w 3469189"/>
              <a:gd name="connsiteY232" fmla="*/ 153967 h 1333121"/>
              <a:gd name="connsiteX233" fmla="*/ 533079 w 3469189"/>
              <a:gd name="connsiteY233" fmla="*/ 367800 h 1333121"/>
              <a:gd name="connsiteX234" fmla="*/ 734360 w 3469189"/>
              <a:gd name="connsiteY234" fmla="*/ 579931 h 1333121"/>
              <a:gd name="connsiteX235" fmla="*/ 172690 w 3469189"/>
              <a:gd name="connsiteY235" fmla="*/ 370070 h 1333121"/>
              <a:gd name="connsiteX236" fmla="*/ 209926 w 3469189"/>
              <a:gd name="connsiteY236" fmla="*/ 261971 h 1333121"/>
              <a:gd name="connsiteX237" fmla="*/ 259035 w 3469189"/>
              <a:gd name="connsiteY237" fmla="*/ 119164 h 1333121"/>
              <a:gd name="connsiteX238" fmla="*/ 259795 w 3469189"/>
              <a:gd name="connsiteY238" fmla="*/ 119164 h 1333121"/>
              <a:gd name="connsiteX239" fmla="*/ 308904 w 3469189"/>
              <a:gd name="connsiteY239" fmla="*/ 261215 h 1333121"/>
              <a:gd name="connsiteX240" fmla="*/ 346140 w 3469189"/>
              <a:gd name="connsiteY240" fmla="*/ 370070 h 1333121"/>
              <a:gd name="connsiteX241" fmla="*/ 172690 w 3469189"/>
              <a:gd name="connsiteY241" fmla="*/ 370070 h 1333121"/>
              <a:gd name="connsiteX242" fmla="*/ 0 w 3469189"/>
              <a:gd name="connsiteY242" fmla="*/ 568109 h 1333121"/>
              <a:gd name="connsiteX243" fmla="*/ 103823 w 3469189"/>
              <a:gd name="connsiteY243" fmla="*/ 568109 h 1333121"/>
              <a:gd name="connsiteX244" fmla="*/ 143433 w 3469189"/>
              <a:gd name="connsiteY244" fmla="*/ 452917 h 1333121"/>
              <a:gd name="connsiteX245" fmla="*/ 374827 w 3469189"/>
              <a:gd name="connsiteY245" fmla="*/ 452917 h 1333121"/>
              <a:gd name="connsiteX246" fmla="*/ 414437 w 3469189"/>
              <a:gd name="connsiteY246" fmla="*/ 568109 h 1333121"/>
              <a:gd name="connsiteX247" fmla="*/ 520635 w 3469189"/>
              <a:gd name="connsiteY247" fmla="*/ 568109 h 1333121"/>
              <a:gd name="connsiteX248" fmla="*/ 316124 w 3469189"/>
              <a:gd name="connsiteY248" fmla="*/ 15794 h 1333121"/>
              <a:gd name="connsiteX249" fmla="*/ 206791 w 3469189"/>
              <a:gd name="connsiteY249" fmla="*/ 15794 h 1333121"/>
              <a:gd name="connsiteX250" fmla="*/ 0 w 3469189"/>
              <a:gd name="connsiteY250" fmla="*/ 568109 h 133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3469189" h="1333121">
                <a:moveTo>
                  <a:pt x="3092178" y="1327542"/>
                </a:moveTo>
                <a:cubicBezTo>
                  <a:pt x="3125425" y="1327542"/>
                  <a:pt x="3153161" y="1300683"/>
                  <a:pt x="3153161" y="1266731"/>
                </a:cubicBezTo>
                <a:cubicBezTo>
                  <a:pt x="3153161" y="1233629"/>
                  <a:pt x="3125425" y="1206770"/>
                  <a:pt x="3092178" y="1206770"/>
                </a:cubicBezTo>
                <a:cubicBezTo>
                  <a:pt x="3058837" y="1206770"/>
                  <a:pt x="3031100" y="1233629"/>
                  <a:pt x="3031100" y="1266731"/>
                </a:cubicBezTo>
                <a:cubicBezTo>
                  <a:pt x="3031100" y="1300777"/>
                  <a:pt x="3058837" y="1327542"/>
                  <a:pt x="3092178" y="1327542"/>
                </a:cubicBezTo>
                <a:moveTo>
                  <a:pt x="2665013" y="1078244"/>
                </a:moveTo>
                <a:cubicBezTo>
                  <a:pt x="2673752" y="1021404"/>
                  <a:pt x="2717352" y="981210"/>
                  <a:pt x="2772825" y="981210"/>
                </a:cubicBezTo>
                <a:cubicBezTo>
                  <a:pt x="2833048" y="981210"/>
                  <a:pt x="2871044" y="1019891"/>
                  <a:pt x="2879783" y="1078244"/>
                </a:cubicBezTo>
                <a:lnTo>
                  <a:pt x="2665013" y="1078244"/>
                </a:lnTo>
                <a:close/>
                <a:moveTo>
                  <a:pt x="2776720" y="1333122"/>
                </a:moveTo>
                <a:cubicBezTo>
                  <a:pt x="2876553" y="1333122"/>
                  <a:pt x="2941526" y="1284983"/>
                  <a:pt x="2962993" y="1216322"/>
                </a:cubicBezTo>
                <a:lnTo>
                  <a:pt x="2863160" y="1216322"/>
                </a:lnTo>
                <a:cubicBezTo>
                  <a:pt x="2850526" y="1239966"/>
                  <a:pt x="2824309" y="1258881"/>
                  <a:pt x="2778334" y="1258881"/>
                </a:cubicBezTo>
                <a:cubicBezTo>
                  <a:pt x="2714977" y="1258881"/>
                  <a:pt x="2668147" y="1213863"/>
                  <a:pt x="2663398" y="1146810"/>
                </a:cubicBezTo>
                <a:lnTo>
                  <a:pt x="2974012" y="1146810"/>
                </a:lnTo>
                <a:cubicBezTo>
                  <a:pt x="2972397" y="993789"/>
                  <a:pt x="2891657" y="906213"/>
                  <a:pt x="2770355" y="906213"/>
                </a:cubicBezTo>
                <a:cubicBezTo>
                  <a:pt x="2660168" y="906213"/>
                  <a:pt x="2567459" y="994545"/>
                  <a:pt x="2567459" y="1120802"/>
                </a:cubicBezTo>
                <a:cubicBezTo>
                  <a:pt x="2567554" y="1247910"/>
                  <a:pt x="2647535" y="1333122"/>
                  <a:pt x="2776720" y="1333122"/>
                </a:cubicBezTo>
                <a:moveTo>
                  <a:pt x="2467721" y="1325177"/>
                </a:moveTo>
                <a:cubicBezTo>
                  <a:pt x="2489948" y="1325177"/>
                  <a:pt x="2514455" y="1322056"/>
                  <a:pt x="2527944" y="1317233"/>
                </a:cubicBezTo>
                <a:lnTo>
                  <a:pt x="2527944" y="1248572"/>
                </a:lnTo>
                <a:cubicBezTo>
                  <a:pt x="2514455" y="1250937"/>
                  <a:pt x="2502581" y="1252544"/>
                  <a:pt x="2493082" y="1252544"/>
                </a:cubicBezTo>
                <a:cubicBezTo>
                  <a:pt x="2453472" y="1252544"/>
                  <a:pt x="2439224" y="1230414"/>
                  <a:pt x="2439224" y="1188612"/>
                </a:cubicBezTo>
                <a:lnTo>
                  <a:pt x="2439224" y="991424"/>
                </a:lnTo>
                <a:lnTo>
                  <a:pt x="2520059" y="991424"/>
                </a:lnTo>
                <a:lnTo>
                  <a:pt x="2520059" y="918034"/>
                </a:lnTo>
                <a:lnTo>
                  <a:pt x="2439224" y="918034"/>
                </a:lnTo>
                <a:lnTo>
                  <a:pt x="2439224" y="799722"/>
                </a:lnTo>
                <a:lnTo>
                  <a:pt x="2347274" y="799722"/>
                </a:lnTo>
                <a:lnTo>
                  <a:pt x="2347274" y="918034"/>
                </a:lnTo>
                <a:lnTo>
                  <a:pt x="2278312" y="918034"/>
                </a:lnTo>
                <a:lnTo>
                  <a:pt x="2278312" y="991424"/>
                </a:lnTo>
                <a:lnTo>
                  <a:pt x="2347274" y="991424"/>
                </a:lnTo>
                <a:lnTo>
                  <a:pt x="2347274" y="1206014"/>
                </a:lnTo>
                <a:cubicBezTo>
                  <a:pt x="2347274" y="1295197"/>
                  <a:pt x="2401893" y="1325177"/>
                  <a:pt x="2467721" y="1325177"/>
                </a:cubicBezTo>
                <a:moveTo>
                  <a:pt x="2012058" y="1333122"/>
                </a:moveTo>
                <a:cubicBezTo>
                  <a:pt x="2065157" y="1333122"/>
                  <a:pt x="2104007" y="1311843"/>
                  <a:pt x="2126140" y="1271554"/>
                </a:cubicBezTo>
                <a:lnTo>
                  <a:pt x="2126140" y="1321300"/>
                </a:lnTo>
                <a:lnTo>
                  <a:pt x="2218849" y="1321300"/>
                </a:lnTo>
                <a:lnTo>
                  <a:pt x="2218849" y="918129"/>
                </a:lnTo>
                <a:lnTo>
                  <a:pt x="2124525" y="918129"/>
                </a:lnTo>
                <a:lnTo>
                  <a:pt x="2124525" y="1141419"/>
                </a:lnTo>
                <a:cubicBezTo>
                  <a:pt x="2124525" y="1222659"/>
                  <a:pt x="2081685" y="1255854"/>
                  <a:pt x="2039700" y="1255854"/>
                </a:cubicBezTo>
                <a:cubicBezTo>
                  <a:pt x="1992110" y="1255854"/>
                  <a:pt x="1971593" y="1224267"/>
                  <a:pt x="1971593" y="1170643"/>
                </a:cubicBezTo>
                <a:lnTo>
                  <a:pt x="1971593" y="918129"/>
                </a:lnTo>
                <a:lnTo>
                  <a:pt x="1877269" y="918129"/>
                </a:lnTo>
                <a:lnTo>
                  <a:pt x="1877269" y="1184829"/>
                </a:lnTo>
                <a:cubicBezTo>
                  <a:pt x="1877269" y="1282619"/>
                  <a:pt x="1932742" y="1333122"/>
                  <a:pt x="2012058" y="1333122"/>
                </a:cubicBezTo>
                <a:moveTo>
                  <a:pt x="1749698" y="1325177"/>
                </a:moveTo>
                <a:cubicBezTo>
                  <a:pt x="1771926" y="1325177"/>
                  <a:pt x="1796433" y="1322056"/>
                  <a:pt x="1809921" y="1317233"/>
                </a:cubicBezTo>
                <a:lnTo>
                  <a:pt x="1809921" y="1248572"/>
                </a:lnTo>
                <a:cubicBezTo>
                  <a:pt x="1796433" y="1250937"/>
                  <a:pt x="1784559" y="1252544"/>
                  <a:pt x="1775060" y="1252544"/>
                </a:cubicBezTo>
                <a:cubicBezTo>
                  <a:pt x="1735450" y="1252544"/>
                  <a:pt x="1721201" y="1230414"/>
                  <a:pt x="1721201" y="1188612"/>
                </a:cubicBezTo>
                <a:lnTo>
                  <a:pt x="1721201" y="991424"/>
                </a:lnTo>
                <a:lnTo>
                  <a:pt x="1802037" y="991424"/>
                </a:lnTo>
                <a:lnTo>
                  <a:pt x="1802037" y="918034"/>
                </a:lnTo>
                <a:lnTo>
                  <a:pt x="1721201" y="918034"/>
                </a:lnTo>
                <a:lnTo>
                  <a:pt x="1721201" y="799722"/>
                </a:lnTo>
                <a:lnTo>
                  <a:pt x="1629252" y="799722"/>
                </a:lnTo>
                <a:lnTo>
                  <a:pt x="1629252" y="918034"/>
                </a:lnTo>
                <a:lnTo>
                  <a:pt x="1560290" y="918034"/>
                </a:lnTo>
                <a:lnTo>
                  <a:pt x="1560290" y="991424"/>
                </a:lnTo>
                <a:lnTo>
                  <a:pt x="1629252" y="991424"/>
                </a:lnTo>
                <a:lnTo>
                  <a:pt x="1629252" y="1206014"/>
                </a:lnTo>
                <a:cubicBezTo>
                  <a:pt x="1629252" y="1295197"/>
                  <a:pt x="1683966" y="1325177"/>
                  <a:pt x="1749698" y="1325177"/>
                </a:cubicBezTo>
                <a:moveTo>
                  <a:pt x="1392349" y="815516"/>
                </a:moveTo>
                <a:cubicBezTo>
                  <a:pt x="1392349" y="849468"/>
                  <a:pt x="1420086" y="877084"/>
                  <a:pt x="1454187" y="877084"/>
                </a:cubicBezTo>
                <a:cubicBezTo>
                  <a:pt x="1488288" y="877084"/>
                  <a:pt x="1516025" y="849468"/>
                  <a:pt x="1516025" y="815516"/>
                </a:cubicBezTo>
                <a:cubicBezTo>
                  <a:pt x="1516025" y="780807"/>
                  <a:pt x="1488288" y="753191"/>
                  <a:pt x="1454187" y="753191"/>
                </a:cubicBezTo>
                <a:cubicBezTo>
                  <a:pt x="1420086" y="753191"/>
                  <a:pt x="1392349" y="780712"/>
                  <a:pt x="1392349" y="815516"/>
                </a:cubicBezTo>
                <a:moveTo>
                  <a:pt x="1407358" y="1321205"/>
                </a:moveTo>
                <a:lnTo>
                  <a:pt x="1500827" y="1321205"/>
                </a:lnTo>
                <a:lnTo>
                  <a:pt x="1500827" y="918034"/>
                </a:lnTo>
                <a:lnTo>
                  <a:pt x="1407358" y="918034"/>
                </a:lnTo>
                <a:lnTo>
                  <a:pt x="1407358" y="1321205"/>
                </a:lnTo>
                <a:close/>
                <a:moveTo>
                  <a:pt x="1275798" y="1325177"/>
                </a:moveTo>
                <a:cubicBezTo>
                  <a:pt x="1298025" y="1325177"/>
                  <a:pt x="1322532" y="1322056"/>
                  <a:pt x="1336021" y="1317233"/>
                </a:cubicBezTo>
                <a:lnTo>
                  <a:pt x="1336021" y="1248572"/>
                </a:lnTo>
                <a:cubicBezTo>
                  <a:pt x="1322532" y="1250937"/>
                  <a:pt x="1310659" y="1252544"/>
                  <a:pt x="1301160" y="1252544"/>
                </a:cubicBezTo>
                <a:cubicBezTo>
                  <a:pt x="1261549" y="1252544"/>
                  <a:pt x="1247301" y="1230414"/>
                  <a:pt x="1247301" y="1188612"/>
                </a:cubicBezTo>
                <a:lnTo>
                  <a:pt x="1247301" y="991424"/>
                </a:lnTo>
                <a:lnTo>
                  <a:pt x="1328137" y="991424"/>
                </a:lnTo>
                <a:lnTo>
                  <a:pt x="1328137" y="918034"/>
                </a:lnTo>
                <a:lnTo>
                  <a:pt x="1247301" y="918034"/>
                </a:lnTo>
                <a:lnTo>
                  <a:pt x="1247301" y="799722"/>
                </a:lnTo>
                <a:lnTo>
                  <a:pt x="1155352" y="799722"/>
                </a:lnTo>
                <a:lnTo>
                  <a:pt x="1155352" y="918034"/>
                </a:lnTo>
                <a:lnTo>
                  <a:pt x="1086390" y="918034"/>
                </a:lnTo>
                <a:lnTo>
                  <a:pt x="1086390" y="991424"/>
                </a:lnTo>
                <a:lnTo>
                  <a:pt x="1155352" y="991424"/>
                </a:lnTo>
                <a:lnTo>
                  <a:pt x="1155352" y="1206014"/>
                </a:lnTo>
                <a:cubicBezTo>
                  <a:pt x="1155352" y="1295197"/>
                  <a:pt x="1210065" y="1325177"/>
                  <a:pt x="1275798" y="1325177"/>
                </a:cubicBezTo>
                <a:moveTo>
                  <a:pt x="878839" y="1333122"/>
                </a:moveTo>
                <a:cubicBezTo>
                  <a:pt x="981047" y="1333122"/>
                  <a:pt x="1057988" y="1282619"/>
                  <a:pt x="1057988" y="1202136"/>
                </a:cubicBezTo>
                <a:cubicBezTo>
                  <a:pt x="1057988" y="1131962"/>
                  <a:pt x="999380" y="1100374"/>
                  <a:pt x="909805" y="1080608"/>
                </a:cubicBezTo>
                <a:lnTo>
                  <a:pt x="860696" y="1069543"/>
                </a:lnTo>
                <a:cubicBezTo>
                  <a:pt x="815481" y="1060085"/>
                  <a:pt x="796483" y="1049020"/>
                  <a:pt x="796483" y="1023012"/>
                </a:cubicBezTo>
                <a:cubicBezTo>
                  <a:pt x="796483" y="993789"/>
                  <a:pt x="825835" y="975630"/>
                  <a:pt x="866205" y="975630"/>
                </a:cubicBezTo>
                <a:cubicBezTo>
                  <a:pt x="911420" y="975630"/>
                  <a:pt x="939917" y="994545"/>
                  <a:pt x="949415" y="1026890"/>
                </a:cubicBezTo>
                <a:lnTo>
                  <a:pt x="1043740" y="1026890"/>
                </a:lnTo>
                <a:cubicBezTo>
                  <a:pt x="1034241" y="961444"/>
                  <a:pt x="974778" y="906969"/>
                  <a:pt x="867060" y="906969"/>
                </a:cubicBezTo>
                <a:cubicBezTo>
                  <a:pt x="768841" y="906969"/>
                  <a:pt x="700639" y="957472"/>
                  <a:pt x="700639" y="1028497"/>
                </a:cubicBezTo>
                <a:cubicBezTo>
                  <a:pt x="700639" y="1095551"/>
                  <a:pt x="748989" y="1129503"/>
                  <a:pt x="836948" y="1148418"/>
                </a:cubicBezTo>
                <a:lnTo>
                  <a:pt x="884538" y="1158632"/>
                </a:lnTo>
                <a:cubicBezTo>
                  <a:pt x="941626" y="1170454"/>
                  <a:pt x="962239" y="1183883"/>
                  <a:pt x="962239" y="1211499"/>
                </a:cubicBezTo>
                <a:cubicBezTo>
                  <a:pt x="962239" y="1244600"/>
                  <a:pt x="929753" y="1263610"/>
                  <a:pt x="883778" y="1263610"/>
                </a:cubicBezTo>
                <a:cubicBezTo>
                  <a:pt x="825930" y="1263610"/>
                  <a:pt x="795058" y="1235994"/>
                  <a:pt x="787934" y="1195800"/>
                </a:cubicBezTo>
                <a:lnTo>
                  <a:pt x="686486" y="1195800"/>
                </a:lnTo>
                <a:cubicBezTo>
                  <a:pt x="692565" y="1276282"/>
                  <a:pt x="761527" y="1333122"/>
                  <a:pt x="878839" y="1333122"/>
                </a:cubicBezTo>
                <a:moveTo>
                  <a:pt x="271764" y="1321205"/>
                </a:moveTo>
                <a:lnTo>
                  <a:pt x="366088" y="1321205"/>
                </a:lnTo>
                <a:lnTo>
                  <a:pt x="366088" y="1096402"/>
                </a:lnTo>
                <a:cubicBezTo>
                  <a:pt x="366088" y="1016676"/>
                  <a:pt x="410448" y="983574"/>
                  <a:pt x="457182" y="983574"/>
                </a:cubicBezTo>
                <a:cubicBezTo>
                  <a:pt x="506292" y="983574"/>
                  <a:pt x="523770" y="1016676"/>
                  <a:pt x="523770" y="1060936"/>
                </a:cubicBezTo>
                <a:lnTo>
                  <a:pt x="523770" y="1321300"/>
                </a:lnTo>
                <a:lnTo>
                  <a:pt x="618854" y="1321300"/>
                </a:lnTo>
                <a:lnTo>
                  <a:pt x="618854" y="1053087"/>
                </a:lnTo>
                <a:cubicBezTo>
                  <a:pt x="618854" y="958418"/>
                  <a:pt x="565755" y="906307"/>
                  <a:pt x="484159" y="906307"/>
                </a:cubicBezTo>
                <a:cubicBezTo>
                  <a:pt x="425551" y="906307"/>
                  <a:pt x="385086" y="936287"/>
                  <a:pt x="363713" y="970239"/>
                </a:cubicBezTo>
                <a:lnTo>
                  <a:pt x="363713" y="918129"/>
                </a:lnTo>
                <a:lnTo>
                  <a:pt x="271764" y="918129"/>
                </a:lnTo>
                <a:lnTo>
                  <a:pt x="271764" y="1321205"/>
                </a:lnTo>
                <a:lnTo>
                  <a:pt x="271764" y="1321205"/>
                </a:lnTo>
                <a:close/>
                <a:moveTo>
                  <a:pt x="65732" y="1321205"/>
                </a:moveTo>
                <a:lnTo>
                  <a:pt x="164806" y="1321205"/>
                </a:lnTo>
                <a:lnTo>
                  <a:pt x="164806" y="768890"/>
                </a:lnTo>
                <a:lnTo>
                  <a:pt x="65732" y="768890"/>
                </a:lnTo>
                <a:lnTo>
                  <a:pt x="65732" y="1321205"/>
                </a:lnTo>
                <a:lnTo>
                  <a:pt x="65732" y="1321205"/>
                </a:lnTo>
                <a:close/>
                <a:moveTo>
                  <a:pt x="3290040" y="579931"/>
                </a:moveTo>
                <a:cubicBezTo>
                  <a:pt x="3392249" y="579931"/>
                  <a:pt x="3469190" y="529428"/>
                  <a:pt x="3469190" y="448945"/>
                </a:cubicBezTo>
                <a:cubicBezTo>
                  <a:pt x="3469190" y="378771"/>
                  <a:pt x="3410582" y="347183"/>
                  <a:pt x="3321007" y="327417"/>
                </a:cubicBezTo>
                <a:lnTo>
                  <a:pt x="3271898" y="316352"/>
                </a:lnTo>
                <a:cubicBezTo>
                  <a:pt x="3226683" y="306894"/>
                  <a:pt x="3207685" y="295829"/>
                  <a:pt x="3207685" y="269821"/>
                </a:cubicBezTo>
                <a:cubicBezTo>
                  <a:pt x="3207685" y="240597"/>
                  <a:pt x="3237037" y="222534"/>
                  <a:pt x="3277407" y="222534"/>
                </a:cubicBezTo>
                <a:cubicBezTo>
                  <a:pt x="3322622" y="222534"/>
                  <a:pt x="3351119" y="241449"/>
                  <a:pt x="3360617" y="273793"/>
                </a:cubicBezTo>
                <a:lnTo>
                  <a:pt x="3454942" y="273793"/>
                </a:lnTo>
                <a:cubicBezTo>
                  <a:pt x="3445443" y="208348"/>
                  <a:pt x="3385979" y="153873"/>
                  <a:pt x="3278262" y="153873"/>
                </a:cubicBezTo>
                <a:cubicBezTo>
                  <a:pt x="3179948" y="153873"/>
                  <a:pt x="3111841" y="204375"/>
                  <a:pt x="3111841" y="275401"/>
                </a:cubicBezTo>
                <a:cubicBezTo>
                  <a:pt x="3111841" y="342454"/>
                  <a:pt x="3160191" y="376406"/>
                  <a:pt x="3248151" y="395321"/>
                </a:cubicBezTo>
                <a:lnTo>
                  <a:pt x="3295740" y="405535"/>
                </a:lnTo>
                <a:cubicBezTo>
                  <a:pt x="3352828" y="417357"/>
                  <a:pt x="3373441" y="430787"/>
                  <a:pt x="3373441" y="458402"/>
                </a:cubicBezTo>
                <a:cubicBezTo>
                  <a:pt x="3373441" y="491504"/>
                  <a:pt x="3340955" y="510513"/>
                  <a:pt x="3294980" y="510513"/>
                </a:cubicBezTo>
                <a:cubicBezTo>
                  <a:pt x="3237132" y="510513"/>
                  <a:pt x="3206260" y="482897"/>
                  <a:pt x="3199136" y="442703"/>
                </a:cubicBezTo>
                <a:lnTo>
                  <a:pt x="3097688" y="442703"/>
                </a:lnTo>
                <a:cubicBezTo>
                  <a:pt x="3103862" y="523091"/>
                  <a:pt x="3172729" y="579931"/>
                  <a:pt x="3290040" y="579931"/>
                </a:cubicBezTo>
                <a:moveTo>
                  <a:pt x="2747463" y="325052"/>
                </a:moveTo>
                <a:cubicBezTo>
                  <a:pt x="2756202" y="268213"/>
                  <a:pt x="2799802" y="228019"/>
                  <a:pt x="2855276" y="228019"/>
                </a:cubicBezTo>
                <a:cubicBezTo>
                  <a:pt x="2915499" y="228019"/>
                  <a:pt x="2953494" y="266700"/>
                  <a:pt x="2962233" y="325052"/>
                </a:cubicBezTo>
                <a:lnTo>
                  <a:pt x="2747463" y="325052"/>
                </a:lnTo>
                <a:close/>
                <a:moveTo>
                  <a:pt x="2859170" y="579931"/>
                </a:moveTo>
                <a:cubicBezTo>
                  <a:pt x="2959004" y="579931"/>
                  <a:pt x="3023976" y="531792"/>
                  <a:pt x="3045444" y="463131"/>
                </a:cubicBezTo>
                <a:lnTo>
                  <a:pt x="2945610" y="463131"/>
                </a:lnTo>
                <a:cubicBezTo>
                  <a:pt x="2932977" y="486775"/>
                  <a:pt x="2906760" y="505690"/>
                  <a:pt x="2860785" y="505690"/>
                </a:cubicBezTo>
                <a:cubicBezTo>
                  <a:pt x="2797427" y="505690"/>
                  <a:pt x="2750598" y="460672"/>
                  <a:pt x="2745848" y="393619"/>
                </a:cubicBezTo>
                <a:lnTo>
                  <a:pt x="3056462" y="393619"/>
                </a:lnTo>
                <a:cubicBezTo>
                  <a:pt x="3054848" y="240597"/>
                  <a:pt x="2974012" y="153022"/>
                  <a:pt x="2852806" y="153022"/>
                </a:cubicBezTo>
                <a:cubicBezTo>
                  <a:pt x="2742619" y="153022"/>
                  <a:pt x="2649909" y="241354"/>
                  <a:pt x="2649909" y="367611"/>
                </a:cubicBezTo>
                <a:cubicBezTo>
                  <a:pt x="2650004" y="494719"/>
                  <a:pt x="2729985" y="579931"/>
                  <a:pt x="2859170" y="579931"/>
                </a:cubicBezTo>
                <a:moveTo>
                  <a:pt x="2465536" y="62325"/>
                </a:moveTo>
                <a:cubicBezTo>
                  <a:pt x="2465536" y="96277"/>
                  <a:pt x="2493273" y="123893"/>
                  <a:pt x="2527374" y="123893"/>
                </a:cubicBezTo>
                <a:cubicBezTo>
                  <a:pt x="2561475" y="123893"/>
                  <a:pt x="2589211" y="96277"/>
                  <a:pt x="2589211" y="62325"/>
                </a:cubicBezTo>
                <a:cubicBezTo>
                  <a:pt x="2589211" y="27616"/>
                  <a:pt x="2561475" y="0"/>
                  <a:pt x="2527374" y="0"/>
                </a:cubicBezTo>
                <a:cubicBezTo>
                  <a:pt x="2493273" y="0"/>
                  <a:pt x="2465536" y="27616"/>
                  <a:pt x="2465536" y="62325"/>
                </a:cubicBezTo>
                <a:moveTo>
                  <a:pt x="2480639" y="568109"/>
                </a:moveTo>
                <a:lnTo>
                  <a:pt x="2574108" y="568109"/>
                </a:lnTo>
                <a:lnTo>
                  <a:pt x="2574108" y="164938"/>
                </a:lnTo>
                <a:lnTo>
                  <a:pt x="2480639" y="164938"/>
                </a:lnTo>
                <a:lnTo>
                  <a:pt x="2480639" y="568109"/>
                </a:lnTo>
                <a:close/>
                <a:moveTo>
                  <a:pt x="2183703" y="568109"/>
                </a:moveTo>
                <a:lnTo>
                  <a:pt x="2278027" y="568109"/>
                </a:lnTo>
                <a:lnTo>
                  <a:pt x="2278027" y="385864"/>
                </a:lnTo>
                <a:cubicBezTo>
                  <a:pt x="2278027" y="314082"/>
                  <a:pt x="2298640" y="266700"/>
                  <a:pt x="2347749" y="249393"/>
                </a:cubicBezTo>
                <a:cubicBezTo>
                  <a:pt x="2367602" y="242300"/>
                  <a:pt x="2391349" y="240692"/>
                  <a:pt x="2419846" y="243056"/>
                </a:cubicBezTo>
                <a:lnTo>
                  <a:pt x="2419846" y="153116"/>
                </a:lnTo>
                <a:cubicBezTo>
                  <a:pt x="2349269" y="149144"/>
                  <a:pt x="2301775" y="176003"/>
                  <a:pt x="2275653" y="247785"/>
                </a:cubicBezTo>
                <a:lnTo>
                  <a:pt x="2275653" y="164938"/>
                </a:lnTo>
                <a:lnTo>
                  <a:pt x="2183703" y="164938"/>
                </a:lnTo>
                <a:lnTo>
                  <a:pt x="2183703" y="568109"/>
                </a:lnTo>
                <a:close/>
                <a:moveTo>
                  <a:pt x="1778195" y="366098"/>
                </a:moveTo>
                <a:cubicBezTo>
                  <a:pt x="1778195" y="282494"/>
                  <a:pt x="1814671" y="228776"/>
                  <a:pt x="1881258" y="228776"/>
                </a:cubicBezTo>
                <a:cubicBezTo>
                  <a:pt x="1943856" y="228776"/>
                  <a:pt x="1987456" y="286372"/>
                  <a:pt x="1987456" y="366098"/>
                </a:cubicBezTo>
                <a:cubicBezTo>
                  <a:pt x="1987456" y="446581"/>
                  <a:pt x="1943856" y="504933"/>
                  <a:pt x="1881258" y="504933"/>
                </a:cubicBezTo>
                <a:cubicBezTo>
                  <a:pt x="1814576" y="504933"/>
                  <a:pt x="1778195" y="450553"/>
                  <a:pt x="1778195" y="366098"/>
                </a:cubicBezTo>
                <a:moveTo>
                  <a:pt x="1862925" y="579931"/>
                </a:moveTo>
                <a:cubicBezTo>
                  <a:pt x="1921533" y="579931"/>
                  <a:pt x="1964373" y="553923"/>
                  <a:pt x="1985746" y="517606"/>
                </a:cubicBezTo>
                <a:lnTo>
                  <a:pt x="1985746" y="568109"/>
                </a:lnTo>
                <a:lnTo>
                  <a:pt x="2080830" y="568109"/>
                </a:lnTo>
                <a:lnTo>
                  <a:pt x="2080830" y="164938"/>
                </a:lnTo>
                <a:lnTo>
                  <a:pt x="1985746" y="164938"/>
                </a:lnTo>
                <a:lnTo>
                  <a:pt x="1985746" y="217048"/>
                </a:lnTo>
                <a:cubicBezTo>
                  <a:pt x="1964373" y="180732"/>
                  <a:pt x="1921533" y="153116"/>
                  <a:pt x="1862925" y="153116"/>
                </a:cubicBezTo>
                <a:cubicBezTo>
                  <a:pt x="1759862" y="153116"/>
                  <a:pt x="1681496" y="233599"/>
                  <a:pt x="1681496" y="366098"/>
                </a:cubicBezTo>
                <a:cubicBezTo>
                  <a:pt x="1681496" y="498597"/>
                  <a:pt x="1759957" y="579931"/>
                  <a:pt x="1862925" y="579931"/>
                </a:cubicBezTo>
                <a:moveTo>
                  <a:pt x="1398049" y="579931"/>
                </a:moveTo>
                <a:cubicBezTo>
                  <a:pt x="1451148" y="579931"/>
                  <a:pt x="1489998" y="558651"/>
                  <a:pt x="1512131" y="518363"/>
                </a:cubicBezTo>
                <a:lnTo>
                  <a:pt x="1512131" y="568109"/>
                </a:lnTo>
                <a:lnTo>
                  <a:pt x="1604840" y="568109"/>
                </a:lnTo>
                <a:lnTo>
                  <a:pt x="1604840" y="164938"/>
                </a:lnTo>
                <a:lnTo>
                  <a:pt x="1510516" y="164938"/>
                </a:lnTo>
                <a:lnTo>
                  <a:pt x="1510516" y="388228"/>
                </a:lnTo>
                <a:cubicBezTo>
                  <a:pt x="1510516" y="469468"/>
                  <a:pt x="1467771" y="502663"/>
                  <a:pt x="1425691" y="502663"/>
                </a:cubicBezTo>
                <a:cubicBezTo>
                  <a:pt x="1378101" y="502663"/>
                  <a:pt x="1357488" y="471075"/>
                  <a:pt x="1357488" y="417452"/>
                </a:cubicBezTo>
                <a:lnTo>
                  <a:pt x="1357488" y="164938"/>
                </a:lnTo>
                <a:lnTo>
                  <a:pt x="1263164" y="164938"/>
                </a:lnTo>
                <a:lnTo>
                  <a:pt x="1263164" y="431543"/>
                </a:lnTo>
                <a:cubicBezTo>
                  <a:pt x="1263259" y="529428"/>
                  <a:pt x="1318733" y="579931"/>
                  <a:pt x="1398049" y="579931"/>
                </a:cubicBezTo>
                <a:moveTo>
                  <a:pt x="1136734" y="572081"/>
                </a:moveTo>
                <a:cubicBezTo>
                  <a:pt x="1158961" y="572081"/>
                  <a:pt x="1183468" y="568960"/>
                  <a:pt x="1196957" y="564137"/>
                </a:cubicBezTo>
                <a:lnTo>
                  <a:pt x="1196957" y="495476"/>
                </a:lnTo>
                <a:cubicBezTo>
                  <a:pt x="1183468" y="497840"/>
                  <a:pt x="1171595" y="499448"/>
                  <a:pt x="1162096" y="499448"/>
                </a:cubicBezTo>
                <a:cubicBezTo>
                  <a:pt x="1122486" y="499448"/>
                  <a:pt x="1108237" y="477412"/>
                  <a:pt x="1108237" y="435515"/>
                </a:cubicBezTo>
                <a:lnTo>
                  <a:pt x="1108237" y="238233"/>
                </a:lnTo>
                <a:lnTo>
                  <a:pt x="1189073" y="238233"/>
                </a:lnTo>
                <a:lnTo>
                  <a:pt x="1189073" y="164843"/>
                </a:lnTo>
                <a:lnTo>
                  <a:pt x="1108237" y="164843"/>
                </a:lnTo>
                <a:lnTo>
                  <a:pt x="1108237" y="46531"/>
                </a:lnTo>
                <a:lnTo>
                  <a:pt x="1016288" y="46531"/>
                </a:lnTo>
                <a:lnTo>
                  <a:pt x="1016288" y="164843"/>
                </a:lnTo>
                <a:lnTo>
                  <a:pt x="947326" y="164843"/>
                </a:lnTo>
                <a:lnTo>
                  <a:pt x="947326" y="238233"/>
                </a:lnTo>
                <a:lnTo>
                  <a:pt x="1016288" y="238233"/>
                </a:lnTo>
                <a:lnTo>
                  <a:pt x="1016288" y="452823"/>
                </a:lnTo>
                <a:cubicBezTo>
                  <a:pt x="1016288" y="542101"/>
                  <a:pt x="1070906" y="572081"/>
                  <a:pt x="1136734" y="572081"/>
                </a:cubicBezTo>
                <a:moveTo>
                  <a:pt x="734360" y="579931"/>
                </a:moveTo>
                <a:cubicBezTo>
                  <a:pt x="840558" y="579931"/>
                  <a:pt x="907905" y="515998"/>
                  <a:pt x="919019" y="441095"/>
                </a:cubicBezTo>
                <a:lnTo>
                  <a:pt x="825550" y="441095"/>
                </a:lnTo>
                <a:cubicBezTo>
                  <a:pt x="812821" y="476561"/>
                  <a:pt x="785939" y="502663"/>
                  <a:pt x="735975" y="502663"/>
                </a:cubicBezTo>
                <a:cubicBezTo>
                  <a:pt x="678127" y="502663"/>
                  <a:pt x="632152" y="456133"/>
                  <a:pt x="632152" y="367706"/>
                </a:cubicBezTo>
                <a:cubicBezTo>
                  <a:pt x="632152" y="278522"/>
                  <a:pt x="677367" y="231235"/>
                  <a:pt x="738350" y="231235"/>
                </a:cubicBezTo>
                <a:cubicBezTo>
                  <a:pt x="784325" y="231235"/>
                  <a:pt x="812821" y="256486"/>
                  <a:pt x="825550" y="292803"/>
                </a:cubicBezTo>
                <a:lnTo>
                  <a:pt x="918259" y="292803"/>
                </a:lnTo>
                <a:cubicBezTo>
                  <a:pt x="907145" y="217048"/>
                  <a:pt x="842173" y="153967"/>
                  <a:pt x="736735" y="153967"/>
                </a:cubicBezTo>
                <a:cubicBezTo>
                  <a:pt x="620278" y="153967"/>
                  <a:pt x="533079" y="237571"/>
                  <a:pt x="533079" y="367800"/>
                </a:cubicBezTo>
                <a:cubicBezTo>
                  <a:pt x="533079" y="499448"/>
                  <a:pt x="618664" y="579931"/>
                  <a:pt x="734360" y="579931"/>
                </a:cubicBezTo>
                <a:moveTo>
                  <a:pt x="172690" y="370070"/>
                </a:moveTo>
                <a:lnTo>
                  <a:pt x="209926" y="261971"/>
                </a:lnTo>
                <a:cubicBezTo>
                  <a:pt x="225789" y="220926"/>
                  <a:pt x="240797" y="174395"/>
                  <a:pt x="259035" y="119164"/>
                </a:cubicBezTo>
                <a:lnTo>
                  <a:pt x="259795" y="119164"/>
                </a:lnTo>
                <a:cubicBezTo>
                  <a:pt x="278793" y="174395"/>
                  <a:pt x="294656" y="221777"/>
                  <a:pt x="308904" y="261215"/>
                </a:cubicBezTo>
                <a:lnTo>
                  <a:pt x="346140" y="370070"/>
                </a:lnTo>
                <a:lnTo>
                  <a:pt x="172690" y="370070"/>
                </a:lnTo>
                <a:close/>
                <a:moveTo>
                  <a:pt x="0" y="568109"/>
                </a:moveTo>
                <a:lnTo>
                  <a:pt x="103823" y="568109"/>
                </a:lnTo>
                <a:lnTo>
                  <a:pt x="143433" y="452917"/>
                </a:lnTo>
                <a:lnTo>
                  <a:pt x="374827" y="452917"/>
                </a:lnTo>
                <a:lnTo>
                  <a:pt x="414437" y="568109"/>
                </a:lnTo>
                <a:lnTo>
                  <a:pt x="520635" y="568109"/>
                </a:lnTo>
                <a:lnTo>
                  <a:pt x="316124" y="15794"/>
                </a:lnTo>
                <a:lnTo>
                  <a:pt x="206791" y="15794"/>
                </a:lnTo>
                <a:lnTo>
                  <a:pt x="0" y="568109"/>
                </a:lnTo>
                <a:close/>
              </a:path>
            </a:pathLst>
          </a:custGeom>
          <a:solidFill>
            <a:schemeClr val="bg1"/>
          </a:solidFill>
          <a:ln w="9499" cap="flat">
            <a:noFill/>
            <a:prstDash val="solid"/>
            <a:miter/>
          </a:ln>
        </p:spPr>
        <p:txBody>
          <a:bodyPr rtlCol="0" anchor="ctr"/>
          <a:lstStyle/>
          <a:p>
            <a:endParaRPr lang="en-US"/>
          </a:p>
        </p:txBody>
      </p:sp>
    </p:spTree>
    <p:extLst>
      <p:ext uri="{BB962C8B-B14F-4D97-AF65-F5344CB8AC3E}">
        <p14:creationId xmlns:p14="http://schemas.microsoft.com/office/powerpoint/2010/main" val="1334513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6181595" y="273659"/>
            <a:ext cx="5699254" cy="5526951"/>
          </a:xfrm>
        </p:spPr>
        <p:txBody>
          <a:bodyPr/>
          <a:lstStyle>
            <a:lvl1pPr marL="0" indent="0">
              <a:spcBef>
                <a:spcPts val="0"/>
              </a:spcBef>
              <a:spcAft>
                <a:spcPts val="0"/>
              </a:spcAft>
              <a:tabLst>
                <a:tab pos="5059363" algn="l"/>
              </a:tabLst>
              <a:defRPr sz="2300">
                <a:solidFill>
                  <a:schemeClr val="tx1"/>
                </a:solidFill>
              </a:defRPr>
            </a:lvl1pPr>
            <a:lvl2pPr>
              <a:defRPr sz="2300">
                <a:solidFill>
                  <a:schemeClr val="tx1"/>
                </a:solidFill>
              </a:defRPr>
            </a:lvl2pPr>
            <a:lvl3pPr>
              <a:defRPr sz="2300">
                <a:solidFill>
                  <a:schemeClr val="tx1"/>
                </a:solidFill>
              </a:defRPr>
            </a:lvl3pPr>
            <a:lvl4pPr>
              <a:defRPr sz="2300">
                <a:solidFill>
                  <a:schemeClr val="tx1"/>
                </a:solidFill>
              </a:defRPr>
            </a:lvl4pPr>
            <a:lvl5pPr>
              <a:defRPr sz="23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p>
            <a:fld id="{741AFF56-1126-4107-9C02-BC0EFBF16431}" type="slidenum">
              <a:rPr lang="en-GB" smtClean="0"/>
              <a:t>‹#›</a:t>
            </a:fld>
            <a:endParaRPr lang="en-GB"/>
          </a:p>
        </p:txBody>
      </p:sp>
      <p:sp>
        <p:nvSpPr>
          <p:cNvPr id="12" name="Graphic 9">
            <a:extLst>
              <a:ext uri="{FF2B5EF4-FFF2-40B4-BE49-F238E27FC236}">
                <a16:creationId xmlns:a16="http://schemas.microsoft.com/office/drawing/2014/main" id="{DC6B46B2-5670-951A-34DC-520A5FFF8E92}"/>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accent1"/>
          </a:solidFill>
          <a:ln w="9509" cap="flat">
            <a:noFill/>
            <a:prstDash val="solid"/>
            <a:miter/>
          </a:ln>
        </p:spPr>
        <p:txBody>
          <a:bodyPr rtlCol="0" anchor="ctr"/>
          <a:lstStyle/>
          <a:p>
            <a:endParaRPr lang="en-US"/>
          </a:p>
        </p:txBody>
      </p:sp>
    </p:spTree>
    <p:extLst>
      <p:ext uri="{BB962C8B-B14F-4D97-AF65-F5344CB8AC3E}">
        <p14:creationId xmlns:p14="http://schemas.microsoft.com/office/powerpoint/2010/main" val="42304486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2" y="269601"/>
            <a:ext cx="11554001" cy="1220996"/>
          </a:xfrm>
        </p:spPr>
        <p:txBody>
          <a:bodyPr/>
          <a:lstStyle>
            <a:lvl1pPr>
              <a:defRPr sz="4200" b="0" i="0">
                <a:solidFill>
                  <a:schemeClr val="bg1"/>
                </a:solidFill>
                <a:latin typeface="+mj-lt"/>
              </a:defRPr>
            </a:lvl1pPr>
          </a:lstStyle>
          <a:p>
            <a:r>
              <a:rPr lang="en-US"/>
              <a:t>Click to edit Master title style</a:t>
            </a:r>
            <a:endParaRPr lang="en-GB"/>
          </a:p>
        </p:txBody>
      </p:sp>
      <p:sp>
        <p:nvSpPr>
          <p:cNvPr id="12" name="Graphic 9">
            <a:extLst>
              <a:ext uri="{FF2B5EF4-FFF2-40B4-BE49-F238E27FC236}">
                <a16:creationId xmlns:a16="http://schemas.microsoft.com/office/drawing/2014/main" id="{DC6B46B2-5670-951A-34DC-520A5FFF8E92}"/>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bg1"/>
          </a:solidFill>
          <a:ln w="9509" cap="flat">
            <a:noFill/>
            <a:prstDash val="solid"/>
            <a:miter/>
          </a:ln>
        </p:spPr>
        <p:txBody>
          <a:bodyPr rtlCol="0" anchor="ctr"/>
          <a:lstStyle/>
          <a:p>
            <a:endParaRPr lang="en-US"/>
          </a:p>
        </p:txBody>
      </p:sp>
      <p:sp>
        <p:nvSpPr>
          <p:cNvPr id="8" name="Text Placeholder 7">
            <a:extLst>
              <a:ext uri="{FF2B5EF4-FFF2-40B4-BE49-F238E27FC236}">
                <a16:creationId xmlns:a16="http://schemas.microsoft.com/office/drawing/2014/main" id="{6D15CAF0-DBAD-68DB-B4B8-EF505A445D04}"/>
              </a:ext>
            </a:extLst>
          </p:cNvPr>
          <p:cNvSpPr>
            <a:spLocks noGrp="1"/>
          </p:cNvSpPr>
          <p:nvPr>
            <p:ph type="body" sz="quarter" idx="10" hasCustomPrompt="1"/>
          </p:nvPr>
        </p:nvSpPr>
        <p:spPr>
          <a:xfrm>
            <a:off x="6096000" y="3429000"/>
            <a:ext cx="6048267" cy="4010982"/>
          </a:xfrm>
        </p:spPr>
        <p:txBody>
          <a:bodyPr anchor="b" anchorCtr="0"/>
          <a:lstStyle>
            <a:lvl1pPr algn="r">
              <a:defRPr sz="23000">
                <a:solidFill>
                  <a:schemeClr val="bg1"/>
                </a:solidFill>
              </a:defRPr>
            </a:lvl1pPr>
          </a:lstStyle>
          <a:p>
            <a:pPr lvl="0"/>
            <a:r>
              <a:rPr lang="en-GB"/>
              <a:t>#</a:t>
            </a:r>
            <a:endParaRPr lang="en-US"/>
          </a:p>
        </p:txBody>
      </p:sp>
    </p:spTree>
    <p:extLst>
      <p:ext uri="{BB962C8B-B14F-4D97-AF65-F5344CB8AC3E}">
        <p14:creationId xmlns:p14="http://schemas.microsoft.com/office/powerpoint/2010/main" val="32611989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Feature Copy">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2" y="235980"/>
            <a:ext cx="9804590" cy="4443594"/>
          </a:xfrm>
        </p:spPr>
        <p:txBody>
          <a:bodyPr/>
          <a:lstStyle>
            <a:lvl1pPr>
              <a:lnSpc>
                <a:spcPct val="100000"/>
              </a:lnSpc>
              <a:defRPr sz="3500" b="0" i="0">
                <a:solidFill>
                  <a:schemeClr val="tx1"/>
                </a:solidFill>
                <a:latin typeface="+mj-lt"/>
              </a:defRPr>
            </a:lvl1pPr>
          </a:lstStyle>
          <a:p>
            <a:r>
              <a:rPr lang="en-US"/>
              <a:t>Click to edit Master title style</a:t>
            </a:r>
            <a:endParaRPr lang="en-GB"/>
          </a:p>
        </p:txBody>
      </p:sp>
      <p:sp>
        <p:nvSpPr>
          <p:cNvPr id="3" name="Graphic 9">
            <a:extLst>
              <a:ext uri="{FF2B5EF4-FFF2-40B4-BE49-F238E27FC236}">
                <a16:creationId xmlns:a16="http://schemas.microsoft.com/office/drawing/2014/main" id="{9B1AB03E-57D3-D012-D1A8-49BD6BF75415}"/>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tx1"/>
          </a:solidFill>
          <a:ln w="9509" cap="flat">
            <a:noFill/>
            <a:prstDash val="solid"/>
            <a:miter/>
          </a:ln>
        </p:spPr>
        <p:txBody>
          <a:bodyPr rtlCol="0" anchor="ctr"/>
          <a:lstStyle/>
          <a:p>
            <a:endParaRPr lang="en-US"/>
          </a:p>
        </p:txBody>
      </p:sp>
      <p:sp>
        <p:nvSpPr>
          <p:cNvPr id="8" name="Slide Number Placeholder 7">
            <a:extLst>
              <a:ext uri="{FF2B5EF4-FFF2-40B4-BE49-F238E27FC236}">
                <a16:creationId xmlns:a16="http://schemas.microsoft.com/office/drawing/2014/main" id="{231C67D6-C5B6-BEE1-88C5-321259FD8646}"/>
              </a:ext>
            </a:extLst>
          </p:cNvPr>
          <p:cNvSpPr>
            <a:spLocks noGrp="1"/>
          </p:cNvSpPr>
          <p:nvPr>
            <p:ph type="sldNum" sz="quarter" idx="12"/>
          </p:nvPr>
        </p:nvSpPr>
        <p:spPr/>
        <p:txBody>
          <a:bodyPr/>
          <a:lstStyle>
            <a:lvl1pPr>
              <a:defRPr>
                <a:solidFill>
                  <a:schemeClr val="tx1"/>
                </a:solidFill>
              </a:defRPr>
            </a:lvl1pPr>
          </a:lstStyle>
          <a:p>
            <a:fld id="{741AFF56-1126-4107-9C02-BC0EFBF16431}" type="slidenum">
              <a:rPr lang="en-GB" smtClean="0"/>
              <a:pPr/>
              <a:t>‹#›</a:t>
            </a:fld>
            <a:endParaRPr lang="en-GB"/>
          </a:p>
        </p:txBody>
      </p:sp>
    </p:spTree>
    <p:extLst>
      <p:ext uri="{BB962C8B-B14F-4D97-AF65-F5344CB8AC3E}">
        <p14:creationId xmlns:p14="http://schemas.microsoft.com/office/powerpoint/2010/main" val="486009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378F8866-9DAD-2F19-71C0-40E571A05C88}"/>
              </a:ext>
            </a:extLst>
          </p:cNvPr>
          <p:cNvSpPr/>
          <p:nvPr userDrawn="1"/>
        </p:nvSpPr>
        <p:spPr>
          <a:xfrm>
            <a:off x="6603805" y="1271393"/>
            <a:ext cx="5277046" cy="5277046"/>
          </a:xfrm>
          <a:custGeom>
            <a:avLst/>
            <a:gdLst>
              <a:gd name="connsiteX0" fmla="*/ 2055876 w 2055875"/>
              <a:gd name="connsiteY0" fmla="*/ 2055876 h 2055875"/>
              <a:gd name="connsiteX1" fmla="*/ 2055876 w 2055875"/>
              <a:gd name="connsiteY1" fmla="*/ 1027938 h 2055875"/>
              <a:gd name="connsiteX2" fmla="*/ 1027938 w 2055875"/>
              <a:gd name="connsiteY2" fmla="*/ 0 h 2055875"/>
              <a:gd name="connsiteX3" fmla="*/ 0 w 2055875"/>
              <a:gd name="connsiteY3" fmla="*/ 1027938 h 2055875"/>
              <a:gd name="connsiteX4" fmla="*/ 1027938 w 2055875"/>
              <a:gd name="connsiteY4" fmla="*/ 2055876 h 2055875"/>
              <a:gd name="connsiteX5" fmla="*/ 2055876 w 2055875"/>
              <a:gd name="connsiteY5" fmla="*/ 2055876 h 205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5875" h="2055875">
                <a:moveTo>
                  <a:pt x="2055876" y="2055876"/>
                </a:moveTo>
                <a:lnTo>
                  <a:pt x="2055876" y="1027938"/>
                </a:lnTo>
                <a:cubicBezTo>
                  <a:pt x="2055876" y="460248"/>
                  <a:pt x="1595628" y="0"/>
                  <a:pt x="1027938" y="0"/>
                </a:cubicBezTo>
                <a:cubicBezTo>
                  <a:pt x="460248" y="0"/>
                  <a:pt x="0" y="460248"/>
                  <a:pt x="0" y="1027938"/>
                </a:cubicBezTo>
                <a:cubicBezTo>
                  <a:pt x="0" y="1595723"/>
                  <a:pt x="460248" y="2055876"/>
                  <a:pt x="1027938" y="2055876"/>
                </a:cubicBezTo>
                <a:lnTo>
                  <a:pt x="2055876" y="2055876"/>
                </a:lnTo>
                <a:close/>
              </a:path>
            </a:pathLst>
          </a:custGeom>
          <a:solidFill>
            <a:schemeClr val="bg1"/>
          </a:solid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2" y="269601"/>
            <a:ext cx="11554001" cy="1220996"/>
          </a:xfrm>
        </p:spPr>
        <p:txBody>
          <a:bodyPr/>
          <a:lstStyle>
            <a:lvl1pPr>
              <a:defRPr sz="4200" b="0" i="0">
                <a:solidFill>
                  <a:schemeClr val="bg1"/>
                </a:solidFill>
                <a:latin typeface="+mj-lt"/>
              </a:defRPr>
            </a:lvl1pPr>
          </a:lstStyle>
          <a:p>
            <a:r>
              <a:rPr lang="en-US"/>
              <a:t>Click to edit Master title style</a:t>
            </a:r>
            <a:endParaRPr lang="en-GB"/>
          </a:p>
        </p:txBody>
      </p:sp>
      <p:sp>
        <p:nvSpPr>
          <p:cNvPr id="18" name="Graphic 16">
            <a:extLst>
              <a:ext uri="{FF2B5EF4-FFF2-40B4-BE49-F238E27FC236}">
                <a16:creationId xmlns:a16="http://schemas.microsoft.com/office/drawing/2014/main" id="{05D16763-91CF-A8AE-40FD-F33DB51DCF46}"/>
              </a:ext>
            </a:extLst>
          </p:cNvPr>
          <p:cNvSpPr/>
          <p:nvPr userDrawn="1"/>
        </p:nvSpPr>
        <p:spPr>
          <a:xfrm>
            <a:off x="352426" y="6216963"/>
            <a:ext cx="862600" cy="331475"/>
          </a:xfrm>
          <a:custGeom>
            <a:avLst/>
            <a:gdLst>
              <a:gd name="connsiteX0" fmla="*/ 3092178 w 3469189"/>
              <a:gd name="connsiteY0" fmla="*/ 1327542 h 1333121"/>
              <a:gd name="connsiteX1" fmla="*/ 3153161 w 3469189"/>
              <a:gd name="connsiteY1" fmla="*/ 1266731 h 1333121"/>
              <a:gd name="connsiteX2" fmla="*/ 3092178 w 3469189"/>
              <a:gd name="connsiteY2" fmla="*/ 1206770 h 1333121"/>
              <a:gd name="connsiteX3" fmla="*/ 3031100 w 3469189"/>
              <a:gd name="connsiteY3" fmla="*/ 1266731 h 1333121"/>
              <a:gd name="connsiteX4" fmla="*/ 3092178 w 3469189"/>
              <a:gd name="connsiteY4" fmla="*/ 1327542 h 1333121"/>
              <a:gd name="connsiteX5" fmla="*/ 2665013 w 3469189"/>
              <a:gd name="connsiteY5" fmla="*/ 1078244 h 1333121"/>
              <a:gd name="connsiteX6" fmla="*/ 2772825 w 3469189"/>
              <a:gd name="connsiteY6" fmla="*/ 981210 h 1333121"/>
              <a:gd name="connsiteX7" fmla="*/ 2879783 w 3469189"/>
              <a:gd name="connsiteY7" fmla="*/ 1078244 h 1333121"/>
              <a:gd name="connsiteX8" fmla="*/ 2665013 w 3469189"/>
              <a:gd name="connsiteY8" fmla="*/ 1078244 h 1333121"/>
              <a:gd name="connsiteX9" fmla="*/ 2776720 w 3469189"/>
              <a:gd name="connsiteY9" fmla="*/ 1333122 h 1333121"/>
              <a:gd name="connsiteX10" fmla="*/ 2962993 w 3469189"/>
              <a:gd name="connsiteY10" fmla="*/ 1216322 h 1333121"/>
              <a:gd name="connsiteX11" fmla="*/ 2863160 w 3469189"/>
              <a:gd name="connsiteY11" fmla="*/ 1216322 h 1333121"/>
              <a:gd name="connsiteX12" fmla="*/ 2778334 w 3469189"/>
              <a:gd name="connsiteY12" fmla="*/ 1258881 h 1333121"/>
              <a:gd name="connsiteX13" fmla="*/ 2663398 w 3469189"/>
              <a:gd name="connsiteY13" fmla="*/ 1146810 h 1333121"/>
              <a:gd name="connsiteX14" fmla="*/ 2974012 w 3469189"/>
              <a:gd name="connsiteY14" fmla="*/ 1146810 h 1333121"/>
              <a:gd name="connsiteX15" fmla="*/ 2770355 w 3469189"/>
              <a:gd name="connsiteY15" fmla="*/ 906213 h 1333121"/>
              <a:gd name="connsiteX16" fmla="*/ 2567459 w 3469189"/>
              <a:gd name="connsiteY16" fmla="*/ 1120802 h 1333121"/>
              <a:gd name="connsiteX17" fmla="*/ 2776720 w 3469189"/>
              <a:gd name="connsiteY17" fmla="*/ 1333122 h 1333121"/>
              <a:gd name="connsiteX18" fmla="*/ 2467721 w 3469189"/>
              <a:gd name="connsiteY18" fmla="*/ 1325177 h 1333121"/>
              <a:gd name="connsiteX19" fmla="*/ 2527944 w 3469189"/>
              <a:gd name="connsiteY19" fmla="*/ 1317233 h 1333121"/>
              <a:gd name="connsiteX20" fmla="*/ 2527944 w 3469189"/>
              <a:gd name="connsiteY20" fmla="*/ 1248572 h 1333121"/>
              <a:gd name="connsiteX21" fmla="*/ 2493082 w 3469189"/>
              <a:gd name="connsiteY21" fmla="*/ 1252544 h 1333121"/>
              <a:gd name="connsiteX22" fmla="*/ 2439224 w 3469189"/>
              <a:gd name="connsiteY22" fmla="*/ 1188612 h 1333121"/>
              <a:gd name="connsiteX23" fmla="*/ 2439224 w 3469189"/>
              <a:gd name="connsiteY23" fmla="*/ 991424 h 1333121"/>
              <a:gd name="connsiteX24" fmla="*/ 2520059 w 3469189"/>
              <a:gd name="connsiteY24" fmla="*/ 991424 h 1333121"/>
              <a:gd name="connsiteX25" fmla="*/ 2520059 w 3469189"/>
              <a:gd name="connsiteY25" fmla="*/ 918034 h 1333121"/>
              <a:gd name="connsiteX26" fmla="*/ 2439224 w 3469189"/>
              <a:gd name="connsiteY26" fmla="*/ 918034 h 1333121"/>
              <a:gd name="connsiteX27" fmla="*/ 2439224 w 3469189"/>
              <a:gd name="connsiteY27" fmla="*/ 799722 h 1333121"/>
              <a:gd name="connsiteX28" fmla="*/ 2347274 w 3469189"/>
              <a:gd name="connsiteY28" fmla="*/ 799722 h 1333121"/>
              <a:gd name="connsiteX29" fmla="*/ 2347274 w 3469189"/>
              <a:gd name="connsiteY29" fmla="*/ 918034 h 1333121"/>
              <a:gd name="connsiteX30" fmla="*/ 2278312 w 3469189"/>
              <a:gd name="connsiteY30" fmla="*/ 918034 h 1333121"/>
              <a:gd name="connsiteX31" fmla="*/ 2278312 w 3469189"/>
              <a:gd name="connsiteY31" fmla="*/ 991424 h 1333121"/>
              <a:gd name="connsiteX32" fmla="*/ 2347274 w 3469189"/>
              <a:gd name="connsiteY32" fmla="*/ 991424 h 1333121"/>
              <a:gd name="connsiteX33" fmla="*/ 2347274 w 3469189"/>
              <a:gd name="connsiteY33" fmla="*/ 1206014 h 1333121"/>
              <a:gd name="connsiteX34" fmla="*/ 2467721 w 3469189"/>
              <a:gd name="connsiteY34" fmla="*/ 1325177 h 1333121"/>
              <a:gd name="connsiteX35" fmla="*/ 2012058 w 3469189"/>
              <a:gd name="connsiteY35" fmla="*/ 1333122 h 1333121"/>
              <a:gd name="connsiteX36" fmla="*/ 2126140 w 3469189"/>
              <a:gd name="connsiteY36" fmla="*/ 1271554 h 1333121"/>
              <a:gd name="connsiteX37" fmla="*/ 2126140 w 3469189"/>
              <a:gd name="connsiteY37" fmla="*/ 1321300 h 1333121"/>
              <a:gd name="connsiteX38" fmla="*/ 2218849 w 3469189"/>
              <a:gd name="connsiteY38" fmla="*/ 1321300 h 1333121"/>
              <a:gd name="connsiteX39" fmla="*/ 2218849 w 3469189"/>
              <a:gd name="connsiteY39" fmla="*/ 918129 h 1333121"/>
              <a:gd name="connsiteX40" fmla="*/ 2124525 w 3469189"/>
              <a:gd name="connsiteY40" fmla="*/ 918129 h 1333121"/>
              <a:gd name="connsiteX41" fmla="*/ 2124525 w 3469189"/>
              <a:gd name="connsiteY41" fmla="*/ 1141419 h 1333121"/>
              <a:gd name="connsiteX42" fmla="*/ 2039700 w 3469189"/>
              <a:gd name="connsiteY42" fmla="*/ 1255854 h 1333121"/>
              <a:gd name="connsiteX43" fmla="*/ 1971593 w 3469189"/>
              <a:gd name="connsiteY43" fmla="*/ 1170643 h 1333121"/>
              <a:gd name="connsiteX44" fmla="*/ 1971593 w 3469189"/>
              <a:gd name="connsiteY44" fmla="*/ 918129 h 1333121"/>
              <a:gd name="connsiteX45" fmla="*/ 1877269 w 3469189"/>
              <a:gd name="connsiteY45" fmla="*/ 918129 h 1333121"/>
              <a:gd name="connsiteX46" fmla="*/ 1877269 w 3469189"/>
              <a:gd name="connsiteY46" fmla="*/ 1184829 h 1333121"/>
              <a:gd name="connsiteX47" fmla="*/ 2012058 w 3469189"/>
              <a:gd name="connsiteY47" fmla="*/ 1333122 h 1333121"/>
              <a:gd name="connsiteX48" fmla="*/ 1749698 w 3469189"/>
              <a:gd name="connsiteY48" fmla="*/ 1325177 h 1333121"/>
              <a:gd name="connsiteX49" fmla="*/ 1809921 w 3469189"/>
              <a:gd name="connsiteY49" fmla="*/ 1317233 h 1333121"/>
              <a:gd name="connsiteX50" fmla="*/ 1809921 w 3469189"/>
              <a:gd name="connsiteY50" fmla="*/ 1248572 h 1333121"/>
              <a:gd name="connsiteX51" fmla="*/ 1775060 w 3469189"/>
              <a:gd name="connsiteY51" fmla="*/ 1252544 h 1333121"/>
              <a:gd name="connsiteX52" fmla="*/ 1721201 w 3469189"/>
              <a:gd name="connsiteY52" fmla="*/ 1188612 h 1333121"/>
              <a:gd name="connsiteX53" fmla="*/ 1721201 w 3469189"/>
              <a:gd name="connsiteY53" fmla="*/ 991424 h 1333121"/>
              <a:gd name="connsiteX54" fmla="*/ 1802037 w 3469189"/>
              <a:gd name="connsiteY54" fmla="*/ 991424 h 1333121"/>
              <a:gd name="connsiteX55" fmla="*/ 1802037 w 3469189"/>
              <a:gd name="connsiteY55" fmla="*/ 918034 h 1333121"/>
              <a:gd name="connsiteX56" fmla="*/ 1721201 w 3469189"/>
              <a:gd name="connsiteY56" fmla="*/ 918034 h 1333121"/>
              <a:gd name="connsiteX57" fmla="*/ 1721201 w 3469189"/>
              <a:gd name="connsiteY57" fmla="*/ 799722 h 1333121"/>
              <a:gd name="connsiteX58" fmla="*/ 1629252 w 3469189"/>
              <a:gd name="connsiteY58" fmla="*/ 799722 h 1333121"/>
              <a:gd name="connsiteX59" fmla="*/ 1629252 w 3469189"/>
              <a:gd name="connsiteY59" fmla="*/ 918034 h 1333121"/>
              <a:gd name="connsiteX60" fmla="*/ 1560290 w 3469189"/>
              <a:gd name="connsiteY60" fmla="*/ 918034 h 1333121"/>
              <a:gd name="connsiteX61" fmla="*/ 1560290 w 3469189"/>
              <a:gd name="connsiteY61" fmla="*/ 991424 h 1333121"/>
              <a:gd name="connsiteX62" fmla="*/ 1629252 w 3469189"/>
              <a:gd name="connsiteY62" fmla="*/ 991424 h 1333121"/>
              <a:gd name="connsiteX63" fmla="*/ 1629252 w 3469189"/>
              <a:gd name="connsiteY63" fmla="*/ 1206014 h 1333121"/>
              <a:gd name="connsiteX64" fmla="*/ 1749698 w 3469189"/>
              <a:gd name="connsiteY64" fmla="*/ 1325177 h 1333121"/>
              <a:gd name="connsiteX65" fmla="*/ 1392349 w 3469189"/>
              <a:gd name="connsiteY65" fmla="*/ 815516 h 1333121"/>
              <a:gd name="connsiteX66" fmla="*/ 1454187 w 3469189"/>
              <a:gd name="connsiteY66" fmla="*/ 877084 h 1333121"/>
              <a:gd name="connsiteX67" fmla="*/ 1516025 w 3469189"/>
              <a:gd name="connsiteY67" fmla="*/ 815516 h 1333121"/>
              <a:gd name="connsiteX68" fmla="*/ 1454187 w 3469189"/>
              <a:gd name="connsiteY68" fmla="*/ 753191 h 1333121"/>
              <a:gd name="connsiteX69" fmla="*/ 1392349 w 3469189"/>
              <a:gd name="connsiteY69" fmla="*/ 815516 h 1333121"/>
              <a:gd name="connsiteX70" fmla="*/ 1407358 w 3469189"/>
              <a:gd name="connsiteY70" fmla="*/ 1321205 h 1333121"/>
              <a:gd name="connsiteX71" fmla="*/ 1500827 w 3469189"/>
              <a:gd name="connsiteY71" fmla="*/ 1321205 h 1333121"/>
              <a:gd name="connsiteX72" fmla="*/ 1500827 w 3469189"/>
              <a:gd name="connsiteY72" fmla="*/ 918034 h 1333121"/>
              <a:gd name="connsiteX73" fmla="*/ 1407358 w 3469189"/>
              <a:gd name="connsiteY73" fmla="*/ 918034 h 1333121"/>
              <a:gd name="connsiteX74" fmla="*/ 1407358 w 3469189"/>
              <a:gd name="connsiteY74" fmla="*/ 1321205 h 1333121"/>
              <a:gd name="connsiteX75" fmla="*/ 1275798 w 3469189"/>
              <a:gd name="connsiteY75" fmla="*/ 1325177 h 1333121"/>
              <a:gd name="connsiteX76" fmla="*/ 1336021 w 3469189"/>
              <a:gd name="connsiteY76" fmla="*/ 1317233 h 1333121"/>
              <a:gd name="connsiteX77" fmla="*/ 1336021 w 3469189"/>
              <a:gd name="connsiteY77" fmla="*/ 1248572 h 1333121"/>
              <a:gd name="connsiteX78" fmla="*/ 1301160 w 3469189"/>
              <a:gd name="connsiteY78" fmla="*/ 1252544 h 1333121"/>
              <a:gd name="connsiteX79" fmla="*/ 1247301 w 3469189"/>
              <a:gd name="connsiteY79" fmla="*/ 1188612 h 1333121"/>
              <a:gd name="connsiteX80" fmla="*/ 1247301 w 3469189"/>
              <a:gd name="connsiteY80" fmla="*/ 991424 h 1333121"/>
              <a:gd name="connsiteX81" fmla="*/ 1328137 w 3469189"/>
              <a:gd name="connsiteY81" fmla="*/ 991424 h 1333121"/>
              <a:gd name="connsiteX82" fmla="*/ 1328137 w 3469189"/>
              <a:gd name="connsiteY82" fmla="*/ 918034 h 1333121"/>
              <a:gd name="connsiteX83" fmla="*/ 1247301 w 3469189"/>
              <a:gd name="connsiteY83" fmla="*/ 918034 h 1333121"/>
              <a:gd name="connsiteX84" fmla="*/ 1247301 w 3469189"/>
              <a:gd name="connsiteY84" fmla="*/ 799722 h 1333121"/>
              <a:gd name="connsiteX85" fmla="*/ 1155352 w 3469189"/>
              <a:gd name="connsiteY85" fmla="*/ 799722 h 1333121"/>
              <a:gd name="connsiteX86" fmla="*/ 1155352 w 3469189"/>
              <a:gd name="connsiteY86" fmla="*/ 918034 h 1333121"/>
              <a:gd name="connsiteX87" fmla="*/ 1086390 w 3469189"/>
              <a:gd name="connsiteY87" fmla="*/ 918034 h 1333121"/>
              <a:gd name="connsiteX88" fmla="*/ 1086390 w 3469189"/>
              <a:gd name="connsiteY88" fmla="*/ 991424 h 1333121"/>
              <a:gd name="connsiteX89" fmla="*/ 1155352 w 3469189"/>
              <a:gd name="connsiteY89" fmla="*/ 991424 h 1333121"/>
              <a:gd name="connsiteX90" fmla="*/ 1155352 w 3469189"/>
              <a:gd name="connsiteY90" fmla="*/ 1206014 h 1333121"/>
              <a:gd name="connsiteX91" fmla="*/ 1275798 w 3469189"/>
              <a:gd name="connsiteY91" fmla="*/ 1325177 h 1333121"/>
              <a:gd name="connsiteX92" fmla="*/ 878839 w 3469189"/>
              <a:gd name="connsiteY92" fmla="*/ 1333122 h 1333121"/>
              <a:gd name="connsiteX93" fmla="*/ 1057988 w 3469189"/>
              <a:gd name="connsiteY93" fmla="*/ 1202136 h 1333121"/>
              <a:gd name="connsiteX94" fmla="*/ 909805 w 3469189"/>
              <a:gd name="connsiteY94" fmla="*/ 1080608 h 1333121"/>
              <a:gd name="connsiteX95" fmla="*/ 860696 w 3469189"/>
              <a:gd name="connsiteY95" fmla="*/ 1069543 h 1333121"/>
              <a:gd name="connsiteX96" fmla="*/ 796483 w 3469189"/>
              <a:gd name="connsiteY96" fmla="*/ 1023012 h 1333121"/>
              <a:gd name="connsiteX97" fmla="*/ 866205 w 3469189"/>
              <a:gd name="connsiteY97" fmla="*/ 975630 h 1333121"/>
              <a:gd name="connsiteX98" fmla="*/ 949415 w 3469189"/>
              <a:gd name="connsiteY98" fmla="*/ 1026890 h 1333121"/>
              <a:gd name="connsiteX99" fmla="*/ 1043740 w 3469189"/>
              <a:gd name="connsiteY99" fmla="*/ 1026890 h 1333121"/>
              <a:gd name="connsiteX100" fmla="*/ 867060 w 3469189"/>
              <a:gd name="connsiteY100" fmla="*/ 906969 h 1333121"/>
              <a:gd name="connsiteX101" fmla="*/ 700639 w 3469189"/>
              <a:gd name="connsiteY101" fmla="*/ 1028497 h 1333121"/>
              <a:gd name="connsiteX102" fmla="*/ 836948 w 3469189"/>
              <a:gd name="connsiteY102" fmla="*/ 1148418 h 1333121"/>
              <a:gd name="connsiteX103" fmla="*/ 884538 w 3469189"/>
              <a:gd name="connsiteY103" fmla="*/ 1158632 h 1333121"/>
              <a:gd name="connsiteX104" fmla="*/ 962239 w 3469189"/>
              <a:gd name="connsiteY104" fmla="*/ 1211499 h 1333121"/>
              <a:gd name="connsiteX105" fmla="*/ 883778 w 3469189"/>
              <a:gd name="connsiteY105" fmla="*/ 1263610 h 1333121"/>
              <a:gd name="connsiteX106" fmla="*/ 787934 w 3469189"/>
              <a:gd name="connsiteY106" fmla="*/ 1195800 h 1333121"/>
              <a:gd name="connsiteX107" fmla="*/ 686486 w 3469189"/>
              <a:gd name="connsiteY107" fmla="*/ 1195800 h 1333121"/>
              <a:gd name="connsiteX108" fmla="*/ 878839 w 3469189"/>
              <a:gd name="connsiteY108" fmla="*/ 1333122 h 1333121"/>
              <a:gd name="connsiteX109" fmla="*/ 271764 w 3469189"/>
              <a:gd name="connsiteY109" fmla="*/ 1321205 h 1333121"/>
              <a:gd name="connsiteX110" fmla="*/ 366088 w 3469189"/>
              <a:gd name="connsiteY110" fmla="*/ 1321205 h 1333121"/>
              <a:gd name="connsiteX111" fmla="*/ 366088 w 3469189"/>
              <a:gd name="connsiteY111" fmla="*/ 1096402 h 1333121"/>
              <a:gd name="connsiteX112" fmla="*/ 457182 w 3469189"/>
              <a:gd name="connsiteY112" fmla="*/ 983574 h 1333121"/>
              <a:gd name="connsiteX113" fmla="*/ 523770 w 3469189"/>
              <a:gd name="connsiteY113" fmla="*/ 1060936 h 1333121"/>
              <a:gd name="connsiteX114" fmla="*/ 523770 w 3469189"/>
              <a:gd name="connsiteY114" fmla="*/ 1321300 h 1333121"/>
              <a:gd name="connsiteX115" fmla="*/ 618854 w 3469189"/>
              <a:gd name="connsiteY115" fmla="*/ 1321300 h 1333121"/>
              <a:gd name="connsiteX116" fmla="*/ 618854 w 3469189"/>
              <a:gd name="connsiteY116" fmla="*/ 1053087 h 1333121"/>
              <a:gd name="connsiteX117" fmla="*/ 484159 w 3469189"/>
              <a:gd name="connsiteY117" fmla="*/ 906307 h 1333121"/>
              <a:gd name="connsiteX118" fmla="*/ 363713 w 3469189"/>
              <a:gd name="connsiteY118" fmla="*/ 970239 h 1333121"/>
              <a:gd name="connsiteX119" fmla="*/ 363713 w 3469189"/>
              <a:gd name="connsiteY119" fmla="*/ 918129 h 1333121"/>
              <a:gd name="connsiteX120" fmla="*/ 271764 w 3469189"/>
              <a:gd name="connsiteY120" fmla="*/ 918129 h 1333121"/>
              <a:gd name="connsiteX121" fmla="*/ 271764 w 3469189"/>
              <a:gd name="connsiteY121" fmla="*/ 1321205 h 1333121"/>
              <a:gd name="connsiteX122" fmla="*/ 271764 w 3469189"/>
              <a:gd name="connsiteY122" fmla="*/ 1321205 h 1333121"/>
              <a:gd name="connsiteX123" fmla="*/ 65732 w 3469189"/>
              <a:gd name="connsiteY123" fmla="*/ 1321205 h 1333121"/>
              <a:gd name="connsiteX124" fmla="*/ 164806 w 3469189"/>
              <a:gd name="connsiteY124" fmla="*/ 1321205 h 1333121"/>
              <a:gd name="connsiteX125" fmla="*/ 164806 w 3469189"/>
              <a:gd name="connsiteY125" fmla="*/ 768890 h 1333121"/>
              <a:gd name="connsiteX126" fmla="*/ 65732 w 3469189"/>
              <a:gd name="connsiteY126" fmla="*/ 768890 h 1333121"/>
              <a:gd name="connsiteX127" fmla="*/ 65732 w 3469189"/>
              <a:gd name="connsiteY127" fmla="*/ 1321205 h 1333121"/>
              <a:gd name="connsiteX128" fmla="*/ 65732 w 3469189"/>
              <a:gd name="connsiteY128" fmla="*/ 1321205 h 1333121"/>
              <a:gd name="connsiteX129" fmla="*/ 3290040 w 3469189"/>
              <a:gd name="connsiteY129" fmla="*/ 579931 h 1333121"/>
              <a:gd name="connsiteX130" fmla="*/ 3469190 w 3469189"/>
              <a:gd name="connsiteY130" fmla="*/ 448945 h 1333121"/>
              <a:gd name="connsiteX131" fmla="*/ 3321007 w 3469189"/>
              <a:gd name="connsiteY131" fmla="*/ 327417 h 1333121"/>
              <a:gd name="connsiteX132" fmla="*/ 3271898 w 3469189"/>
              <a:gd name="connsiteY132" fmla="*/ 316352 h 1333121"/>
              <a:gd name="connsiteX133" fmla="*/ 3207685 w 3469189"/>
              <a:gd name="connsiteY133" fmla="*/ 269821 h 1333121"/>
              <a:gd name="connsiteX134" fmla="*/ 3277407 w 3469189"/>
              <a:gd name="connsiteY134" fmla="*/ 222534 h 1333121"/>
              <a:gd name="connsiteX135" fmla="*/ 3360617 w 3469189"/>
              <a:gd name="connsiteY135" fmla="*/ 273793 h 1333121"/>
              <a:gd name="connsiteX136" fmla="*/ 3454942 w 3469189"/>
              <a:gd name="connsiteY136" fmla="*/ 273793 h 1333121"/>
              <a:gd name="connsiteX137" fmla="*/ 3278262 w 3469189"/>
              <a:gd name="connsiteY137" fmla="*/ 153873 h 1333121"/>
              <a:gd name="connsiteX138" fmla="*/ 3111841 w 3469189"/>
              <a:gd name="connsiteY138" fmla="*/ 275401 h 1333121"/>
              <a:gd name="connsiteX139" fmla="*/ 3248151 w 3469189"/>
              <a:gd name="connsiteY139" fmla="*/ 395321 h 1333121"/>
              <a:gd name="connsiteX140" fmla="*/ 3295740 w 3469189"/>
              <a:gd name="connsiteY140" fmla="*/ 405535 h 1333121"/>
              <a:gd name="connsiteX141" fmla="*/ 3373441 w 3469189"/>
              <a:gd name="connsiteY141" fmla="*/ 458402 h 1333121"/>
              <a:gd name="connsiteX142" fmla="*/ 3294980 w 3469189"/>
              <a:gd name="connsiteY142" fmla="*/ 510513 h 1333121"/>
              <a:gd name="connsiteX143" fmla="*/ 3199136 w 3469189"/>
              <a:gd name="connsiteY143" fmla="*/ 442703 h 1333121"/>
              <a:gd name="connsiteX144" fmla="*/ 3097688 w 3469189"/>
              <a:gd name="connsiteY144" fmla="*/ 442703 h 1333121"/>
              <a:gd name="connsiteX145" fmla="*/ 3290040 w 3469189"/>
              <a:gd name="connsiteY145" fmla="*/ 579931 h 1333121"/>
              <a:gd name="connsiteX146" fmla="*/ 2747463 w 3469189"/>
              <a:gd name="connsiteY146" fmla="*/ 325052 h 1333121"/>
              <a:gd name="connsiteX147" fmla="*/ 2855276 w 3469189"/>
              <a:gd name="connsiteY147" fmla="*/ 228019 h 1333121"/>
              <a:gd name="connsiteX148" fmla="*/ 2962233 w 3469189"/>
              <a:gd name="connsiteY148" fmla="*/ 325052 h 1333121"/>
              <a:gd name="connsiteX149" fmla="*/ 2747463 w 3469189"/>
              <a:gd name="connsiteY149" fmla="*/ 325052 h 1333121"/>
              <a:gd name="connsiteX150" fmla="*/ 2859170 w 3469189"/>
              <a:gd name="connsiteY150" fmla="*/ 579931 h 1333121"/>
              <a:gd name="connsiteX151" fmla="*/ 3045444 w 3469189"/>
              <a:gd name="connsiteY151" fmla="*/ 463131 h 1333121"/>
              <a:gd name="connsiteX152" fmla="*/ 2945610 w 3469189"/>
              <a:gd name="connsiteY152" fmla="*/ 463131 h 1333121"/>
              <a:gd name="connsiteX153" fmla="*/ 2860785 w 3469189"/>
              <a:gd name="connsiteY153" fmla="*/ 505690 h 1333121"/>
              <a:gd name="connsiteX154" fmla="*/ 2745848 w 3469189"/>
              <a:gd name="connsiteY154" fmla="*/ 393619 h 1333121"/>
              <a:gd name="connsiteX155" fmla="*/ 3056462 w 3469189"/>
              <a:gd name="connsiteY155" fmla="*/ 393619 h 1333121"/>
              <a:gd name="connsiteX156" fmla="*/ 2852806 w 3469189"/>
              <a:gd name="connsiteY156" fmla="*/ 153022 h 1333121"/>
              <a:gd name="connsiteX157" fmla="*/ 2649909 w 3469189"/>
              <a:gd name="connsiteY157" fmla="*/ 367611 h 1333121"/>
              <a:gd name="connsiteX158" fmla="*/ 2859170 w 3469189"/>
              <a:gd name="connsiteY158" fmla="*/ 579931 h 1333121"/>
              <a:gd name="connsiteX159" fmla="*/ 2465536 w 3469189"/>
              <a:gd name="connsiteY159" fmla="*/ 62325 h 1333121"/>
              <a:gd name="connsiteX160" fmla="*/ 2527374 w 3469189"/>
              <a:gd name="connsiteY160" fmla="*/ 123893 h 1333121"/>
              <a:gd name="connsiteX161" fmla="*/ 2589211 w 3469189"/>
              <a:gd name="connsiteY161" fmla="*/ 62325 h 1333121"/>
              <a:gd name="connsiteX162" fmla="*/ 2527374 w 3469189"/>
              <a:gd name="connsiteY162" fmla="*/ 0 h 1333121"/>
              <a:gd name="connsiteX163" fmla="*/ 2465536 w 3469189"/>
              <a:gd name="connsiteY163" fmla="*/ 62325 h 1333121"/>
              <a:gd name="connsiteX164" fmla="*/ 2480639 w 3469189"/>
              <a:gd name="connsiteY164" fmla="*/ 568109 h 1333121"/>
              <a:gd name="connsiteX165" fmla="*/ 2574108 w 3469189"/>
              <a:gd name="connsiteY165" fmla="*/ 568109 h 1333121"/>
              <a:gd name="connsiteX166" fmla="*/ 2574108 w 3469189"/>
              <a:gd name="connsiteY166" fmla="*/ 164938 h 1333121"/>
              <a:gd name="connsiteX167" fmla="*/ 2480639 w 3469189"/>
              <a:gd name="connsiteY167" fmla="*/ 164938 h 1333121"/>
              <a:gd name="connsiteX168" fmla="*/ 2480639 w 3469189"/>
              <a:gd name="connsiteY168" fmla="*/ 568109 h 1333121"/>
              <a:gd name="connsiteX169" fmla="*/ 2183703 w 3469189"/>
              <a:gd name="connsiteY169" fmla="*/ 568109 h 1333121"/>
              <a:gd name="connsiteX170" fmla="*/ 2278027 w 3469189"/>
              <a:gd name="connsiteY170" fmla="*/ 568109 h 1333121"/>
              <a:gd name="connsiteX171" fmla="*/ 2278027 w 3469189"/>
              <a:gd name="connsiteY171" fmla="*/ 385864 h 1333121"/>
              <a:gd name="connsiteX172" fmla="*/ 2347749 w 3469189"/>
              <a:gd name="connsiteY172" fmla="*/ 249393 h 1333121"/>
              <a:gd name="connsiteX173" fmla="*/ 2419846 w 3469189"/>
              <a:gd name="connsiteY173" fmla="*/ 243056 h 1333121"/>
              <a:gd name="connsiteX174" fmla="*/ 2419846 w 3469189"/>
              <a:gd name="connsiteY174" fmla="*/ 153116 h 1333121"/>
              <a:gd name="connsiteX175" fmla="*/ 2275653 w 3469189"/>
              <a:gd name="connsiteY175" fmla="*/ 247785 h 1333121"/>
              <a:gd name="connsiteX176" fmla="*/ 2275653 w 3469189"/>
              <a:gd name="connsiteY176" fmla="*/ 164938 h 1333121"/>
              <a:gd name="connsiteX177" fmla="*/ 2183703 w 3469189"/>
              <a:gd name="connsiteY177" fmla="*/ 164938 h 1333121"/>
              <a:gd name="connsiteX178" fmla="*/ 2183703 w 3469189"/>
              <a:gd name="connsiteY178" fmla="*/ 568109 h 1333121"/>
              <a:gd name="connsiteX179" fmla="*/ 1778195 w 3469189"/>
              <a:gd name="connsiteY179" fmla="*/ 366098 h 1333121"/>
              <a:gd name="connsiteX180" fmla="*/ 1881258 w 3469189"/>
              <a:gd name="connsiteY180" fmla="*/ 228776 h 1333121"/>
              <a:gd name="connsiteX181" fmla="*/ 1987456 w 3469189"/>
              <a:gd name="connsiteY181" fmla="*/ 366098 h 1333121"/>
              <a:gd name="connsiteX182" fmla="*/ 1881258 w 3469189"/>
              <a:gd name="connsiteY182" fmla="*/ 504933 h 1333121"/>
              <a:gd name="connsiteX183" fmla="*/ 1778195 w 3469189"/>
              <a:gd name="connsiteY183" fmla="*/ 366098 h 1333121"/>
              <a:gd name="connsiteX184" fmla="*/ 1862925 w 3469189"/>
              <a:gd name="connsiteY184" fmla="*/ 579931 h 1333121"/>
              <a:gd name="connsiteX185" fmla="*/ 1985746 w 3469189"/>
              <a:gd name="connsiteY185" fmla="*/ 517606 h 1333121"/>
              <a:gd name="connsiteX186" fmla="*/ 1985746 w 3469189"/>
              <a:gd name="connsiteY186" fmla="*/ 568109 h 1333121"/>
              <a:gd name="connsiteX187" fmla="*/ 2080830 w 3469189"/>
              <a:gd name="connsiteY187" fmla="*/ 568109 h 1333121"/>
              <a:gd name="connsiteX188" fmla="*/ 2080830 w 3469189"/>
              <a:gd name="connsiteY188" fmla="*/ 164938 h 1333121"/>
              <a:gd name="connsiteX189" fmla="*/ 1985746 w 3469189"/>
              <a:gd name="connsiteY189" fmla="*/ 164938 h 1333121"/>
              <a:gd name="connsiteX190" fmla="*/ 1985746 w 3469189"/>
              <a:gd name="connsiteY190" fmla="*/ 217048 h 1333121"/>
              <a:gd name="connsiteX191" fmla="*/ 1862925 w 3469189"/>
              <a:gd name="connsiteY191" fmla="*/ 153116 h 1333121"/>
              <a:gd name="connsiteX192" fmla="*/ 1681496 w 3469189"/>
              <a:gd name="connsiteY192" fmla="*/ 366098 h 1333121"/>
              <a:gd name="connsiteX193" fmla="*/ 1862925 w 3469189"/>
              <a:gd name="connsiteY193" fmla="*/ 579931 h 1333121"/>
              <a:gd name="connsiteX194" fmla="*/ 1398049 w 3469189"/>
              <a:gd name="connsiteY194" fmla="*/ 579931 h 1333121"/>
              <a:gd name="connsiteX195" fmla="*/ 1512131 w 3469189"/>
              <a:gd name="connsiteY195" fmla="*/ 518363 h 1333121"/>
              <a:gd name="connsiteX196" fmla="*/ 1512131 w 3469189"/>
              <a:gd name="connsiteY196" fmla="*/ 568109 h 1333121"/>
              <a:gd name="connsiteX197" fmla="*/ 1604840 w 3469189"/>
              <a:gd name="connsiteY197" fmla="*/ 568109 h 1333121"/>
              <a:gd name="connsiteX198" fmla="*/ 1604840 w 3469189"/>
              <a:gd name="connsiteY198" fmla="*/ 164938 h 1333121"/>
              <a:gd name="connsiteX199" fmla="*/ 1510516 w 3469189"/>
              <a:gd name="connsiteY199" fmla="*/ 164938 h 1333121"/>
              <a:gd name="connsiteX200" fmla="*/ 1510516 w 3469189"/>
              <a:gd name="connsiteY200" fmla="*/ 388228 h 1333121"/>
              <a:gd name="connsiteX201" fmla="*/ 1425691 w 3469189"/>
              <a:gd name="connsiteY201" fmla="*/ 502663 h 1333121"/>
              <a:gd name="connsiteX202" fmla="*/ 1357488 w 3469189"/>
              <a:gd name="connsiteY202" fmla="*/ 417452 h 1333121"/>
              <a:gd name="connsiteX203" fmla="*/ 1357488 w 3469189"/>
              <a:gd name="connsiteY203" fmla="*/ 164938 h 1333121"/>
              <a:gd name="connsiteX204" fmla="*/ 1263164 w 3469189"/>
              <a:gd name="connsiteY204" fmla="*/ 164938 h 1333121"/>
              <a:gd name="connsiteX205" fmla="*/ 1263164 w 3469189"/>
              <a:gd name="connsiteY205" fmla="*/ 431543 h 1333121"/>
              <a:gd name="connsiteX206" fmla="*/ 1398049 w 3469189"/>
              <a:gd name="connsiteY206" fmla="*/ 579931 h 1333121"/>
              <a:gd name="connsiteX207" fmla="*/ 1136734 w 3469189"/>
              <a:gd name="connsiteY207" fmla="*/ 572081 h 1333121"/>
              <a:gd name="connsiteX208" fmla="*/ 1196957 w 3469189"/>
              <a:gd name="connsiteY208" fmla="*/ 564137 h 1333121"/>
              <a:gd name="connsiteX209" fmla="*/ 1196957 w 3469189"/>
              <a:gd name="connsiteY209" fmla="*/ 495476 h 1333121"/>
              <a:gd name="connsiteX210" fmla="*/ 1162096 w 3469189"/>
              <a:gd name="connsiteY210" fmla="*/ 499448 h 1333121"/>
              <a:gd name="connsiteX211" fmla="*/ 1108237 w 3469189"/>
              <a:gd name="connsiteY211" fmla="*/ 435515 h 1333121"/>
              <a:gd name="connsiteX212" fmla="*/ 1108237 w 3469189"/>
              <a:gd name="connsiteY212" fmla="*/ 238233 h 1333121"/>
              <a:gd name="connsiteX213" fmla="*/ 1189073 w 3469189"/>
              <a:gd name="connsiteY213" fmla="*/ 238233 h 1333121"/>
              <a:gd name="connsiteX214" fmla="*/ 1189073 w 3469189"/>
              <a:gd name="connsiteY214" fmla="*/ 164843 h 1333121"/>
              <a:gd name="connsiteX215" fmla="*/ 1108237 w 3469189"/>
              <a:gd name="connsiteY215" fmla="*/ 164843 h 1333121"/>
              <a:gd name="connsiteX216" fmla="*/ 1108237 w 3469189"/>
              <a:gd name="connsiteY216" fmla="*/ 46531 h 1333121"/>
              <a:gd name="connsiteX217" fmla="*/ 1016288 w 3469189"/>
              <a:gd name="connsiteY217" fmla="*/ 46531 h 1333121"/>
              <a:gd name="connsiteX218" fmla="*/ 1016288 w 3469189"/>
              <a:gd name="connsiteY218" fmla="*/ 164843 h 1333121"/>
              <a:gd name="connsiteX219" fmla="*/ 947326 w 3469189"/>
              <a:gd name="connsiteY219" fmla="*/ 164843 h 1333121"/>
              <a:gd name="connsiteX220" fmla="*/ 947326 w 3469189"/>
              <a:gd name="connsiteY220" fmla="*/ 238233 h 1333121"/>
              <a:gd name="connsiteX221" fmla="*/ 1016288 w 3469189"/>
              <a:gd name="connsiteY221" fmla="*/ 238233 h 1333121"/>
              <a:gd name="connsiteX222" fmla="*/ 1016288 w 3469189"/>
              <a:gd name="connsiteY222" fmla="*/ 452823 h 1333121"/>
              <a:gd name="connsiteX223" fmla="*/ 1136734 w 3469189"/>
              <a:gd name="connsiteY223" fmla="*/ 572081 h 1333121"/>
              <a:gd name="connsiteX224" fmla="*/ 734360 w 3469189"/>
              <a:gd name="connsiteY224" fmla="*/ 579931 h 1333121"/>
              <a:gd name="connsiteX225" fmla="*/ 919019 w 3469189"/>
              <a:gd name="connsiteY225" fmla="*/ 441095 h 1333121"/>
              <a:gd name="connsiteX226" fmla="*/ 825550 w 3469189"/>
              <a:gd name="connsiteY226" fmla="*/ 441095 h 1333121"/>
              <a:gd name="connsiteX227" fmla="*/ 735975 w 3469189"/>
              <a:gd name="connsiteY227" fmla="*/ 502663 h 1333121"/>
              <a:gd name="connsiteX228" fmla="*/ 632152 w 3469189"/>
              <a:gd name="connsiteY228" fmla="*/ 367706 h 1333121"/>
              <a:gd name="connsiteX229" fmla="*/ 738350 w 3469189"/>
              <a:gd name="connsiteY229" fmla="*/ 231235 h 1333121"/>
              <a:gd name="connsiteX230" fmla="*/ 825550 w 3469189"/>
              <a:gd name="connsiteY230" fmla="*/ 292803 h 1333121"/>
              <a:gd name="connsiteX231" fmla="*/ 918259 w 3469189"/>
              <a:gd name="connsiteY231" fmla="*/ 292803 h 1333121"/>
              <a:gd name="connsiteX232" fmla="*/ 736735 w 3469189"/>
              <a:gd name="connsiteY232" fmla="*/ 153967 h 1333121"/>
              <a:gd name="connsiteX233" fmla="*/ 533079 w 3469189"/>
              <a:gd name="connsiteY233" fmla="*/ 367800 h 1333121"/>
              <a:gd name="connsiteX234" fmla="*/ 734360 w 3469189"/>
              <a:gd name="connsiteY234" fmla="*/ 579931 h 1333121"/>
              <a:gd name="connsiteX235" fmla="*/ 172690 w 3469189"/>
              <a:gd name="connsiteY235" fmla="*/ 370070 h 1333121"/>
              <a:gd name="connsiteX236" fmla="*/ 209926 w 3469189"/>
              <a:gd name="connsiteY236" fmla="*/ 261971 h 1333121"/>
              <a:gd name="connsiteX237" fmla="*/ 259035 w 3469189"/>
              <a:gd name="connsiteY237" fmla="*/ 119164 h 1333121"/>
              <a:gd name="connsiteX238" fmla="*/ 259795 w 3469189"/>
              <a:gd name="connsiteY238" fmla="*/ 119164 h 1333121"/>
              <a:gd name="connsiteX239" fmla="*/ 308904 w 3469189"/>
              <a:gd name="connsiteY239" fmla="*/ 261215 h 1333121"/>
              <a:gd name="connsiteX240" fmla="*/ 346140 w 3469189"/>
              <a:gd name="connsiteY240" fmla="*/ 370070 h 1333121"/>
              <a:gd name="connsiteX241" fmla="*/ 172690 w 3469189"/>
              <a:gd name="connsiteY241" fmla="*/ 370070 h 1333121"/>
              <a:gd name="connsiteX242" fmla="*/ 0 w 3469189"/>
              <a:gd name="connsiteY242" fmla="*/ 568109 h 1333121"/>
              <a:gd name="connsiteX243" fmla="*/ 103823 w 3469189"/>
              <a:gd name="connsiteY243" fmla="*/ 568109 h 1333121"/>
              <a:gd name="connsiteX244" fmla="*/ 143433 w 3469189"/>
              <a:gd name="connsiteY244" fmla="*/ 452917 h 1333121"/>
              <a:gd name="connsiteX245" fmla="*/ 374827 w 3469189"/>
              <a:gd name="connsiteY245" fmla="*/ 452917 h 1333121"/>
              <a:gd name="connsiteX246" fmla="*/ 414437 w 3469189"/>
              <a:gd name="connsiteY246" fmla="*/ 568109 h 1333121"/>
              <a:gd name="connsiteX247" fmla="*/ 520635 w 3469189"/>
              <a:gd name="connsiteY247" fmla="*/ 568109 h 1333121"/>
              <a:gd name="connsiteX248" fmla="*/ 316124 w 3469189"/>
              <a:gd name="connsiteY248" fmla="*/ 15794 h 1333121"/>
              <a:gd name="connsiteX249" fmla="*/ 206791 w 3469189"/>
              <a:gd name="connsiteY249" fmla="*/ 15794 h 1333121"/>
              <a:gd name="connsiteX250" fmla="*/ 0 w 3469189"/>
              <a:gd name="connsiteY250" fmla="*/ 568109 h 133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3469189" h="1333121">
                <a:moveTo>
                  <a:pt x="3092178" y="1327542"/>
                </a:moveTo>
                <a:cubicBezTo>
                  <a:pt x="3125425" y="1327542"/>
                  <a:pt x="3153161" y="1300683"/>
                  <a:pt x="3153161" y="1266731"/>
                </a:cubicBezTo>
                <a:cubicBezTo>
                  <a:pt x="3153161" y="1233629"/>
                  <a:pt x="3125425" y="1206770"/>
                  <a:pt x="3092178" y="1206770"/>
                </a:cubicBezTo>
                <a:cubicBezTo>
                  <a:pt x="3058837" y="1206770"/>
                  <a:pt x="3031100" y="1233629"/>
                  <a:pt x="3031100" y="1266731"/>
                </a:cubicBezTo>
                <a:cubicBezTo>
                  <a:pt x="3031100" y="1300777"/>
                  <a:pt x="3058837" y="1327542"/>
                  <a:pt x="3092178" y="1327542"/>
                </a:cubicBezTo>
                <a:moveTo>
                  <a:pt x="2665013" y="1078244"/>
                </a:moveTo>
                <a:cubicBezTo>
                  <a:pt x="2673752" y="1021404"/>
                  <a:pt x="2717352" y="981210"/>
                  <a:pt x="2772825" y="981210"/>
                </a:cubicBezTo>
                <a:cubicBezTo>
                  <a:pt x="2833048" y="981210"/>
                  <a:pt x="2871044" y="1019891"/>
                  <a:pt x="2879783" y="1078244"/>
                </a:cubicBezTo>
                <a:lnTo>
                  <a:pt x="2665013" y="1078244"/>
                </a:lnTo>
                <a:close/>
                <a:moveTo>
                  <a:pt x="2776720" y="1333122"/>
                </a:moveTo>
                <a:cubicBezTo>
                  <a:pt x="2876553" y="1333122"/>
                  <a:pt x="2941526" y="1284983"/>
                  <a:pt x="2962993" y="1216322"/>
                </a:cubicBezTo>
                <a:lnTo>
                  <a:pt x="2863160" y="1216322"/>
                </a:lnTo>
                <a:cubicBezTo>
                  <a:pt x="2850526" y="1239966"/>
                  <a:pt x="2824309" y="1258881"/>
                  <a:pt x="2778334" y="1258881"/>
                </a:cubicBezTo>
                <a:cubicBezTo>
                  <a:pt x="2714977" y="1258881"/>
                  <a:pt x="2668147" y="1213863"/>
                  <a:pt x="2663398" y="1146810"/>
                </a:cubicBezTo>
                <a:lnTo>
                  <a:pt x="2974012" y="1146810"/>
                </a:lnTo>
                <a:cubicBezTo>
                  <a:pt x="2972397" y="993789"/>
                  <a:pt x="2891657" y="906213"/>
                  <a:pt x="2770355" y="906213"/>
                </a:cubicBezTo>
                <a:cubicBezTo>
                  <a:pt x="2660168" y="906213"/>
                  <a:pt x="2567459" y="994545"/>
                  <a:pt x="2567459" y="1120802"/>
                </a:cubicBezTo>
                <a:cubicBezTo>
                  <a:pt x="2567554" y="1247910"/>
                  <a:pt x="2647535" y="1333122"/>
                  <a:pt x="2776720" y="1333122"/>
                </a:cubicBezTo>
                <a:moveTo>
                  <a:pt x="2467721" y="1325177"/>
                </a:moveTo>
                <a:cubicBezTo>
                  <a:pt x="2489948" y="1325177"/>
                  <a:pt x="2514455" y="1322056"/>
                  <a:pt x="2527944" y="1317233"/>
                </a:cubicBezTo>
                <a:lnTo>
                  <a:pt x="2527944" y="1248572"/>
                </a:lnTo>
                <a:cubicBezTo>
                  <a:pt x="2514455" y="1250937"/>
                  <a:pt x="2502581" y="1252544"/>
                  <a:pt x="2493082" y="1252544"/>
                </a:cubicBezTo>
                <a:cubicBezTo>
                  <a:pt x="2453472" y="1252544"/>
                  <a:pt x="2439224" y="1230414"/>
                  <a:pt x="2439224" y="1188612"/>
                </a:cubicBezTo>
                <a:lnTo>
                  <a:pt x="2439224" y="991424"/>
                </a:lnTo>
                <a:lnTo>
                  <a:pt x="2520059" y="991424"/>
                </a:lnTo>
                <a:lnTo>
                  <a:pt x="2520059" y="918034"/>
                </a:lnTo>
                <a:lnTo>
                  <a:pt x="2439224" y="918034"/>
                </a:lnTo>
                <a:lnTo>
                  <a:pt x="2439224" y="799722"/>
                </a:lnTo>
                <a:lnTo>
                  <a:pt x="2347274" y="799722"/>
                </a:lnTo>
                <a:lnTo>
                  <a:pt x="2347274" y="918034"/>
                </a:lnTo>
                <a:lnTo>
                  <a:pt x="2278312" y="918034"/>
                </a:lnTo>
                <a:lnTo>
                  <a:pt x="2278312" y="991424"/>
                </a:lnTo>
                <a:lnTo>
                  <a:pt x="2347274" y="991424"/>
                </a:lnTo>
                <a:lnTo>
                  <a:pt x="2347274" y="1206014"/>
                </a:lnTo>
                <a:cubicBezTo>
                  <a:pt x="2347274" y="1295197"/>
                  <a:pt x="2401893" y="1325177"/>
                  <a:pt x="2467721" y="1325177"/>
                </a:cubicBezTo>
                <a:moveTo>
                  <a:pt x="2012058" y="1333122"/>
                </a:moveTo>
                <a:cubicBezTo>
                  <a:pt x="2065157" y="1333122"/>
                  <a:pt x="2104007" y="1311843"/>
                  <a:pt x="2126140" y="1271554"/>
                </a:cubicBezTo>
                <a:lnTo>
                  <a:pt x="2126140" y="1321300"/>
                </a:lnTo>
                <a:lnTo>
                  <a:pt x="2218849" y="1321300"/>
                </a:lnTo>
                <a:lnTo>
                  <a:pt x="2218849" y="918129"/>
                </a:lnTo>
                <a:lnTo>
                  <a:pt x="2124525" y="918129"/>
                </a:lnTo>
                <a:lnTo>
                  <a:pt x="2124525" y="1141419"/>
                </a:lnTo>
                <a:cubicBezTo>
                  <a:pt x="2124525" y="1222659"/>
                  <a:pt x="2081685" y="1255854"/>
                  <a:pt x="2039700" y="1255854"/>
                </a:cubicBezTo>
                <a:cubicBezTo>
                  <a:pt x="1992110" y="1255854"/>
                  <a:pt x="1971593" y="1224267"/>
                  <a:pt x="1971593" y="1170643"/>
                </a:cubicBezTo>
                <a:lnTo>
                  <a:pt x="1971593" y="918129"/>
                </a:lnTo>
                <a:lnTo>
                  <a:pt x="1877269" y="918129"/>
                </a:lnTo>
                <a:lnTo>
                  <a:pt x="1877269" y="1184829"/>
                </a:lnTo>
                <a:cubicBezTo>
                  <a:pt x="1877269" y="1282619"/>
                  <a:pt x="1932742" y="1333122"/>
                  <a:pt x="2012058" y="1333122"/>
                </a:cubicBezTo>
                <a:moveTo>
                  <a:pt x="1749698" y="1325177"/>
                </a:moveTo>
                <a:cubicBezTo>
                  <a:pt x="1771926" y="1325177"/>
                  <a:pt x="1796433" y="1322056"/>
                  <a:pt x="1809921" y="1317233"/>
                </a:cubicBezTo>
                <a:lnTo>
                  <a:pt x="1809921" y="1248572"/>
                </a:lnTo>
                <a:cubicBezTo>
                  <a:pt x="1796433" y="1250937"/>
                  <a:pt x="1784559" y="1252544"/>
                  <a:pt x="1775060" y="1252544"/>
                </a:cubicBezTo>
                <a:cubicBezTo>
                  <a:pt x="1735450" y="1252544"/>
                  <a:pt x="1721201" y="1230414"/>
                  <a:pt x="1721201" y="1188612"/>
                </a:cubicBezTo>
                <a:lnTo>
                  <a:pt x="1721201" y="991424"/>
                </a:lnTo>
                <a:lnTo>
                  <a:pt x="1802037" y="991424"/>
                </a:lnTo>
                <a:lnTo>
                  <a:pt x="1802037" y="918034"/>
                </a:lnTo>
                <a:lnTo>
                  <a:pt x="1721201" y="918034"/>
                </a:lnTo>
                <a:lnTo>
                  <a:pt x="1721201" y="799722"/>
                </a:lnTo>
                <a:lnTo>
                  <a:pt x="1629252" y="799722"/>
                </a:lnTo>
                <a:lnTo>
                  <a:pt x="1629252" y="918034"/>
                </a:lnTo>
                <a:lnTo>
                  <a:pt x="1560290" y="918034"/>
                </a:lnTo>
                <a:lnTo>
                  <a:pt x="1560290" y="991424"/>
                </a:lnTo>
                <a:lnTo>
                  <a:pt x="1629252" y="991424"/>
                </a:lnTo>
                <a:lnTo>
                  <a:pt x="1629252" y="1206014"/>
                </a:lnTo>
                <a:cubicBezTo>
                  <a:pt x="1629252" y="1295197"/>
                  <a:pt x="1683966" y="1325177"/>
                  <a:pt x="1749698" y="1325177"/>
                </a:cubicBezTo>
                <a:moveTo>
                  <a:pt x="1392349" y="815516"/>
                </a:moveTo>
                <a:cubicBezTo>
                  <a:pt x="1392349" y="849468"/>
                  <a:pt x="1420086" y="877084"/>
                  <a:pt x="1454187" y="877084"/>
                </a:cubicBezTo>
                <a:cubicBezTo>
                  <a:pt x="1488288" y="877084"/>
                  <a:pt x="1516025" y="849468"/>
                  <a:pt x="1516025" y="815516"/>
                </a:cubicBezTo>
                <a:cubicBezTo>
                  <a:pt x="1516025" y="780807"/>
                  <a:pt x="1488288" y="753191"/>
                  <a:pt x="1454187" y="753191"/>
                </a:cubicBezTo>
                <a:cubicBezTo>
                  <a:pt x="1420086" y="753191"/>
                  <a:pt x="1392349" y="780712"/>
                  <a:pt x="1392349" y="815516"/>
                </a:cubicBezTo>
                <a:moveTo>
                  <a:pt x="1407358" y="1321205"/>
                </a:moveTo>
                <a:lnTo>
                  <a:pt x="1500827" y="1321205"/>
                </a:lnTo>
                <a:lnTo>
                  <a:pt x="1500827" y="918034"/>
                </a:lnTo>
                <a:lnTo>
                  <a:pt x="1407358" y="918034"/>
                </a:lnTo>
                <a:lnTo>
                  <a:pt x="1407358" y="1321205"/>
                </a:lnTo>
                <a:close/>
                <a:moveTo>
                  <a:pt x="1275798" y="1325177"/>
                </a:moveTo>
                <a:cubicBezTo>
                  <a:pt x="1298025" y="1325177"/>
                  <a:pt x="1322532" y="1322056"/>
                  <a:pt x="1336021" y="1317233"/>
                </a:cubicBezTo>
                <a:lnTo>
                  <a:pt x="1336021" y="1248572"/>
                </a:lnTo>
                <a:cubicBezTo>
                  <a:pt x="1322532" y="1250937"/>
                  <a:pt x="1310659" y="1252544"/>
                  <a:pt x="1301160" y="1252544"/>
                </a:cubicBezTo>
                <a:cubicBezTo>
                  <a:pt x="1261549" y="1252544"/>
                  <a:pt x="1247301" y="1230414"/>
                  <a:pt x="1247301" y="1188612"/>
                </a:cubicBezTo>
                <a:lnTo>
                  <a:pt x="1247301" y="991424"/>
                </a:lnTo>
                <a:lnTo>
                  <a:pt x="1328137" y="991424"/>
                </a:lnTo>
                <a:lnTo>
                  <a:pt x="1328137" y="918034"/>
                </a:lnTo>
                <a:lnTo>
                  <a:pt x="1247301" y="918034"/>
                </a:lnTo>
                <a:lnTo>
                  <a:pt x="1247301" y="799722"/>
                </a:lnTo>
                <a:lnTo>
                  <a:pt x="1155352" y="799722"/>
                </a:lnTo>
                <a:lnTo>
                  <a:pt x="1155352" y="918034"/>
                </a:lnTo>
                <a:lnTo>
                  <a:pt x="1086390" y="918034"/>
                </a:lnTo>
                <a:lnTo>
                  <a:pt x="1086390" y="991424"/>
                </a:lnTo>
                <a:lnTo>
                  <a:pt x="1155352" y="991424"/>
                </a:lnTo>
                <a:lnTo>
                  <a:pt x="1155352" y="1206014"/>
                </a:lnTo>
                <a:cubicBezTo>
                  <a:pt x="1155352" y="1295197"/>
                  <a:pt x="1210065" y="1325177"/>
                  <a:pt x="1275798" y="1325177"/>
                </a:cubicBezTo>
                <a:moveTo>
                  <a:pt x="878839" y="1333122"/>
                </a:moveTo>
                <a:cubicBezTo>
                  <a:pt x="981047" y="1333122"/>
                  <a:pt x="1057988" y="1282619"/>
                  <a:pt x="1057988" y="1202136"/>
                </a:cubicBezTo>
                <a:cubicBezTo>
                  <a:pt x="1057988" y="1131962"/>
                  <a:pt x="999380" y="1100374"/>
                  <a:pt x="909805" y="1080608"/>
                </a:cubicBezTo>
                <a:lnTo>
                  <a:pt x="860696" y="1069543"/>
                </a:lnTo>
                <a:cubicBezTo>
                  <a:pt x="815481" y="1060085"/>
                  <a:pt x="796483" y="1049020"/>
                  <a:pt x="796483" y="1023012"/>
                </a:cubicBezTo>
                <a:cubicBezTo>
                  <a:pt x="796483" y="993789"/>
                  <a:pt x="825835" y="975630"/>
                  <a:pt x="866205" y="975630"/>
                </a:cubicBezTo>
                <a:cubicBezTo>
                  <a:pt x="911420" y="975630"/>
                  <a:pt x="939917" y="994545"/>
                  <a:pt x="949415" y="1026890"/>
                </a:cubicBezTo>
                <a:lnTo>
                  <a:pt x="1043740" y="1026890"/>
                </a:lnTo>
                <a:cubicBezTo>
                  <a:pt x="1034241" y="961444"/>
                  <a:pt x="974778" y="906969"/>
                  <a:pt x="867060" y="906969"/>
                </a:cubicBezTo>
                <a:cubicBezTo>
                  <a:pt x="768841" y="906969"/>
                  <a:pt x="700639" y="957472"/>
                  <a:pt x="700639" y="1028497"/>
                </a:cubicBezTo>
                <a:cubicBezTo>
                  <a:pt x="700639" y="1095551"/>
                  <a:pt x="748989" y="1129503"/>
                  <a:pt x="836948" y="1148418"/>
                </a:cubicBezTo>
                <a:lnTo>
                  <a:pt x="884538" y="1158632"/>
                </a:lnTo>
                <a:cubicBezTo>
                  <a:pt x="941626" y="1170454"/>
                  <a:pt x="962239" y="1183883"/>
                  <a:pt x="962239" y="1211499"/>
                </a:cubicBezTo>
                <a:cubicBezTo>
                  <a:pt x="962239" y="1244600"/>
                  <a:pt x="929753" y="1263610"/>
                  <a:pt x="883778" y="1263610"/>
                </a:cubicBezTo>
                <a:cubicBezTo>
                  <a:pt x="825930" y="1263610"/>
                  <a:pt x="795058" y="1235994"/>
                  <a:pt x="787934" y="1195800"/>
                </a:cubicBezTo>
                <a:lnTo>
                  <a:pt x="686486" y="1195800"/>
                </a:lnTo>
                <a:cubicBezTo>
                  <a:pt x="692565" y="1276282"/>
                  <a:pt x="761527" y="1333122"/>
                  <a:pt x="878839" y="1333122"/>
                </a:cubicBezTo>
                <a:moveTo>
                  <a:pt x="271764" y="1321205"/>
                </a:moveTo>
                <a:lnTo>
                  <a:pt x="366088" y="1321205"/>
                </a:lnTo>
                <a:lnTo>
                  <a:pt x="366088" y="1096402"/>
                </a:lnTo>
                <a:cubicBezTo>
                  <a:pt x="366088" y="1016676"/>
                  <a:pt x="410448" y="983574"/>
                  <a:pt x="457182" y="983574"/>
                </a:cubicBezTo>
                <a:cubicBezTo>
                  <a:pt x="506292" y="983574"/>
                  <a:pt x="523770" y="1016676"/>
                  <a:pt x="523770" y="1060936"/>
                </a:cubicBezTo>
                <a:lnTo>
                  <a:pt x="523770" y="1321300"/>
                </a:lnTo>
                <a:lnTo>
                  <a:pt x="618854" y="1321300"/>
                </a:lnTo>
                <a:lnTo>
                  <a:pt x="618854" y="1053087"/>
                </a:lnTo>
                <a:cubicBezTo>
                  <a:pt x="618854" y="958418"/>
                  <a:pt x="565755" y="906307"/>
                  <a:pt x="484159" y="906307"/>
                </a:cubicBezTo>
                <a:cubicBezTo>
                  <a:pt x="425551" y="906307"/>
                  <a:pt x="385086" y="936287"/>
                  <a:pt x="363713" y="970239"/>
                </a:cubicBezTo>
                <a:lnTo>
                  <a:pt x="363713" y="918129"/>
                </a:lnTo>
                <a:lnTo>
                  <a:pt x="271764" y="918129"/>
                </a:lnTo>
                <a:lnTo>
                  <a:pt x="271764" y="1321205"/>
                </a:lnTo>
                <a:lnTo>
                  <a:pt x="271764" y="1321205"/>
                </a:lnTo>
                <a:close/>
                <a:moveTo>
                  <a:pt x="65732" y="1321205"/>
                </a:moveTo>
                <a:lnTo>
                  <a:pt x="164806" y="1321205"/>
                </a:lnTo>
                <a:lnTo>
                  <a:pt x="164806" y="768890"/>
                </a:lnTo>
                <a:lnTo>
                  <a:pt x="65732" y="768890"/>
                </a:lnTo>
                <a:lnTo>
                  <a:pt x="65732" y="1321205"/>
                </a:lnTo>
                <a:lnTo>
                  <a:pt x="65732" y="1321205"/>
                </a:lnTo>
                <a:close/>
                <a:moveTo>
                  <a:pt x="3290040" y="579931"/>
                </a:moveTo>
                <a:cubicBezTo>
                  <a:pt x="3392249" y="579931"/>
                  <a:pt x="3469190" y="529428"/>
                  <a:pt x="3469190" y="448945"/>
                </a:cubicBezTo>
                <a:cubicBezTo>
                  <a:pt x="3469190" y="378771"/>
                  <a:pt x="3410582" y="347183"/>
                  <a:pt x="3321007" y="327417"/>
                </a:cubicBezTo>
                <a:lnTo>
                  <a:pt x="3271898" y="316352"/>
                </a:lnTo>
                <a:cubicBezTo>
                  <a:pt x="3226683" y="306894"/>
                  <a:pt x="3207685" y="295829"/>
                  <a:pt x="3207685" y="269821"/>
                </a:cubicBezTo>
                <a:cubicBezTo>
                  <a:pt x="3207685" y="240597"/>
                  <a:pt x="3237037" y="222534"/>
                  <a:pt x="3277407" y="222534"/>
                </a:cubicBezTo>
                <a:cubicBezTo>
                  <a:pt x="3322622" y="222534"/>
                  <a:pt x="3351119" y="241449"/>
                  <a:pt x="3360617" y="273793"/>
                </a:cubicBezTo>
                <a:lnTo>
                  <a:pt x="3454942" y="273793"/>
                </a:lnTo>
                <a:cubicBezTo>
                  <a:pt x="3445443" y="208348"/>
                  <a:pt x="3385979" y="153873"/>
                  <a:pt x="3278262" y="153873"/>
                </a:cubicBezTo>
                <a:cubicBezTo>
                  <a:pt x="3179948" y="153873"/>
                  <a:pt x="3111841" y="204375"/>
                  <a:pt x="3111841" y="275401"/>
                </a:cubicBezTo>
                <a:cubicBezTo>
                  <a:pt x="3111841" y="342454"/>
                  <a:pt x="3160191" y="376406"/>
                  <a:pt x="3248151" y="395321"/>
                </a:cubicBezTo>
                <a:lnTo>
                  <a:pt x="3295740" y="405535"/>
                </a:lnTo>
                <a:cubicBezTo>
                  <a:pt x="3352828" y="417357"/>
                  <a:pt x="3373441" y="430787"/>
                  <a:pt x="3373441" y="458402"/>
                </a:cubicBezTo>
                <a:cubicBezTo>
                  <a:pt x="3373441" y="491504"/>
                  <a:pt x="3340955" y="510513"/>
                  <a:pt x="3294980" y="510513"/>
                </a:cubicBezTo>
                <a:cubicBezTo>
                  <a:pt x="3237132" y="510513"/>
                  <a:pt x="3206260" y="482897"/>
                  <a:pt x="3199136" y="442703"/>
                </a:cubicBezTo>
                <a:lnTo>
                  <a:pt x="3097688" y="442703"/>
                </a:lnTo>
                <a:cubicBezTo>
                  <a:pt x="3103862" y="523091"/>
                  <a:pt x="3172729" y="579931"/>
                  <a:pt x="3290040" y="579931"/>
                </a:cubicBezTo>
                <a:moveTo>
                  <a:pt x="2747463" y="325052"/>
                </a:moveTo>
                <a:cubicBezTo>
                  <a:pt x="2756202" y="268213"/>
                  <a:pt x="2799802" y="228019"/>
                  <a:pt x="2855276" y="228019"/>
                </a:cubicBezTo>
                <a:cubicBezTo>
                  <a:pt x="2915499" y="228019"/>
                  <a:pt x="2953494" y="266700"/>
                  <a:pt x="2962233" y="325052"/>
                </a:cubicBezTo>
                <a:lnTo>
                  <a:pt x="2747463" y="325052"/>
                </a:lnTo>
                <a:close/>
                <a:moveTo>
                  <a:pt x="2859170" y="579931"/>
                </a:moveTo>
                <a:cubicBezTo>
                  <a:pt x="2959004" y="579931"/>
                  <a:pt x="3023976" y="531792"/>
                  <a:pt x="3045444" y="463131"/>
                </a:cubicBezTo>
                <a:lnTo>
                  <a:pt x="2945610" y="463131"/>
                </a:lnTo>
                <a:cubicBezTo>
                  <a:pt x="2932977" y="486775"/>
                  <a:pt x="2906760" y="505690"/>
                  <a:pt x="2860785" y="505690"/>
                </a:cubicBezTo>
                <a:cubicBezTo>
                  <a:pt x="2797427" y="505690"/>
                  <a:pt x="2750598" y="460672"/>
                  <a:pt x="2745848" y="393619"/>
                </a:cubicBezTo>
                <a:lnTo>
                  <a:pt x="3056462" y="393619"/>
                </a:lnTo>
                <a:cubicBezTo>
                  <a:pt x="3054848" y="240597"/>
                  <a:pt x="2974012" y="153022"/>
                  <a:pt x="2852806" y="153022"/>
                </a:cubicBezTo>
                <a:cubicBezTo>
                  <a:pt x="2742619" y="153022"/>
                  <a:pt x="2649909" y="241354"/>
                  <a:pt x="2649909" y="367611"/>
                </a:cubicBezTo>
                <a:cubicBezTo>
                  <a:pt x="2650004" y="494719"/>
                  <a:pt x="2729985" y="579931"/>
                  <a:pt x="2859170" y="579931"/>
                </a:cubicBezTo>
                <a:moveTo>
                  <a:pt x="2465536" y="62325"/>
                </a:moveTo>
                <a:cubicBezTo>
                  <a:pt x="2465536" y="96277"/>
                  <a:pt x="2493273" y="123893"/>
                  <a:pt x="2527374" y="123893"/>
                </a:cubicBezTo>
                <a:cubicBezTo>
                  <a:pt x="2561475" y="123893"/>
                  <a:pt x="2589211" y="96277"/>
                  <a:pt x="2589211" y="62325"/>
                </a:cubicBezTo>
                <a:cubicBezTo>
                  <a:pt x="2589211" y="27616"/>
                  <a:pt x="2561475" y="0"/>
                  <a:pt x="2527374" y="0"/>
                </a:cubicBezTo>
                <a:cubicBezTo>
                  <a:pt x="2493273" y="0"/>
                  <a:pt x="2465536" y="27616"/>
                  <a:pt x="2465536" y="62325"/>
                </a:cubicBezTo>
                <a:moveTo>
                  <a:pt x="2480639" y="568109"/>
                </a:moveTo>
                <a:lnTo>
                  <a:pt x="2574108" y="568109"/>
                </a:lnTo>
                <a:lnTo>
                  <a:pt x="2574108" y="164938"/>
                </a:lnTo>
                <a:lnTo>
                  <a:pt x="2480639" y="164938"/>
                </a:lnTo>
                <a:lnTo>
                  <a:pt x="2480639" y="568109"/>
                </a:lnTo>
                <a:close/>
                <a:moveTo>
                  <a:pt x="2183703" y="568109"/>
                </a:moveTo>
                <a:lnTo>
                  <a:pt x="2278027" y="568109"/>
                </a:lnTo>
                <a:lnTo>
                  <a:pt x="2278027" y="385864"/>
                </a:lnTo>
                <a:cubicBezTo>
                  <a:pt x="2278027" y="314082"/>
                  <a:pt x="2298640" y="266700"/>
                  <a:pt x="2347749" y="249393"/>
                </a:cubicBezTo>
                <a:cubicBezTo>
                  <a:pt x="2367602" y="242300"/>
                  <a:pt x="2391349" y="240692"/>
                  <a:pt x="2419846" y="243056"/>
                </a:cubicBezTo>
                <a:lnTo>
                  <a:pt x="2419846" y="153116"/>
                </a:lnTo>
                <a:cubicBezTo>
                  <a:pt x="2349269" y="149144"/>
                  <a:pt x="2301775" y="176003"/>
                  <a:pt x="2275653" y="247785"/>
                </a:cubicBezTo>
                <a:lnTo>
                  <a:pt x="2275653" y="164938"/>
                </a:lnTo>
                <a:lnTo>
                  <a:pt x="2183703" y="164938"/>
                </a:lnTo>
                <a:lnTo>
                  <a:pt x="2183703" y="568109"/>
                </a:lnTo>
                <a:close/>
                <a:moveTo>
                  <a:pt x="1778195" y="366098"/>
                </a:moveTo>
                <a:cubicBezTo>
                  <a:pt x="1778195" y="282494"/>
                  <a:pt x="1814671" y="228776"/>
                  <a:pt x="1881258" y="228776"/>
                </a:cubicBezTo>
                <a:cubicBezTo>
                  <a:pt x="1943856" y="228776"/>
                  <a:pt x="1987456" y="286372"/>
                  <a:pt x="1987456" y="366098"/>
                </a:cubicBezTo>
                <a:cubicBezTo>
                  <a:pt x="1987456" y="446581"/>
                  <a:pt x="1943856" y="504933"/>
                  <a:pt x="1881258" y="504933"/>
                </a:cubicBezTo>
                <a:cubicBezTo>
                  <a:pt x="1814576" y="504933"/>
                  <a:pt x="1778195" y="450553"/>
                  <a:pt x="1778195" y="366098"/>
                </a:cubicBezTo>
                <a:moveTo>
                  <a:pt x="1862925" y="579931"/>
                </a:moveTo>
                <a:cubicBezTo>
                  <a:pt x="1921533" y="579931"/>
                  <a:pt x="1964373" y="553923"/>
                  <a:pt x="1985746" y="517606"/>
                </a:cubicBezTo>
                <a:lnTo>
                  <a:pt x="1985746" y="568109"/>
                </a:lnTo>
                <a:lnTo>
                  <a:pt x="2080830" y="568109"/>
                </a:lnTo>
                <a:lnTo>
                  <a:pt x="2080830" y="164938"/>
                </a:lnTo>
                <a:lnTo>
                  <a:pt x="1985746" y="164938"/>
                </a:lnTo>
                <a:lnTo>
                  <a:pt x="1985746" y="217048"/>
                </a:lnTo>
                <a:cubicBezTo>
                  <a:pt x="1964373" y="180732"/>
                  <a:pt x="1921533" y="153116"/>
                  <a:pt x="1862925" y="153116"/>
                </a:cubicBezTo>
                <a:cubicBezTo>
                  <a:pt x="1759862" y="153116"/>
                  <a:pt x="1681496" y="233599"/>
                  <a:pt x="1681496" y="366098"/>
                </a:cubicBezTo>
                <a:cubicBezTo>
                  <a:pt x="1681496" y="498597"/>
                  <a:pt x="1759957" y="579931"/>
                  <a:pt x="1862925" y="579931"/>
                </a:cubicBezTo>
                <a:moveTo>
                  <a:pt x="1398049" y="579931"/>
                </a:moveTo>
                <a:cubicBezTo>
                  <a:pt x="1451148" y="579931"/>
                  <a:pt x="1489998" y="558651"/>
                  <a:pt x="1512131" y="518363"/>
                </a:cubicBezTo>
                <a:lnTo>
                  <a:pt x="1512131" y="568109"/>
                </a:lnTo>
                <a:lnTo>
                  <a:pt x="1604840" y="568109"/>
                </a:lnTo>
                <a:lnTo>
                  <a:pt x="1604840" y="164938"/>
                </a:lnTo>
                <a:lnTo>
                  <a:pt x="1510516" y="164938"/>
                </a:lnTo>
                <a:lnTo>
                  <a:pt x="1510516" y="388228"/>
                </a:lnTo>
                <a:cubicBezTo>
                  <a:pt x="1510516" y="469468"/>
                  <a:pt x="1467771" y="502663"/>
                  <a:pt x="1425691" y="502663"/>
                </a:cubicBezTo>
                <a:cubicBezTo>
                  <a:pt x="1378101" y="502663"/>
                  <a:pt x="1357488" y="471075"/>
                  <a:pt x="1357488" y="417452"/>
                </a:cubicBezTo>
                <a:lnTo>
                  <a:pt x="1357488" y="164938"/>
                </a:lnTo>
                <a:lnTo>
                  <a:pt x="1263164" y="164938"/>
                </a:lnTo>
                <a:lnTo>
                  <a:pt x="1263164" y="431543"/>
                </a:lnTo>
                <a:cubicBezTo>
                  <a:pt x="1263259" y="529428"/>
                  <a:pt x="1318733" y="579931"/>
                  <a:pt x="1398049" y="579931"/>
                </a:cubicBezTo>
                <a:moveTo>
                  <a:pt x="1136734" y="572081"/>
                </a:moveTo>
                <a:cubicBezTo>
                  <a:pt x="1158961" y="572081"/>
                  <a:pt x="1183468" y="568960"/>
                  <a:pt x="1196957" y="564137"/>
                </a:cubicBezTo>
                <a:lnTo>
                  <a:pt x="1196957" y="495476"/>
                </a:lnTo>
                <a:cubicBezTo>
                  <a:pt x="1183468" y="497840"/>
                  <a:pt x="1171595" y="499448"/>
                  <a:pt x="1162096" y="499448"/>
                </a:cubicBezTo>
                <a:cubicBezTo>
                  <a:pt x="1122486" y="499448"/>
                  <a:pt x="1108237" y="477412"/>
                  <a:pt x="1108237" y="435515"/>
                </a:cubicBezTo>
                <a:lnTo>
                  <a:pt x="1108237" y="238233"/>
                </a:lnTo>
                <a:lnTo>
                  <a:pt x="1189073" y="238233"/>
                </a:lnTo>
                <a:lnTo>
                  <a:pt x="1189073" y="164843"/>
                </a:lnTo>
                <a:lnTo>
                  <a:pt x="1108237" y="164843"/>
                </a:lnTo>
                <a:lnTo>
                  <a:pt x="1108237" y="46531"/>
                </a:lnTo>
                <a:lnTo>
                  <a:pt x="1016288" y="46531"/>
                </a:lnTo>
                <a:lnTo>
                  <a:pt x="1016288" y="164843"/>
                </a:lnTo>
                <a:lnTo>
                  <a:pt x="947326" y="164843"/>
                </a:lnTo>
                <a:lnTo>
                  <a:pt x="947326" y="238233"/>
                </a:lnTo>
                <a:lnTo>
                  <a:pt x="1016288" y="238233"/>
                </a:lnTo>
                <a:lnTo>
                  <a:pt x="1016288" y="452823"/>
                </a:lnTo>
                <a:cubicBezTo>
                  <a:pt x="1016288" y="542101"/>
                  <a:pt x="1070906" y="572081"/>
                  <a:pt x="1136734" y="572081"/>
                </a:cubicBezTo>
                <a:moveTo>
                  <a:pt x="734360" y="579931"/>
                </a:moveTo>
                <a:cubicBezTo>
                  <a:pt x="840558" y="579931"/>
                  <a:pt x="907905" y="515998"/>
                  <a:pt x="919019" y="441095"/>
                </a:cubicBezTo>
                <a:lnTo>
                  <a:pt x="825550" y="441095"/>
                </a:lnTo>
                <a:cubicBezTo>
                  <a:pt x="812821" y="476561"/>
                  <a:pt x="785939" y="502663"/>
                  <a:pt x="735975" y="502663"/>
                </a:cubicBezTo>
                <a:cubicBezTo>
                  <a:pt x="678127" y="502663"/>
                  <a:pt x="632152" y="456133"/>
                  <a:pt x="632152" y="367706"/>
                </a:cubicBezTo>
                <a:cubicBezTo>
                  <a:pt x="632152" y="278522"/>
                  <a:pt x="677367" y="231235"/>
                  <a:pt x="738350" y="231235"/>
                </a:cubicBezTo>
                <a:cubicBezTo>
                  <a:pt x="784325" y="231235"/>
                  <a:pt x="812821" y="256486"/>
                  <a:pt x="825550" y="292803"/>
                </a:cubicBezTo>
                <a:lnTo>
                  <a:pt x="918259" y="292803"/>
                </a:lnTo>
                <a:cubicBezTo>
                  <a:pt x="907145" y="217048"/>
                  <a:pt x="842173" y="153967"/>
                  <a:pt x="736735" y="153967"/>
                </a:cubicBezTo>
                <a:cubicBezTo>
                  <a:pt x="620278" y="153967"/>
                  <a:pt x="533079" y="237571"/>
                  <a:pt x="533079" y="367800"/>
                </a:cubicBezTo>
                <a:cubicBezTo>
                  <a:pt x="533079" y="499448"/>
                  <a:pt x="618664" y="579931"/>
                  <a:pt x="734360" y="579931"/>
                </a:cubicBezTo>
                <a:moveTo>
                  <a:pt x="172690" y="370070"/>
                </a:moveTo>
                <a:lnTo>
                  <a:pt x="209926" y="261971"/>
                </a:lnTo>
                <a:cubicBezTo>
                  <a:pt x="225789" y="220926"/>
                  <a:pt x="240797" y="174395"/>
                  <a:pt x="259035" y="119164"/>
                </a:cubicBezTo>
                <a:lnTo>
                  <a:pt x="259795" y="119164"/>
                </a:lnTo>
                <a:cubicBezTo>
                  <a:pt x="278793" y="174395"/>
                  <a:pt x="294656" y="221777"/>
                  <a:pt x="308904" y="261215"/>
                </a:cubicBezTo>
                <a:lnTo>
                  <a:pt x="346140" y="370070"/>
                </a:lnTo>
                <a:lnTo>
                  <a:pt x="172690" y="370070"/>
                </a:lnTo>
                <a:close/>
                <a:moveTo>
                  <a:pt x="0" y="568109"/>
                </a:moveTo>
                <a:lnTo>
                  <a:pt x="103823" y="568109"/>
                </a:lnTo>
                <a:lnTo>
                  <a:pt x="143433" y="452917"/>
                </a:lnTo>
                <a:lnTo>
                  <a:pt x="374827" y="452917"/>
                </a:lnTo>
                <a:lnTo>
                  <a:pt x="414437" y="568109"/>
                </a:lnTo>
                <a:lnTo>
                  <a:pt x="520635" y="568109"/>
                </a:lnTo>
                <a:lnTo>
                  <a:pt x="316124" y="15794"/>
                </a:lnTo>
                <a:lnTo>
                  <a:pt x="206791" y="15794"/>
                </a:lnTo>
                <a:lnTo>
                  <a:pt x="0" y="568109"/>
                </a:lnTo>
                <a:close/>
              </a:path>
            </a:pathLst>
          </a:custGeom>
          <a:solidFill>
            <a:schemeClr val="bg1"/>
          </a:solidFill>
          <a:ln w="9499" cap="flat">
            <a:noFill/>
            <a:prstDash val="solid"/>
            <a:miter/>
          </a:ln>
        </p:spPr>
        <p:txBody>
          <a:bodyPr rtlCol="0" anchor="ctr"/>
          <a:lstStyle/>
          <a:p>
            <a:endParaRPr lang="en-US"/>
          </a:p>
        </p:txBody>
      </p:sp>
      <p:sp>
        <p:nvSpPr>
          <p:cNvPr id="21" name="Picture Placeholder 20">
            <a:extLst>
              <a:ext uri="{FF2B5EF4-FFF2-40B4-BE49-F238E27FC236}">
                <a16:creationId xmlns:a16="http://schemas.microsoft.com/office/drawing/2014/main" id="{EB1CCA5B-9CF3-3D9F-2FAF-8ADCA0DD54D0}"/>
              </a:ext>
            </a:extLst>
          </p:cNvPr>
          <p:cNvSpPr>
            <a:spLocks noGrp="1"/>
          </p:cNvSpPr>
          <p:nvPr>
            <p:ph type="pic" sz="quarter" idx="10"/>
          </p:nvPr>
        </p:nvSpPr>
        <p:spPr>
          <a:xfrm>
            <a:off x="7389936" y="2057498"/>
            <a:ext cx="3704784" cy="3705082"/>
          </a:xfrm>
          <a:custGeom>
            <a:avLst/>
            <a:gdLst>
              <a:gd name="connsiteX0" fmla="*/ 1517053 w 3034108"/>
              <a:gd name="connsiteY0" fmla="*/ 0 h 3034353"/>
              <a:gd name="connsiteX1" fmla="*/ 3034108 w 3034108"/>
              <a:gd name="connsiteY1" fmla="*/ 1517053 h 3034353"/>
              <a:gd name="connsiteX2" fmla="*/ 1517053 w 3034108"/>
              <a:gd name="connsiteY2" fmla="*/ 3034353 h 3034353"/>
              <a:gd name="connsiteX3" fmla="*/ 0 w 3034108"/>
              <a:gd name="connsiteY3" fmla="*/ 1517053 h 3034353"/>
              <a:gd name="connsiteX4" fmla="*/ 1517053 w 3034108"/>
              <a:gd name="connsiteY4" fmla="*/ 0 h 3034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108" h="3034353">
                <a:moveTo>
                  <a:pt x="1517053" y="0"/>
                </a:moveTo>
                <a:cubicBezTo>
                  <a:pt x="2354917" y="0"/>
                  <a:pt x="3034108" y="679191"/>
                  <a:pt x="3034108" y="1517053"/>
                </a:cubicBezTo>
                <a:cubicBezTo>
                  <a:pt x="3034108" y="2355161"/>
                  <a:pt x="2354917" y="3034353"/>
                  <a:pt x="1517053" y="3034353"/>
                </a:cubicBezTo>
                <a:cubicBezTo>
                  <a:pt x="679191" y="3034353"/>
                  <a:pt x="0" y="2355161"/>
                  <a:pt x="0" y="1517053"/>
                </a:cubicBezTo>
                <a:cubicBezTo>
                  <a:pt x="0" y="679191"/>
                  <a:pt x="679191" y="0"/>
                  <a:pt x="1517053" y="0"/>
                </a:cubicBezTo>
                <a:close/>
              </a:path>
            </a:pathLst>
          </a:custGeom>
          <a:solidFill>
            <a:schemeClr val="accent1"/>
          </a:solidFill>
        </p:spPr>
        <p:txBody>
          <a:bodyPr wrap="square" anchor="ctr" anchorCtr="0">
            <a:noAutofit/>
          </a:bodyPr>
          <a:lstStyle>
            <a:lvl1pPr algn="ctr">
              <a:defRPr sz="1000">
                <a:solidFill>
                  <a:schemeClr val="bg1"/>
                </a:solidFill>
              </a:defRPr>
            </a:lvl1pPr>
          </a:lstStyle>
          <a:p>
            <a:endParaRPr lang="en-US"/>
          </a:p>
        </p:txBody>
      </p:sp>
    </p:spTree>
    <p:extLst>
      <p:ext uri="{BB962C8B-B14F-4D97-AF65-F5344CB8AC3E}">
        <p14:creationId xmlns:p14="http://schemas.microsoft.com/office/powerpoint/2010/main" val="30463144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eature Copy">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2" y="269600"/>
            <a:ext cx="7132401" cy="3159399"/>
          </a:xfrm>
        </p:spPr>
        <p:txBody>
          <a:bodyPr/>
          <a:lstStyle>
            <a:lvl1pPr>
              <a:defRPr sz="4200" b="0" i="0">
                <a:solidFill>
                  <a:schemeClr val="bg1"/>
                </a:solidFill>
                <a:latin typeface="+mj-lt"/>
              </a:defRPr>
            </a:lvl1pPr>
          </a:lstStyle>
          <a:p>
            <a:r>
              <a:rPr lang="en-US"/>
              <a:t>Click to edit Master title style</a:t>
            </a:r>
            <a:endParaRPr lang="en-GB"/>
          </a:p>
        </p:txBody>
      </p:sp>
      <p:sp>
        <p:nvSpPr>
          <p:cNvPr id="3" name="Graphic 9">
            <a:extLst>
              <a:ext uri="{FF2B5EF4-FFF2-40B4-BE49-F238E27FC236}">
                <a16:creationId xmlns:a16="http://schemas.microsoft.com/office/drawing/2014/main" id="{9B1AB03E-57D3-D012-D1A8-49BD6BF75415}"/>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bg1"/>
          </a:solidFill>
          <a:ln w="9509" cap="flat">
            <a:noFill/>
            <a:prstDash val="solid"/>
            <a:miter/>
          </a:ln>
        </p:spPr>
        <p:txBody>
          <a:bodyPr rtlCol="0" anchor="ctr"/>
          <a:lstStyle/>
          <a:p>
            <a:endParaRPr lang="en-US"/>
          </a:p>
        </p:txBody>
      </p:sp>
      <p:sp>
        <p:nvSpPr>
          <p:cNvPr id="8" name="Slide Number Placeholder 7">
            <a:extLst>
              <a:ext uri="{FF2B5EF4-FFF2-40B4-BE49-F238E27FC236}">
                <a16:creationId xmlns:a16="http://schemas.microsoft.com/office/drawing/2014/main" id="{231C67D6-C5B6-BEE1-88C5-321259FD8646}"/>
              </a:ext>
            </a:extLst>
          </p:cNvPr>
          <p:cNvSpPr>
            <a:spLocks noGrp="1"/>
          </p:cNvSpPr>
          <p:nvPr>
            <p:ph type="sldNum" sz="quarter" idx="12"/>
          </p:nvPr>
        </p:nvSpPr>
        <p:spPr/>
        <p:txBody>
          <a:bodyPr/>
          <a:lstStyle>
            <a:lvl1pPr>
              <a:defRPr>
                <a:solidFill>
                  <a:schemeClr val="bg1"/>
                </a:solidFill>
              </a:defRPr>
            </a:lvl1pPr>
          </a:lstStyle>
          <a:p>
            <a:fld id="{741AFF56-1126-4107-9C02-BC0EFBF16431}" type="slidenum">
              <a:rPr lang="en-GB" smtClean="0"/>
              <a:pPr/>
              <a:t>‹#›</a:t>
            </a:fld>
            <a:endParaRPr lang="en-GB"/>
          </a:p>
        </p:txBody>
      </p:sp>
    </p:spTree>
    <p:extLst>
      <p:ext uri="{BB962C8B-B14F-4D97-AF65-F5344CB8AC3E}">
        <p14:creationId xmlns:p14="http://schemas.microsoft.com/office/powerpoint/2010/main" val="11606072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43568E-B69F-31A9-5D84-5E0B7D27CE56}"/>
              </a:ext>
            </a:extLst>
          </p:cNvPr>
          <p:cNvSpPr>
            <a:spLocks noGrp="1"/>
          </p:cNvSpPr>
          <p:nvPr>
            <p:ph type="pic" sz="quarter" idx="13"/>
          </p:nvPr>
        </p:nvSpPr>
        <p:spPr>
          <a:xfrm>
            <a:off x="6096000" y="0"/>
            <a:ext cx="6096000" cy="6858000"/>
          </a:xfrm>
          <a:solidFill>
            <a:schemeClr val="bg1">
              <a:lumMod val="85000"/>
            </a:schemeClr>
          </a:solidFill>
        </p:spPr>
        <p:txBody>
          <a:bodyPr anchor="ctr" anchorCtr="0"/>
          <a:lstStyle>
            <a:lvl1pPr algn="ctr">
              <a:defRPr sz="1000"/>
            </a:lvl1pPr>
          </a:lstStyle>
          <a:p>
            <a:endParaRPr lang="en-US"/>
          </a:p>
        </p:txBody>
      </p:sp>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52424" y="1493113"/>
            <a:ext cx="430099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bg1"/>
                </a:solidFill>
              </a:defRPr>
            </a:lvl1pPr>
          </a:lstStyle>
          <a:p>
            <a:fld id="{741AFF56-1126-4107-9C02-BC0EFBF16431}" type="slidenum">
              <a:rPr lang="en-GB" smtClean="0"/>
              <a:pPr/>
              <a:t>‹#›</a:t>
            </a:fld>
            <a:endParaRPr lang="en-GB"/>
          </a:p>
        </p:txBody>
      </p:sp>
      <p:sp>
        <p:nvSpPr>
          <p:cNvPr id="12" name="Graphic 9">
            <a:extLst>
              <a:ext uri="{FF2B5EF4-FFF2-40B4-BE49-F238E27FC236}">
                <a16:creationId xmlns:a16="http://schemas.microsoft.com/office/drawing/2014/main" id="{07DE4BE4-C52D-8163-E612-5CD7219CE49C}"/>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accent1"/>
          </a:solidFill>
          <a:ln w="9509" cap="flat">
            <a:noFill/>
            <a:prstDash val="solid"/>
            <a:miter/>
          </a:ln>
        </p:spPr>
        <p:txBody>
          <a:bodyPr rtlCol="0" anchor="ctr"/>
          <a:lstStyle/>
          <a:p>
            <a:endParaRPr lang="en-US"/>
          </a:p>
        </p:txBody>
      </p:sp>
    </p:spTree>
    <p:extLst>
      <p:ext uri="{BB962C8B-B14F-4D97-AF65-F5344CB8AC3E}">
        <p14:creationId xmlns:p14="http://schemas.microsoft.com/office/powerpoint/2010/main" val="11906574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33635" y="1468061"/>
            <a:ext cx="7545236" cy="4251199"/>
          </a:xfrm>
        </p:spPr>
        <p:txBody>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bg1"/>
                </a:solidFill>
              </a:defRPr>
            </a:lvl1pPr>
          </a:lstStyle>
          <a:p>
            <a:fld id="{741AFF56-1126-4107-9C02-BC0EFBF16431}" type="slidenum">
              <a:rPr lang="en-GB" smtClean="0"/>
              <a:pPr/>
              <a:t>‹#›</a:t>
            </a:fld>
            <a:endParaRPr lang="en-GB"/>
          </a:p>
        </p:txBody>
      </p:sp>
      <p:sp>
        <p:nvSpPr>
          <p:cNvPr id="12" name="Graphic 9">
            <a:extLst>
              <a:ext uri="{FF2B5EF4-FFF2-40B4-BE49-F238E27FC236}">
                <a16:creationId xmlns:a16="http://schemas.microsoft.com/office/drawing/2014/main" id="{07DE4BE4-C52D-8163-E612-5CD7219CE49C}"/>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accent1"/>
          </a:solidFill>
          <a:ln w="9509" cap="flat">
            <a:noFill/>
            <a:prstDash val="solid"/>
            <a:miter/>
          </a:ln>
        </p:spPr>
        <p:txBody>
          <a:bodyPr rtlCol="0" anchor="ctr"/>
          <a:lstStyle/>
          <a:p>
            <a:endParaRPr lang="en-US"/>
          </a:p>
        </p:txBody>
      </p:sp>
    </p:spTree>
    <p:extLst>
      <p:ext uri="{BB962C8B-B14F-4D97-AF65-F5344CB8AC3E}">
        <p14:creationId xmlns:p14="http://schemas.microsoft.com/office/powerpoint/2010/main" val="4934531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a:solidFill>
                  <a:schemeClr val="tx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52424" y="1493113"/>
            <a:ext cx="4300995" cy="4256334"/>
          </a:xfrm>
        </p:spPr>
        <p:txBody>
          <a:bodyPr/>
          <a:lstStyle>
            <a:lvl1pPr>
              <a:spcBef>
                <a:spcPts val="1800"/>
              </a:spcBef>
              <a:spcAft>
                <a:spcPts val="600"/>
              </a:spcAft>
              <a:defRPr>
                <a:solidFill>
                  <a:schemeClr val="accent3"/>
                </a:solidFill>
              </a:defRPr>
            </a:lvl1pPr>
            <a:lvl2pPr marL="0" indent="0">
              <a:buNone/>
              <a:defRPr>
                <a:solidFill>
                  <a:schemeClr val="accent3"/>
                </a:solidFill>
              </a:defRPr>
            </a:lvl2pPr>
            <a:lvl3pPr marL="355600" indent="-355600">
              <a:tabLst/>
              <a:defRPr>
                <a:solidFill>
                  <a:schemeClr val="accent3"/>
                </a:solidFill>
              </a:defRPr>
            </a:lvl3pPr>
            <a:lvl4pPr marL="712788" indent="-357188">
              <a:tabLst/>
              <a:defRPr>
                <a:solidFill>
                  <a:schemeClr val="accent3"/>
                </a:solidFill>
              </a:defRPr>
            </a:lvl4pPr>
            <a:lvl5pPr marL="1068388" indent="-355600">
              <a:tabLst/>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accent3"/>
                </a:solidFill>
              </a:defRPr>
            </a:lvl1pPr>
          </a:lstStyle>
          <a:p>
            <a:fld id="{741AFF56-1126-4107-9C02-BC0EFBF16431}" type="slidenum">
              <a:rPr lang="en-GB" smtClean="0"/>
              <a:pPr/>
              <a:t>‹#›</a:t>
            </a:fld>
            <a:endParaRPr lang="en-GB"/>
          </a:p>
        </p:txBody>
      </p:sp>
      <p:sp>
        <p:nvSpPr>
          <p:cNvPr id="12" name="Graphic 9">
            <a:extLst>
              <a:ext uri="{FF2B5EF4-FFF2-40B4-BE49-F238E27FC236}">
                <a16:creationId xmlns:a16="http://schemas.microsoft.com/office/drawing/2014/main" id="{07DE4BE4-C52D-8163-E612-5CD7219CE49C}"/>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accent1"/>
          </a:solidFill>
          <a:ln w="9509" cap="flat">
            <a:noFill/>
            <a:prstDash val="solid"/>
            <a:miter/>
          </a:ln>
        </p:spPr>
        <p:txBody>
          <a:bodyPr rtlCol="0" anchor="ctr"/>
          <a:lstStyle/>
          <a:p>
            <a:endParaRPr lang="en-US"/>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a:p>
        </p:txBody>
      </p:sp>
      <p:sp>
        <p:nvSpPr>
          <p:cNvPr id="8" name="Content Placeholder 2">
            <a:extLst>
              <a:ext uri="{FF2B5EF4-FFF2-40B4-BE49-F238E27FC236}">
                <a16:creationId xmlns:a16="http://schemas.microsoft.com/office/drawing/2014/main" id="{CE1E9FC3-FD80-6B63-EDE0-8BCF742EDEE8}"/>
              </a:ext>
            </a:extLst>
          </p:cNvPr>
          <p:cNvSpPr>
            <a:spLocks noGrp="1"/>
          </p:cNvSpPr>
          <p:nvPr>
            <p:ph idx="13"/>
          </p:nvPr>
        </p:nvSpPr>
        <p:spPr>
          <a:xfrm>
            <a:off x="5231904" y="1493113"/>
            <a:ext cx="4300995" cy="4256334"/>
          </a:xfrm>
        </p:spPr>
        <p:txBody>
          <a:bodyPr/>
          <a:lstStyle>
            <a:lvl1pPr>
              <a:spcBef>
                <a:spcPts val="1800"/>
              </a:spcBef>
              <a:spcAft>
                <a:spcPts val="600"/>
              </a:spcAft>
              <a:defRPr>
                <a:solidFill>
                  <a:schemeClr val="accent3"/>
                </a:solidFill>
              </a:defRPr>
            </a:lvl1pPr>
            <a:lvl2pPr marL="0" indent="0">
              <a:buNone/>
              <a:defRPr>
                <a:solidFill>
                  <a:schemeClr val="accent3"/>
                </a:solidFill>
              </a:defRPr>
            </a:lvl2pPr>
            <a:lvl3pPr marL="355600" indent="-355600">
              <a:tabLst/>
              <a:defRPr>
                <a:solidFill>
                  <a:schemeClr val="accent3"/>
                </a:solidFill>
              </a:defRPr>
            </a:lvl3pPr>
            <a:lvl4pPr marL="712788" indent="-357188">
              <a:tabLst/>
              <a:defRPr>
                <a:solidFill>
                  <a:schemeClr val="accent3"/>
                </a:solidFill>
              </a:defRPr>
            </a:lvl4pPr>
            <a:lvl5pPr marL="1068388" indent="-355600">
              <a:tabLst/>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290136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300915"/>
            <a:ext cx="5403810" cy="1232435"/>
          </a:xfrm>
        </p:spPr>
        <p:txBody>
          <a:bodyPr/>
          <a:lstStyle>
            <a:lvl1pPr>
              <a:defRPr sz="2000" b="0" i="0">
                <a:solidFill>
                  <a:schemeClr val="accent1"/>
                </a:solidFill>
                <a:latin typeface="ABC Oracle Medium" panose="020B0504040202060203" pitchFamily="34" charset="77"/>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8755693" y="304974"/>
            <a:ext cx="3125157" cy="1203325"/>
          </a:xfrm>
        </p:spPr>
        <p:txBody>
          <a:bodyPr/>
          <a:lstStyle>
            <a:lvl1pPr>
              <a:spcBef>
                <a:spcPts val="0"/>
              </a:spcBef>
              <a:spcAft>
                <a:spcPts val="0"/>
              </a:spcAft>
              <a:defRPr sz="900">
                <a:solidFill>
                  <a:schemeClr val="tx1"/>
                </a:solidFill>
              </a:defRPr>
            </a:lvl1pPr>
            <a:lvl2pPr marL="0" indent="0">
              <a:buNone/>
              <a:defRPr sz="900">
                <a:solidFill>
                  <a:schemeClr val="tx1"/>
                </a:solidFill>
              </a:defRPr>
            </a:lvl2pPr>
            <a:lvl3pPr marL="180975" indent="-180975">
              <a:tabLst/>
              <a:defRPr sz="900">
                <a:solidFill>
                  <a:schemeClr val="tx1"/>
                </a:solidFill>
              </a:defRPr>
            </a:lvl3pPr>
            <a:lvl4pPr marL="355600" indent="-174625">
              <a:tabLst/>
              <a:defRPr sz="900">
                <a:solidFill>
                  <a:schemeClr val="tx1"/>
                </a:solidFill>
              </a:defRPr>
            </a:lvl4pPr>
            <a:lvl5pPr marL="536575" indent="-180975">
              <a:tabLst/>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accent3"/>
                </a:solidFill>
              </a:defRPr>
            </a:lvl1pPr>
          </a:lstStyle>
          <a:p>
            <a:fld id="{741AFF56-1126-4107-9C02-BC0EFBF16431}" type="slidenum">
              <a:rPr lang="en-GB" smtClean="0"/>
              <a:pPr/>
              <a:t>‹#›</a:t>
            </a:fld>
            <a:endParaRPr lang="en-GB"/>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a:p>
        </p:txBody>
      </p:sp>
      <p:sp>
        <p:nvSpPr>
          <p:cNvPr id="10" name="Content Placeholder 9">
            <a:extLst>
              <a:ext uri="{FF2B5EF4-FFF2-40B4-BE49-F238E27FC236}">
                <a16:creationId xmlns:a16="http://schemas.microsoft.com/office/drawing/2014/main" id="{FBEEC9F0-F2E5-04D3-6E4F-6FD5A888496E}"/>
              </a:ext>
            </a:extLst>
          </p:cNvPr>
          <p:cNvSpPr>
            <a:spLocks noGrp="1"/>
          </p:cNvSpPr>
          <p:nvPr>
            <p:ph sz="quarter" idx="13"/>
          </p:nvPr>
        </p:nvSpPr>
        <p:spPr>
          <a:xfrm>
            <a:off x="352425" y="1520824"/>
            <a:ext cx="11528425" cy="5027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766693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sz="3000" b="0" i="0">
                <a:solidFill>
                  <a:schemeClr val="accent1"/>
                </a:solidFill>
                <a:latin typeface="ABC Oracle Medium" panose="020B0504040202060203" pitchFamily="34" charset="77"/>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8755693" y="304974"/>
            <a:ext cx="3125157" cy="1203325"/>
          </a:xfrm>
        </p:spPr>
        <p:txBody>
          <a:bodyPr/>
          <a:lstStyle>
            <a:lvl1pPr>
              <a:spcBef>
                <a:spcPts val="0"/>
              </a:spcBef>
              <a:spcAft>
                <a:spcPts val="0"/>
              </a:spcAft>
              <a:defRPr sz="900">
                <a:solidFill>
                  <a:schemeClr val="tx1"/>
                </a:solidFill>
              </a:defRPr>
            </a:lvl1pPr>
            <a:lvl2pPr marL="0" indent="0">
              <a:buNone/>
              <a:defRPr sz="900">
                <a:solidFill>
                  <a:schemeClr val="tx1"/>
                </a:solidFill>
              </a:defRPr>
            </a:lvl2pPr>
            <a:lvl3pPr marL="180975" indent="-180975">
              <a:tabLst/>
              <a:defRPr sz="900">
                <a:solidFill>
                  <a:schemeClr val="tx1"/>
                </a:solidFill>
              </a:defRPr>
            </a:lvl3pPr>
            <a:lvl4pPr marL="355600" indent="-174625">
              <a:tabLst/>
              <a:defRPr sz="900">
                <a:solidFill>
                  <a:schemeClr val="tx1"/>
                </a:solidFill>
              </a:defRPr>
            </a:lvl4pPr>
            <a:lvl5pPr marL="536575" indent="-180975">
              <a:tabLst/>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a:noFill/>
        </p:spPr>
        <p:txBody>
          <a:bodyPr/>
          <a:lstStyle>
            <a:lvl1pPr>
              <a:defRPr>
                <a:solidFill>
                  <a:schemeClr val="accent1"/>
                </a:solidFill>
              </a:defRPr>
            </a:lvl1pPr>
          </a:lstStyle>
          <a:p>
            <a:fld id="{741AFF56-1126-4107-9C02-BC0EFBF16431}" type="slidenum">
              <a:rPr lang="en-GB" smtClean="0"/>
              <a:pPr/>
              <a:t>‹#›</a:t>
            </a:fld>
            <a:endParaRPr lang="en-GB"/>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a:p>
        </p:txBody>
      </p:sp>
      <p:sp>
        <p:nvSpPr>
          <p:cNvPr id="10" name="Content Placeholder 9">
            <a:extLst>
              <a:ext uri="{FF2B5EF4-FFF2-40B4-BE49-F238E27FC236}">
                <a16:creationId xmlns:a16="http://schemas.microsoft.com/office/drawing/2014/main" id="{FBEEC9F0-F2E5-04D3-6E4F-6FD5A888496E}"/>
              </a:ext>
            </a:extLst>
          </p:cNvPr>
          <p:cNvSpPr>
            <a:spLocks noGrp="1"/>
          </p:cNvSpPr>
          <p:nvPr>
            <p:ph sz="quarter" idx="13"/>
          </p:nvPr>
        </p:nvSpPr>
        <p:spPr>
          <a:xfrm>
            <a:off x="352425" y="1520824"/>
            <a:ext cx="11528425" cy="5027613"/>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145942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Tit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3" y="269601"/>
            <a:ext cx="5781678" cy="886673"/>
          </a:xfrm>
        </p:spPr>
        <p:txBody>
          <a:bodyPr/>
          <a:lstStyle>
            <a:lvl1pPr>
              <a:defRPr sz="4200" b="0" i="0">
                <a:solidFill>
                  <a:schemeClr val="bg1"/>
                </a:solidFill>
                <a:latin typeface="+mj-lt"/>
              </a:defRPr>
            </a:lvl1pPr>
          </a:lstStyle>
          <a:p>
            <a:r>
              <a:rPr lang="en-US"/>
              <a:t>Click to edit Master</a:t>
            </a:r>
            <a:endParaRPr lang="en-GB"/>
          </a:p>
        </p:txBody>
      </p:sp>
      <p:sp>
        <p:nvSpPr>
          <p:cNvPr id="5" name="Graphic 11">
            <a:extLst>
              <a:ext uri="{FF2B5EF4-FFF2-40B4-BE49-F238E27FC236}">
                <a16:creationId xmlns:a16="http://schemas.microsoft.com/office/drawing/2014/main" id="{306EF912-77FF-EC72-7590-3D1604547AA0}"/>
              </a:ext>
            </a:extLst>
          </p:cNvPr>
          <p:cNvSpPr/>
          <p:nvPr userDrawn="1"/>
        </p:nvSpPr>
        <p:spPr>
          <a:xfrm>
            <a:off x="9244208" y="317500"/>
            <a:ext cx="2636642" cy="1008569"/>
          </a:xfrm>
          <a:custGeom>
            <a:avLst/>
            <a:gdLst>
              <a:gd name="connsiteX0" fmla="*/ 4115562 w 4188999"/>
              <a:gd name="connsiteY0" fmla="*/ 1595750 h 1602377"/>
              <a:gd name="connsiteX1" fmla="*/ 4189000 w 4188999"/>
              <a:gd name="connsiteY1" fmla="*/ 1522747 h 1602377"/>
              <a:gd name="connsiteX2" fmla="*/ 4115562 w 4188999"/>
              <a:gd name="connsiteY2" fmla="*/ 1450690 h 1602377"/>
              <a:gd name="connsiteX3" fmla="*/ 4042124 w 4188999"/>
              <a:gd name="connsiteY3" fmla="*/ 1522747 h 1602377"/>
              <a:gd name="connsiteX4" fmla="*/ 4115562 w 4188999"/>
              <a:gd name="connsiteY4" fmla="*/ 1595750 h 1602377"/>
              <a:gd name="connsiteX5" fmla="*/ 3601307 w 4188999"/>
              <a:gd name="connsiteY5" fmla="*/ 1296067 h 1602377"/>
              <a:gd name="connsiteX6" fmla="*/ 3731038 w 4188999"/>
              <a:gd name="connsiteY6" fmla="*/ 1179414 h 1602377"/>
              <a:gd name="connsiteX7" fmla="*/ 3859816 w 4188999"/>
              <a:gd name="connsiteY7" fmla="*/ 1296067 h 1602377"/>
              <a:gd name="connsiteX8" fmla="*/ 3601307 w 4188999"/>
              <a:gd name="connsiteY8" fmla="*/ 1296067 h 1602377"/>
              <a:gd name="connsiteX9" fmla="*/ 3735800 w 4188999"/>
              <a:gd name="connsiteY9" fmla="*/ 1602378 h 1602377"/>
              <a:gd name="connsiteX10" fmla="*/ 3960019 w 4188999"/>
              <a:gd name="connsiteY10" fmla="*/ 1462053 h 1602377"/>
              <a:gd name="connsiteX11" fmla="*/ 3839813 w 4188999"/>
              <a:gd name="connsiteY11" fmla="*/ 1462053 h 1602377"/>
              <a:gd name="connsiteX12" fmla="*/ 3737705 w 4188999"/>
              <a:gd name="connsiteY12" fmla="*/ 1513278 h 1602377"/>
              <a:gd name="connsiteX13" fmla="*/ 3599403 w 4188999"/>
              <a:gd name="connsiteY13" fmla="*/ 1378634 h 1602377"/>
              <a:gd name="connsiteX14" fmla="*/ 3973354 w 4188999"/>
              <a:gd name="connsiteY14" fmla="*/ 1378634 h 1602377"/>
              <a:gd name="connsiteX15" fmla="*/ 3728180 w 4188999"/>
              <a:gd name="connsiteY15" fmla="*/ 1089367 h 1602377"/>
              <a:gd name="connsiteX16" fmla="*/ 3483959 w 4188999"/>
              <a:gd name="connsiteY16" fmla="*/ 1347387 h 1602377"/>
              <a:gd name="connsiteX17" fmla="*/ 3735800 w 4188999"/>
              <a:gd name="connsiteY17" fmla="*/ 1602378 h 1602377"/>
              <a:gd name="connsiteX18" fmla="*/ 3363754 w 4188999"/>
              <a:gd name="connsiteY18" fmla="*/ 1592909 h 1602377"/>
              <a:gd name="connsiteX19" fmla="*/ 3436239 w 4188999"/>
              <a:gd name="connsiteY19" fmla="*/ 1583441 h 1602377"/>
              <a:gd name="connsiteX20" fmla="*/ 3436239 w 4188999"/>
              <a:gd name="connsiteY20" fmla="*/ 1500969 h 1602377"/>
              <a:gd name="connsiteX21" fmla="*/ 3394234 w 4188999"/>
              <a:gd name="connsiteY21" fmla="*/ 1505703 h 1602377"/>
              <a:gd name="connsiteX22" fmla="*/ 3329369 w 4188999"/>
              <a:gd name="connsiteY22" fmla="*/ 1428912 h 1602377"/>
              <a:gd name="connsiteX23" fmla="*/ 3329369 w 4188999"/>
              <a:gd name="connsiteY23" fmla="*/ 1191818 h 1602377"/>
              <a:gd name="connsiteX24" fmla="*/ 3426714 w 4188999"/>
              <a:gd name="connsiteY24" fmla="*/ 1191818 h 1602377"/>
              <a:gd name="connsiteX25" fmla="*/ 3426714 w 4188999"/>
              <a:gd name="connsiteY25" fmla="*/ 1103570 h 1602377"/>
              <a:gd name="connsiteX26" fmla="*/ 3329369 w 4188999"/>
              <a:gd name="connsiteY26" fmla="*/ 1103570 h 1602377"/>
              <a:gd name="connsiteX27" fmla="*/ 3329369 w 4188999"/>
              <a:gd name="connsiteY27" fmla="*/ 961256 h 1602377"/>
              <a:gd name="connsiteX28" fmla="*/ 3218688 w 4188999"/>
              <a:gd name="connsiteY28" fmla="*/ 961256 h 1602377"/>
              <a:gd name="connsiteX29" fmla="*/ 3218688 w 4188999"/>
              <a:gd name="connsiteY29" fmla="*/ 1103570 h 1602377"/>
              <a:gd name="connsiteX30" fmla="*/ 3135725 w 4188999"/>
              <a:gd name="connsiteY30" fmla="*/ 1103570 h 1602377"/>
              <a:gd name="connsiteX31" fmla="*/ 3135725 w 4188999"/>
              <a:gd name="connsiteY31" fmla="*/ 1191818 h 1602377"/>
              <a:gd name="connsiteX32" fmla="*/ 3218688 w 4188999"/>
              <a:gd name="connsiteY32" fmla="*/ 1191818 h 1602377"/>
              <a:gd name="connsiteX33" fmla="*/ 3218688 w 4188999"/>
              <a:gd name="connsiteY33" fmla="*/ 1449743 h 1602377"/>
              <a:gd name="connsiteX34" fmla="*/ 3363754 w 4188999"/>
              <a:gd name="connsiteY34" fmla="*/ 1592909 h 1602377"/>
              <a:gd name="connsiteX35" fmla="*/ 2815209 w 4188999"/>
              <a:gd name="connsiteY35" fmla="*/ 1602378 h 1602377"/>
              <a:gd name="connsiteX36" fmla="*/ 2952560 w 4188999"/>
              <a:gd name="connsiteY36" fmla="*/ 1528428 h 1602377"/>
              <a:gd name="connsiteX37" fmla="*/ 2952560 w 4188999"/>
              <a:gd name="connsiteY37" fmla="*/ 1588175 h 1602377"/>
              <a:gd name="connsiteX38" fmla="*/ 3064193 w 4188999"/>
              <a:gd name="connsiteY38" fmla="*/ 1588175 h 1602377"/>
              <a:gd name="connsiteX39" fmla="*/ 3064193 w 4188999"/>
              <a:gd name="connsiteY39" fmla="*/ 1103570 h 1602377"/>
              <a:gd name="connsiteX40" fmla="*/ 2950655 w 4188999"/>
              <a:gd name="connsiteY40" fmla="*/ 1103570 h 1602377"/>
              <a:gd name="connsiteX41" fmla="*/ 2950655 w 4188999"/>
              <a:gd name="connsiteY41" fmla="*/ 1372006 h 1602377"/>
              <a:gd name="connsiteX42" fmla="*/ 2848547 w 4188999"/>
              <a:gd name="connsiteY42" fmla="*/ 1509490 h 1602377"/>
              <a:gd name="connsiteX43" fmla="*/ 2766536 w 4188999"/>
              <a:gd name="connsiteY43" fmla="*/ 1407040 h 1602377"/>
              <a:gd name="connsiteX44" fmla="*/ 2766536 w 4188999"/>
              <a:gd name="connsiteY44" fmla="*/ 1103570 h 1602377"/>
              <a:gd name="connsiteX45" fmla="*/ 2652998 w 4188999"/>
              <a:gd name="connsiteY45" fmla="*/ 1103570 h 1602377"/>
              <a:gd name="connsiteX46" fmla="*/ 2652998 w 4188999"/>
              <a:gd name="connsiteY46" fmla="*/ 1424178 h 1602377"/>
              <a:gd name="connsiteX47" fmla="*/ 2815209 w 4188999"/>
              <a:gd name="connsiteY47" fmla="*/ 1602378 h 1602377"/>
              <a:gd name="connsiteX48" fmla="*/ 2499360 w 4188999"/>
              <a:gd name="connsiteY48" fmla="*/ 1592909 h 1602377"/>
              <a:gd name="connsiteX49" fmla="*/ 2571845 w 4188999"/>
              <a:gd name="connsiteY49" fmla="*/ 1583441 h 1602377"/>
              <a:gd name="connsiteX50" fmla="*/ 2571845 w 4188999"/>
              <a:gd name="connsiteY50" fmla="*/ 1500969 h 1602377"/>
              <a:gd name="connsiteX51" fmla="*/ 2529840 w 4188999"/>
              <a:gd name="connsiteY51" fmla="*/ 1505703 h 1602377"/>
              <a:gd name="connsiteX52" fmla="*/ 2464975 w 4188999"/>
              <a:gd name="connsiteY52" fmla="*/ 1428912 h 1602377"/>
              <a:gd name="connsiteX53" fmla="*/ 2464975 w 4188999"/>
              <a:gd name="connsiteY53" fmla="*/ 1191818 h 1602377"/>
              <a:gd name="connsiteX54" fmla="*/ 2562320 w 4188999"/>
              <a:gd name="connsiteY54" fmla="*/ 1191818 h 1602377"/>
              <a:gd name="connsiteX55" fmla="*/ 2562320 w 4188999"/>
              <a:gd name="connsiteY55" fmla="*/ 1103570 h 1602377"/>
              <a:gd name="connsiteX56" fmla="*/ 2465070 w 4188999"/>
              <a:gd name="connsiteY56" fmla="*/ 1103570 h 1602377"/>
              <a:gd name="connsiteX57" fmla="*/ 2465070 w 4188999"/>
              <a:gd name="connsiteY57" fmla="*/ 961256 h 1602377"/>
              <a:gd name="connsiteX58" fmla="*/ 2354390 w 4188999"/>
              <a:gd name="connsiteY58" fmla="*/ 961256 h 1602377"/>
              <a:gd name="connsiteX59" fmla="*/ 2354390 w 4188999"/>
              <a:gd name="connsiteY59" fmla="*/ 1103570 h 1602377"/>
              <a:gd name="connsiteX60" fmla="*/ 2271427 w 4188999"/>
              <a:gd name="connsiteY60" fmla="*/ 1103570 h 1602377"/>
              <a:gd name="connsiteX61" fmla="*/ 2271427 w 4188999"/>
              <a:gd name="connsiteY61" fmla="*/ 1191818 h 1602377"/>
              <a:gd name="connsiteX62" fmla="*/ 2354390 w 4188999"/>
              <a:gd name="connsiteY62" fmla="*/ 1191818 h 1602377"/>
              <a:gd name="connsiteX63" fmla="*/ 2354390 w 4188999"/>
              <a:gd name="connsiteY63" fmla="*/ 1449743 h 1602377"/>
              <a:gd name="connsiteX64" fmla="*/ 2499360 w 4188999"/>
              <a:gd name="connsiteY64" fmla="*/ 1592909 h 1602377"/>
              <a:gd name="connsiteX65" fmla="*/ 2069116 w 4188999"/>
              <a:gd name="connsiteY65" fmla="*/ 980194 h 1602377"/>
              <a:gd name="connsiteX66" fmla="*/ 2143506 w 4188999"/>
              <a:gd name="connsiteY66" fmla="*/ 1054144 h 1602377"/>
              <a:gd name="connsiteX67" fmla="*/ 2217896 w 4188999"/>
              <a:gd name="connsiteY67" fmla="*/ 980194 h 1602377"/>
              <a:gd name="connsiteX68" fmla="*/ 2143506 w 4188999"/>
              <a:gd name="connsiteY68" fmla="*/ 905297 h 1602377"/>
              <a:gd name="connsiteX69" fmla="*/ 2069116 w 4188999"/>
              <a:gd name="connsiteY69" fmla="*/ 980194 h 1602377"/>
              <a:gd name="connsiteX70" fmla="*/ 2087213 w 4188999"/>
              <a:gd name="connsiteY70" fmla="*/ 1588175 h 1602377"/>
              <a:gd name="connsiteX71" fmla="*/ 2199799 w 4188999"/>
              <a:gd name="connsiteY71" fmla="*/ 1588175 h 1602377"/>
              <a:gd name="connsiteX72" fmla="*/ 2199799 w 4188999"/>
              <a:gd name="connsiteY72" fmla="*/ 1103570 h 1602377"/>
              <a:gd name="connsiteX73" fmla="*/ 2087213 w 4188999"/>
              <a:gd name="connsiteY73" fmla="*/ 1103570 h 1602377"/>
              <a:gd name="connsiteX74" fmla="*/ 2087213 w 4188999"/>
              <a:gd name="connsiteY74" fmla="*/ 1588175 h 1602377"/>
              <a:gd name="connsiteX75" fmla="*/ 1928908 w 4188999"/>
              <a:gd name="connsiteY75" fmla="*/ 1592909 h 1602377"/>
              <a:gd name="connsiteX76" fmla="*/ 2001393 w 4188999"/>
              <a:gd name="connsiteY76" fmla="*/ 1583441 h 1602377"/>
              <a:gd name="connsiteX77" fmla="*/ 2001393 w 4188999"/>
              <a:gd name="connsiteY77" fmla="*/ 1500969 h 1602377"/>
              <a:gd name="connsiteX78" fmla="*/ 1959388 w 4188999"/>
              <a:gd name="connsiteY78" fmla="*/ 1505703 h 1602377"/>
              <a:gd name="connsiteX79" fmla="*/ 1894523 w 4188999"/>
              <a:gd name="connsiteY79" fmla="*/ 1428912 h 1602377"/>
              <a:gd name="connsiteX80" fmla="*/ 1894523 w 4188999"/>
              <a:gd name="connsiteY80" fmla="*/ 1191818 h 1602377"/>
              <a:gd name="connsiteX81" fmla="*/ 1991868 w 4188999"/>
              <a:gd name="connsiteY81" fmla="*/ 1191818 h 1602377"/>
              <a:gd name="connsiteX82" fmla="*/ 1991868 w 4188999"/>
              <a:gd name="connsiteY82" fmla="*/ 1103570 h 1602377"/>
              <a:gd name="connsiteX83" fmla="*/ 1894523 w 4188999"/>
              <a:gd name="connsiteY83" fmla="*/ 1103570 h 1602377"/>
              <a:gd name="connsiteX84" fmla="*/ 1894523 w 4188999"/>
              <a:gd name="connsiteY84" fmla="*/ 961256 h 1602377"/>
              <a:gd name="connsiteX85" fmla="*/ 1783842 w 4188999"/>
              <a:gd name="connsiteY85" fmla="*/ 961256 h 1602377"/>
              <a:gd name="connsiteX86" fmla="*/ 1783842 w 4188999"/>
              <a:gd name="connsiteY86" fmla="*/ 1103570 h 1602377"/>
              <a:gd name="connsiteX87" fmla="*/ 1700879 w 4188999"/>
              <a:gd name="connsiteY87" fmla="*/ 1103570 h 1602377"/>
              <a:gd name="connsiteX88" fmla="*/ 1700879 w 4188999"/>
              <a:gd name="connsiteY88" fmla="*/ 1191818 h 1602377"/>
              <a:gd name="connsiteX89" fmla="*/ 1783842 w 4188999"/>
              <a:gd name="connsiteY89" fmla="*/ 1191818 h 1602377"/>
              <a:gd name="connsiteX90" fmla="*/ 1783842 w 4188999"/>
              <a:gd name="connsiteY90" fmla="*/ 1449743 h 1602377"/>
              <a:gd name="connsiteX91" fmla="*/ 1928908 w 4188999"/>
              <a:gd name="connsiteY91" fmla="*/ 1592909 h 1602377"/>
              <a:gd name="connsiteX92" fmla="*/ 1450848 w 4188999"/>
              <a:gd name="connsiteY92" fmla="*/ 1602378 h 1602377"/>
              <a:gd name="connsiteX93" fmla="*/ 1666494 w 4188999"/>
              <a:gd name="connsiteY93" fmla="*/ 1444914 h 1602377"/>
              <a:gd name="connsiteX94" fmla="*/ 1488091 w 4188999"/>
              <a:gd name="connsiteY94" fmla="*/ 1298813 h 1602377"/>
              <a:gd name="connsiteX95" fmla="*/ 1428941 w 4188999"/>
              <a:gd name="connsiteY95" fmla="*/ 1285557 h 1602377"/>
              <a:gd name="connsiteX96" fmla="*/ 1351693 w 4188999"/>
              <a:gd name="connsiteY96" fmla="*/ 1229598 h 1602377"/>
              <a:gd name="connsiteX97" fmla="*/ 1435608 w 4188999"/>
              <a:gd name="connsiteY97" fmla="*/ 1172691 h 1602377"/>
              <a:gd name="connsiteX98" fmla="*/ 1535811 w 4188999"/>
              <a:gd name="connsiteY98" fmla="*/ 1234332 h 1602377"/>
              <a:gd name="connsiteX99" fmla="*/ 1649349 w 4188999"/>
              <a:gd name="connsiteY99" fmla="*/ 1234332 h 1602377"/>
              <a:gd name="connsiteX100" fmla="*/ 1436561 w 4188999"/>
              <a:gd name="connsiteY100" fmla="*/ 1090219 h 1602377"/>
              <a:gd name="connsiteX101" fmla="*/ 1236155 w 4188999"/>
              <a:gd name="connsiteY101" fmla="*/ 1236320 h 1602377"/>
              <a:gd name="connsiteX102" fmla="*/ 1400270 w 4188999"/>
              <a:gd name="connsiteY102" fmla="*/ 1380433 h 1602377"/>
              <a:gd name="connsiteX103" fmla="*/ 1457516 w 4188999"/>
              <a:gd name="connsiteY103" fmla="*/ 1392742 h 1602377"/>
              <a:gd name="connsiteX104" fmla="*/ 1551051 w 4188999"/>
              <a:gd name="connsiteY104" fmla="*/ 1456277 h 1602377"/>
              <a:gd name="connsiteX105" fmla="*/ 1456563 w 4188999"/>
              <a:gd name="connsiteY105" fmla="*/ 1518864 h 1602377"/>
              <a:gd name="connsiteX106" fmla="*/ 1341120 w 4188999"/>
              <a:gd name="connsiteY106" fmla="*/ 1437339 h 1602377"/>
              <a:gd name="connsiteX107" fmla="*/ 1219010 w 4188999"/>
              <a:gd name="connsiteY107" fmla="*/ 1437339 h 1602377"/>
              <a:gd name="connsiteX108" fmla="*/ 1450848 w 4188999"/>
              <a:gd name="connsiteY108" fmla="*/ 1602378 h 1602377"/>
              <a:gd name="connsiteX109" fmla="*/ 720090 w 4188999"/>
              <a:gd name="connsiteY109" fmla="*/ 1588175 h 1602377"/>
              <a:gd name="connsiteX110" fmla="*/ 833628 w 4188999"/>
              <a:gd name="connsiteY110" fmla="*/ 1588175 h 1602377"/>
              <a:gd name="connsiteX111" fmla="*/ 833628 w 4188999"/>
              <a:gd name="connsiteY111" fmla="*/ 1317845 h 1602377"/>
              <a:gd name="connsiteX112" fmla="*/ 943356 w 4188999"/>
              <a:gd name="connsiteY112" fmla="*/ 1182254 h 1602377"/>
              <a:gd name="connsiteX113" fmla="*/ 1023461 w 4188999"/>
              <a:gd name="connsiteY113" fmla="*/ 1275236 h 1602377"/>
              <a:gd name="connsiteX114" fmla="*/ 1023461 w 4188999"/>
              <a:gd name="connsiteY114" fmla="*/ 1588175 h 1602377"/>
              <a:gd name="connsiteX115" fmla="*/ 1137952 w 4188999"/>
              <a:gd name="connsiteY115" fmla="*/ 1588175 h 1602377"/>
              <a:gd name="connsiteX116" fmla="*/ 1137952 w 4188999"/>
              <a:gd name="connsiteY116" fmla="*/ 1265673 h 1602377"/>
              <a:gd name="connsiteX117" fmla="*/ 975741 w 4188999"/>
              <a:gd name="connsiteY117" fmla="*/ 1089272 h 1602377"/>
              <a:gd name="connsiteX118" fmla="*/ 830675 w 4188999"/>
              <a:gd name="connsiteY118" fmla="*/ 1166063 h 1602377"/>
              <a:gd name="connsiteX119" fmla="*/ 830675 w 4188999"/>
              <a:gd name="connsiteY119" fmla="*/ 1103475 h 1602377"/>
              <a:gd name="connsiteX120" fmla="*/ 720090 w 4188999"/>
              <a:gd name="connsiteY120" fmla="*/ 1103475 h 1602377"/>
              <a:gd name="connsiteX121" fmla="*/ 720090 w 4188999"/>
              <a:gd name="connsiteY121" fmla="*/ 1588175 h 1602377"/>
              <a:gd name="connsiteX122" fmla="*/ 471964 w 4188999"/>
              <a:gd name="connsiteY122" fmla="*/ 1588175 h 1602377"/>
              <a:gd name="connsiteX123" fmla="*/ 591217 w 4188999"/>
              <a:gd name="connsiteY123" fmla="*/ 1588175 h 1602377"/>
              <a:gd name="connsiteX124" fmla="*/ 591217 w 4188999"/>
              <a:gd name="connsiteY124" fmla="*/ 924329 h 1602377"/>
              <a:gd name="connsiteX125" fmla="*/ 471964 w 4188999"/>
              <a:gd name="connsiteY125" fmla="*/ 924329 h 1602377"/>
              <a:gd name="connsiteX126" fmla="*/ 471964 w 4188999"/>
              <a:gd name="connsiteY126" fmla="*/ 1588175 h 1602377"/>
              <a:gd name="connsiteX127" fmla="*/ 3960971 w 4188999"/>
              <a:gd name="connsiteY127" fmla="*/ 697081 h 1602377"/>
              <a:gd name="connsiteX128" fmla="*/ 4176617 w 4188999"/>
              <a:gd name="connsiteY128" fmla="*/ 539618 h 1602377"/>
              <a:gd name="connsiteX129" fmla="*/ 3998214 w 4188999"/>
              <a:gd name="connsiteY129" fmla="*/ 393517 h 1602377"/>
              <a:gd name="connsiteX130" fmla="*/ 3939064 w 4188999"/>
              <a:gd name="connsiteY130" fmla="*/ 380261 h 1602377"/>
              <a:gd name="connsiteX131" fmla="*/ 3861816 w 4188999"/>
              <a:gd name="connsiteY131" fmla="*/ 324301 h 1602377"/>
              <a:gd name="connsiteX132" fmla="*/ 3945731 w 4188999"/>
              <a:gd name="connsiteY132" fmla="*/ 267394 h 1602377"/>
              <a:gd name="connsiteX133" fmla="*/ 4045934 w 4188999"/>
              <a:gd name="connsiteY133" fmla="*/ 329035 h 1602377"/>
              <a:gd name="connsiteX134" fmla="*/ 4159472 w 4188999"/>
              <a:gd name="connsiteY134" fmla="*/ 329035 h 1602377"/>
              <a:gd name="connsiteX135" fmla="*/ 3946684 w 4188999"/>
              <a:gd name="connsiteY135" fmla="*/ 184923 h 1602377"/>
              <a:gd name="connsiteX136" fmla="*/ 3746278 w 4188999"/>
              <a:gd name="connsiteY136" fmla="*/ 331024 h 1602377"/>
              <a:gd name="connsiteX137" fmla="*/ 3910394 w 4188999"/>
              <a:gd name="connsiteY137" fmla="*/ 475136 h 1602377"/>
              <a:gd name="connsiteX138" fmla="*/ 3967639 w 4188999"/>
              <a:gd name="connsiteY138" fmla="*/ 487446 h 1602377"/>
              <a:gd name="connsiteX139" fmla="*/ 4061174 w 4188999"/>
              <a:gd name="connsiteY139" fmla="*/ 550980 h 1602377"/>
              <a:gd name="connsiteX140" fmla="*/ 3966686 w 4188999"/>
              <a:gd name="connsiteY140" fmla="*/ 613568 h 1602377"/>
              <a:gd name="connsiteX141" fmla="*/ 3851243 w 4188999"/>
              <a:gd name="connsiteY141" fmla="*/ 532043 h 1602377"/>
              <a:gd name="connsiteX142" fmla="*/ 3729133 w 4188999"/>
              <a:gd name="connsiteY142" fmla="*/ 532043 h 1602377"/>
              <a:gd name="connsiteX143" fmla="*/ 3960971 w 4188999"/>
              <a:gd name="connsiteY143" fmla="*/ 697081 h 1602377"/>
              <a:gd name="connsiteX144" fmla="*/ 3307747 w 4188999"/>
              <a:gd name="connsiteY144" fmla="*/ 390771 h 1602377"/>
              <a:gd name="connsiteX145" fmla="*/ 3437478 w 4188999"/>
              <a:gd name="connsiteY145" fmla="*/ 274117 h 1602377"/>
              <a:gd name="connsiteX146" fmla="*/ 3566255 w 4188999"/>
              <a:gd name="connsiteY146" fmla="*/ 390771 h 1602377"/>
              <a:gd name="connsiteX147" fmla="*/ 3307747 w 4188999"/>
              <a:gd name="connsiteY147" fmla="*/ 390771 h 1602377"/>
              <a:gd name="connsiteX148" fmla="*/ 3442240 w 4188999"/>
              <a:gd name="connsiteY148" fmla="*/ 697081 h 1602377"/>
              <a:gd name="connsiteX149" fmla="*/ 3666458 w 4188999"/>
              <a:gd name="connsiteY149" fmla="*/ 556756 h 1602377"/>
              <a:gd name="connsiteX150" fmla="*/ 3546253 w 4188999"/>
              <a:gd name="connsiteY150" fmla="*/ 556756 h 1602377"/>
              <a:gd name="connsiteX151" fmla="*/ 3444145 w 4188999"/>
              <a:gd name="connsiteY151" fmla="*/ 607981 h 1602377"/>
              <a:gd name="connsiteX152" fmla="*/ 3305842 w 4188999"/>
              <a:gd name="connsiteY152" fmla="*/ 473337 h 1602377"/>
              <a:gd name="connsiteX153" fmla="*/ 3679889 w 4188999"/>
              <a:gd name="connsiteY153" fmla="*/ 473337 h 1602377"/>
              <a:gd name="connsiteX154" fmla="*/ 3434715 w 4188999"/>
              <a:gd name="connsiteY154" fmla="*/ 184070 h 1602377"/>
              <a:gd name="connsiteX155" fmla="*/ 3190494 w 4188999"/>
              <a:gd name="connsiteY155" fmla="*/ 441996 h 1602377"/>
              <a:gd name="connsiteX156" fmla="*/ 3442240 w 4188999"/>
              <a:gd name="connsiteY156" fmla="*/ 697081 h 1602377"/>
              <a:gd name="connsiteX157" fmla="*/ 2968371 w 4188999"/>
              <a:gd name="connsiteY157" fmla="*/ 74897 h 1602377"/>
              <a:gd name="connsiteX158" fmla="*/ 3042761 w 4188999"/>
              <a:gd name="connsiteY158" fmla="*/ 148847 h 1602377"/>
              <a:gd name="connsiteX159" fmla="*/ 3117152 w 4188999"/>
              <a:gd name="connsiteY159" fmla="*/ 74897 h 1602377"/>
              <a:gd name="connsiteX160" fmla="*/ 3042761 w 4188999"/>
              <a:gd name="connsiteY160" fmla="*/ 0 h 1602377"/>
              <a:gd name="connsiteX161" fmla="*/ 2968371 w 4188999"/>
              <a:gd name="connsiteY161" fmla="*/ 74897 h 1602377"/>
              <a:gd name="connsiteX162" fmla="*/ 2986469 w 4188999"/>
              <a:gd name="connsiteY162" fmla="*/ 682878 h 1602377"/>
              <a:gd name="connsiteX163" fmla="*/ 3099054 w 4188999"/>
              <a:gd name="connsiteY163" fmla="*/ 682878 h 1602377"/>
              <a:gd name="connsiteX164" fmla="*/ 3099054 w 4188999"/>
              <a:gd name="connsiteY164" fmla="*/ 198179 h 1602377"/>
              <a:gd name="connsiteX165" fmla="*/ 2986469 w 4188999"/>
              <a:gd name="connsiteY165" fmla="*/ 198179 h 1602377"/>
              <a:gd name="connsiteX166" fmla="*/ 2986469 w 4188999"/>
              <a:gd name="connsiteY166" fmla="*/ 682878 h 1602377"/>
              <a:gd name="connsiteX167" fmla="*/ 2628995 w 4188999"/>
              <a:gd name="connsiteY167" fmla="*/ 682878 h 1602377"/>
              <a:gd name="connsiteX168" fmla="*/ 2742533 w 4188999"/>
              <a:gd name="connsiteY168" fmla="*/ 682878 h 1602377"/>
              <a:gd name="connsiteX169" fmla="*/ 2742533 w 4188999"/>
              <a:gd name="connsiteY169" fmla="*/ 463774 h 1602377"/>
              <a:gd name="connsiteX170" fmla="*/ 2826449 w 4188999"/>
              <a:gd name="connsiteY170" fmla="*/ 299682 h 1602377"/>
              <a:gd name="connsiteX171" fmla="*/ 2913316 w 4188999"/>
              <a:gd name="connsiteY171" fmla="*/ 292108 h 1602377"/>
              <a:gd name="connsiteX172" fmla="*/ 2913316 w 4188999"/>
              <a:gd name="connsiteY172" fmla="*/ 183976 h 1602377"/>
              <a:gd name="connsiteX173" fmla="*/ 2739676 w 4188999"/>
              <a:gd name="connsiteY173" fmla="*/ 297789 h 1602377"/>
              <a:gd name="connsiteX174" fmla="*/ 2739676 w 4188999"/>
              <a:gd name="connsiteY174" fmla="*/ 198179 h 1602377"/>
              <a:gd name="connsiteX175" fmla="*/ 2628995 w 4188999"/>
              <a:gd name="connsiteY175" fmla="*/ 198179 h 1602377"/>
              <a:gd name="connsiteX176" fmla="*/ 2628995 w 4188999"/>
              <a:gd name="connsiteY176" fmla="*/ 682878 h 1602377"/>
              <a:gd name="connsiteX177" fmla="*/ 2140744 w 4188999"/>
              <a:gd name="connsiteY177" fmla="*/ 440102 h 1602377"/>
              <a:gd name="connsiteX178" fmla="*/ 2264759 w 4188999"/>
              <a:gd name="connsiteY178" fmla="*/ 275064 h 1602377"/>
              <a:gd name="connsiteX179" fmla="*/ 2392585 w 4188999"/>
              <a:gd name="connsiteY179" fmla="*/ 440102 h 1602377"/>
              <a:gd name="connsiteX180" fmla="*/ 2264759 w 4188999"/>
              <a:gd name="connsiteY180" fmla="*/ 607034 h 1602377"/>
              <a:gd name="connsiteX181" fmla="*/ 2140744 w 4188999"/>
              <a:gd name="connsiteY181" fmla="*/ 440102 h 1602377"/>
              <a:gd name="connsiteX182" fmla="*/ 2242852 w 4188999"/>
              <a:gd name="connsiteY182" fmla="*/ 697081 h 1602377"/>
              <a:gd name="connsiteX183" fmla="*/ 2390775 w 4188999"/>
              <a:gd name="connsiteY183" fmla="*/ 622184 h 1602377"/>
              <a:gd name="connsiteX184" fmla="*/ 2390775 w 4188999"/>
              <a:gd name="connsiteY184" fmla="*/ 682878 h 1602377"/>
              <a:gd name="connsiteX185" fmla="*/ 2505266 w 4188999"/>
              <a:gd name="connsiteY185" fmla="*/ 682878 h 1602377"/>
              <a:gd name="connsiteX186" fmla="*/ 2505266 w 4188999"/>
              <a:gd name="connsiteY186" fmla="*/ 198179 h 1602377"/>
              <a:gd name="connsiteX187" fmla="*/ 2390775 w 4188999"/>
              <a:gd name="connsiteY187" fmla="*/ 198179 h 1602377"/>
              <a:gd name="connsiteX188" fmla="*/ 2390775 w 4188999"/>
              <a:gd name="connsiteY188" fmla="*/ 260766 h 1602377"/>
              <a:gd name="connsiteX189" fmla="*/ 2242852 w 4188999"/>
              <a:gd name="connsiteY189" fmla="*/ 183976 h 1602377"/>
              <a:gd name="connsiteX190" fmla="*/ 2024348 w 4188999"/>
              <a:gd name="connsiteY190" fmla="*/ 440008 h 1602377"/>
              <a:gd name="connsiteX191" fmla="*/ 2242852 w 4188999"/>
              <a:gd name="connsiteY191" fmla="*/ 697081 h 1602377"/>
              <a:gd name="connsiteX192" fmla="*/ 1683068 w 4188999"/>
              <a:gd name="connsiteY192" fmla="*/ 697081 h 1602377"/>
              <a:gd name="connsiteX193" fmla="*/ 1820418 w 4188999"/>
              <a:gd name="connsiteY193" fmla="*/ 623131 h 1602377"/>
              <a:gd name="connsiteX194" fmla="*/ 1820418 w 4188999"/>
              <a:gd name="connsiteY194" fmla="*/ 682878 h 1602377"/>
              <a:gd name="connsiteX195" fmla="*/ 1932051 w 4188999"/>
              <a:gd name="connsiteY195" fmla="*/ 682878 h 1602377"/>
              <a:gd name="connsiteX196" fmla="*/ 1932051 w 4188999"/>
              <a:gd name="connsiteY196" fmla="*/ 198179 h 1602377"/>
              <a:gd name="connsiteX197" fmla="*/ 1818513 w 4188999"/>
              <a:gd name="connsiteY197" fmla="*/ 198179 h 1602377"/>
              <a:gd name="connsiteX198" fmla="*/ 1818513 w 4188999"/>
              <a:gd name="connsiteY198" fmla="*/ 466615 h 1602377"/>
              <a:gd name="connsiteX199" fmla="*/ 1716405 w 4188999"/>
              <a:gd name="connsiteY199" fmla="*/ 604099 h 1602377"/>
              <a:gd name="connsiteX200" fmla="*/ 1634395 w 4188999"/>
              <a:gd name="connsiteY200" fmla="*/ 501649 h 1602377"/>
              <a:gd name="connsiteX201" fmla="*/ 1634395 w 4188999"/>
              <a:gd name="connsiteY201" fmla="*/ 198179 h 1602377"/>
              <a:gd name="connsiteX202" fmla="*/ 1520857 w 4188999"/>
              <a:gd name="connsiteY202" fmla="*/ 198179 h 1602377"/>
              <a:gd name="connsiteX203" fmla="*/ 1520857 w 4188999"/>
              <a:gd name="connsiteY203" fmla="*/ 518787 h 1602377"/>
              <a:gd name="connsiteX204" fmla="*/ 1683068 w 4188999"/>
              <a:gd name="connsiteY204" fmla="*/ 697081 h 1602377"/>
              <a:gd name="connsiteX205" fmla="*/ 1368552 w 4188999"/>
              <a:gd name="connsiteY205" fmla="*/ 687613 h 1602377"/>
              <a:gd name="connsiteX206" fmla="*/ 1441037 w 4188999"/>
              <a:gd name="connsiteY206" fmla="*/ 678144 h 1602377"/>
              <a:gd name="connsiteX207" fmla="*/ 1441037 w 4188999"/>
              <a:gd name="connsiteY207" fmla="*/ 595577 h 1602377"/>
              <a:gd name="connsiteX208" fmla="*/ 1399032 w 4188999"/>
              <a:gd name="connsiteY208" fmla="*/ 600312 h 1602377"/>
              <a:gd name="connsiteX209" fmla="*/ 1334167 w 4188999"/>
              <a:gd name="connsiteY209" fmla="*/ 523521 h 1602377"/>
              <a:gd name="connsiteX210" fmla="*/ 1334167 w 4188999"/>
              <a:gd name="connsiteY210" fmla="*/ 286426 h 1602377"/>
              <a:gd name="connsiteX211" fmla="*/ 1431512 w 4188999"/>
              <a:gd name="connsiteY211" fmla="*/ 286426 h 1602377"/>
              <a:gd name="connsiteX212" fmla="*/ 1431512 w 4188999"/>
              <a:gd name="connsiteY212" fmla="*/ 198179 h 1602377"/>
              <a:gd name="connsiteX213" fmla="*/ 1334167 w 4188999"/>
              <a:gd name="connsiteY213" fmla="*/ 198179 h 1602377"/>
              <a:gd name="connsiteX214" fmla="*/ 1334167 w 4188999"/>
              <a:gd name="connsiteY214" fmla="*/ 55960 h 1602377"/>
              <a:gd name="connsiteX215" fmla="*/ 1223486 w 4188999"/>
              <a:gd name="connsiteY215" fmla="*/ 55960 h 1602377"/>
              <a:gd name="connsiteX216" fmla="*/ 1223486 w 4188999"/>
              <a:gd name="connsiteY216" fmla="*/ 198179 h 1602377"/>
              <a:gd name="connsiteX217" fmla="*/ 1140524 w 4188999"/>
              <a:gd name="connsiteY217" fmla="*/ 198179 h 1602377"/>
              <a:gd name="connsiteX218" fmla="*/ 1140524 w 4188999"/>
              <a:gd name="connsiteY218" fmla="*/ 286426 h 1602377"/>
              <a:gd name="connsiteX219" fmla="*/ 1223486 w 4188999"/>
              <a:gd name="connsiteY219" fmla="*/ 286426 h 1602377"/>
              <a:gd name="connsiteX220" fmla="*/ 1223486 w 4188999"/>
              <a:gd name="connsiteY220" fmla="*/ 544352 h 1602377"/>
              <a:gd name="connsiteX221" fmla="*/ 1368552 w 4188999"/>
              <a:gd name="connsiteY221" fmla="*/ 687613 h 1602377"/>
              <a:gd name="connsiteX222" fmla="*/ 884111 w 4188999"/>
              <a:gd name="connsiteY222" fmla="*/ 697081 h 1602377"/>
              <a:gd name="connsiteX223" fmla="*/ 1106424 w 4188999"/>
              <a:gd name="connsiteY223" fmla="*/ 530149 h 1602377"/>
              <a:gd name="connsiteX224" fmla="*/ 993838 w 4188999"/>
              <a:gd name="connsiteY224" fmla="*/ 530149 h 1602377"/>
              <a:gd name="connsiteX225" fmla="*/ 886015 w 4188999"/>
              <a:gd name="connsiteY225" fmla="*/ 604099 h 1602377"/>
              <a:gd name="connsiteX226" fmla="*/ 761048 w 4188999"/>
              <a:gd name="connsiteY226" fmla="*/ 441901 h 1602377"/>
              <a:gd name="connsiteX227" fmla="*/ 888873 w 4188999"/>
              <a:gd name="connsiteY227" fmla="*/ 277810 h 1602377"/>
              <a:gd name="connsiteX228" fmla="*/ 993838 w 4188999"/>
              <a:gd name="connsiteY228" fmla="*/ 351760 h 1602377"/>
              <a:gd name="connsiteX229" fmla="*/ 1105472 w 4188999"/>
              <a:gd name="connsiteY229" fmla="*/ 351760 h 1602377"/>
              <a:gd name="connsiteX230" fmla="*/ 886968 w 4188999"/>
              <a:gd name="connsiteY230" fmla="*/ 184828 h 1602377"/>
              <a:gd name="connsiteX231" fmla="*/ 641795 w 4188999"/>
              <a:gd name="connsiteY231" fmla="*/ 441807 h 1602377"/>
              <a:gd name="connsiteX232" fmla="*/ 884111 w 4188999"/>
              <a:gd name="connsiteY232" fmla="*/ 697081 h 1602377"/>
              <a:gd name="connsiteX233" fmla="*/ 208026 w 4188999"/>
              <a:gd name="connsiteY233" fmla="*/ 444837 h 1602377"/>
              <a:gd name="connsiteX234" fmla="*/ 252889 w 4188999"/>
              <a:gd name="connsiteY234" fmla="*/ 314927 h 1602377"/>
              <a:gd name="connsiteX235" fmla="*/ 312039 w 4188999"/>
              <a:gd name="connsiteY235" fmla="*/ 143261 h 1602377"/>
              <a:gd name="connsiteX236" fmla="*/ 312992 w 4188999"/>
              <a:gd name="connsiteY236" fmla="*/ 143261 h 1602377"/>
              <a:gd name="connsiteX237" fmla="*/ 372142 w 4188999"/>
              <a:gd name="connsiteY237" fmla="*/ 313980 h 1602377"/>
              <a:gd name="connsiteX238" fmla="*/ 417005 w 4188999"/>
              <a:gd name="connsiteY238" fmla="*/ 444837 h 1602377"/>
              <a:gd name="connsiteX239" fmla="*/ 208026 w 4188999"/>
              <a:gd name="connsiteY239" fmla="*/ 444837 h 1602377"/>
              <a:gd name="connsiteX240" fmla="*/ 0 w 4188999"/>
              <a:gd name="connsiteY240" fmla="*/ 682878 h 1602377"/>
              <a:gd name="connsiteX241" fmla="*/ 124968 w 4188999"/>
              <a:gd name="connsiteY241" fmla="*/ 682878 h 1602377"/>
              <a:gd name="connsiteX242" fmla="*/ 172688 w 4188999"/>
              <a:gd name="connsiteY242" fmla="*/ 544447 h 1602377"/>
              <a:gd name="connsiteX243" fmla="*/ 451295 w 4188999"/>
              <a:gd name="connsiteY243" fmla="*/ 544447 h 1602377"/>
              <a:gd name="connsiteX244" fmla="*/ 499015 w 4188999"/>
              <a:gd name="connsiteY244" fmla="*/ 682878 h 1602377"/>
              <a:gd name="connsiteX245" fmla="*/ 626840 w 4188999"/>
              <a:gd name="connsiteY245" fmla="*/ 682878 h 1602377"/>
              <a:gd name="connsiteX246" fmla="*/ 380714 w 4188999"/>
              <a:gd name="connsiteY246" fmla="*/ 18937 h 1602377"/>
              <a:gd name="connsiteX247" fmla="*/ 248984 w 4188999"/>
              <a:gd name="connsiteY247" fmla="*/ 18937 h 1602377"/>
              <a:gd name="connsiteX248" fmla="*/ 0 w 4188999"/>
              <a:gd name="connsiteY248" fmla="*/ 682878 h 160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4188999" h="1602377">
                <a:moveTo>
                  <a:pt x="4115562" y="1595750"/>
                </a:moveTo>
                <a:cubicBezTo>
                  <a:pt x="4155662" y="1595750"/>
                  <a:pt x="4189000" y="1563462"/>
                  <a:pt x="4189000" y="1522747"/>
                </a:cubicBezTo>
                <a:cubicBezTo>
                  <a:pt x="4189000" y="1482884"/>
                  <a:pt x="4155567" y="1450690"/>
                  <a:pt x="4115562" y="1450690"/>
                </a:cubicBezTo>
                <a:cubicBezTo>
                  <a:pt x="4075462" y="1450690"/>
                  <a:pt x="4042124" y="1482978"/>
                  <a:pt x="4042124" y="1522747"/>
                </a:cubicBezTo>
                <a:cubicBezTo>
                  <a:pt x="4042124" y="1563556"/>
                  <a:pt x="4075462" y="1595750"/>
                  <a:pt x="4115562" y="1595750"/>
                </a:cubicBezTo>
                <a:moveTo>
                  <a:pt x="3601307" y="1296067"/>
                </a:moveTo>
                <a:cubicBezTo>
                  <a:pt x="3611785" y="1227798"/>
                  <a:pt x="3664268" y="1179414"/>
                  <a:pt x="3731038" y="1179414"/>
                </a:cubicBezTo>
                <a:cubicBezTo>
                  <a:pt x="3803523" y="1179414"/>
                  <a:pt x="3849338" y="1225905"/>
                  <a:pt x="3859816" y="1296067"/>
                </a:cubicBezTo>
                <a:lnTo>
                  <a:pt x="3601307" y="1296067"/>
                </a:lnTo>
                <a:close/>
                <a:moveTo>
                  <a:pt x="3735800" y="1602378"/>
                </a:moveTo>
                <a:cubicBezTo>
                  <a:pt x="3856006" y="1602378"/>
                  <a:pt x="3934206" y="1544524"/>
                  <a:pt x="3960019" y="1462053"/>
                </a:cubicBezTo>
                <a:lnTo>
                  <a:pt x="3839813" y="1462053"/>
                </a:lnTo>
                <a:cubicBezTo>
                  <a:pt x="3824573" y="1490459"/>
                  <a:pt x="3793046" y="1513278"/>
                  <a:pt x="3737705" y="1513278"/>
                </a:cubicBezTo>
                <a:cubicBezTo>
                  <a:pt x="3661410" y="1513278"/>
                  <a:pt x="3605117" y="1459212"/>
                  <a:pt x="3599403" y="1378634"/>
                </a:cubicBezTo>
                <a:lnTo>
                  <a:pt x="3973354" y="1378634"/>
                </a:lnTo>
                <a:cubicBezTo>
                  <a:pt x="3971449" y="1194658"/>
                  <a:pt x="3874103" y="1089367"/>
                  <a:pt x="3728180" y="1089367"/>
                </a:cubicBezTo>
                <a:cubicBezTo>
                  <a:pt x="3595592" y="1089367"/>
                  <a:pt x="3483959" y="1195605"/>
                  <a:pt x="3483959" y="1347387"/>
                </a:cubicBezTo>
                <a:cubicBezTo>
                  <a:pt x="3483959" y="1500022"/>
                  <a:pt x="3580353" y="1602378"/>
                  <a:pt x="3735800" y="1602378"/>
                </a:cubicBezTo>
                <a:moveTo>
                  <a:pt x="3363754" y="1592909"/>
                </a:moveTo>
                <a:cubicBezTo>
                  <a:pt x="3390424" y="1592909"/>
                  <a:pt x="3420047" y="1589122"/>
                  <a:pt x="3436239" y="1583441"/>
                </a:cubicBezTo>
                <a:lnTo>
                  <a:pt x="3436239" y="1500969"/>
                </a:lnTo>
                <a:cubicBezTo>
                  <a:pt x="3420047" y="1503809"/>
                  <a:pt x="3405664" y="1505703"/>
                  <a:pt x="3394234" y="1505703"/>
                </a:cubicBezTo>
                <a:cubicBezTo>
                  <a:pt x="3346514" y="1505703"/>
                  <a:pt x="3329369" y="1479191"/>
                  <a:pt x="3329369" y="1428912"/>
                </a:cubicBezTo>
                <a:lnTo>
                  <a:pt x="3329369" y="1191818"/>
                </a:lnTo>
                <a:lnTo>
                  <a:pt x="3426714" y="1191818"/>
                </a:lnTo>
                <a:lnTo>
                  <a:pt x="3426714" y="1103570"/>
                </a:lnTo>
                <a:lnTo>
                  <a:pt x="3329369" y="1103570"/>
                </a:lnTo>
                <a:lnTo>
                  <a:pt x="3329369" y="961256"/>
                </a:lnTo>
                <a:lnTo>
                  <a:pt x="3218688" y="961256"/>
                </a:lnTo>
                <a:lnTo>
                  <a:pt x="3218688" y="1103570"/>
                </a:lnTo>
                <a:lnTo>
                  <a:pt x="3135725" y="1103570"/>
                </a:lnTo>
                <a:lnTo>
                  <a:pt x="3135725" y="1191818"/>
                </a:lnTo>
                <a:lnTo>
                  <a:pt x="3218688" y="1191818"/>
                </a:lnTo>
                <a:lnTo>
                  <a:pt x="3218688" y="1449743"/>
                </a:lnTo>
                <a:cubicBezTo>
                  <a:pt x="3218688" y="1556928"/>
                  <a:pt x="3284601" y="1592909"/>
                  <a:pt x="3363754" y="1592909"/>
                </a:cubicBezTo>
                <a:moveTo>
                  <a:pt x="2815209" y="1602378"/>
                </a:moveTo>
                <a:cubicBezTo>
                  <a:pt x="2879122" y="1602378"/>
                  <a:pt x="2925890" y="1576813"/>
                  <a:pt x="2952560" y="1528428"/>
                </a:cubicBezTo>
                <a:lnTo>
                  <a:pt x="2952560" y="1588175"/>
                </a:lnTo>
                <a:lnTo>
                  <a:pt x="3064193" y="1588175"/>
                </a:lnTo>
                <a:lnTo>
                  <a:pt x="3064193" y="1103570"/>
                </a:lnTo>
                <a:lnTo>
                  <a:pt x="2950655" y="1103570"/>
                </a:lnTo>
                <a:lnTo>
                  <a:pt x="2950655" y="1372006"/>
                </a:lnTo>
                <a:cubicBezTo>
                  <a:pt x="2950655" y="1469722"/>
                  <a:pt x="2899124" y="1509490"/>
                  <a:pt x="2848547" y="1509490"/>
                </a:cubicBezTo>
                <a:cubicBezTo>
                  <a:pt x="2791301" y="1509490"/>
                  <a:pt x="2766536" y="1471521"/>
                  <a:pt x="2766536" y="1407040"/>
                </a:cubicBezTo>
                <a:lnTo>
                  <a:pt x="2766536" y="1103570"/>
                </a:lnTo>
                <a:lnTo>
                  <a:pt x="2652998" y="1103570"/>
                </a:lnTo>
                <a:lnTo>
                  <a:pt x="2652998" y="1424178"/>
                </a:lnTo>
                <a:cubicBezTo>
                  <a:pt x="2652998" y="1541684"/>
                  <a:pt x="2719769" y="1602378"/>
                  <a:pt x="2815209" y="1602378"/>
                </a:cubicBezTo>
                <a:moveTo>
                  <a:pt x="2499360" y="1592909"/>
                </a:moveTo>
                <a:cubicBezTo>
                  <a:pt x="2526030" y="1592909"/>
                  <a:pt x="2555653" y="1589122"/>
                  <a:pt x="2571845" y="1583441"/>
                </a:cubicBezTo>
                <a:lnTo>
                  <a:pt x="2571845" y="1500969"/>
                </a:lnTo>
                <a:cubicBezTo>
                  <a:pt x="2555653" y="1503809"/>
                  <a:pt x="2541270" y="1505703"/>
                  <a:pt x="2529840" y="1505703"/>
                </a:cubicBezTo>
                <a:cubicBezTo>
                  <a:pt x="2482120" y="1505703"/>
                  <a:pt x="2464975" y="1479191"/>
                  <a:pt x="2464975" y="1428912"/>
                </a:cubicBezTo>
                <a:lnTo>
                  <a:pt x="2464975" y="1191818"/>
                </a:lnTo>
                <a:lnTo>
                  <a:pt x="2562320" y="1191818"/>
                </a:lnTo>
                <a:lnTo>
                  <a:pt x="2562320" y="1103570"/>
                </a:lnTo>
                <a:lnTo>
                  <a:pt x="2465070" y="1103570"/>
                </a:lnTo>
                <a:lnTo>
                  <a:pt x="2465070" y="961256"/>
                </a:lnTo>
                <a:lnTo>
                  <a:pt x="2354390" y="961256"/>
                </a:lnTo>
                <a:lnTo>
                  <a:pt x="2354390" y="1103570"/>
                </a:lnTo>
                <a:lnTo>
                  <a:pt x="2271427" y="1103570"/>
                </a:lnTo>
                <a:lnTo>
                  <a:pt x="2271427" y="1191818"/>
                </a:lnTo>
                <a:lnTo>
                  <a:pt x="2354390" y="1191818"/>
                </a:lnTo>
                <a:lnTo>
                  <a:pt x="2354390" y="1449743"/>
                </a:lnTo>
                <a:cubicBezTo>
                  <a:pt x="2354390" y="1556928"/>
                  <a:pt x="2420207" y="1592909"/>
                  <a:pt x="2499360" y="1592909"/>
                </a:cubicBezTo>
                <a:moveTo>
                  <a:pt x="2069116" y="980194"/>
                </a:moveTo>
                <a:cubicBezTo>
                  <a:pt x="2069116" y="1021003"/>
                  <a:pt x="2102549" y="1054144"/>
                  <a:pt x="2143506" y="1054144"/>
                </a:cubicBezTo>
                <a:cubicBezTo>
                  <a:pt x="2184559" y="1054144"/>
                  <a:pt x="2217896" y="1020909"/>
                  <a:pt x="2217896" y="980194"/>
                </a:cubicBezTo>
                <a:cubicBezTo>
                  <a:pt x="2217896" y="938437"/>
                  <a:pt x="2184464" y="905297"/>
                  <a:pt x="2143506" y="905297"/>
                </a:cubicBezTo>
                <a:cubicBezTo>
                  <a:pt x="2102549" y="905297"/>
                  <a:pt x="2069116" y="938532"/>
                  <a:pt x="2069116" y="980194"/>
                </a:cubicBezTo>
                <a:moveTo>
                  <a:pt x="2087213" y="1588175"/>
                </a:moveTo>
                <a:lnTo>
                  <a:pt x="2199799" y="1588175"/>
                </a:lnTo>
                <a:lnTo>
                  <a:pt x="2199799" y="1103570"/>
                </a:lnTo>
                <a:lnTo>
                  <a:pt x="2087213" y="1103570"/>
                </a:lnTo>
                <a:lnTo>
                  <a:pt x="2087213" y="1588175"/>
                </a:lnTo>
                <a:close/>
                <a:moveTo>
                  <a:pt x="1928908" y="1592909"/>
                </a:moveTo>
                <a:cubicBezTo>
                  <a:pt x="1955578" y="1592909"/>
                  <a:pt x="1985201" y="1589122"/>
                  <a:pt x="2001393" y="1583441"/>
                </a:cubicBezTo>
                <a:lnTo>
                  <a:pt x="2001393" y="1500969"/>
                </a:lnTo>
                <a:cubicBezTo>
                  <a:pt x="1985201" y="1503809"/>
                  <a:pt x="1970818" y="1505703"/>
                  <a:pt x="1959388" y="1505703"/>
                </a:cubicBezTo>
                <a:cubicBezTo>
                  <a:pt x="1911668" y="1505703"/>
                  <a:pt x="1894523" y="1479191"/>
                  <a:pt x="1894523" y="1428912"/>
                </a:cubicBezTo>
                <a:lnTo>
                  <a:pt x="1894523" y="1191818"/>
                </a:lnTo>
                <a:lnTo>
                  <a:pt x="1991868" y="1191818"/>
                </a:lnTo>
                <a:lnTo>
                  <a:pt x="1991868" y="1103570"/>
                </a:lnTo>
                <a:lnTo>
                  <a:pt x="1894523" y="1103570"/>
                </a:lnTo>
                <a:lnTo>
                  <a:pt x="1894523" y="961256"/>
                </a:lnTo>
                <a:lnTo>
                  <a:pt x="1783842" y="961256"/>
                </a:lnTo>
                <a:lnTo>
                  <a:pt x="1783842" y="1103570"/>
                </a:lnTo>
                <a:lnTo>
                  <a:pt x="1700879" y="1103570"/>
                </a:lnTo>
                <a:lnTo>
                  <a:pt x="1700879" y="1191818"/>
                </a:lnTo>
                <a:lnTo>
                  <a:pt x="1783842" y="1191818"/>
                </a:lnTo>
                <a:lnTo>
                  <a:pt x="1783842" y="1449743"/>
                </a:lnTo>
                <a:cubicBezTo>
                  <a:pt x="1783842" y="1556928"/>
                  <a:pt x="1849660" y="1592909"/>
                  <a:pt x="1928908" y="1592909"/>
                </a:cubicBezTo>
                <a:moveTo>
                  <a:pt x="1450848" y="1602378"/>
                </a:moveTo>
                <a:cubicBezTo>
                  <a:pt x="1573911" y="1602378"/>
                  <a:pt x="1666494" y="1541684"/>
                  <a:pt x="1666494" y="1444914"/>
                </a:cubicBezTo>
                <a:cubicBezTo>
                  <a:pt x="1666494" y="1360549"/>
                  <a:pt x="1595914" y="1322579"/>
                  <a:pt x="1488091" y="1298813"/>
                </a:cubicBezTo>
                <a:lnTo>
                  <a:pt x="1428941" y="1285557"/>
                </a:lnTo>
                <a:cubicBezTo>
                  <a:pt x="1374553" y="1274195"/>
                  <a:pt x="1351693" y="1260939"/>
                  <a:pt x="1351693" y="1229598"/>
                </a:cubicBezTo>
                <a:cubicBezTo>
                  <a:pt x="1351693" y="1194469"/>
                  <a:pt x="1387031" y="1172691"/>
                  <a:pt x="1435608" y="1172691"/>
                </a:cubicBezTo>
                <a:cubicBezTo>
                  <a:pt x="1489996" y="1172691"/>
                  <a:pt x="1524381" y="1195416"/>
                  <a:pt x="1535811" y="1234332"/>
                </a:cubicBezTo>
                <a:lnTo>
                  <a:pt x="1649349" y="1234332"/>
                </a:lnTo>
                <a:cubicBezTo>
                  <a:pt x="1637919" y="1155647"/>
                  <a:pt x="1566386" y="1090219"/>
                  <a:pt x="1436561" y="1090219"/>
                </a:cubicBezTo>
                <a:cubicBezTo>
                  <a:pt x="1318260" y="1090219"/>
                  <a:pt x="1236155" y="1150913"/>
                  <a:pt x="1236155" y="1236320"/>
                </a:cubicBezTo>
                <a:cubicBezTo>
                  <a:pt x="1236155" y="1316898"/>
                  <a:pt x="1294352" y="1357708"/>
                  <a:pt x="1400270" y="1380433"/>
                </a:cubicBezTo>
                <a:lnTo>
                  <a:pt x="1457516" y="1392742"/>
                </a:lnTo>
                <a:cubicBezTo>
                  <a:pt x="1526191" y="1406945"/>
                  <a:pt x="1551051" y="1423137"/>
                  <a:pt x="1551051" y="1456277"/>
                </a:cubicBezTo>
                <a:cubicBezTo>
                  <a:pt x="1551051" y="1496140"/>
                  <a:pt x="1511903" y="1518864"/>
                  <a:pt x="1456563" y="1518864"/>
                </a:cubicBezTo>
                <a:cubicBezTo>
                  <a:pt x="1386935" y="1518864"/>
                  <a:pt x="1349693" y="1485629"/>
                  <a:pt x="1341120" y="1437339"/>
                </a:cubicBezTo>
                <a:lnTo>
                  <a:pt x="1219010" y="1437339"/>
                </a:lnTo>
                <a:cubicBezTo>
                  <a:pt x="1226630" y="1534109"/>
                  <a:pt x="1309688" y="1602378"/>
                  <a:pt x="1450848" y="1602378"/>
                </a:cubicBezTo>
                <a:moveTo>
                  <a:pt x="720090" y="1588175"/>
                </a:moveTo>
                <a:lnTo>
                  <a:pt x="833628" y="1588175"/>
                </a:lnTo>
                <a:lnTo>
                  <a:pt x="833628" y="1317845"/>
                </a:lnTo>
                <a:cubicBezTo>
                  <a:pt x="833628" y="1222023"/>
                  <a:pt x="887063" y="1182254"/>
                  <a:pt x="943356" y="1182254"/>
                </a:cubicBezTo>
                <a:cubicBezTo>
                  <a:pt x="1002506" y="1182254"/>
                  <a:pt x="1023461" y="1222117"/>
                  <a:pt x="1023461" y="1275236"/>
                </a:cubicBezTo>
                <a:lnTo>
                  <a:pt x="1023461" y="1588175"/>
                </a:lnTo>
                <a:lnTo>
                  <a:pt x="1137952" y="1588175"/>
                </a:lnTo>
                <a:lnTo>
                  <a:pt x="1137952" y="1265673"/>
                </a:lnTo>
                <a:cubicBezTo>
                  <a:pt x="1137952" y="1151860"/>
                  <a:pt x="1074039" y="1089272"/>
                  <a:pt x="975741" y="1089272"/>
                </a:cubicBezTo>
                <a:cubicBezTo>
                  <a:pt x="905161" y="1089272"/>
                  <a:pt x="856488" y="1125348"/>
                  <a:pt x="830675" y="1166063"/>
                </a:cubicBezTo>
                <a:lnTo>
                  <a:pt x="830675" y="1103475"/>
                </a:lnTo>
                <a:lnTo>
                  <a:pt x="720090" y="1103475"/>
                </a:lnTo>
                <a:lnTo>
                  <a:pt x="720090" y="1588175"/>
                </a:lnTo>
                <a:close/>
                <a:moveTo>
                  <a:pt x="471964" y="1588175"/>
                </a:moveTo>
                <a:lnTo>
                  <a:pt x="591217" y="1588175"/>
                </a:lnTo>
                <a:lnTo>
                  <a:pt x="591217" y="924329"/>
                </a:lnTo>
                <a:lnTo>
                  <a:pt x="471964" y="924329"/>
                </a:lnTo>
                <a:lnTo>
                  <a:pt x="471964" y="1588175"/>
                </a:lnTo>
                <a:close/>
                <a:moveTo>
                  <a:pt x="3960971" y="697081"/>
                </a:moveTo>
                <a:cubicBezTo>
                  <a:pt x="4084034" y="697081"/>
                  <a:pt x="4176617" y="636387"/>
                  <a:pt x="4176617" y="539618"/>
                </a:cubicBezTo>
                <a:cubicBezTo>
                  <a:pt x="4176617" y="455157"/>
                  <a:pt x="4106037" y="417283"/>
                  <a:pt x="3998214" y="393517"/>
                </a:cubicBezTo>
                <a:lnTo>
                  <a:pt x="3939064" y="380261"/>
                </a:lnTo>
                <a:cubicBezTo>
                  <a:pt x="3884676" y="368898"/>
                  <a:pt x="3861816" y="355642"/>
                  <a:pt x="3861816" y="324301"/>
                </a:cubicBezTo>
                <a:cubicBezTo>
                  <a:pt x="3861816" y="289172"/>
                  <a:pt x="3897154" y="267394"/>
                  <a:pt x="3945731" y="267394"/>
                </a:cubicBezTo>
                <a:cubicBezTo>
                  <a:pt x="4000119" y="267394"/>
                  <a:pt x="4034504" y="290119"/>
                  <a:pt x="4045934" y="329035"/>
                </a:cubicBezTo>
                <a:lnTo>
                  <a:pt x="4159472" y="329035"/>
                </a:lnTo>
                <a:cubicBezTo>
                  <a:pt x="4148042" y="250351"/>
                  <a:pt x="4076510" y="184923"/>
                  <a:pt x="3946684" y="184923"/>
                </a:cubicBezTo>
                <a:cubicBezTo>
                  <a:pt x="3828383" y="184923"/>
                  <a:pt x="3746278" y="245617"/>
                  <a:pt x="3746278" y="331024"/>
                </a:cubicBezTo>
                <a:cubicBezTo>
                  <a:pt x="3746278" y="411602"/>
                  <a:pt x="3804476" y="452412"/>
                  <a:pt x="3910394" y="475136"/>
                </a:cubicBezTo>
                <a:lnTo>
                  <a:pt x="3967639" y="487446"/>
                </a:lnTo>
                <a:cubicBezTo>
                  <a:pt x="4036314" y="501649"/>
                  <a:pt x="4061174" y="517840"/>
                  <a:pt x="4061174" y="550980"/>
                </a:cubicBezTo>
                <a:cubicBezTo>
                  <a:pt x="4061174" y="590843"/>
                  <a:pt x="4022027" y="613568"/>
                  <a:pt x="3966686" y="613568"/>
                </a:cubicBezTo>
                <a:cubicBezTo>
                  <a:pt x="3897059" y="613568"/>
                  <a:pt x="3859816" y="580333"/>
                  <a:pt x="3851243" y="532043"/>
                </a:cubicBezTo>
                <a:lnTo>
                  <a:pt x="3729133" y="532043"/>
                </a:lnTo>
                <a:cubicBezTo>
                  <a:pt x="3736848" y="628812"/>
                  <a:pt x="3819811" y="697081"/>
                  <a:pt x="3960971" y="697081"/>
                </a:cubicBezTo>
                <a:moveTo>
                  <a:pt x="3307747" y="390771"/>
                </a:moveTo>
                <a:cubicBezTo>
                  <a:pt x="3318224" y="322502"/>
                  <a:pt x="3370707" y="274117"/>
                  <a:pt x="3437478" y="274117"/>
                </a:cubicBezTo>
                <a:cubicBezTo>
                  <a:pt x="3509963" y="274117"/>
                  <a:pt x="3555778" y="320608"/>
                  <a:pt x="3566255" y="390771"/>
                </a:cubicBezTo>
                <a:lnTo>
                  <a:pt x="3307747" y="390771"/>
                </a:lnTo>
                <a:close/>
                <a:moveTo>
                  <a:pt x="3442240" y="697081"/>
                </a:moveTo>
                <a:cubicBezTo>
                  <a:pt x="3562445" y="697081"/>
                  <a:pt x="3640646" y="639228"/>
                  <a:pt x="3666458" y="556756"/>
                </a:cubicBezTo>
                <a:lnTo>
                  <a:pt x="3546253" y="556756"/>
                </a:lnTo>
                <a:cubicBezTo>
                  <a:pt x="3531013" y="585257"/>
                  <a:pt x="3499485" y="607981"/>
                  <a:pt x="3444145" y="607981"/>
                </a:cubicBezTo>
                <a:cubicBezTo>
                  <a:pt x="3367849" y="607981"/>
                  <a:pt x="3311557" y="553915"/>
                  <a:pt x="3305842" y="473337"/>
                </a:cubicBezTo>
                <a:lnTo>
                  <a:pt x="3679889" y="473337"/>
                </a:lnTo>
                <a:cubicBezTo>
                  <a:pt x="3677984" y="289362"/>
                  <a:pt x="3580638" y="184070"/>
                  <a:pt x="3434715" y="184070"/>
                </a:cubicBezTo>
                <a:cubicBezTo>
                  <a:pt x="3302127" y="184070"/>
                  <a:pt x="3190494" y="290308"/>
                  <a:pt x="3190494" y="441996"/>
                </a:cubicBezTo>
                <a:cubicBezTo>
                  <a:pt x="3190399" y="594631"/>
                  <a:pt x="3286792" y="697081"/>
                  <a:pt x="3442240" y="697081"/>
                </a:cubicBezTo>
                <a:moveTo>
                  <a:pt x="2968371" y="74897"/>
                </a:moveTo>
                <a:cubicBezTo>
                  <a:pt x="2968371" y="115707"/>
                  <a:pt x="3001804" y="148847"/>
                  <a:pt x="3042761" y="148847"/>
                </a:cubicBezTo>
                <a:cubicBezTo>
                  <a:pt x="3083814" y="148847"/>
                  <a:pt x="3117152" y="115612"/>
                  <a:pt x="3117152" y="74897"/>
                </a:cubicBezTo>
                <a:cubicBezTo>
                  <a:pt x="3117152" y="33140"/>
                  <a:pt x="3083719" y="0"/>
                  <a:pt x="3042761" y="0"/>
                </a:cubicBezTo>
                <a:cubicBezTo>
                  <a:pt x="3001804" y="0"/>
                  <a:pt x="2968371" y="33235"/>
                  <a:pt x="2968371" y="74897"/>
                </a:cubicBezTo>
                <a:moveTo>
                  <a:pt x="2986469" y="682878"/>
                </a:moveTo>
                <a:lnTo>
                  <a:pt x="3099054" y="682878"/>
                </a:lnTo>
                <a:lnTo>
                  <a:pt x="3099054" y="198179"/>
                </a:lnTo>
                <a:lnTo>
                  <a:pt x="2986469" y="198179"/>
                </a:lnTo>
                <a:lnTo>
                  <a:pt x="2986469" y="682878"/>
                </a:lnTo>
                <a:close/>
                <a:moveTo>
                  <a:pt x="2628995" y="682878"/>
                </a:moveTo>
                <a:lnTo>
                  <a:pt x="2742533" y="682878"/>
                </a:lnTo>
                <a:lnTo>
                  <a:pt x="2742533" y="463774"/>
                </a:lnTo>
                <a:cubicBezTo>
                  <a:pt x="2742533" y="377420"/>
                  <a:pt x="2767298" y="320513"/>
                  <a:pt x="2826449" y="299682"/>
                </a:cubicBezTo>
                <a:cubicBezTo>
                  <a:pt x="2850261" y="291161"/>
                  <a:pt x="2878931" y="289267"/>
                  <a:pt x="2913316" y="292108"/>
                </a:cubicBezTo>
                <a:lnTo>
                  <a:pt x="2913316" y="183976"/>
                </a:lnTo>
                <a:cubicBezTo>
                  <a:pt x="2828354" y="179241"/>
                  <a:pt x="2771204" y="211435"/>
                  <a:pt x="2739676" y="297789"/>
                </a:cubicBezTo>
                <a:lnTo>
                  <a:pt x="2739676" y="198179"/>
                </a:lnTo>
                <a:lnTo>
                  <a:pt x="2628995" y="198179"/>
                </a:lnTo>
                <a:lnTo>
                  <a:pt x="2628995" y="682878"/>
                </a:lnTo>
                <a:close/>
                <a:moveTo>
                  <a:pt x="2140744" y="440102"/>
                </a:moveTo>
                <a:cubicBezTo>
                  <a:pt x="2140744" y="339545"/>
                  <a:pt x="2184654" y="275064"/>
                  <a:pt x="2264759" y="275064"/>
                </a:cubicBezTo>
                <a:cubicBezTo>
                  <a:pt x="2340102" y="275064"/>
                  <a:pt x="2392585" y="344280"/>
                  <a:pt x="2392585" y="440102"/>
                </a:cubicBezTo>
                <a:cubicBezTo>
                  <a:pt x="2392585" y="536872"/>
                  <a:pt x="2340102" y="607034"/>
                  <a:pt x="2264759" y="607034"/>
                </a:cubicBezTo>
                <a:cubicBezTo>
                  <a:pt x="2184654" y="607034"/>
                  <a:pt x="2140744" y="541511"/>
                  <a:pt x="2140744" y="440102"/>
                </a:cubicBezTo>
                <a:moveTo>
                  <a:pt x="2242852" y="697081"/>
                </a:moveTo>
                <a:cubicBezTo>
                  <a:pt x="2313432" y="697081"/>
                  <a:pt x="2364962" y="665740"/>
                  <a:pt x="2390775" y="622184"/>
                </a:cubicBezTo>
                <a:lnTo>
                  <a:pt x="2390775" y="682878"/>
                </a:lnTo>
                <a:lnTo>
                  <a:pt x="2505266" y="682878"/>
                </a:lnTo>
                <a:lnTo>
                  <a:pt x="2505266" y="198179"/>
                </a:lnTo>
                <a:lnTo>
                  <a:pt x="2390775" y="198179"/>
                </a:lnTo>
                <a:lnTo>
                  <a:pt x="2390775" y="260766"/>
                </a:lnTo>
                <a:cubicBezTo>
                  <a:pt x="2365058" y="217116"/>
                  <a:pt x="2313527" y="183976"/>
                  <a:pt x="2242852" y="183976"/>
                </a:cubicBezTo>
                <a:cubicBezTo>
                  <a:pt x="2118836" y="183976"/>
                  <a:pt x="2024348" y="280745"/>
                  <a:pt x="2024348" y="440008"/>
                </a:cubicBezTo>
                <a:cubicBezTo>
                  <a:pt x="2024348" y="599270"/>
                  <a:pt x="2118836" y="697081"/>
                  <a:pt x="2242852" y="697081"/>
                </a:cubicBezTo>
                <a:moveTo>
                  <a:pt x="1683068" y="697081"/>
                </a:moveTo>
                <a:cubicBezTo>
                  <a:pt x="1746980" y="697081"/>
                  <a:pt x="1793748" y="671516"/>
                  <a:pt x="1820418" y="623131"/>
                </a:cubicBezTo>
                <a:lnTo>
                  <a:pt x="1820418" y="682878"/>
                </a:lnTo>
                <a:lnTo>
                  <a:pt x="1932051" y="682878"/>
                </a:lnTo>
                <a:lnTo>
                  <a:pt x="1932051" y="198179"/>
                </a:lnTo>
                <a:lnTo>
                  <a:pt x="1818513" y="198179"/>
                </a:lnTo>
                <a:lnTo>
                  <a:pt x="1818513" y="466615"/>
                </a:lnTo>
                <a:cubicBezTo>
                  <a:pt x="1818513" y="564331"/>
                  <a:pt x="1766983" y="604099"/>
                  <a:pt x="1716405" y="604099"/>
                </a:cubicBezTo>
                <a:cubicBezTo>
                  <a:pt x="1659160" y="604099"/>
                  <a:pt x="1634395" y="566130"/>
                  <a:pt x="1634395" y="501649"/>
                </a:cubicBezTo>
                <a:lnTo>
                  <a:pt x="1634395" y="198179"/>
                </a:lnTo>
                <a:lnTo>
                  <a:pt x="1520857" y="198179"/>
                </a:lnTo>
                <a:lnTo>
                  <a:pt x="1520857" y="518787"/>
                </a:lnTo>
                <a:cubicBezTo>
                  <a:pt x="1520952" y="636387"/>
                  <a:pt x="1587722" y="697081"/>
                  <a:pt x="1683068" y="697081"/>
                </a:cubicBezTo>
                <a:moveTo>
                  <a:pt x="1368552" y="687613"/>
                </a:moveTo>
                <a:cubicBezTo>
                  <a:pt x="1395222" y="687613"/>
                  <a:pt x="1424845" y="683825"/>
                  <a:pt x="1441037" y="678144"/>
                </a:cubicBezTo>
                <a:lnTo>
                  <a:pt x="1441037" y="595577"/>
                </a:lnTo>
                <a:cubicBezTo>
                  <a:pt x="1424845" y="598418"/>
                  <a:pt x="1410462" y="600312"/>
                  <a:pt x="1399032" y="600312"/>
                </a:cubicBezTo>
                <a:cubicBezTo>
                  <a:pt x="1351312" y="600312"/>
                  <a:pt x="1334167" y="573800"/>
                  <a:pt x="1334167" y="523521"/>
                </a:cubicBezTo>
                <a:lnTo>
                  <a:pt x="1334167" y="286426"/>
                </a:lnTo>
                <a:lnTo>
                  <a:pt x="1431512" y="286426"/>
                </a:lnTo>
                <a:lnTo>
                  <a:pt x="1431512" y="198179"/>
                </a:lnTo>
                <a:lnTo>
                  <a:pt x="1334167" y="198179"/>
                </a:lnTo>
                <a:lnTo>
                  <a:pt x="1334167" y="55960"/>
                </a:lnTo>
                <a:lnTo>
                  <a:pt x="1223486" y="55960"/>
                </a:lnTo>
                <a:lnTo>
                  <a:pt x="1223486" y="198179"/>
                </a:lnTo>
                <a:lnTo>
                  <a:pt x="1140524" y="198179"/>
                </a:lnTo>
                <a:lnTo>
                  <a:pt x="1140524" y="286426"/>
                </a:lnTo>
                <a:lnTo>
                  <a:pt x="1223486" y="286426"/>
                </a:lnTo>
                <a:lnTo>
                  <a:pt x="1223486" y="544352"/>
                </a:lnTo>
                <a:cubicBezTo>
                  <a:pt x="1223486" y="651537"/>
                  <a:pt x="1289399" y="687613"/>
                  <a:pt x="1368552" y="687613"/>
                </a:cubicBezTo>
                <a:moveTo>
                  <a:pt x="884111" y="697081"/>
                </a:moveTo>
                <a:cubicBezTo>
                  <a:pt x="1011936" y="697081"/>
                  <a:pt x="1093089" y="620291"/>
                  <a:pt x="1106424" y="530149"/>
                </a:cubicBezTo>
                <a:lnTo>
                  <a:pt x="993838" y="530149"/>
                </a:lnTo>
                <a:cubicBezTo>
                  <a:pt x="978599" y="572853"/>
                  <a:pt x="946118" y="604099"/>
                  <a:pt x="886015" y="604099"/>
                </a:cubicBezTo>
                <a:cubicBezTo>
                  <a:pt x="816388" y="604099"/>
                  <a:pt x="761048" y="548140"/>
                  <a:pt x="761048" y="441901"/>
                </a:cubicBezTo>
                <a:cubicBezTo>
                  <a:pt x="761048" y="334716"/>
                  <a:pt x="815435" y="277810"/>
                  <a:pt x="888873" y="277810"/>
                </a:cubicBezTo>
                <a:cubicBezTo>
                  <a:pt x="944213" y="277810"/>
                  <a:pt x="978599" y="308204"/>
                  <a:pt x="993838" y="351760"/>
                </a:cubicBezTo>
                <a:lnTo>
                  <a:pt x="1105472" y="351760"/>
                </a:lnTo>
                <a:cubicBezTo>
                  <a:pt x="1092137" y="260672"/>
                  <a:pt x="1013841" y="184828"/>
                  <a:pt x="886968" y="184828"/>
                </a:cubicBezTo>
                <a:cubicBezTo>
                  <a:pt x="746760" y="184828"/>
                  <a:pt x="641795" y="285385"/>
                  <a:pt x="641795" y="441807"/>
                </a:cubicBezTo>
                <a:cubicBezTo>
                  <a:pt x="641795" y="600312"/>
                  <a:pt x="744855" y="697081"/>
                  <a:pt x="884111" y="697081"/>
                </a:cubicBezTo>
                <a:moveTo>
                  <a:pt x="208026" y="444837"/>
                </a:moveTo>
                <a:lnTo>
                  <a:pt x="252889" y="314927"/>
                </a:lnTo>
                <a:cubicBezTo>
                  <a:pt x="271939" y="265595"/>
                  <a:pt x="290132" y="209636"/>
                  <a:pt x="312039" y="143261"/>
                </a:cubicBezTo>
                <a:lnTo>
                  <a:pt x="312992" y="143261"/>
                </a:lnTo>
                <a:cubicBezTo>
                  <a:pt x="335851" y="209636"/>
                  <a:pt x="354997" y="266542"/>
                  <a:pt x="372142" y="313980"/>
                </a:cubicBezTo>
                <a:lnTo>
                  <a:pt x="417005" y="444837"/>
                </a:lnTo>
                <a:lnTo>
                  <a:pt x="208026" y="444837"/>
                </a:lnTo>
                <a:close/>
                <a:moveTo>
                  <a:pt x="0" y="682878"/>
                </a:moveTo>
                <a:lnTo>
                  <a:pt x="124968" y="682878"/>
                </a:lnTo>
                <a:lnTo>
                  <a:pt x="172688" y="544447"/>
                </a:lnTo>
                <a:lnTo>
                  <a:pt x="451295" y="544447"/>
                </a:lnTo>
                <a:lnTo>
                  <a:pt x="499015" y="682878"/>
                </a:lnTo>
                <a:lnTo>
                  <a:pt x="626840" y="682878"/>
                </a:lnTo>
                <a:lnTo>
                  <a:pt x="380714" y="18937"/>
                </a:lnTo>
                <a:lnTo>
                  <a:pt x="248984" y="18937"/>
                </a:lnTo>
                <a:lnTo>
                  <a:pt x="0" y="682878"/>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4FD21CF-524B-AB1F-E0AC-5C7A5BCD6430}"/>
              </a:ext>
            </a:extLst>
          </p:cNvPr>
          <p:cNvSpPr/>
          <p:nvPr userDrawn="1"/>
        </p:nvSpPr>
        <p:spPr>
          <a:xfrm>
            <a:off x="8188346" y="2855934"/>
            <a:ext cx="3692504" cy="3692504"/>
          </a:xfrm>
          <a:custGeom>
            <a:avLst/>
            <a:gdLst>
              <a:gd name="connsiteX0" fmla="*/ 1027937 w 2055876"/>
              <a:gd name="connsiteY0" fmla="*/ 436911 h 2055876"/>
              <a:gd name="connsiteX1" fmla="*/ 436911 w 2055876"/>
              <a:gd name="connsiteY1" fmla="*/ 1027937 h 2055876"/>
              <a:gd name="connsiteX2" fmla="*/ 1027937 w 2055876"/>
              <a:gd name="connsiteY2" fmla="*/ 1619059 h 2055876"/>
              <a:gd name="connsiteX3" fmla="*/ 1618964 w 2055876"/>
              <a:gd name="connsiteY3" fmla="*/ 1027937 h 2055876"/>
              <a:gd name="connsiteX4" fmla="*/ 1027937 w 2055876"/>
              <a:gd name="connsiteY4" fmla="*/ 436911 h 2055876"/>
              <a:gd name="connsiteX5" fmla="*/ 1027938 w 2055876"/>
              <a:gd name="connsiteY5" fmla="*/ 0 h 2055876"/>
              <a:gd name="connsiteX6" fmla="*/ 2055876 w 2055876"/>
              <a:gd name="connsiteY6" fmla="*/ 1027938 h 2055876"/>
              <a:gd name="connsiteX7" fmla="*/ 2055876 w 2055876"/>
              <a:gd name="connsiteY7" fmla="*/ 2055876 h 2055876"/>
              <a:gd name="connsiteX8" fmla="*/ 1027938 w 2055876"/>
              <a:gd name="connsiteY8" fmla="*/ 2055876 h 2055876"/>
              <a:gd name="connsiteX9" fmla="*/ 0 w 2055876"/>
              <a:gd name="connsiteY9" fmla="*/ 1027938 h 2055876"/>
              <a:gd name="connsiteX10" fmla="*/ 1027938 w 2055876"/>
              <a:gd name="connsiteY10" fmla="*/ 0 h 205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5876" h="2055876">
                <a:moveTo>
                  <a:pt x="1027937" y="436911"/>
                </a:moveTo>
                <a:cubicBezTo>
                  <a:pt x="701516" y="436911"/>
                  <a:pt x="436911" y="701516"/>
                  <a:pt x="436911" y="1027937"/>
                </a:cubicBezTo>
                <a:cubicBezTo>
                  <a:pt x="436911" y="1354454"/>
                  <a:pt x="701516" y="1619059"/>
                  <a:pt x="1027937" y="1619059"/>
                </a:cubicBezTo>
                <a:cubicBezTo>
                  <a:pt x="1354359" y="1619059"/>
                  <a:pt x="1618964" y="1354454"/>
                  <a:pt x="1618964" y="1027937"/>
                </a:cubicBezTo>
                <a:cubicBezTo>
                  <a:pt x="1618964" y="701516"/>
                  <a:pt x="1354359" y="436911"/>
                  <a:pt x="1027937" y="436911"/>
                </a:cubicBezTo>
                <a:close/>
                <a:moveTo>
                  <a:pt x="1027938" y="0"/>
                </a:moveTo>
                <a:cubicBezTo>
                  <a:pt x="1595628" y="0"/>
                  <a:pt x="2055876" y="460248"/>
                  <a:pt x="2055876" y="1027938"/>
                </a:cubicBezTo>
                <a:lnTo>
                  <a:pt x="2055876" y="2055876"/>
                </a:lnTo>
                <a:lnTo>
                  <a:pt x="1027938" y="2055876"/>
                </a:lnTo>
                <a:cubicBezTo>
                  <a:pt x="460248" y="2055876"/>
                  <a:pt x="0" y="1595723"/>
                  <a:pt x="0" y="1027938"/>
                </a:cubicBezTo>
                <a:cubicBezTo>
                  <a:pt x="0" y="460248"/>
                  <a:pt x="460248" y="0"/>
                  <a:pt x="1027938" y="0"/>
                </a:cubicBezTo>
                <a:close/>
              </a:path>
            </a:pathLst>
          </a:custGeom>
          <a:solidFill>
            <a:schemeClr val="bg1"/>
          </a:solidFill>
          <a:ln w="9525" cap="flat">
            <a:noFill/>
            <a:prstDash val="solid"/>
            <a:miter/>
          </a:ln>
        </p:spPr>
        <p:txBody>
          <a:bodyPr rtlCol="0" anchor="ctr"/>
          <a:lstStyle/>
          <a:p>
            <a:endParaRPr lang="en-US"/>
          </a:p>
        </p:txBody>
      </p:sp>
      <p:sp>
        <p:nvSpPr>
          <p:cNvPr id="9" name="Subtitle 2">
            <a:extLst>
              <a:ext uri="{FF2B5EF4-FFF2-40B4-BE49-F238E27FC236}">
                <a16:creationId xmlns:a16="http://schemas.microsoft.com/office/drawing/2014/main" id="{ED8945BC-5907-F1EB-F3C3-F9E148C0C16F}"/>
              </a:ext>
            </a:extLst>
          </p:cNvPr>
          <p:cNvSpPr>
            <a:spLocks noGrp="1"/>
          </p:cNvSpPr>
          <p:nvPr>
            <p:ph type="subTitle" idx="1"/>
          </p:nvPr>
        </p:nvSpPr>
        <p:spPr>
          <a:xfrm>
            <a:off x="338464" y="1122801"/>
            <a:ext cx="5802764" cy="1598604"/>
          </a:xfrm>
        </p:spPr>
        <p:txBody>
          <a:bodyPr anchor="t" anchorCtr="0"/>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6249129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sz="3000" b="0" i="0">
                <a:solidFill>
                  <a:schemeClr val="bg1"/>
                </a:solidFill>
                <a:latin typeface="ABC Oracle Medium" panose="020B0504040202060203" pitchFamily="34" charset="77"/>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8755693" y="304974"/>
            <a:ext cx="3125157" cy="1203325"/>
          </a:xfrm>
        </p:spPr>
        <p:txBody>
          <a:bodyPr/>
          <a:lstStyle>
            <a:lvl1pPr>
              <a:spcBef>
                <a:spcPts val="0"/>
              </a:spcBef>
              <a:spcAft>
                <a:spcPts val="0"/>
              </a:spcAft>
              <a:defRPr sz="900">
                <a:solidFill>
                  <a:schemeClr val="bg1"/>
                </a:solidFill>
              </a:defRPr>
            </a:lvl1pPr>
            <a:lvl2pPr marL="0" indent="0">
              <a:buNone/>
              <a:defRPr sz="900">
                <a:solidFill>
                  <a:schemeClr val="bg1"/>
                </a:solidFill>
              </a:defRPr>
            </a:lvl2pPr>
            <a:lvl3pPr marL="180975" indent="-180975">
              <a:tabLst/>
              <a:defRPr sz="900">
                <a:solidFill>
                  <a:schemeClr val="bg1"/>
                </a:solidFill>
              </a:defRPr>
            </a:lvl3pPr>
            <a:lvl4pPr marL="355600" indent="-174625">
              <a:tabLst/>
              <a:defRPr sz="900">
                <a:solidFill>
                  <a:schemeClr val="bg1"/>
                </a:solidFill>
              </a:defRPr>
            </a:lvl4pPr>
            <a:lvl5pPr marL="536575" indent="-180975">
              <a:tabLst/>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a:noFill/>
        </p:spPr>
        <p:txBody>
          <a:bodyPr/>
          <a:lstStyle>
            <a:lvl1pPr>
              <a:defRPr>
                <a:solidFill>
                  <a:schemeClr val="bg1"/>
                </a:solidFill>
              </a:defRPr>
            </a:lvl1pPr>
          </a:lstStyle>
          <a:p>
            <a:fld id="{741AFF56-1126-4107-9C02-BC0EFBF16431}" type="slidenum">
              <a:rPr lang="en-GB" smtClean="0"/>
              <a:pPr/>
              <a:t>‹#›</a:t>
            </a:fld>
            <a:endParaRPr lang="en-GB"/>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a:p>
        </p:txBody>
      </p:sp>
      <p:sp>
        <p:nvSpPr>
          <p:cNvPr id="10" name="Content Placeholder 9">
            <a:extLst>
              <a:ext uri="{FF2B5EF4-FFF2-40B4-BE49-F238E27FC236}">
                <a16:creationId xmlns:a16="http://schemas.microsoft.com/office/drawing/2014/main" id="{FBEEC9F0-F2E5-04D3-6E4F-6FD5A888496E}"/>
              </a:ext>
            </a:extLst>
          </p:cNvPr>
          <p:cNvSpPr>
            <a:spLocks noGrp="1"/>
          </p:cNvSpPr>
          <p:nvPr>
            <p:ph sz="quarter" idx="13"/>
          </p:nvPr>
        </p:nvSpPr>
        <p:spPr>
          <a:xfrm>
            <a:off x="352425" y="1520824"/>
            <a:ext cx="11528425" cy="50276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838893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sz="3000" b="0" i="0">
                <a:solidFill>
                  <a:schemeClr val="accent1"/>
                </a:solidFill>
                <a:latin typeface="ABC Oracle Medium" panose="020B0504040202060203" pitchFamily="34" charset="77"/>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8755693" y="304974"/>
            <a:ext cx="3125157" cy="1203325"/>
          </a:xfrm>
        </p:spPr>
        <p:txBody>
          <a:bodyPr/>
          <a:lstStyle>
            <a:lvl1pPr>
              <a:spcBef>
                <a:spcPts val="0"/>
              </a:spcBef>
              <a:spcAft>
                <a:spcPts val="0"/>
              </a:spcAft>
              <a:defRPr sz="900">
                <a:solidFill>
                  <a:schemeClr val="tx1"/>
                </a:solidFill>
              </a:defRPr>
            </a:lvl1pPr>
            <a:lvl2pPr marL="0" indent="0">
              <a:buNone/>
              <a:defRPr sz="900">
                <a:solidFill>
                  <a:schemeClr val="tx1"/>
                </a:solidFill>
              </a:defRPr>
            </a:lvl2pPr>
            <a:lvl3pPr marL="180975" indent="-180975">
              <a:tabLst/>
              <a:defRPr sz="900">
                <a:solidFill>
                  <a:schemeClr val="tx1"/>
                </a:solidFill>
              </a:defRPr>
            </a:lvl3pPr>
            <a:lvl4pPr marL="355600" indent="-174625">
              <a:tabLst/>
              <a:defRPr sz="900">
                <a:solidFill>
                  <a:schemeClr val="tx1"/>
                </a:solidFill>
              </a:defRPr>
            </a:lvl4pPr>
            <a:lvl5pPr marL="536575" indent="-180975">
              <a:tabLst/>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a:noFill/>
        </p:spPr>
        <p:txBody>
          <a:bodyPr/>
          <a:lstStyle>
            <a:lvl1pPr>
              <a:defRPr>
                <a:solidFill>
                  <a:schemeClr val="tx1"/>
                </a:solidFill>
              </a:defRPr>
            </a:lvl1pPr>
          </a:lstStyle>
          <a:p>
            <a:fld id="{741AFF56-1126-4107-9C02-BC0EFBF16431}" type="slidenum">
              <a:rPr lang="en-GB" smtClean="0"/>
              <a:pPr/>
              <a:t>‹#›</a:t>
            </a:fld>
            <a:endParaRPr lang="en-GB"/>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a:p>
        </p:txBody>
      </p:sp>
      <p:sp>
        <p:nvSpPr>
          <p:cNvPr id="10" name="Content Placeholder 9">
            <a:extLst>
              <a:ext uri="{FF2B5EF4-FFF2-40B4-BE49-F238E27FC236}">
                <a16:creationId xmlns:a16="http://schemas.microsoft.com/office/drawing/2014/main" id="{FBEEC9F0-F2E5-04D3-6E4F-6FD5A888496E}"/>
              </a:ext>
            </a:extLst>
          </p:cNvPr>
          <p:cNvSpPr>
            <a:spLocks noGrp="1"/>
          </p:cNvSpPr>
          <p:nvPr>
            <p:ph sz="quarter" idx="13"/>
          </p:nvPr>
        </p:nvSpPr>
        <p:spPr>
          <a:xfrm>
            <a:off x="352425" y="1520824"/>
            <a:ext cx="11528425" cy="50276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694390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1"/>
        </a:solidFill>
        <a:effectLst/>
      </p:bgPr>
    </p:bg>
    <p:spTree>
      <p:nvGrpSpPr>
        <p:cNvPr id="1" name=""/>
        <p:cNvGrpSpPr/>
        <p:nvPr/>
      </p:nvGrpSpPr>
      <p:grpSpPr>
        <a:xfrm>
          <a:off x="0" y="0"/>
          <a:ext cx="0" cy="0"/>
          <a:chOff x="0" y="0"/>
          <a:chExt cx="0" cy="0"/>
        </a:xfrm>
      </p:grpSpPr>
      <p:grpSp>
        <p:nvGrpSpPr>
          <p:cNvPr id="83" name="Group 82">
            <a:extLst>
              <a:ext uri="{FF2B5EF4-FFF2-40B4-BE49-F238E27FC236}">
                <a16:creationId xmlns:a16="http://schemas.microsoft.com/office/drawing/2014/main" id="{D12EF5E7-BD8E-CAB9-E725-345E21653ECD}"/>
              </a:ext>
            </a:extLst>
          </p:cNvPr>
          <p:cNvGrpSpPr/>
          <p:nvPr userDrawn="1"/>
        </p:nvGrpSpPr>
        <p:grpSpPr>
          <a:xfrm>
            <a:off x="417526" y="387280"/>
            <a:ext cx="11340345" cy="6075045"/>
            <a:chOff x="417526" y="387280"/>
            <a:chExt cx="11340345" cy="6075045"/>
          </a:xfrm>
        </p:grpSpPr>
        <p:sp>
          <p:nvSpPr>
            <p:cNvPr id="12" name="Freeform 11">
              <a:extLst>
                <a:ext uri="{FF2B5EF4-FFF2-40B4-BE49-F238E27FC236}">
                  <a16:creationId xmlns:a16="http://schemas.microsoft.com/office/drawing/2014/main" id="{DB6E64BA-5E3F-0B13-F3BD-289BBB0BEB04}"/>
                </a:ext>
              </a:extLst>
            </p:cNvPr>
            <p:cNvSpPr/>
            <p:nvPr/>
          </p:nvSpPr>
          <p:spPr>
            <a:xfrm>
              <a:off x="3627164" y="1507599"/>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928"/>
                    <a:pt x="40342" y="180201"/>
                    <a:pt x="90057" y="180201"/>
                  </a:cubicBezTo>
                </a:path>
              </a:pathLst>
            </a:custGeom>
            <a:solidFill>
              <a:srgbClr val="FFFFFF"/>
            </a:solidFill>
            <a:ln w="89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2A486A8-CC89-9FB4-E3D0-C4E0732EE99F}"/>
                </a:ext>
              </a:extLst>
            </p:cNvPr>
            <p:cNvSpPr/>
            <p:nvPr/>
          </p:nvSpPr>
          <p:spPr>
            <a:xfrm>
              <a:off x="3627164" y="387280"/>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928"/>
                    <a:pt x="40342" y="180201"/>
                    <a:pt x="90057" y="180201"/>
                  </a:cubicBezTo>
                </a:path>
              </a:pathLst>
            </a:custGeom>
            <a:solidFill>
              <a:srgbClr val="FFFFFF"/>
            </a:solidFill>
            <a:ln w="89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CA9702C-BF9A-D515-F12E-47B1496EE8EC}"/>
                </a:ext>
              </a:extLst>
            </p:cNvPr>
            <p:cNvSpPr/>
            <p:nvPr/>
          </p:nvSpPr>
          <p:spPr>
            <a:xfrm>
              <a:off x="5405447" y="387280"/>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FFFFFF"/>
            </a:solidFill>
            <a:ln w="89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9A48810-A754-BB60-394F-F89ACC86D4CA}"/>
                </a:ext>
              </a:extLst>
            </p:cNvPr>
            <p:cNvSpPr/>
            <p:nvPr/>
          </p:nvSpPr>
          <p:spPr>
            <a:xfrm>
              <a:off x="5405447" y="786973"/>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839"/>
                    <a:pt x="40343" y="180201"/>
                    <a:pt x="90056" y="180201"/>
                  </a:cubicBezTo>
                </a:path>
              </a:pathLst>
            </a:custGeom>
            <a:solidFill>
              <a:srgbClr val="FFFFFF"/>
            </a:solidFill>
            <a:ln w="89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EE001CF-9FFD-81C1-7F2E-67002CD750B6}"/>
                </a:ext>
              </a:extLst>
            </p:cNvPr>
            <p:cNvSpPr/>
            <p:nvPr/>
          </p:nvSpPr>
          <p:spPr>
            <a:xfrm>
              <a:off x="5405447" y="2255371"/>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839"/>
                    <a:pt x="40343" y="180201"/>
                    <a:pt x="90056" y="180201"/>
                  </a:cubicBezTo>
                </a:path>
              </a:pathLst>
            </a:custGeom>
            <a:solidFill>
              <a:srgbClr val="FFFFFF"/>
            </a:solidFill>
            <a:ln w="89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9DB2B16-09E4-D9CA-D412-561D7B44E1D1}"/>
                </a:ext>
              </a:extLst>
            </p:cNvPr>
            <p:cNvSpPr/>
            <p:nvPr/>
          </p:nvSpPr>
          <p:spPr>
            <a:xfrm>
              <a:off x="5761121" y="2255371"/>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839"/>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64C8EF0-BEAE-EEA6-3638-EFD85102CE66}"/>
                </a:ext>
              </a:extLst>
            </p:cNvPr>
            <p:cNvSpPr/>
            <p:nvPr/>
          </p:nvSpPr>
          <p:spPr>
            <a:xfrm>
              <a:off x="5761121" y="1894969"/>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FAE7F640-C6DF-4ECA-F9CC-28501FA4871F}"/>
                </a:ext>
              </a:extLst>
            </p:cNvPr>
            <p:cNvSpPr/>
            <p:nvPr/>
          </p:nvSpPr>
          <p:spPr>
            <a:xfrm>
              <a:off x="5761121" y="2627917"/>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ACD68CA-0CCD-3986-6D30-A2131CBDF46C}"/>
                </a:ext>
              </a:extLst>
            </p:cNvPr>
            <p:cNvSpPr/>
            <p:nvPr/>
          </p:nvSpPr>
          <p:spPr>
            <a:xfrm>
              <a:off x="5761121"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1A2CB4B6-6677-A64D-63E7-03B73A82ECE5}"/>
                </a:ext>
              </a:extLst>
            </p:cNvPr>
            <p:cNvSpPr/>
            <p:nvPr/>
          </p:nvSpPr>
          <p:spPr>
            <a:xfrm>
              <a:off x="6828145" y="408854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2" y="0"/>
                    <a:pt x="0" y="40362"/>
                    <a:pt x="0" y="90101"/>
                  </a:cubicBezTo>
                  <a:cubicBezTo>
                    <a:pt x="0" y="139928"/>
                    <a:pt x="40342" y="180201"/>
                    <a:pt x="90056" y="180201"/>
                  </a:cubicBezTo>
                </a:path>
              </a:pathLst>
            </a:custGeom>
            <a:solidFill>
              <a:srgbClr val="FFFFFF"/>
            </a:solidFill>
            <a:ln w="89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24DCD34-ECC1-F0D7-5D6A-E29C268BE537}"/>
                </a:ext>
              </a:extLst>
            </p:cNvPr>
            <p:cNvSpPr/>
            <p:nvPr/>
          </p:nvSpPr>
          <p:spPr>
            <a:xfrm>
              <a:off x="7539493" y="3291304"/>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839"/>
                    <a:pt x="40253" y="180201"/>
                    <a:pt x="90057" y="180201"/>
                  </a:cubicBezTo>
                </a:path>
              </a:pathLst>
            </a:custGeom>
            <a:solidFill>
              <a:srgbClr val="FFFFFF"/>
            </a:solidFill>
            <a:ln w="89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07876098-EBCB-8E16-72E4-9E8F6D4E4118}"/>
                </a:ext>
              </a:extLst>
            </p:cNvPr>
            <p:cNvSpPr/>
            <p:nvPr/>
          </p:nvSpPr>
          <p:spPr>
            <a:xfrm>
              <a:off x="4338513" y="4821852"/>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839"/>
                    <a:pt x="40253" y="180201"/>
                    <a:pt x="90057" y="180201"/>
                  </a:cubicBezTo>
                </a:path>
              </a:pathLst>
            </a:custGeom>
            <a:solidFill>
              <a:srgbClr val="FFFFFF"/>
            </a:solidFill>
            <a:ln w="89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0949F5A-DD1D-2EF7-285F-0C44C58CEA32}"/>
                </a:ext>
              </a:extLst>
            </p:cNvPr>
            <p:cNvSpPr/>
            <p:nvPr/>
          </p:nvSpPr>
          <p:spPr>
            <a:xfrm>
              <a:off x="4338513" y="5183147"/>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839"/>
                    <a:pt x="40253" y="180201"/>
                    <a:pt x="90057" y="180201"/>
                  </a:cubicBezTo>
                </a:path>
              </a:pathLst>
            </a:custGeom>
            <a:solidFill>
              <a:srgbClr val="FFFFFF"/>
            </a:solidFill>
            <a:ln w="89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19BFF03-D109-FF17-C56C-B815AB9CAAC8}"/>
                </a:ext>
              </a:extLst>
            </p:cNvPr>
            <p:cNvSpPr/>
            <p:nvPr/>
          </p:nvSpPr>
          <p:spPr>
            <a:xfrm>
              <a:off x="6828145" y="4453413"/>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2" y="0"/>
                    <a:pt x="0" y="40362"/>
                    <a:pt x="0" y="90101"/>
                  </a:cubicBezTo>
                  <a:cubicBezTo>
                    <a:pt x="0" y="139839"/>
                    <a:pt x="40342" y="180201"/>
                    <a:pt x="90056" y="180201"/>
                  </a:cubicBezTo>
                </a:path>
              </a:pathLst>
            </a:custGeom>
            <a:solidFill>
              <a:srgbClr val="FFFFFF"/>
            </a:solidFill>
            <a:ln w="89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C5E1BFD-6710-4C5F-1411-5CDF3F443D1E}"/>
                </a:ext>
              </a:extLst>
            </p:cNvPr>
            <p:cNvSpPr/>
            <p:nvPr/>
          </p:nvSpPr>
          <p:spPr>
            <a:xfrm>
              <a:off x="6472470" y="5903773"/>
              <a:ext cx="180113" cy="180201"/>
            </a:xfrm>
            <a:custGeom>
              <a:avLst/>
              <a:gdLst>
                <a:gd name="connsiteX0" fmla="*/ 90057 w 180113"/>
                <a:gd name="connsiteY0" fmla="*/ 180201 h 180201"/>
                <a:gd name="connsiteX1" fmla="*/ 180113 w 180113"/>
                <a:gd name="connsiteY1" fmla="*/ 90100 h 180201"/>
                <a:gd name="connsiteX2" fmla="*/ 90057 w 180113"/>
                <a:gd name="connsiteY2" fmla="*/ 0 h 180201"/>
                <a:gd name="connsiteX3" fmla="*/ 0 w 180113"/>
                <a:gd name="connsiteY3" fmla="*/ 90100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0"/>
                  </a:cubicBezTo>
                  <a:cubicBezTo>
                    <a:pt x="180113" y="40362"/>
                    <a:pt x="139771" y="0"/>
                    <a:pt x="90057" y="0"/>
                  </a:cubicBezTo>
                  <a:cubicBezTo>
                    <a:pt x="40343" y="0"/>
                    <a:pt x="0" y="40362"/>
                    <a:pt x="0" y="90100"/>
                  </a:cubicBezTo>
                  <a:cubicBezTo>
                    <a:pt x="0" y="139839"/>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861663C6-E7AA-643E-F135-F7DB591F6F9F}"/>
                </a:ext>
              </a:extLst>
            </p:cNvPr>
            <p:cNvSpPr/>
            <p:nvPr/>
          </p:nvSpPr>
          <p:spPr>
            <a:xfrm>
              <a:off x="6472470" y="6282124"/>
              <a:ext cx="180113" cy="180201"/>
            </a:xfrm>
            <a:custGeom>
              <a:avLst/>
              <a:gdLst>
                <a:gd name="connsiteX0" fmla="*/ 90057 w 180113"/>
                <a:gd name="connsiteY0" fmla="*/ 180201 h 180201"/>
                <a:gd name="connsiteX1" fmla="*/ 180113 w 180113"/>
                <a:gd name="connsiteY1" fmla="*/ 90100 h 180201"/>
                <a:gd name="connsiteX2" fmla="*/ 90057 w 180113"/>
                <a:gd name="connsiteY2" fmla="*/ 0 h 180201"/>
                <a:gd name="connsiteX3" fmla="*/ 0 w 180113"/>
                <a:gd name="connsiteY3" fmla="*/ 90100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0"/>
                  </a:cubicBezTo>
                  <a:cubicBezTo>
                    <a:pt x="180113" y="40362"/>
                    <a:pt x="139771" y="0"/>
                    <a:pt x="90057" y="0"/>
                  </a:cubicBezTo>
                  <a:cubicBezTo>
                    <a:pt x="40343" y="0"/>
                    <a:pt x="0" y="40362"/>
                    <a:pt x="0" y="90100"/>
                  </a:cubicBezTo>
                  <a:cubicBezTo>
                    <a:pt x="0" y="139928"/>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3ADB5E5F-0B4D-1C4E-9A4A-8AE4310BC757}"/>
                </a:ext>
              </a:extLst>
            </p:cNvPr>
            <p:cNvSpPr/>
            <p:nvPr/>
          </p:nvSpPr>
          <p:spPr>
            <a:xfrm>
              <a:off x="7183819" y="4453413"/>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839"/>
                    <a:pt x="40253" y="180201"/>
                    <a:pt x="90056" y="180201"/>
                  </a:cubicBezTo>
                </a:path>
              </a:pathLst>
            </a:custGeom>
            <a:solidFill>
              <a:srgbClr val="FFFFFF"/>
            </a:solidFill>
            <a:ln w="89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CE42CE8-2C56-6D65-4C6E-808C01DE8557}"/>
                </a:ext>
              </a:extLst>
            </p:cNvPr>
            <p:cNvSpPr/>
            <p:nvPr/>
          </p:nvSpPr>
          <p:spPr>
            <a:xfrm>
              <a:off x="5049773" y="408854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2" y="0"/>
                    <a:pt x="0" y="40362"/>
                    <a:pt x="0" y="90101"/>
                  </a:cubicBezTo>
                  <a:cubicBezTo>
                    <a:pt x="89" y="139928"/>
                    <a:pt x="40342" y="180201"/>
                    <a:pt x="90056" y="180201"/>
                  </a:cubicBezTo>
                </a:path>
              </a:pathLst>
            </a:custGeom>
            <a:solidFill>
              <a:srgbClr val="FFFFFF"/>
            </a:solidFill>
            <a:ln w="89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ECEF3F9-E201-ED82-5EE4-9C586FC397F7}"/>
                </a:ext>
              </a:extLst>
            </p:cNvPr>
            <p:cNvSpPr/>
            <p:nvPr/>
          </p:nvSpPr>
          <p:spPr>
            <a:xfrm>
              <a:off x="4694187"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3" y="0"/>
                    <a:pt x="0" y="40362"/>
                    <a:pt x="0" y="90101"/>
                  </a:cubicBezTo>
                  <a:cubicBezTo>
                    <a:pt x="0" y="139928"/>
                    <a:pt x="40253" y="180201"/>
                    <a:pt x="90057" y="180201"/>
                  </a:cubicBezTo>
                </a:path>
              </a:pathLst>
            </a:custGeom>
            <a:solidFill>
              <a:srgbClr val="FFFFFF"/>
            </a:solidFill>
            <a:ln w="89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FC331F8-1856-1489-5EBF-61E86CBF999F}"/>
                </a:ext>
              </a:extLst>
            </p:cNvPr>
            <p:cNvSpPr/>
            <p:nvPr/>
          </p:nvSpPr>
          <p:spPr>
            <a:xfrm>
              <a:off x="3627164"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928"/>
                    <a:pt x="40342" y="180201"/>
                    <a:pt x="90057" y="180201"/>
                  </a:cubicBezTo>
                </a:path>
              </a:pathLst>
            </a:custGeom>
            <a:solidFill>
              <a:srgbClr val="FFFFFF"/>
            </a:solidFill>
            <a:ln w="89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F24F144B-A8C9-957F-42D1-5C7F03594357}"/>
                </a:ext>
              </a:extLst>
            </p:cNvPr>
            <p:cNvSpPr/>
            <p:nvPr/>
          </p:nvSpPr>
          <p:spPr>
            <a:xfrm>
              <a:off x="3982838"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D2D4D5"/>
            </a:solidFill>
            <a:ln w="89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2C7D9CFF-5F9A-B8E8-DFE8-B02805F21ADC}"/>
                </a:ext>
              </a:extLst>
            </p:cNvPr>
            <p:cNvSpPr/>
            <p:nvPr/>
          </p:nvSpPr>
          <p:spPr>
            <a:xfrm>
              <a:off x="3982838" y="3701533"/>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839"/>
                    <a:pt x="40343" y="180201"/>
                    <a:pt x="90057" y="180201"/>
                  </a:cubicBezTo>
                </a:path>
              </a:pathLst>
            </a:custGeom>
            <a:solidFill>
              <a:srgbClr val="D2D4D5"/>
            </a:solidFill>
            <a:ln w="89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55787E0B-4B27-2DDE-D56F-44B4911970ED}"/>
                </a:ext>
              </a:extLst>
            </p:cNvPr>
            <p:cNvSpPr/>
            <p:nvPr/>
          </p:nvSpPr>
          <p:spPr>
            <a:xfrm>
              <a:off x="3627164" y="118657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839"/>
                    <a:pt x="40342" y="180201"/>
                    <a:pt x="90057" y="180201"/>
                  </a:cubicBezTo>
                </a:path>
              </a:pathLst>
            </a:custGeom>
            <a:solidFill>
              <a:srgbClr val="D2D4D5"/>
            </a:solidFill>
            <a:ln w="89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63AB14F-473B-DBE7-371F-85CDAF84173B}"/>
                </a:ext>
              </a:extLst>
            </p:cNvPr>
            <p:cNvSpPr/>
            <p:nvPr/>
          </p:nvSpPr>
          <p:spPr>
            <a:xfrm>
              <a:off x="3627164" y="786973"/>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839"/>
                    <a:pt x="40342" y="180201"/>
                    <a:pt x="90057" y="180201"/>
                  </a:cubicBezTo>
                </a:path>
              </a:pathLst>
            </a:custGeom>
            <a:solidFill>
              <a:srgbClr val="D2D4D5"/>
            </a:solidFill>
            <a:ln w="89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7AB4D39-853E-82D5-F4D8-2E20931ABBE8}"/>
                </a:ext>
              </a:extLst>
            </p:cNvPr>
            <p:cNvSpPr/>
            <p:nvPr/>
          </p:nvSpPr>
          <p:spPr>
            <a:xfrm>
              <a:off x="4338513"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928"/>
                    <a:pt x="40253" y="180201"/>
                    <a:pt x="90057" y="180201"/>
                  </a:cubicBezTo>
                </a:path>
              </a:pathLst>
            </a:custGeom>
            <a:solidFill>
              <a:srgbClr val="D2D4D5"/>
            </a:solidFill>
            <a:ln w="89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7118E5C-0400-89B1-21D3-F2735918DA42}"/>
                </a:ext>
              </a:extLst>
            </p:cNvPr>
            <p:cNvSpPr/>
            <p:nvPr/>
          </p:nvSpPr>
          <p:spPr>
            <a:xfrm>
              <a:off x="5405447" y="408854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D2D4D5"/>
            </a:solidFill>
            <a:ln w="89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8E17917-3F18-CF01-2254-FB2FF3511951}"/>
                </a:ext>
              </a:extLst>
            </p:cNvPr>
            <p:cNvSpPr/>
            <p:nvPr/>
          </p:nvSpPr>
          <p:spPr>
            <a:xfrm>
              <a:off x="5405447" y="2627917"/>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D2D4D5"/>
            </a:solidFill>
            <a:ln w="89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2C53243-6C12-76FC-D26E-1326E8C86796}"/>
                </a:ext>
              </a:extLst>
            </p:cNvPr>
            <p:cNvSpPr/>
            <p:nvPr/>
          </p:nvSpPr>
          <p:spPr>
            <a:xfrm>
              <a:off x="5405447" y="1894969"/>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D2D4D5"/>
            </a:solidFill>
            <a:ln w="89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8CABC40-E5E3-7D61-9129-E4670F1152B1}"/>
                </a:ext>
              </a:extLst>
            </p:cNvPr>
            <p:cNvSpPr/>
            <p:nvPr/>
          </p:nvSpPr>
          <p:spPr>
            <a:xfrm>
              <a:off x="5405447" y="1507599"/>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D2D4D5"/>
            </a:solidFill>
            <a:ln w="89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108EBC01-DE94-7581-D107-A02F4B39FC9E}"/>
                </a:ext>
              </a:extLst>
            </p:cNvPr>
            <p:cNvSpPr/>
            <p:nvPr/>
          </p:nvSpPr>
          <p:spPr>
            <a:xfrm>
              <a:off x="5405447" y="118657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839"/>
                    <a:pt x="40343" y="180201"/>
                    <a:pt x="90056" y="180201"/>
                  </a:cubicBezTo>
                </a:path>
              </a:pathLst>
            </a:custGeom>
            <a:solidFill>
              <a:srgbClr val="D2D4D5"/>
            </a:solidFill>
            <a:ln w="89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96A0112-2400-63F5-2E19-6B65A40492F0}"/>
                </a:ext>
              </a:extLst>
            </p:cNvPr>
            <p:cNvSpPr/>
            <p:nvPr/>
          </p:nvSpPr>
          <p:spPr>
            <a:xfrm>
              <a:off x="773201" y="5183147"/>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FFFFFF"/>
            </a:solidFill>
            <a:ln w="89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714D029F-F993-724E-ECFF-246202FE8391}"/>
                </a:ext>
              </a:extLst>
            </p:cNvPr>
            <p:cNvSpPr/>
            <p:nvPr/>
          </p:nvSpPr>
          <p:spPr>
            <a:xfrm>
              <a:off x="773201" y="4783544"/>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273"/>
                    <a:pt x="139771" y="0"/>
                    <a:pt x="90057" y="0"/>
                  </a:cubicBezTo>
                </a:path>
              </a:pathLst>
            </a:custGeom>
            <a:solidFill>
              <a:srgbClr val="FFFFFF"/>
            </a:solidFill>
            <a:ln w="89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6053E68-2382-F6EF-F1C7-B4BAF6385D82}"/>
                </a:ext>
              </a:extLst>
            </p:cNvPr>
            <p:cNvSpPr/>
            <p:nvPr/>
          </p:nvSpPr>
          <p:spPr>
            <a:xfrm>
              <a:off x="773201" y="3315146"/>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273"/>
                    <a:pt x="139771" y="0"/>
                    <a:pt x="90057" y="0"/>
                  </a:cubicBezTo>
                </a:path>
              </a:pathLst>
            </a:custGeom>
            <a:solidFill>
              <a:srgbClr val="FFFFFF"/>
            </a:solidFill>
            <a:ln w="89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FD4B44E-5AA3-540A-352F-D3289BBAF420}"/>
                </a:ext>
              </a:extLst>
            </p:cNvPr>
            <p:cNvSpPr/>
            <p:nvPr/>
          </p:nvSpPr>
          <p:spPr>
            <a:xfrm>
              <a:off x="417526" y="3315146"/>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2" y="0"/>
                    <a:pt x="0" y="40362"/>
                    <a:pt x="0" y="90101"/>
                  </a:cubicBezTo>
                  <a:cubicBezTo>
                    <a:pt x="0" y="139839"/>
                    <a:pt x="40342" y="180201"/>
                    <a:pt x="90057" y="180201"/>
                  </a:cubicBezTo>
                  <a:cubicBezTo>
                    <a:pt x="139771" y="180201"/>
                    <a:pt x="180113" y="139839"/>
                    <a:pt x="180113" y="90101"/>
                  </a:cubicBezTo>
                  <a:cubicBezTo>
                    <a:pt x="180113" y="40273"/>
                    <a:pt x="139860" y="0"/>
                    <a:pt x="90057" y="0"/>
                  </a:cubicBezTo>
                </a:path>
              </a:pathLst>
            </a:custGeom>
            <a:solidFill>
              <a:srgbClr val="FFFFFF"/>
            </a:solidFill>
            <a:ln w="89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093F22E3-2B5D-DDD5-6A28-26A119DF55DD}"/>
                </a:ext>
              </a:extLst>
            </p:cNvPr>
            <p:cNvSpPr/>
            <p:nvPr/>
          </p:nvSpPr>
          <p:spPr>
            <a:xfrm>
              <a:off x="417526" y="367545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2" y="0"/>
                    <a:pt x="0" y="40362"/>
                    <a:pt x="0" y="90101"/>
                  </a:cubicBezTo>
                  <a:cubicBezTo>
                    <a:pt x="0" y="139839"/>
                    <a:pt x="40342" y="180201"/>
                    <a:pt x="90057" y="180201"/>
                  </a:cubicBezTo>
                  <a:cubicBezTo>
                    <a:pt x="139771" y="180201"/>
                    <a:pt x="180113" y="139839"/>
                    <a:pt x="180113" y="90101"/>
                  </a:cubicBezTo>
                  <a:cubicBezTo>
                    <a:pt x="180113" y="40362"/>
                    <a:pt x="139860" y="0"/>
                    <a:pt x="90057" y="0"/>
                  </a:cubicBezTo>
                </a:path>
              </a:pathLst>
            </a:custGeom>
            <a:solidFill>
              <a:srgbClr val="FFFFFF"/>
            </a:solidFill>
            <a:ln w="89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97E4A854-E7FD-A195-8D97-E5460BD3CA99}"/>
                </a:ext>
              </a:extLst>
            </p:cNvPr>
            <p:cNvSpPr/>
            <p:nvPr/>
          </p:nvSpPr>
          <p:spPr>
            <a:xfrm>
              <a:off x="417526" y="294251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2" y="0"/>
                    <a:pt x="0" y="40362"/>
                    <a:pt x="0" y="90101"/>
                  </a:cubicBezTo>
                  <a:cubicBezTo>
                    <a:pt x="0" y="139839"/>
                    <a:pt x="40342" y="180201"/>
                    <a:pt x="90057" y="180201"/>
                  </a:cubicBezTo>
                  <a:cubicBezTo>
                    <a:pt x="139771" y="180201"/>
                    <a:pt x="180113" y="139839"/>
                    <a:pt x="180113" y="90101"/>
                  </a:cubicBezTo>
                  <a:cubicBezTo>
                    <a:pt x="180113" y="40362"/>
                    <a:pt x="139860" y="0"/>
                    <a:pt x="90057" y="0"/>
                  </a:cubicBezTo>
                </a:path>
              </a:pathLst>
            </a:custGeom>
            <a:solidFill>
              <a:srgbClr val="FFFFFF"/>
            </a:solidFill>
            <a:ln w="89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2866FD6-F652-AB58-ABA3-8C1EDFFB1D6D}"/>
                </a:ext>
              </a:extLst>
            </p:cNvPr>
            <p:cNvSpPr/>
            <p:nvPr/>
          </p:nvSpPr>
          <p:spPr>
            <a:xfrm>
              <a:off x="773201" y="294251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D2D4D5"/>
            </a:solidFill>
            <a:ln w="89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1A88025-5747-CC7C-DDBE-340C4298564F}"/>
                </a:ext>
              </a:extLst>
            </p:cNvPr>
            <p:cNvSpPr/>
            <p:nvPr/>
          </p:nvSpPr>
          <p:spPr>
            <a:xfrm>
              <a:off x="773201" y="367545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D2D4D5"/>
            </a:solidFill>
            <a:ln w="89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481CBF7-D355-0B88-27C8-6F801D9EBFC7}"/>
                </a:ext>
              </a:extLst>
            </p:cNvPr>
            <p:cNvSpPr/>
            <p:nvPr/>
          </p:nvSpPr>
          <p:spPr>
            <a:xfrm>
              <a:off x="773201" y="406282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D2D4D5"/>
            </a:solidFill>
            <a:ln w="89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94B7063A-4105-2DEE-00FA-7A2935F2B9C1}"/>
                </a:ext>
              </a:extLst>
            </p:cNvPr>
            <p:cNvSpPr/>
            <p:nvPr/>
          </p:nvSpPr>
          <p:spPr>
            <a:xfrm>
              <a:off x="773201" y="4383851"/>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D2D4D5"/>
            </a:solidFill>
            <a:ln w="89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62E92CFC-ED66-1C32-253A-16338CDB913D}"/>
                </a:ext>
              </a:extLst>
            </p:cNvPr>
            <p:cNvSpPr/>
            <p:nvPr/>
          </p:nvSpPr>
          <p:spPr>
            <a:xfrm>
              <a:off x="6116796" y="408854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2" y="0"/>
                    <a:pt x="0" y="40362"/>
                    <a:pt x="0" y="90101"/>
                  </a:cubicBezTo>
                  <a:cubicBezTo>
                    <a:pt x="0" y="139928"/>
                    <a:pt x="40342" y="180201"/>
                    <a:pt x="90056" y="180201"/>
                  </a:cubicBezTo>
                </a:path>
              </a:pathLst>
            </a:custGeom>
            <a:solidFill>
              <a:srgbClr val="D2D4D5"/>
            </a:solidFill>
            <a:ln w="89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D15FDDE-BF44-C55E-8818-27696DF861FD}"/>
                </a:ext>
              </a:extLst>
            </p:cNvPr>
            <p:cNvSpPr/>
            <p:nvPr/>
          </p:nvSpPr>
          <p:spPr>
            <a:xfrm>
              <a:off x="6472470"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D2D4D5"/>
            </a:solidFill>
            <a:ln w="89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109CA2C-4B39-FDD1-DEC7-F9E28B52753A}"/>
                </a:ext>
              </a:extLst>
            </p:cNvPr>
            <p:cNvSpPr/>
            <p:nvPr/>
          </p:nvSpPr>
          <p:spPr>
            <a:xfrm>
              <a:off x="6472470" y="4453413"/>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839"/>
                    <a:pt x="40343" y="180201"/>
                    <a:pt x="90057" y="180201"/>
                  </a:cubicBezTo>
                </a:path>
              </a:pathLst>
            </a:custGeom>
            <a:solidFill>
              <a:srgbClr val="D2D4D5"/>
            </a:solidFill>
            <a:ln w="89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A4622A34-3A40-9246-3B5C-7EB00504F6C6}"/>
                </a:ext>
              </a:extLst>
            </p:cNvPr>
            <p:cNvSpPr/>
            <p:nvPr/>
          </p:nvSpPr>
          <p:spPr>
            <a:xfrm>
              <a:off x="7183819" y="5903773"/>
              <a:ext cx="180113" cy="180201"/>
            </a:xfrm>
            <a:custGeom>
              <a:avLst/>
              <a:gdLst>
                <a:gd name="connsiteX0" fmla="*/ 90056 w 180113"/>
                <a:gd name="connsiteY0" fmla="*/ 180201 h 180201"/>
                <a:gd name="connsiteX1" fmla="*/ 180113 w 180113"/>
                <a:gd name="connsiteY1" fmla="*/ 90100 h 180201"/>
                <a:gd name="connsiteX2" fmla="*/ 90056 w 180113"/>
                <a:gd name="connsiteY2" fmla="*/ 0 h 180201"/>
                <a:gd name="connsiteX3" fmla="*/ 0 w 180113"/>
                <a:gd name="connsiteY3" fmla="*/ 90100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0"/>
                  </a:cubicBezTo>
                  <a:cubicBezTo>
                    <a:pt x="180113" y="40362"/>
                    <a:pt x="139770" y="0"/>
                    <a:pt x="90056" y="0"/>
                  </a:cubicBezTo>
                  <a:cubicBezTo>
                    <a:pt x="40343" y="0"/>
                    <a:pt x="0" y="40362"/>
                    <a:pt x="0" y="90100"/>
                  </a:cubicBezTo>
                  <a:cubicBezTo>
                    <a:pt x="0" y="139839"/>
                    <a:pt x="40253" y="180201"/>
                    <a:pt x="90056" y="180201"/>
                  </a:cubicBezTo>
                </a:path>
              </a:pathLst>
            </a:custGeom>
            <a:solidFill>
              <a:srgbClr val="D2D4D5"/>
            </a:solidFill>
            <a:ln w="89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C8656230-F658-A6EF-FDC2-4B0844867218}"/>
                </a:ext>
              </a:extLst>
            </p:cNvPr>
            <p:cNvSpPr/>
            <p:nvPr/>
          </p:nvSpPr>
          <p:spPr>
            <a:xfrm>
              <a:off x="7183819" y="6282124"/>
              <a:ext cx="180113" cy="180201"/>
            </a:xfrm>
            <a:custGeom>
              <a:avLst/>
              <a:gdLst>
                <a:gd name="connsiteX0" fmla="*/ 90056 w 180113"/>
                <a:gd name="connsiteY0" fmla="*/ 180201 h 180201"/>
                <a:gd name="connsiteX1" fmla="*/ 180113 w 180113"/>
                <a:gd name="connsiteY1" fmla="*/ 90100 h 180201"/>
                <a:gd name="connsiteX2" fmla="*/ 90056 w 180113"/>
                <a:gd name="connsiteY2" fmla="*/ 0 h 180201"/>
                <a:gd name="connsiteX3" fmla="*/ 0 w 180113"/>
                <a:gd name="connsiteY3" fmla="*/ 90100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0"/>
                  </a:cubicBezTo>
                  <a:cubicBezTo>
                    <a:pt x="180113" y="40362"/>
                    <a:pt x="139770" y="0"/>
                    <a:pt x="90056" y="0"/>
                  </a:cubicBezTo>
                  <a:cubicBezTo>
                    <a:pt x="40343" y="0"/>
                    <a:pt x="0" y="40362"/>
                    <a:pt x="0" y="90100"/>
                  </a:cubicBezTo>
                  <a:cubicBezTo>
                    <a:pt x="0" y="139928"/>
                    <a:pt x="40253" y="180201"/>
                    <a:pt x="90056" y="180201"/>
                  </a:cubicBezTo>
                </a:path>
              </a:pathLst>
            </a:custGeom>
            <a:solidFill>
              <a:srgbClr val="D2D4D5"/>
            </a:solidFill>
            <a:ln w="89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B060D06-BD2C-E04C-F090-383F9F66EC7D}"/>
                </a:ext>
              </a:extLst>
            </p:cNvPr>
            <p:cNvSpPr/>
            <p:nvPr/>
          </p:nvSpPr>
          <p:spPr>
            <a:xfrm>
              <a:off x="6828145" y="6282124"/>
              <a:ext cx="180113" cy="180201"/>
            </a:xfrm>
            <a:custGeom>
              <a:avLst/>
              <a:gdLst>
                <a:gd name="connsiteX0" fmla="*/ 90056 w 180113"/>
                <a:gd name="connsiteY0" fmla="*/ 180201 h 180201"/>
                <a:gd name="connsiteX1" fmla="*/ 180113 w 180113"/>
                <a:gd name="connsiteY1" fmla="*/ 90100 h 180201"/>
                <a:gd name="connsiteX2" fmla="*/ 90056 w 180113"/>
                <a:gd name="connsiteY2" fmla="*/ 0 h 180201"/>
                <a:gd name="connsiteX3" fmla="*/ 0 w 180113"/>
                <a:gd name="connsiteY3" fmla="*/ 90100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0"/>
                  </a:cubicBezTo>
                  <a:cubicBezTo>
                    <a:pt x="180113" y="40362"/>
                    <a:pt x="139770" y="0"/>
                    <a:pt x="90056" y="0"/>
                  </a:cubicBezTo>
                  <a:cubicBezTo>
                    <a:pt x="40342" y="0"/>
                    <a:pt x="0" y="40362"/>
                    <a:pt x="0" y="90100"/>
                  </a:cubicBezTo>
                  <a:cubicBezTo>
                    <a:pt x="0" y="139928"/>
                    <a:pt x="40342" y="180201"/>
                    <a:pt x="90056" y="180201"/>
                  </a:cubicBezTo>
                </a:path>
              </a:pathLst>
            </a:custGeom>
            <a:solidFill>
              <a:srgbClr val="D2D4D5"/>
            </a:solidFill>
            <a:ln w="89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8BA15A-88C8-B742-0695-BDCBBF5AD836}"/>
                </a:ext>
              </a:extLst>
            </p:cNvPr>
            <p:cNvSpPr/>
            <p:nvPr/>
          </p:nvSpPr>
          <p:spPr>
            <a:xfrm>
              <a:off x="4338513" y="4417337"/>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928"/>
                    <a:pt x="40253" y="180201"/>
                    <a:pt x="90057" y="180201"/>
                  </a:cubicBezTo>
                </a:path>
              </a:pathLst>
            </a:custGeom>
            <a:solidFill>
              <a:srgbClr val="D2D4D5"/>
            </a:solidFill>
            <a:ln w="89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9BF82DE-166E-CAA1-37D1-7250A4AFB146}"/>
                </a:ext>
              </a:extLst>
            </p:cNvPr>
            <p:cNvSpPr/>
            <p:nvPr/>
          </p:nvSpPr>
          <p:spPr>
            <a:xfrm>
              <a:off x="4338513" y="3701533"/>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839"/>
                    <a:pt x="40253" y="180201"/>
                    <a:pt x="90057" y="180201"/>
                  </a:cubicBezTo>
                </a:path>
              </a:pathLst>
            </a:custGeom>
            <a:solidFill>
              <a:srgbClr val="D2D4D5"/>
            </a:solidFill>
            <a:ln w="89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2A02D2F6-0BE6-1891-319C-49A40E9E9150}"/>
                </a:ext>
              </a:extLst>
            </p:cNvPr>
            <p:cNvSpPr/>
            <p:nvPr/>
          </p:nvSpPr>
          <p:spPr>
            <a:xfrm>
              <a:off x="9443712" y="2580947"/>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4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4" y="139839"/>
                    <a:pt x="180114" y="90101"/>
                  </a:cubicBezTo>
                  <a:cubicBezTo>
                    <a:pt x="180114" y="40273"/>
                    <a:pt x="139771" y="0"/>
                    <a:pt x="90057" y="0"/>
                  </a:cubicBezTo>
                </a:path>
              </a:pathLst>
            </a:custGeom>
            <a:solidFill>
              <a:srgbClr val="FFFFFF"/>
            </a:solidFill>
            <a:ln w="89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A74EDA4D-94E0-C119-CBD7-12C7EB304BA0}"/>
                </a:ext>
              </a:extLst>
            </p:cNvPr>
            <p:cNvSpPr/>
            <p:nvPr/>
          </p:nvSpPr>
          <p:spPr>
            <a:xfrm>
              <a:off x="8376778" y="2580947"/>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024" y="40273"/>
                    <a:pt x="139771" y="0"/>
                    <a:pt x="90057" y="0"/>
                  </a:cubicBezTo>
                </a:path>
              </a:pathLst>
            </a:custGeom>
            <a:solidFill>
              <a:srgbClr val="FFFFFF"/>
            </a:solidFill>
            <a:ln w="89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F2A1432F-CA6B-FA35-36E4-8B0A59244716}"/>
                </a:ext>
              </a:extLst>
            </p:cNvPr>
            <p:cNvSpPr/>
            <p:nvPr/>
          </p:nvSpPr>
          <p:spPr>
            <a:xfrm>
              <a:off x="10866409" y="1847641"/>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362"/>
                    <a:pt x="139771" y="0"/>
                    <a:pt x="90056" y="0"/>
                  </a:cubicBezTo>
                </a:path>
              </a:pathLst>
            </a:custGeom>
            <a:solidFill>
              <a:srgbClr val="FFFFFF"/>
            </a:solidFill>
            <a:ln w="89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1F4DF9F6-817B-15FC-EEA2-650CB67377E3}"/>
                </a:ext>
              </a:extLst>
            </p:cNvPr>
            <p:cNvSpPr/>
            <p:nvPr/>
          </p:nvSpPr>
          <p:spPr>
            <a:xfrm>
              <a:off x="10866409" y="1486346"/>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362"/>
                    <a:pt x="139771" y="0"/>
                    <a:pt x="90056" y="0"/>
                  </a:cubicBezTo>
                </a:path>
              </a:pathLst>
            </a:custGeom>
            <a:solidFill>
              <a:srgbClr val="FFFFFF"/>
            </a:solidFill>
            <a:ln w="89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EE327AE9-9F14-56D3-4C9E-7B493320F8A8}"/>
                </a:ext>
              </a:extLst>
            </p:cNvPr>
            <p:cNvSpPr/>
            <p:nvPr/>
          </p:nvSpPr>
          <p:spPr>
            <a:xfrm>
              <a:off x="8376778" y="221608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024" y="40362"/>
                    <a:pt x="139771" y="0"/>
                    <a:pt x="90057" y="0"/>
                  </a:cubicBezTo>
                </a:path>
              </a:pathLst>
            </a:custGeom>
            <a:solidFill>
              <a:srgbClr val="FFFFFF"/>
            </a:solidFill>
            <a:ln w="89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094C3AE4-71A3-35AC-C04A-7DEBE2710A14}"/>
                </a:ext>
              </a:extLst>
            </p:cNvPr>
            <p:cNvSpPr/>
            <p:nvPr/>
          </p:nvSpPr>
          <p:spPr>
            <a:xfrm>
              <a:off x="8732453" y="765720"/>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3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4" y="40362"/>
                    <a:pt x="139770" y="0"/>
                    <a:pt x="90056" y="0"/>
                  </a:cubicBezTo>
                </a:path>
              </a:pathLst>
            </a:custGeom>
            <a:solidFill>
              <a:srgbClr val="FFFFFF"/>
            </a:solidFill>
            <a:ln w="89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70AB4B87-84B4-5F1F-3DC4-C56DEE5738EF}"/>
                </a:ext>
              </a:extLst>
            </p:cNvPr>
            <p:cNvSpPr/>
            <p:nvPr/>
          </p:nvSpPr>
          <p:spPr>
            <a:xfrm>
              <a:off x="8732453" y="387369"/>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3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4" y="40273"/>
                    <a:pt x="139770" y="0"/>
                    <a:pt x="90056" y="0"/>
                  </a:cubicBezTo>
                </a:path>
              </a:pathLst>
            </a:custGeom>
            <a:solidFill>
              <a:srgbClr val="FFFFFF"/>
            </a:solidFill>
            <a:ln w="89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BFCAE45-F12A-72CA-181F-7CF3502532CC}"/>
                </a:ext>
              </a:extLst>
            </p:cNvPr>
            <p:cNvSpPr/>
            <p:nvPr/>
          </p:nvSpPr>
          <p:spPr>
            <a:xfrm>
              <a:off x="8021104" y="221608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0" y="180201"/>
                    <a:pt x="180113" y="139839"/>
                    <a:pt x="180113" y="90101"/>
                  </a:cubicBezTo>
                  <a:cubicBezTo>
                    <a:pt x="180113" y="40362"/>
                    <a:pt x="139770" y="0"/>
                    <a:pt x="90057" y="0"/>
                  </a:cubicBezTo>
                </a:path>
              </a:pathLst>
            </a:custGeom>
            <a:solidFill>
              <a:srgbClr val="FFFFFF"/>
            </a:solidFill>
            <a:ln w="892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07B7A4F-6A54-318C-6F65-86F7E17B63C1}"/>
                </a:ext>
              </a:extLst>
            </p:cNvPr>
            <p:cNvSpPr/>
            <p:nvPr/>
          </p:nvSpPr>
          <p:spPr>
            <a:xfrm>
              <a:off x="10155061" y="2580947"/>
              <a:ext cx="180112" cy="180201"/>
            </a:xfrm>
            <a:custGeom>
              <a:avLst/>
              <a:gdLst>
                <a:gd name="connsiteX0" fmla="*/ 90056 w 180112"/>
                <a:gd name="connsiteY0" fmla="*/ 0 h 180201"/>
                <a:gd name="connsiteX1" fmla="*/ 0 w 180112"/>
                <a:gd name="connsiteY1" fmla="*/ 90101 h 180201"/>
                <a:gd name="connsiteX2" fmla="*/ 90056 w 180112"/>
                <a:gd name="connsiteY2" fmla="*/ 180201 h 180201"/>
                <a:gd name="connsiteX3" fmla="*/ 180113 w 180112"/>
                <a:gd name="connsiteY3" fmla="*/ 90101 h 180201"/>
                <a:gd name="connsiteX4" fmla="*/ 90056 w 180112"/>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2" h="180201">
                  <a:moveTo>
                    <a:pt x="90056" y="0"/>
                  </a:moveTo>
                  <a:cubicBezTo>
                    <a:pt x="40343" y="0"/>
                    <a:pt x="0" y="40362"/>
                    <a:pt x="0" y="90101"/>
                  </a:cubicBezTo>
                  <a:cubicBezTo>
                    <a:pt x="0" y="139839"/>
                    <a:pt x="40343" y="180201"/>
                    <a:pt x="90056" y="180201"/>
                  </a:cubicBezTo>
                  <a:cubicBezTo>
                    <a:pt x="139770" y="180201"/>
                    <a:pt x="180113" y="139839"/>
                    <a:pt x="180113" y="90101"/>
                  </a:cubicBezTo>
                  <a:cubicBezTo>
                    <a:pt x="180113" y="40273"/>
                    <a:pt x="139770" y="0"/>
                    <a:pt x="90056" y="0"/>
                  </a:cubicBezTo>
                </a:path>
              </a:pathLst>
            </a:custGeom>
            <a:solidFill>
              <a:srgbClr val="FFFFFF"/>
            </a:solidFill>
            <a:ln w="89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0F48B8CD-A08A-C988-E18E-6D381DA95EC1}"/>
                </a:ext>
              </a:extLst>
            </p:cNvPr>
            <p:cNvSpPr/>
            <p:nvPr/>
          </p:nvSpPr>
          <p:spPr>
            <a:xfrm>
              <a:off x="10510735" y="2580947"/>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273"/>
                    <a:pt x="139771" y="0"/>
                    <a:pt x="90056" y="0"/>
                  </a:cubicBezTo>
                </a:path>
              </a:pathLst>
            </a:custGeom>
            <a:solidFill>
              <a:srgbClr val="FFFFFF"/>
            </a:solidFill>
            <a:ln w="892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89E33877-D53D-6EFD-071B-B1B1CCBEDB57}"/>
                </a:ext>
              </a:extLst>
            </p:cNvPr>
            <p:cNvSpPr/>
            <p:nvPr/>
          </p:nvSpPr>
          <p:spPr>
            <a:xfrm>
              <a:off x="11577759" y="2580947"/>
              <a:ext cx="180112" cy="180201"/>
            </a:xfrm>
            <a:custGeom>
              <a:avLst/>
              <a:gdLst>
                <a:gd name="connsiteX0" fmla="*/ 90056 w 180112"/>
                <a:gd name="connsiteY0" fmla="*/ 0 h 180201"/>
                <a:gd name="connsiteX1" fmla="*/ 0 w 180112"/>
                <a:gd name="connsiteY1" fmla="*/ 90101 h 180201"/>
                <a:gd name="connsiteX2" fmla="*/ 90056 w 180112"/>
                <a:gd name="connsiteY2" fmla="*/ 180201 h 180201"/>
                <a:gd name="connsiteX3" fmla="*/ 180113 w 180112"/>
                <a:gd name="connsiteY3" fmla="*/ 90101 h 180201"/>
                <a:gd name="connsiteX4" fmla="*/ 90056 w 180112"/>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2"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3" y="40273"/>
                    <a:pt x="139770" y="0"/>
                    <a:pt x="90056" y="0"/>
                  </a:cubicBezTo>
                </a:path>
              </a:pathLst>
            </a:custGeom>
            <a:solidFill>
              <a:srgbClr val="FFFFFF"/>
            </a:solidFill>
            <a:ln w="892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9F7EF103-D592-937C-9ED8-DADCED4CB8DD}"/>
                </a:ext>
              </a:extLst>
            </p:cNvPr>
            <p:cNvSpPr/>
            <p:nvPr/>
          </p:nvSpPr>
          <p:spPr>
            <a:xfrm>
              <a:off x="11222084" y="2580947"/>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4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4" y="139839"/>
                    <a:pt x="180114" y="90101"/>
                  </a:cubicBezTo>
                  <a:cubicBezTo>
                    <a:pt x="180024" y="40273"/>
                    <a:pt x="139771" y="0"/>
                    <a:pt x="90057" y="0"/>
                  </a:cubicBezTo>
                </a:path>
              </a:pathLst>
            </a:custGeom>
            <a:solidFill>
              <a:srgbClr val="D2D4D5"/>
            </a:solidFill>
            <a:ln w="892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7FA22AEA-9F7D-9C0E-0254-51FDC0EC4714}"/>
                </a:ext>
              </a:extLst>
            </p:cNvPr>
            <p:cNvSpPr/>
            <p:nvPr/>
          </p:nvSpPr>
          <p:spPr>
            <a:xfrm>
              <a:off x="11222084" y="296796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4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4" y="139839"/>
                    <a:pt x="180114" y="90101"/>
                  </a:cubicBezTo>
                  <a:cubicBezTo>
                    <a:pt x="180024" y="40362"/>
                    <a:pt x="139771" y="0"/>
                    <a:pt x="90057" y="0"/>
                  </a:cubicBezTo>
                </a:path>
              </a:pathLst>
            </a:custGeom>
            <a:solidFill>
              <a:srgbClr val="D2D4D5"/>
            </a:solidFill>
            <a:ln w="892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833B02DB-13A0-D046-A64F-0F5EF99B1B18}"/>
                </a:ext>
              </a:extLst>
            </p:cNvPr>
            <p:cNvSpPr/>
            <p:nvPr/>
          </p:nvSpPr>
          <p:spPr>
            <a:xfrm>
              <a:off x="10866409" y="2580947"/>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273"/>
                    <a:pt x="139771" y="0"/>
                    <a:pt x="90056" y="0"/>
                  </a:cubicBezTo>
                </a:path>
              </a:pathLst>
            </a:custGeom>
            <a:solidFill>
              <a:srgbClr val="D2D4D5"/>
            </a:solidFill>
            <a:ln w="892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9BAF5164-6A0E-81F0-1CB6-1F782703012C}"/>
                </a:ext>
              </a:extLst>
            </p:cNvPr>
            <p:cNvSpPr/>
            <p:nvPr/>
          </p:nvSpPr>
          <p:spPr>
            <a:xfrm>
              <a:off x="9799387" y="2580947"/>
              <a:ext cx="180112" cy="180201"/>
            </a:xfrm>
            <a:custGeom>
              <a:avLst/>
              <a:gdLst>
                <a:gd name="connsiteX0" fmla="*/ 90056 w 180112"/>
                <a:gd name="connsiteY0" fmla="*/ 0 h 180201"/>
                <a:gd name="connsiteX1" fmla="*/ 0 w 180112"/>
                <a:gd name="connsiteY1" fmla="*/ 90101 h 180201"/>
                <a:gd name="connsiteX2" fmla="*/ 90056 w 180112"/>
                <a:gd name="connsiteY2" fmla="*/ 180201 h 180201"/>
                <a:gd name="connsiteX3" fmla="*/ 180113 w 180112"/>
                <a:gd name="connsiteY3" fmla="*/ 90101 h 180201"/>
                <a:gd name="connsiteX4" fmla="*/ 90056 w 180112"/>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2"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113" y="40273"/>
                    <a:pt x="139770" y="0"/>
                    <a:pt x="90056" y="0"/>
                  </a:cubicBezTo>
                </a:path>
              </a:pathLst>
            </a:custGeom>
            <a:solidFill>
              <a:srgbClr val="D2D4D5"/>
            </a:solidFill>
            <a:ln w="892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1E4907E3-2F19-EFC4-378E-C9888F78EB45}"/>
                </a:ext>
              </a:extLst>
            </p:cNvPr>
            <p:cNvSpPr/>
            <p:nvPr/>
          </p:nvSpPr>
          <p:spPr>
            <a:xfrm>
              <a:off x="9088038" y="2580947"/>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273"/>
                    <a:pt x="139860" y="0"/>
                    <a:pt x="90056" y="0"/>
                  </a:cubicBezTo>
                </a:path>
              </a:pathLst>
            </a:custGeom>
            <a:solidFill>
              <a:srgbClr val="D2D4D5"/>
            </a:solidFill>
            <a:ln w="892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0C8B9BE2-9741-51EE-D6E9-6E73F491F56C}"/>
                </a:ext>
              </a:extLst>
            </p:cNvPr>
            <p:cNvSpPr/>
            <p:nvPr/>
          </p:nvSpPr>
          <p:spPr>
            <a:xfrm>
              <a:off x="8732453" y="2580947"/>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3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4" y="40273"/>
                    <a:pt x="139770" y="0"/>
                    <a:pt x="90056" y="0"/>
                  </a:cubicBezTo>
                </a:path>
              </a:pathLst>
            </a:custGeom>
            <a:solidFill>
              <a:srgbClr val="D2D4D5"/>
            </a:solidFill>
            <a:ln w="892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E04A0A22-3CED-F5E1-D272-ED799828958C}"/>
                </a:ext>
              </a:extLst>
            </p:cNvPr>
            <p:cNvSpPr/>
            <p:nvPr/>
          </p:nvSpPr>
          <p:spPr>
            <a:xfrm>
              <a:off x="8732453" y="2216080"/>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3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4" y="40362"/>
                    <a:pt x="139770" y="0"/>
                    <a:pt x="90056" y="0"/>
                  </a:cubicBezTo>
                </a:path>
              </a:pathLst>
            </a:custGeom>
            <a:solidFill>
              <a:srgbClr val="D2D4D5"/>
            </a:solidFill>
            <a:ln w="89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133A1048-DAD5-6CF2-FC2A-FB2DE197A25F}"/>
                </a:ext>
              </a:extLst>
            </p:cNvPr>
            <p:cNvSpPr/>
            <p:nvPr/>
          </p:nvSpPr>
          <p:spPr>
            <a:xfrm>
              <a:off x="8021104" y="76572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0" y="180201"/>
                    <a:pt x="180113" y="139839"/>
                    <a:pt x="180113" y="90101"/>
                  </a:cubicBezTo>
                  <a:cubicBezTo>
                    <a:pt x="180113" y="40362"/>
                    <a:pt x="139770" y="0"/>
                    <a:pt x="90057" y="0"/>
                  </a:cubicBezTo>
                </a:path>
              </a:pathLst>
            </a:custGeom>
            <a:solidFill>
              <a:srgbClr val="D2D4D5"/>
            </a:solidFill>
            <a:ln w="892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1C188ED4-1642-4DC9-B500-24207264DC73}"/>
                </a:ext>
              </a:extLst>
            </p:cNvPr>
            <p:cNvSpPr/>
            <p:nvPr/>
          </p:nvSpPr>
          <p:spPr>
            <a:xfrm>
              <a:off x="8021104" y="38736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0" y="180201"/>
                    <a:pt x="180113" y="139839"/>
                    <a:pt x="180113" y="90101"/>
                  </a:cubicBezTo>
                  <a:cubicBezTo>
                    <a:pt x="180113" y="40273"/>
                    <a:pt x="139770" y="0"/>
                    <a:pt x="90057" y="0"/>
                  </a:cubicBezTo>
                </a:path>
              </a:pathLst>
            </a:custGeom>
            <a:solidFill>
              <a:srgbClr val="D2D4D5"/>
            </a:solidFill>
            <a:ln w="892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C9C82084-9369-2FE7-0A77-59D20A08E31E}"/>
                </a:ext>
              </a:extLst>
            </p:cNvPr>
            <p:cNvSpPr/>
            <p:nvPr/>
          </p:nvSpPr>
          <p:spPr>
            <a:xfrm>
              <a:off x="8376778" y="38736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024" y="40273"/>
                    <a:pt x="139771" y="0"/>
                    <a:pt x="90057" y="0"/>
                  </a:cubicBezTo>
                </a:path>
              </a:pathLst>
            </a:custGeom>
            <a:solidFill>
              <a:srgbClr val="D2D4D5"/>
            </a:solidFill>
            <a:ln w="892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B21B79C3-4455-EA97-326E-92AF7F750A27}"/>
                </a:ext>
              </a:extLst>
            </p:cNvPr>
            <p:cNvSpPr/>
            <p:nvPr/>
          </p:nvSpPr>
          <p:spPr>
            <a:xfrm>
              <a:off x="10866409" y="2252156"/>
              <a:ext cx="180113" cy="180201"/>
            </a:xfrm>
            <a:custGeom>
              <a:avLst/>
              <a:gdLst>
                <a:gd name="connsiteX0" fmla="*/ 90056 w 180113"/>
                <a:gd name="connsiteY0" fmla="*/ 0 h 180201"/>
                <a:gd name="connsiteX1" fmla="*/ 0 w 180113"/>
                <a:gd name="connsiteY1" fmla="*/ 90100 h 180201"/>
                <a:gd name="connsiteX2" fmla="*/ 90056 w 180113"/>
                <a:gd name="connsiteY2" fmla="*/ 180201 h 180201"/>
                <a:gd name="connsiteX3" fmla="*/ 180114 w 180113"/>
                <a:gd name="connsiteY3" fmla="*/ 90100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0"/>
                  </a:cubicBezTo>
                  <a:cubicBezTo>
                    <a:pt x="0" y="139839"/>
                    <a:pt x="40343" y="180201"/>
                    <a:pt x="90056" y="180201"/>
                  </a:cubicBezTo>
                  <a:cubicBezTo>
                    <a:pt x="139771" y="180201"/>
                    <a:pt x="180114" y="139839"/>
                    <a:pt x="180114" y="90100"/>
                  </a:cubicBezTo>
                  <a:cubicBezTo>
                    <a:pt x="180114" y="40273"/>
                    <a:pt x="139771" y="0"/>
                    <a:pt x="90056" y="0"/>
                  </a:cubicBezTo>
                </a:path>
              </a:pathLst>
            </a:custGeom>
            <a:solidFill>
              <a:srgbClr val="D2D4D5"/>
            </a:solidFill>
            <a:ln w="892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BAF835D0-0DFB-7ADD-4E8C-0B5EB1D3FA4B}"/>
                </a:ext>
              </a:extLst>
            </p:cNvPr>
            <p:cNvSpPr/>
            <p:nvPr/>
          </p:nvSpPr>
          <p:spPr>
            <a:xfrm>
              <a:off x="10866409" y="2967960"/>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362"/>
                    <a:pt x="139771" y="0"/>
                    <a:pt x="90056" y="0"/>
                  </a:cubicBezTo>
                </a:path>
              </a:pathLst>
            </a:custGeom>
            <a:solidFill>
              <a:srgbClr val="D2D4D5"/>
            </a:solidFill>
            <a:ln w="8925"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964504" y="1684751"/>
            <a:ext cx="4465529" cy="2022953"/>
          </a:xfrm>
        </p:spPr>
        <p:txBody>
          <a:bodyPr anchor="ctr" anchorCtr="0"/>
          <a:lstStyle>
            <a:lvl1pPr algn="ctr">
              <a:defRPr sz="3000" b="0" i="0">
                <a:solidFill>
                  <a:schemeClr val="bg1"/>
                </a:solidFill>
                <a:latin typeface="ABC Oracle Medium" panose="020B0504040202060203" pitchFamily="34" charset="77"/>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52425" y="304974"/>
            <a:ext cx="3125157" cy="1203325"/>
          </a:xfrm>
        </p:spPr>
        <p:txBody>
          <a:bodyPr/>
          <a:lstStyle>
            <a:lvl1pPr>
              <a:spcBef>
                <a:spcPts val="0"/>
              </a:spcBef>
              <a:spcAft>
                <a:spcPts val="0"/>
              </a:spcAft>
              <a:defRPr sz="900" b="0" i="0">
                <a:solidFill>
                  <a:schemeClr val="bg1"/>
                </a:solidFill>
                <a:latin typeface="ABC Oracle Medium" panose="020B0504040202060203" pitchFamily="34" charset="77"/>
              </a:defRPr>
            </a:lvl1pPr>
            <a:lvl2pPr marL="0" indent="0">
              <a:buNone/>
              <a:defRPr sz="900" b="0" i="0">
                <a:solidFill>
                  <a:schemeClr val="bg1"/>
                </a:solidFill>
                <a:latin typeface="ABC Oracle Medium" panose="020B0504040202060203" pitchFamily="34" charset="77"/>
              </a:defRPr>
            </a:lvl2pPr>
            <a:lvl3pPr marL="180975" indent="-180975">
              <a:tabLst/>
              <a:defRPr sz="900" b="0" i="0">
                <a:solidFill>
                  <a:schemeClr val="bg1"/>
                </a:solidFill>
                <a:latin typeface="ABC Oracle Medium" panose="020B0504040202060203" pitchFamily="34" charset="77"/>
              </a:defRPr>
            </a:lvl3pPr>
            <a:lvl4pPr marL="355600" indent="-174625">
              <a:tabLst/>
              <a:defRPr sz="900" b="0" i="0">
                <a:solidFill>
                  <a:schemeClr val="bg1"/>
                </a:solidFill>
                <a:latin typeface="ABC Oracle Medium" panose="020B0504040202060203" pitchFamily="34" charset="77"/>
              </a:defRPr>
            </a:lvl4pPr>
            <a:lvl5pPr marL="536575" indent="-180975">
              <a:tabLst/>
              <a:defRPr sz="900" b="0" i="0">
                <a:solidFill>
                  <a:schemeClr val="bg1"/>
                </a:solidFill>
                <a:latin typeface="ABC Oracle Medium" panose="020B050404020206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a:noFill/>
        </p:spPr>
        <p:txBody>
          <a:bodyPr/>
          <a:lstStyle>
            <a:lvl1pPr>
              <a:defRPr>
                <a:solidFill>
                  <a:schemeClr val="bg1"/>
                </a:solidFill>
              </a:defRPr>
            </a:lvl1pPr>
          </a:lstStyle>
          <a:p>
            <a:fld id="{741AFF56-1126-4107-9C02-BC0EFBF16431}" type="slidenum">
              <a:rPr lang="en-GB" smtClean="0"/>
              <a:pPr/>
              <a:t>‹#›</a:t>
            </a:fld>
            <a:endParaRPr lang="en-GB"/>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a:p>
        </p:txBody>
      </p:sp>
    </p:spTree>
    <p:extLst>
      <p:ext uri="{BB962C8B-B14F-4D97-AF65-F5344CB8AC3E}">
        <p14:creationId xmlns:p14="http://schemas.microsoft.com/office/powerpoint/2010/main" val="17326718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a:solidFill>
                  <a:schemeClr val="accent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47083" y="1481509"/>
            <a:ext cx="5748917" cy="5066929"/>
          </a:xfrm>
        </p:spPr>
        <p:txBody>
          <a:bodyPr/>
          <a:lstStyle>
            <a:lvl1pPr>
              <a:spcBef>
                <a:spcPts val="0"/>
              </a:spcBef>
              <a:spcAft>
                <a:spcPts val="0"/>
              </a:spcAft>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accent1"/>
                </a:solidFill>
              </a:defRPr>
            </a:lvl1pPr>
          </a:lstStyle>
          <a:p>
            <a:fld id="{741AFF56-1126-4107-9C02-BC0EFBF16431}" type="slidenum">
              <a:rPr lang="en-GB" smtClean="0"/>
              <a:pPr/>
              <a:t>‹#›</a:t>
            </a:fld>
            <a:endParaRPr lang="en-GB"/>
          </a:p>
        </p:txBody>
      </p:sp>
    </p:spTree>
    <p:extLst>
      <p:ext uri="{BB962C8B-B14F-4D97-AF65-F5344CB8AC3E}">
        <p14:creationId xmlns:p14="http://schemas.microsoft.com/office/powerpoint/2010/main" val="32473394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hank you">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5113-57A5-9394-9EAC-AE049E0FC471}"/>
              </a:ext>
            </a:extLst>
          </p:cNvPr>
          <p:cNvSpPr>
            <a:spLocks noGrp="1"/>
          </p:cNvSpPr>
          <p:nvPr>
            <p:ph type="ctrTitle"/>
          </p:nvPr>
        </p:nvSpPr>
        <p:spPr>
          <a:xfrm>
            <a:off x="1169811" y="2819273"/>
            <a:ext cx="6571317" cy="780120"/>
          </a:xfrm>
        </p:spPr>
        <p:txBody>
          <a:bodyPr anchor="t" anchorCtr="0"/>
          <a:lstStyle>
            <a:lvl1pPr algn="l">
              <a:defRPr sz="3100" b="0" i="0">
                <a:solidFill>
                  <a:schemeClr val="bg1"/>
                </a:solidFill>
                <a:latin typeface="ABC Oracle Medium" panose="020B0504040202060203" pitchFamily="34" charset="77"/>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0F1D9585-239A-5710-5FBB-F38F3137D466}"/>
              </a:ext>
            </a:extLst>
          </p:cNvPr>
          <p:cNvSpPr>
            <a:spLocks noGrp="1"/>
          </p:cNvSpPr>
          <p:nvPr>
            <p:ph type="subTitle" idx="1"/>
          </p:nvPr>
        </p:nvSpPr>
        <p:spPr>
          <a:xfrm>
            <a:off x="1187165" y="3624574"/>
            <a:ext cx="6566752" cy="1598604"/>
          </a:xfrm>
        </p:spPr>
        <p:txBody>
          <a:bodyPr anchor="t" anchorCtr="0"/>
          <a:lstStyle>
            <a:lvl1pPr marL="0" indent="0" algn="l">
              <a:spcBef>
                <a:spcPts val="0"/>
              </a:spcBef>
              <a:spcAft>
                <a:spcPts val="0"/>
              </a:spcAft>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1" name="Graphic 9">
            <a:extLst>
              <a:ext uri="{FF2B5EF4-FFF2-40B4-BE49-F238E27FC236}">
                <a16:creationId xmlns:a16="http://schemas.microsoft.com/office/drawing/2014/main" id="{7C687F61-C361-715E-64E1-F940513FF331}"/>
              </a:ext>
            </a:extLst>
          </p:cNvPr>
          <p:cNvSpPr/>
          <p:nvPr/>
        </p:nvSpPr>
        <p:spPr>
          <a:xfrm>
            <a:off x="333637" y="298711"/>
            <a:ext cx="2237988" cy="1392303"/>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bg1"/>
          </a:solidFill>
          <a:ln w="9509" cap="flat">
            <a:noFill/>
            <a:prstDash val="solid"/>
            <a:miter/>
          </a:ln>
        </p:spPr>
        <p:txBody>
          <a:bodyPr rtlCol="0" anchor="ctr"/>
          <a:lstStyle/>
          <a:p>
            <a:endParaRPr lang="en-US"/>
          </a:p>
        </p:txBody>
      </p:sp>
    </p:spTree>
    <p:extLst>
      <p:ext uri="{BB962C8B-B14F-4D97-AF65-F5344CB8AC3E}">
        <p14:creationId xmlns:p14="http://schemas.microsoft.com/office/powerpoint/2010/main" val="27545592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CF1D5-760B-C176-387B-D72A7C86735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71866A1-8102-1D93-18E9-F08E642DB40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6301DF5-0CD9-3F8D-FAD9-F0687904214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067E663-3479-4E39-5240-0684D4DE7676}"/>
              </a:ext>
            </a:extLst>
          </p:cNvPr>
          <p:cNvSpPr>
            <a:spLocks noGrp="1"/>
          </p:cNvSpPr>
          <p:nvPr>
            <p:ph type="dt" sz="half" idx="10"/>
          </p:nvPr>
        </p:nvSpPr>
        <p:spPr/>
        <p:txBody>
          <a:bodyPr/>
          <a:lstStyle/>
          <a:p>
            <a:fld id="{870F8594-6701-B749-B4B8-0BE582B69469}" type="datetimeFigureOut">
              <a:rPr lang="en-US" smtClean="0"/>
              <a:t>7/23/2026</a:t>
            </a:fld>
            <a:endParaRPr lang="en-US"/>
          </a:p>
        </p:txBody>
      </p:sp>
      <p:sp>
        <p:nvSpPr>
          <p:cNvPr id="6" name="Footer Placeholder 5">
            <a:extLst>
              <a:ext uri="{FF2B5EF4-FFF2-40B4-BE49-F238E27FC236}">
                <a16:creationId xmlns:a16="http://schemas.microsoft.com/office/drawing/2014/main" id="{F026E0EE-229B-AF7F-C150-30922B3EBA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753AAD-87AB-DBEC-D797-157C7C9ADB05}"/>
              </a:ext>
            </a:extLst>
          </p:cNvPr>
          <p:cNvSpPr>
            <a:spLocks noGrp="1"/>
          </p:cNvSpPr>
          <p:nvPr>
            <p:ph type="sldNum" sz="quarter" idx="12"/>
          </p:nvPr>
        </p:nvSpPr>
        <p:spPr/>
        <p:txBody>
          <a:bodyPr/>
          <a:lstStyle/>
          <a:p>
            <a:fld id="{65A5F60F-BEC8-244A-8E85-2932798B6B35}" type="slidenum">
              <a:rPr lang="en-US" smtClean="0"/>
              <a:t>‹#›</a:t>
            </a:fld>
            <a:endParaRPr lang="en-US"/>
          </a:p>
        </p:txBody>
      </p:sp>
    </p:spTree>
    <p:extLst>
      <p:ext uri="{BB962C8B-B14F-4D97-AF65-F5344CB8AC3E}">
        <p14:creationId xmlns:p14="http://schemas.microsoft.com/office/powerpoint/2010/main" val="38349552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DCE09B-12CC-5794-D55A-241A114C431C}"/>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C1A54661-988C-A6C9-0CA6-5315F0124B3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0F6D08C-1ADE-E261-3D13-89C15824CC35}"/>
              </a:ext>
            </a:extLst>
          </p:cNvPr>
          <p:cNvSpPr>
            <a:spLocks noGrp="1"/>
          </p:cNvSpPr>
          <p:nvPr>
            <p:ph type="sldNum" sz="quarter" idx="12"/>
          </p:nvPr>
        </p:nvSpPr>
        <p:spPr/>
        <p:txBody>
          <a:bodyPr/>
          <a:lstStyle/>
          <a:p>
            <a:fld id="{741AFF56-1126-4107-9C02-BC0EFBF16431}" type="slidenum">
              <a:rPr lang="en-GB" smtClean="0"/>
              <a:pPr/>
              <a:t>‹#›</a:t>
            </a:fld>
            <a:endParaRPr lang="en-GB"/>
          </a:p>
        </p:txBody>
      </p:sp>
    </p:spTree>
    <p:extLst>
      <p:ext uri="{BB962C8B-B14F-4D97-AF65-F5344CB8AC3E}">
        <p14:creationId xmlns:p14="http://schemas.microsoft.com/office/powerpoint/2010/main" val="1337294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3" y="269601"/>
            <a:ext cx="5781678" cy="886673"/>
          </a:xfrm>
        </p:spPr>
        <p:txBody>
          <a:bodyPr/>
          <a:lstStyle>
            <a:lvl1pPr>
              <a:defRPr sz="4200" b="0" i="0">
                <a:solidFill>
                  <a:schemeClr val="accent1"/>
                </a:solidFill>
                <a:latin typeface="+mj-lt"/>
              </a:defRPr>
            </a:lvl1pPr>
          </a:lstStyle>
          <a:p>
            <a:r>
              <a:rPr lang="en-US"/>
              <a:t>Click to edit Master</a:t>
            </a:r>
            <a:endParaRPr lang="en-GB"/>
          </a:p>
        </p:txBody>
      </p:sp>
      <p:sp>
        <p:nvSpPr>
          <p:cNvPr id="5" name="Graphic 11">
            <a:extLst>
              <a:ext uri="{FF2B5EF4-FFF2-40B4-BE49-F238E27FC236}">
                <a16:creationId xmlns:a16="http://schemas.microsoft.com/office/drawing/2014/main" id="{306EF912-77FF-EC72-7590-3D1604547AA0}"/>
              </a:ext>
            </a:extLst>
          </p:cNvPr>
          <p:cNvSpPr/>
          <p:nvPr userDrawn="1"/>
        </p:nvSpPr>
        <p:spPr>
          <a:xfrm>
            <a:off x="9244208" y="317500"/>
            <a:ext cx="2636642" cy="1008569"/>
          </a:xfrm>
          <a:custGeom>
            <a:avLst/>
            <a:gdLst>
              <a:gd name="connsiteX0" fmla="*/ 4115562 w 4188999"/>
              <a:gd name="connsiteY0" fmla="*/ 1595750 h 1602377"/>
              <a:gd name="connsiteX1" fmla="*/ 4189000 w 4188999"/>
              <a:gd name="connsiteY1" fmla="*/ 1522747 h 1602377"/>
              <a:gd name="connsiteX2" fmla="*/ 4115562 w 4188999"/>
              <a:gd name="connsiteY2" fmla="*/ 1450690 h 1602377"/>
              <a:gd name="connsiteX3" fmla="*/ 4042124 w 4188999"/>
              <a:gd name="connsiteY3" fmla="*/ 1522747 h 1602377"/>
              <a:gd name="connsiteX4" fmla="*/ 4115562 w 4188999"/>
              <a:gd name="connsiteY4" fmla="*/ 1595750 h 1602377"/>
              <a:gd name="connsiteX5" fmla="*/ 3601307 w 4188999"/>
              <a:gd name="connsiteY5" fmla="*/ 1296067 h 1602377"/>
              <a:gd name="connsiteX6" fmla="*/ 3731038 w 4188999"/>
              <a:gd name="connsiteY6" fmla="*/ 1179414 h 1602377"/>
              <a:gd name="connsiteX7" fmla="*/ 3859816 w 4188999"/>
              <a:gd name="connsiteY7" fmla="*/ 1296067 h 1602377"/>
              <a:gd name="connsiteX8" fmla="*/ 3601307 w 4188999"/>
              <a:gd name="connsiteY8" fmla="*/ 1296067 h 1602377"/>
              <a:gd name="connsiteX9" fmla="*/ 3735800 w 4188999"/>
              <a:gd name="connsiteY9" fmla="*/ 1602378 h 1602377"/>
              <a:gd name="connsiteX10" fmla="*/ 3960019 w 4188999"/>
              <a:gd name="connsiteY10" fmla="*/ 1462053 h 1602377"/>
              <a:gd name="connsiteX11" fmla="*/ 3839813 w 4188999"/>
              <a:gd name="connsiteY11" fmla="*/ 1462053 h 1602377"/>
              <a:gd name="connsiteX12" fmla="*/ 3737705 w 4188999"/>
              <a:gd name="connsiteY12" fmla="*/ 1513278 h 1602377"/>
              <a:gd name="connsiteX13" fmla="*/ 3599403 w 4188999"/>
              <a:gd name="connsiteY13" fmla="*/ 1378634 h 1602377"/>
              <a:gd name="connsiteX14" fmla="*/ 3973354 w 4188999"/>
              <a:gd name="connsiteY14" fmla="*/ 1378634 h 1602377"/>
              <a:gd name="connsiteX15" fmla="*/ 3728180 w 4188999"/>
              <a:gd name="connsiteY15" fmla="*/ 1089367 h 1602377"/>
              <a:gd name="connsiteX16" fmla="*/ 3483959 w 4188999"/>
              <a:gd name="connsiteY16" fmla="*/ 1347387 h 1602377"/>
              <a:gd name="connsiteX17" fmla="*/ 3735800 w 4188999"/>
              <a:gd name="connsiteY17" fmla="*/ 1602378 h 1602377"/>
              <a:gd name="connsiteX18" fmla="*/ 3363754 w 4188999"/>
              <a:gd name="connsiteY18" fmla="*/ 1592909 h 1602377"/>
              <a:gd name="connsiteX19" fmla="*/ 3436239 w 4188999"/>
              <a:gd name="connsiteY19" fmla="*/ 1583441 h 1602377"/>
              <a:gd name="connsiteX20" fmla="*/ 3436239 w 4188999"/>
              <a:gd name="connsiteY20" fmla="*/ 1500969 h 1602377"/>
              <a:gd name="connsiteX21" fmla="*/ 3394234 w 4188999"/>
              <a:gd name="connsiteY21" fmla="*/ 1505703 h 1602377"/>
              <a:gd name="connsiteX22" fmla="*/ 3329369 w 4188999"/>
              <a:gd name="connsiteY22" fmla="*/ 1428912 h 1602377"/>
              <a:gd name="connsiteX23" fmla="*/ 3329369 w 4188999"/>
              <a:gd name="connsiteY23" fmla="*/ 1191818 h 1602377"/>
              <a:gd name="connsiteX24" fmla="*/ 3426714 w 4188999"/>
              <a:gd name="connsiteY24" fmla="*/ 1191818 h 1602377"/>
              <a:gd name="connsiteX25" fmla="*/ 3426714 w 4188999"/>
              <a:gd name="connsiteY25" fmla="*/ 1103570 h 1602377"/>
              <a:gd name="connsiteX26" fmla="*/ 3329369 w 4188999"/>
              <a:gd name="connsiteY26" fmla="*/ 1103570 h 1602377"/>
              <a:gd name="connsiteX27" fmla="*/ 3329369 w 4188999"/>
              <a:gd name="connsiteY27" fmla="*/ 961256 h 1602377"/>
              <a:gd name="connsiteX28" fmla="*/ 3218688 w 4188999"/>
              <a:gd name="connsiteY28" fmla="*/ 961256 h 1602377"/>
              <a:gd name="connsiteX29" fmla="*/ 3218688 w 4188999"/>
              <a:gd name="connsiteY29" fmla="*/ 1103570 h 1602377"/>
              <a:gd name="connsiteX30" fmla="*/ 3135725 w 4188999"/>
              <a:gd name="connsiteY30" fmla="*/ 1103570 h 1602377"/>
              <a:gd name="connsiteX31" fmla="*/ 3135725 w 4188999"/>
              <a:gd name="connsiteY31" fmla="*/ 1191818 h 1602377"/>
              <a:gd name="connsiteX32" fmla="*/ 3218688 w 4188999"/>
              <a:gd name="connsiteY32" fmla="*/ 1191818 h 1602377"/>
              <a:gd name="connsiteX33" fmla="*/ 3218688 w 4188999"/>
              <a:gd name="connsiteY33" fmla="*/ 1449743 h 1602377"/>
              <a:gd name="connsiteX34" fmla="*/ 3363754 w 4188999"/>
              <a:gd name="connsiteY34" fmla="*/ 1592909 h 1602377"/>
              <a:gd name="connsiteX35" fmla="*/ 2815209 w 4188999"/>
              <a:gd name="connsiteY35" fmla="*/ 1602378 h 1602377"/>
              <a:gd name="connsiteX36" fmla="*/ 2952560 w 4188999"/>
              <a:gd name="connsiteY36" fmla="*/ 1528428 h 1602377"/>
              <a:gd name="connsiteX37" fmla="*/ 2952560 w 4188999"/>
              <a:gd name="connsiteY37" fmla="*/ 1588175 h 1602377"/>
              <a:gd name="connsiteX38" fmla="*/ 3064193 w 4188999"/>
              <a:gd name="connsiteY38" fmla="*/ 1588175 h 1602377"/>
              <a:gd name="connsiteX39" fmla="*/ 3064193 w 4188999"/>
              <a:gd name="connsiteY39" fmla="*/ 1103570 h 1602377"/>
              <a:gd name="connsiteX40" fmla="*/ 2950655 w 4188999"/>
              <a:gd name="connsiteY40" fmla="*/ 1103570 h 1602377"/>
              <a:gd name="connsiteX41" fmla="*/ 2950655 w 4188999"/>
              <a:gd name="connsiteY41" fmla="*/ 1372006 h 1602377"/>
              <a:gd name="connsiteX42" fmla="*/ 2848547 w 4188999"/>
              <a:gd name="connsiteY42" fmla="*/ 1509490 h 1602377"/>
              <a:gd name="connsiteX43" fmla="*/ 2766536 w 4188999"/>
              <a:gd name="connsiteY43" fmla="*/ 1407040 h 1602377"/>
              <a:gd name="connsiteX44" fmla="*/ 2766536 w 4188999"/>
              <a:gd name="connsiteY44" fmla="*/ 1103570 h 1602377"/>
              <a:gd name="connsiteX45" fmla="*/ 2652998 w 4188999"/>
              <a:gd name="connsiteY45" fmla="*/ 1103570 h 1602377"/>
              <a:gd name="connsiteX46" fmla="*/ 2652998 w 4188999"/>
              <a:gd name="connsiteY46" fmla="*/ 1424178 h 1602377"/>
              <a:gd name="connsiteX47" fmla="*/ 2815209 w 4188999"/>
              <a:gd name="connsiteY47" fmla="*/ 1602378 h 1602377"/>
              <a:gd name="connsiteX48" fmla="*/ 2499360 w 4188999"/>
              <a:gd name="connsiteY48" fmla="*/ 1592909 h 1602377"/>
              <a:gd name="connsiteX49" fmla="*/ 2571845 w 4188999"/>
              <a:gd name="connsiteY49" fmla="*/ 1583441 h 1602377"/>
              <a:gd name="connsiteX50" fmla="*/ 2571845 w 4188999"/>
              <a:gd name="connsiteY50" fmla="*/ 1500969 h 1602377"/>
              <a:gd name="connsiteX51" fmla="*/ 2529840 w 4188999"/>
              <a:gd name="connsiteY51" fmla="*/ 1505703 h 1602377"/>
              <a:gd name="connsiteX52" fmla="*/ 2464975 w 4188999"/>
              <a:gd name="connsiteY52" fmla="*/ 1428912 h 1602377"/>
              <a:gd name="connsiteX53" fmla="*/ 2464975 w 4188999"/>
              <a:gd name="connsiteY53" fmla="*/ 1191818 h 1602377"/>
              <a:gd name="connsiteX54" fmla="*/ 2562320 w 4188999"/>
              <a:gd name="connsiteY54" fmla="*/ 1191818 h 1602377"/>
              <a:gd name="connsiteX55" fmla="*/ 2562320 w 4188999"/>
              <a:gd name="connsiteY55" fmla="*/ 1103570 h 1602377"/>
              <a:gd name="connsiteX56" fmla="*/ 2465070 w 4188999"/>
              <a:gd name="connsiteY56" fmla="*/ 1103570 h 1602377"/>
              <a:gd name="connsiteX57" fmla="*/ 2465070 w 4188999"/>
              <a:gd name="connsiteY57" fmla="*/ 961256 h 1602377"/>
              <a:gd name="connsiteX58" fmla="*/ 2354390 w 4188999"/>
              <a:gd name="connsiteY58" fmla="*/ 961256 h 1602377"/>
              <a:gd name="connsiteX59" fmla="*/ 2354390 w 4188999"/>
              <a:gd name="connsiteY59" fmla="*/ 1103570 h 1602377"/>
              <a:gd name="connsiteX60" fmla="*/ 2271427 w 4188999"/>
              <a:gd name="connsiteY60" fmla="*/ 1103570 h 1602377"/>
              <a:gd name="connsiteX61" fmla="*/ 2271427 w 4188999"/>
              <a:gd name="connsiteY61" fmla="*/ 1191818 h 1602377"/>
              <a:gd name="connsiteX62" fmla="*/ 2354390 w 4188999"/>
              <a:gd name="connsiteY62" fmla="*/ 1191818 h 1602377"/>
              <a:gd name="connsiteX63" fmla="*/ 2354390 w 4188999"/>
              <a:gd name="connsiteY63" fmla="*/ 1449743 h 1602377"/>
              <a:gd name="connsiteX64" fmla="*/ 2499360 w 4188999"/>
              <a:gd name="connsiteY64" fmla="*/ 1592909 h 1602377"/>
              <a:gd name="connsiteX65" fmla="*/ 2069116 w 4188999"/>
              <a:gd name="connsiteY65" fmla="*/ 980194 h 1602377"/>
              <a:gd name="connsiteX66" fmla="*/ 2143506 w 4188999"/>
              <a:gd name="connsiteY66" fmla="*/ 1054144 h 1602377"/>
              <a:gd name="connsiteX67" fmla="*/ 2217896 w 4188999"/>
              <a:gd name="connsiteY67" fmla="*/ 980194 h 1602377"/>
              <a:gd name="connsiteX68" fmla="*/ 2143506 w 4188999"/>
              <a:gd name="connsiteY68" fmla="*/ 905297 h 1602377"/>
              <a:gd name="connsiteX69" fmla="*/ 2069116 w 4188999"/>
              <a:gd name="connsiteY69" fmla="*/ 980194 h 1602377"/>
              <a:gd name="connsiteX70" fmla="*/ 2087213 w 4188999"/>
              <a:gd name="connsiteY70" fmla="*/ 1588175 h 1602377"/>
              <a:gd name="connsiteX71" fmla="*/ 2199799 w 4188999"/>
              <a:gd name="connsiteY71" fmla="*/ 1588175 h 1602377"/>
              <a:gd name="connsiteX72" fmla="*/ 2199799 w 4188999"/>
              <a:gd name="connsiteY72" fmla="*/ 1103570 h 1602377"/>
              <a:gd name="connsiteX73" fmla="*/ 2087213 w 4188999"/>
              <a:gd name="connsiteY73" fmla="*/ 1103570 h 1602377"/>
              <a:gd name="connsiteX74" fmla="*/ 2087213 w 4188999"/>
              <a:gd name="connsiteY74" fmla="*/ 1588175 h 1602377"/>
              <a:gd name="connsiteX75" fmla="*/ 1928908 w 4188999"/>
              <a:gd name="connsiteY75" fmla="*/ 1592909 h 1602377"/>
              <a:gd name="connsiteX76" fmla="*/ 2001393 w 4188999"/>
              <a:gd name="connsiteY76" fmla="*/ 1583441 h 1602377"/>
              <a:gd name="connsiteX77" fmla="*/ 2001393 w 4188999"/>
              <a:gd name="connsiteY77" fmla="*/ 1500969 h 1602377"/>
              <a:gd name="connsiteX78" fmla="*/ 1959388 w 4188999"/>
              <a:gd name="connsiteY78" fmla="*/ 1505703 h 1602377"/>
              <a:gd name="connsiteX79" fmla="*/ 1894523 w 4188999"/>
              <a:gd name="connsiteY79" fmla="*/ 1428912 h 1602377"/>
              <a:gd name="connsiteX80" fmla="*/ 1894523 w 4188999"/>
              <a:gd name="connsiteY80" fmla="*/ 1191818 h 1602377"/>
              <a:gd name="connsiteX81" fmla="*/ 1991868 w 4188999"/>
              <a:gd name="connsiteY81" fmla="*/ 1191818 h 1602377"/>
              <a:gd name="connsiteX82" fmla="*/ 1991868 w 4188999"/>
              <a:gd name="connsiteY82" fmla="*/ 1103570 h 1602377"/>
              <a:gd name="connsiteX83" fmla="*/ 1894523 w 4188999"/>
              <a:gd name="connsiteY83" fmla="*/ 1103570 h 1602377"/>
              <a:gd name="connsiteX84" fmla="*/ 1894523 w 4188999"/>
              <a:gd name="connsiteY84" fmla="*/ 961256 h 1602377"/>
              <a:gd name="connsiteX85" fmla="*/ 1783842 w 4188999"/>
              <a:gd name="connsiteY85" fmla="*/ 961256 h 1602377"/>
              <a:gd name="connsiteX86" fmla="*/ 1783842 w 4188999"/>
              <a:gd name="connsiteY86" fmla="*/ 1103570 h 1602377"/>
              <a:gd name="connsiteX87" fmla="*/ 1700879 w 4188999"/>
              <a:gd name="connsiteY87" fmla="*/ 1103570 h 1602377"/>
              <a:gd name="connsiteX88" fmla="*/ 1700879 w 4188999"/>
              <a:gd name="connsiteY88" fmla="*/ 1191818 h 1602377"/>
              <a:gd name="connsiteX89" fmla="*/ 1783842 w 4188999"/>
              <a:gd name="connsiteY89" fmla="*/ 1191818 h 1602377"/>
              <a:gd name="connsiteX90" fmla="*/ 1783842 w 4188999"/>
              <a:gd name="connsiteY90" fmla="*/ 1449743 h 1602377"/>
              <a:gd name="connsiteX91" fmla="*/ 1928908 w 4188999"/>
              <a:gd name="connsiteY91" fmla="*/ 1592909 h 1602377"/>
              <a:gd name="connsiteX92" fmla="*/ 1450848 w 4188999"/>
              <a:gd name="connsiteY92" fmla="*/ 1602378 h 1602377"/>
              <a:gd name="connsiteX93" fmla="*/ 1666494 w 4188999"/>
              <a:gd name="connsiteY93" fmla="*/ 1444914 h 1602377"/>
              <a:gd name="connsiteX94" fmla="*/ 1488091 w 4188999"/>
              <a:gd name="connsiteY94" fmla="*/ 1298813 h 1602377"/>
              <a:gd name="connsiteX95" fmla="*/ 1428941 w 4188999"/>
              <a:gd name="connsiteY95" fmla="*/ 1285557 h 1602377"/>
              <a:gd name="connsiteX96" fmla="*/ 1351693 w 4188999"/>
              <a:gd name="connsiteY96" fmla="*/ 1229598 h 1602377"/>
              <a:gd name="connsiteX97" fmla="*/ 1435608 w 4188999"/>
              <a:gd name="connsiteY97" fmla="*/ 1172691 h 1602377"/>
              <a:gd name="connsiteX98" fmla="*/ 1535811 w 4188999"/>
              <a:gd name="connsiteY98" fmla="*/ 1234332 h 1602377"/>
              <a:gd name="connsiteX99" fmla="*/ 1649349 w 4188999"/>
              <a:gd name="connsiteY99" fmla="*/ 1234332 h 1602377"/>
              <a:gd name="connsiteX100" fmla="*/ 1436561 w 4188999"/>
              <a:gd name="connsiteY100" fmla="*/ 1090219 h 1602377"/>
              <a:gd name="connsiteX101" fmla="*/ 1236155 w 4188999"/>
              <a:gd name="connsiteY101" fmla="*/ 1236320 h 1602377"/>
              <a:gd name="connsiteX102" fmla="*/ 1400270 w 4188999"/>
              <a:gd name="connsiteY102" fmla="*/ 1380433 h 1602377"/>
              <a:gd name="connsiteX103" fmla="*/ 1457516 w 4188999"/>
              <a:gd name="connsiteY103" fmla="*/ 1392742 h 1602377"/>
              <a:gd name="connsiteX104" fmla="*/ 1551051 w 4188999"/>
              <a:gd name="connsiteY104" fmla="*/ 1456277 h 1602377"/>
              <a:gd name="connsiteX105" fmla="*/ 1456563 w 4188999"/>
              <a:gd name="connsiteY105" fmla="*/ 1518864 h 1602377"/>
              <a:gd name="connsiteX106" fmla="*/ 1341120 w 4188999"/>
              <a:gd name="connsiteY106" fmla="*/ 1437339 h 1602377"/>
              <a:gd name="connsiteX107" fmla="*/ 1219010 w 4188999"/>
              <a:gd name="connsiteY107" fmla="*/ 1437339 h 1602377"/>
              <a:gd name="connsiteX108" fmla="*/ 1450848 w 4188999"/>
              <a:gd name="connsiteY108" fmla="*/ 1602378 h 1602377"/>
              <a:gd name="connsiteX109" fmla="*/ 720090 w 4188999"/>
              <a:gd name="connsiteY109" fmla="*/ 1588175 h 1602377"/>
              <a:gd name="connsiteX110" fmla="*/ 833628 w 4188999"/>
              <a:gd name="connsiteY110" fmla="*/ 1588175 h 1602377"/>
              <a:gd name="connsiteX111" fmla="*/ 833628 w 4188999"/>
              <a:gd name="connsiteY111" fmla="*/ 1317845 h 1602377"/>
              <a:gd name="connsiteX112" fmla="*/ 943356 w 4188999"/>
              <a:gd name="connsiteY112" fmla="*/ 1182254 h 1602377"/>
              <a:gd name="connsiteX113" fmla="*/ 1023461 w 4188999"/>
              <a:gd name="connsiteY113" fmla="*/ 1275236 h 1602377"/>
              <a:gd name="connsiteX114" fmla="*/ 1023461 w 4188999"/>
              <a:gd name="connsiteY114" fmla="*/ 1588175 h 1602377"/>
              <a:gd name="connsiteX115" fmla="*/ 1137952 w 4188999"/>
              <a:gd name="connsiteY115" fmla="*/ 1588175 h 1602377"/>
              <a:gd name="connsiteX116" fmla="*/ 1137952 w 4188999"/>
              <a:gd name="connsiteY116" fmla="*/ 1265673 h 1602377"/>
              <a:gd name="connsiteX117" fmla="*/ 975741 w 4188999"/>
              <a:gd name="connsiteY117" fmla="*/ 1089272 h 1602377"/>
              <a:gd name="connsiteX118" fmla="*/ 830675 w 4188999"/>
              <a:gd name="connsiteY118" fmla="*/ 1166063 h 1602377"/>
              <a:gd name="connsiteX119" fmla="*/ 830675 w 4188999"/>
              <a:gd name="connsiteY119" fmla="*/ 1103475 h 1602377"/>
              <a:gd name="connsiteX120" fmla="*/ 720090 w 4188999"/>
              <a:gd name="connsiteY120" fmla="*/ 1103475 h 1602377"/>
              <a:gd name="connsiteX121" fmla="*/ 720090 w 4188999"/>
              <a:gd name="connsiteY121" fmla="*/ 1588175 h 1602377"/>
              <a:gd name="connsiteX122" fmla="*/ 471964 w 4188999"/>
              <a:gd name="connsiteY122" fmla="*/ 1588175 h 1602377"/>
              <a:gd name="connsiteX123" fmla="*/ 591217 w 4188999"/>
              <a:gd name="connsiteY123" fmla="*/ 1588175 h 1602377"/>
              <a:gd name="connsiteX124" fmla="*/ 591217 w 4188999"/>
              <a:gd name="connsiteY124" fmla="*/ 924329 h 1602377"/>
              <a:gd name="connsiteX125" fmla="*/ 471964 w 4188999"/>
              <a:gd name="connsiteY125" fmla="*/ 924329 h 1602377"/>
              <a:gd name="connsiteX126" fmla="*/ 471964 w 4188999"/>
              <a:gd name="connsiteY126" fmla="*/ 1588175 h 1602377"/>
              <a:gd name="connsiteX127" fmla="*/ 3960971 w 4188999"/>
              <a:gd name="connsiteY127" fmla="*/ 697081 h 1602377"/>
              <a:gd name="connsiteX128" fmla="*/ 4176617 w 4188999"/>
              <a:gd name="connsiteY128" fmla="*/ 539618 h 1602377"/>
              <a:gd name="connsiteX129" fmla="*/ 3998214 w 4188999"/>
              <a:gd name="connsiteY129" fmla="*/ 393517 h 1602377"/>
              <a:gd name="connsiteX130" fmla="*/ 3939064 w 4188999"/>
              <a:gd name="connsiteY130" fmla="*/ 380261 h 1602377"/>
              <a:gd name="connsiteX131" fmla="*/ 3861816 w 4188999"/>
              <a:gd name="connsiteY131" fmla="*/ 324301 h 1602377"/>
              <a:gd name="connsiteX132" fmla="*/ 3945731 w 4188999"/>
              <a:gd name="connsiteY132" fmla="*/ 267394 h 1602377"/>
              <a:gd name="connsiteX133" fmla="*/ 4045934 w 4188999"/>
              <a:gd name="connsiteY133" fmla="*/ 329035 h 1602377"/>
              <a:gd name="connsiteX134" fmla="*/ 4159472 w 4188999"/>
              <a:gd name="connsiteY134" fmla="*/ 329035 h 1602377"/>
              <a:gd name="connsiteX135" fmla="*/ 3946684 w 4188999"/>
              <a:gd name="connsiteY135" fmla="*/ 184923 h 1602377"/>
              <a:gd name="connsiteX136" fmla="*/ 3746278 w 4188999"/>
              <a:gd name="connsiteY136" fmla="*/ 331024 h 1602377"/>
              <a:gd name="connsiteX137" fmla="*/ 3910394 w 4188999"/>
              <a:gd name="connsiteY137" fmla="*/ 475136 h 1602377"/>
              <a:gd name="connsiteX138" fmla="*/ 3967639 w 4188999"/>
              <a:gd name="connsiteY138" fmla="*/ 487446 h 1602377"/>
              <a:gd name="connsiteX139" fmla="*/ 4061174 w 4188999"/>
              <a:gd name="connsiteY139" fmla="*/ 550980 h 1602377"/>
              <a:gd name="connsiteX140" fmla="*/ 3966686 w 4188999"/>
              <a:gd name="connsiteY140" fmla="*/ 613568 h 1602377"/>
              <a:gd name="connsiteX141" fmla="*/ 3851243 w 4188999"/>
              <a:gd name="connsiteY141" fmla="*/ 532043 h 1602377"/>
              <a:gd name="connsiteX142" fmla="*/ 3729133 w 4188999"/>
              <a:gd name="connsiteY142" fmla="*/ 532043 h 1602377"/>
              <a:gd name="connsiteX143" fmla="*/ 3960971 w 4188999"/>
              <a:gd name="connsiteY143" fmla="*/ 697081 h 1602377"/>
              <a:gd name="connsiteX144" fmla="*/ 3307747 w 4188999"/>
              <a:gd name="connsiteY144" fmla="*/ 390771 h 1602377"/>
              <a:gd name="connsiteX145" fmla="*/ 3437478 w 4188999"/>
              <a:gd name="connsiteY145" fmla="*/ 274117 h 1602377"/>
              <a:gd name="connsiteX146" fmla="*/ 3566255 w 4188999"/>
              <a:gd name="connsiteY146" fmla="*/ 390771 h 1602377"/>
              <a:gd name="connsiteX147" fmla="*/ 3307747 w 4188999"/>
              <a:gd name="connsiteY147" fmla="*/ 390771 h 1602377"/>
              <a:gd name="connsiteX148" fmla="*/ 3442240 w 4188999"/>
              <a:gd name="connsiteY148" fmla="*/ 697081 h 1602377"/>
              <a:gd name="connsiteX149" fmla="*/ 3666458 w 4188999"/>
              <a:gd name="connsiteY149" fmla="*/ 556756 h 1602377"/>
              <a:gd name="connsiteX150" fmla="*/ 3546253 w 4188999"/>
              <a:gd name="connsiteY150" fmla="*/ 556756 h 1602377"/>
              <a:gd name="connsiteX151" fmla="*/ 3444145 w 4188999"/>
              <a:gd name="connsiteY151" fmla="*/ 607981 h 1602377"/>
              <a:gd name="connsiteX152" fmla="*/ 3305842 w 4188999"/>
              <a:gd name="connsiteY152" fmla="*/ 473337 h 1602377"/>
              <a:gd name="connsiteX153" fmla="*/ 3679889 w 4188999"/>
              <a:gd name="connsiteY153" fmla="*/ 473337 h 1602377"/>
              <a:gd name="connsiteX154" fmla="*/ 3434715 w 4188999"/>
              <a:gd name="connsiteY154" fmla="*/ 184070 h 1602377"/>
              <a:gd name="connsiteX155" fmla="*/ 3190494 w 4188999"/>
              <a:gd name="connsiteY155" fmla="*/ 441996 h 1602377"/>
              <a:gd name="connsiteX156" fmla="*/ 3442240 w 4188999"/>
              <a:gd name="connsiteY156" fmla="*/ 697081 h 1602377"/>
              <a:gd name="connsiteX157" fmla="*/ 2968371 w 4188999"/>
              <a:gd name="connsiteY157" fmla="*/ 74897 h 1602377"/>
              <a:gd name="connsiteX158" fmla="*/ 3042761 w 4188999"/>
              <a:gd name="connsiteY158" fmla="*/ 148847 h 1602377"/>
              <a:gd name="connsiteX159" fmla="*/ 3117152 w 4188999"/>
              <a:gd name="connsiteY159" fmla="*/ 74897 h 1602377"/>
              <a:gd name="connsiteX160" fmla="*/ 3042761 w 4188999"/>
              <a:gd name="connsiteY160" fmla="*/ 0 h 1602377"/>
              <a:gd name="connsiteX161" fmla="*/ 2968371 w 4188999"/>
              <a:gd name="connsiteY161" fmla="*/ 74897 h 1602377"/>
              <a:gd name="connsiteX162" fmla="*/ 2986469 w 4188999"/>
              <a:gd name="connsiteY162" fmla="*/ 682878 h 1602377"/>
              <a:gd name="connsiteX163" fmla="*/ 3099054 w 4188999"/>
              <a:gd name="connsiteY163" fmla="*/ 682878 h 1602377"/>
              <a:gd name="connsiteX164" fmla="*/ 3099054 w 4188999"/>
              <a:gd name="connsiteY164" fmla="*/ 198179 h 1602377"/>
              <a:gd name="connsiteX165" fmla="*/ 2986469 w 4188999"/>
              <a:gd name="connsiteY165" fmla="*/ 198179 h 1602377"/>
              <a:gd name="connsiteX166" fmla="*/ 2986469 w 4188999"/>
              <a:gd name="connsiteY166" fmla="*/ 682878 h 1602377"/>
              <a:gd name="connsiteX167" fmla="*/ 2628995 w 4188999"/>
              <a:gd name="connsiteY167" fmla="*/ 682878 h 1602377"/>
              <a:gd name="connsiteX168" fmla="*/ 2742533 w 4188999"/>
              <a:gd name="connsiteY168" fmla="*/ 682878 h 1602377"/>
              <a:gd name="connsiteX169" fmla="*/ 2742533 w 4188999"/>
              <a:gd name="connsiteY169" fmla="*/ 463774 h 1602377"/>
              <a:gd name="connsiteX170" fmla="*/ 2826449 w 4188999"/>
              <a:gd name="connsiteY170" fmla="*/ 299682 h 1602377"/>
              <a:gd name="connsiteX171" fmla="*/ 2913316 w 4188999"/>
              <a:gd name="connsiteY171" fmla="*/ 292108 h 1602377"/>
              <a:gd name="connsiteX172" fmla="*/ 2913316 w 4188999"/>
              <a:gd name="connsiteY172" fmla="*/ 183976 h 1602377"/>
              <a:gd name="connsiteX173" fmla="*/ 2739676 w 4188999"/>
              <a:gd name="connsiteY173" fmla="*/ 297789 h 1602377"/>
              <a:gd name="connsiteX174" fmla="*/ 2739676 w 4188999"/>
              <a:gd name="connsiteY174" fmla="*/ 198179 h 1602377"/>
              <a:gd name="connsiteX175" fmla="*/ 2628995 w 4188999"/>
              <a:gd name="connsiteY175" fmla="*/ 198179 h 1602377"/>
              <a:gd name="connsiteX176" fmla="*/ 2628995 w 4188999"/>
              <a:gd name="connsiteY176" fmla="*/ 682878 h 1602377"/>
              <a:gd name="connsiteX177" fmla="*/ 2140744 w 4188999"/>
              <a:gd name="connsiteY177" fmla="*/ 440102 h 1602377"/>
              <a:gd name="connsiteX178" fmla="*/ 2264759 w 4188999"/>
              <a:gd name="connsiteY178" fmla="*/ 275064 h 1602377"/>
              <a:gd name="connsiteX179" fmla="*/ 2392585 w 4188999"/>
              <a:gd name="connsiteY179" fmla="*/ 440102 h 1602377"/>
              <a:gd name="connsiteX180" fmla="*/ 2264759 w 4188999"/>
              <a:gd name="connsiteY180" fmla="*/ 607034 h 1602377"/>
              <a:gd name="connsiteX181" fmla="*/ 2140744 w 4188999"/>
              <a:gd name="connsiteY181" fmla="*/ 440102 h 1602377"/>
              <a:gd name="connsiteX182" fmla="*/ 2242852 w 4188999"/>
              <a:gd name="connsiteY182" fmla="*/ 697081 h 1602377"/>
              <a:gd name="connsiteX183" fmla="*/ 2390775 w 4188999"/>
              <a:gd name="connsiteY183" fmla="*/ 622184 h 1602377"/>
              <a:gd name="connsiteX184" fmla="*/ 2390775 w 4188999"/>
              <a:gd name="connsiteY184" fmla="*/ 682878 h 1602377"/>
              <a:gd name="connsiteX185" fmla="*/ 2505266 w 4188999"/>
              <a:gd name="connsiteY185" fmla="*/ 682878 h 1602377"/>
              <a:gd name="connsiteX186" fmla="*/ 2505266 w 4188999"/>
              <a:gd name="connsiteY186" fmla="*/ 198179 h 1602377"/>
              <a:gd name="connsiteX187" fmla="*/ 2390775 w 4188999"/>
              <a:gd name="connsiteY187" fmla="*/ 198179 h 1602377"/>
              <a:gd name="connsiteX188" fmla="*/ 2390775 w 4188999"/>
              <a:gd name="connsiteY188" fmla="*/ 260766 h 1602377"/>
              <a:gd name="connsiteX189" fmla="*/ 2242852 w 4188999"/>
              <a:gd name="connsiteY189" fmla="*/ 183976 h 1602377"/>
              <a:gd name="connsiteX190" fmla="*/ 2024348 w 4188999"/>
              <a:gd name="connsiteY190" fmla="*/ 440008 h 1602377"/>
              <a:gd name="connsiteX191" fmla="*/ 2242852 w 4188999"/>
              <a:gd name="connsiteY191" fmla="*/ 697081 h 1602377"/>
              <a:gd name="connsiteX192" fmla="*/ 1683068 w 4188999"/>
              <a:gd name="connsiteY192" fmla="*/ 697081 h 1602377"/>
              <a:gd name="connsiteX193" fmla="*/ 1820418 w 4188999"/>
              <a:gd name="connsiteY193" fmla="*/ 623131 h 1602377"/>
              <a:gd name="connsiteX194" fmla="*/ 1820418 w 4188999"/>
              <a:gd name="connsiteY194" fmla="*/ 682878 h 1602377"/>
              <a:gd name="connsiteX195" fmla="*/ 1932051 w 4188999"/>
              <a:gd name="connsiteY195" fmla="*/ 682878 h 1602377"/>
              <a:gd name="connsiteX196" fmla="*/ 1932051 w 4188999"/>
              <a:gd name="connsiteY196" fmla="*/ 198179 h 1602377"/>
              <a:gd name="connsiteX197" fmla="*/ 1818513 w 4188999"/>
              <a:gd name="connsiteY197" fmla="*/ 198179 h 1602377"/>
              <a:gd name="connsiteX198" fmla="*/ 1818513 w 4188999"/>
              <a:gd name="connsiteY198" fmla="*/ 466615 h 1602377"/>
              <a:gd name="connsiteX199" fmla="*/ 1716405 w 4188999"/>
              <a:gd name="connsiteY199" fmla="*/ 604099 h 1602377"/>
              <a:gd name="connsiteX200" fmla="*/ 1634395 w 4188999"/>
              <a:gd name="connsiteY200" fmla="*/ 501649 h 1602377"/>
              <a:gd name="connsiteX201" fmla="*/ 1634395 w 4188999"/>
              <a:gd name="connsiteY201" fmla="*/ 198179 h 1602377"/>
              <a:gd name="connsiteX202" fmla="*/ 1520857 w 4188999"/>
              <a:gd name="connsiteY202" fmla="*/ 198179 h 1602377"/>
              <a:gd name="connsiteX203" fmla="*/ 1520857 w 4188999"/>
              <a:gd name="connsiteY203" fmla="*/ 518787 h 1602377"/>
              <a:gd name="connsiteX204" fmla="*/ 1683068 w 4188999"/>
              <a:gd name="connsiteY204" fmla="*/ 697081 h 1602377"/>
              <a:gd name="connsiteX205" fmla="*/ 1368552 w 4188999"/>
              <a:gd name="connsiteY205" fmla="*/ 687613 h 1602377"/>
              <a:gd name="connsiteX206" fmla="*/ 1441037 w 4188999"/>
              <a:gd name="connsiteY206" fmla="*/ 678144 h 1602377"/>
              <a:gd name="connsiteX207" fmla="*/ 1441037 w 4188999"/>
              <a:gd name="connsiteY207" fmla="*/ 595577 h 1602377"/>
              <a:gd name="connsiteX208" fmla="*/ 1399032 w 4188999"/>
              <a:gd name="connsiteY208" fmla="*/ 600312 h 1602377"/>
              <a:gd name="connsiteX209" fmla="*/ 1334167 w 4188999"/>
              <a:gd name="connsiteY209" fmla="*/ 523521 h 1602377"/>
              <a:gd name="connsiteX210" fmla="*/ 1334167 w 4188999"/>
              <a:gd name="connsiteY210" fmla="*/ 286426 h 1602377"/>
              <a:gd name="connsiteX211" fmla="*/ 1431512 w 4188999"/>
              <a:gd name="connsiteY211" fmla="*/ 286426 h 1602377"/>
              <a:gd name="connsiteX212" fmla="*/ 1431512 w 4188999"/>
              <a:gd name="connsiteY212" fmla="*/ 198179 h 1602377"/>
              <a:gd name="connsiteX213" fmla="*/ 1334167 w 4188999"/>
              <a:gd name="connsiteY213" fmla="*/ 198179 h 1602377"/>
              <a:gd name="connsiteX214" fmla="*/ 1334167 w 4188999"/>
              <a:gd name="connsiteY214" fmla="*/ 55960 h 1602377"/>
              <a:gd name="connsiteX215" fmla="*/ 1223486 w 4188999"/>
              <a:gd name="connsiteY215" fmla="*/ 55960 h 1602377"/>
              <a:gd name="connsiteX216" fmla="*/ 1223486 w 4188999"/>
              <a:gd name="connsiteY216" fmla="*/ 198179 h 1602377"/>
              <a:gd name="connsiteX217" fmla="*/ 1140524 w 4188999"/>
              <a:gd name="connsiteY217" fmla="*/ 198179 h 1602377"/>
              <a:gd name="connsiteX218" fmla="*/ 1140524 w 4188999"/>
              <a:gd name="connsiteY218" fmla="*/ 286426 h 1602377"/>
              <a:gd name="connsiteX219" fmla="*/ 1223486 w 4188999"/>
              <a:gd name="connsiteY219" fmla="*/ 286426 h 1602377"/>
              <a:gd name="connsiteX220" fmla="*/ 1223486 w 4188999"/>
              <a:gd name="connsiteY220" fmla="*/ 544352 h 1602377"/>
              <a:gd name="connsiteX221" fmla="*/ 1368552 w 4188999"/>
              <a:gd name="connsiteY221" fmla="*/ 687613 h 1602377"/>
              <a:gd name="connsiteX222" fmla="*/ 884111 w 4188999"/>
              <a:gd name="connsiteY222" fmla="*/ 697081 h 1602377"/>
              <a:gd name="connsiteX223" fmla="*/ 1106424 w 4188999"/>
              <a:gd name="connsiteY223" fmla="*/ 530149 h 1602377"/>
              <a:gd name="connsiteX224" fmla="*/ 993838 w 4188999"/>
              <a:gd name="connsiteY224" fmla="*/ 530149 h 1602377"/>
              <a:gd name="connsiteX225" fmla="*/ 886015 w 4188999"/>
              <a:gd name="connsiteY225" fmla="*/ 604099 h 1602377"/>
              <a:gd name="connsiteX226" fmla="*/ 761048 w 4188999"/>
              <a:gd name="connsiteY226" fmla="*/ 441901 h 1602377"/>
              <a:gd name="connsiteX227" fmla="*/ 888873 w 4188999"/>
              <a:gd name="connsiteY227" fmla="*/ 277810 h 1602377"/>
              <a:gd name="connsiteX228" fmla="*/ 993838 w 4188999"/>
              <a:gd name="connsiteY228" fmla="*/ 351760 h 1602377"/>
              <a:gd name="connsiteX229" fmla="*/ 1105472 w 4188999"/>
              <a:gd name="connsiteY229" fmla="*/ 351760 h 1602377"/>
              <a:gd name="connsiteX230" fmla="*/ 886968 w 4188999"/>
              <a:gd name="connsiteY230" fmla="*/ 184828 h 1602377"/>
              <a:gd name="connsiteX231" fmla="*/ 641795 w 4188999"/>
              <a:gd name="connsiteY231" fmla="*/ 441807 h 1602377"/>
              <a:gd name="connsiteX232" fmla="*/ 884111 w 4188999"/>
              <a:gd name="connsiteY232" fmla="*/ 697081 h 1602377"/>
              <a:gd name="connsiteX233" fmla="*/ 208026 w 4188999"/>
              <a:gd name="connsiteY233" fmla="*/ 444837 h 1602377"/>
              <a:gd name="connsiteX234" fmla="*/ 252889 w 4188999"/>
              <a:gd name="connsiteY234" fmla="*/ 314927 h 1602377"/>
              <a:gd name="connsiteX235" fmla="*/ 312039 w 4188999"/>
              <a:gd name="connsiteY235" fmla="*/ 143261 h 1602377"/>
              <a:gd name="connsiteX236" fmla="*/ 312992 w 4188999"/>
              <a:gd name="connsiteY236" fmla="*/ 143261 h 1602377"/>
              <a:gd name="connsiteX237" fmla="*/ 372142 w 4188999"/>
              <a:gd name="connsiteY237" fmla="*/ 313980 h 1602377"/>
              <a:gd name="connsiteX238" fmla="*/ 417005 w 4188999"/>
              <a:gd name="connsiteY238" fmla="*/ 444837 h 1602377"/>
              <a:gd name="connsiteX239" fmla="*/ 208026 w 4188999"/>
              <a:gd name="connsiteY239" fmla="*/ 444837 h 1602377"/>
              <a:gd name="connsiteX240" fmla="*/ 0 w 4188999"/>
              <a:gd name="connsiteY240" fmla="*/ 682878 h 1602377"/>
              <a:gd name="connsiteX241" fmla="*/ 124968 w 4188999"/>
              <a:gd name="connsiteY241" fmla="*/ 682878 h 1602377"/>
              <a:gd name="connsiteX242" fmla="*/ 172688 w 4188999"/>
              <a:gd name="connsiteY242" fmla="*/ 544447 h 1602377"/>
              <a:gd name="connsiteX243" fmla="*/ 451295 w 4188999"/>
              <a:gd name="connsiteY243" fmla="*/ 544447 h 1602377"/>
              <a:gd name="connsiteX244" fmla="*/ 499015 w 4188999"/>
              <a:gd name="connsiteY244" fmla="*/ 682878 h 1602377"/>
              <a:gd name="connsiteX245" fmla="*/ 626840 w 4188999"/>
              <a:gd name="connsiteY245" fmla="*/ 682878 h 1602377"/>
              <a:gd name="connsiteX246" fmla="*/ 380714 w 4188999"/>
              <a:gd name="connsiteY246" fmla="*/ 18937 h 1602377"/>
              <a:gd name="connsiteX247" fmla="*/ 248984 w 4188999"/>
              <a:gd name="connsiteY247" fmla="*/ 18937 h 1602377"/>
              <a:gd name="connsiteX248" fmla="*/ 0 w 4188999"/>
              <a:gd name="connsiteY248" fmla="*/ 682878 h 160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4188999" h="1602377">
                <a:moveTo>
                  <a:pt x="4115562" y="1595750"/>
                </a:moveTo>
                <a:cubicBezTo>
                  <a:pt x="4155662" y="1595750"/>
                  <a:pt x="4189000" y="1563462"/>
                  <a:pt x="4189000" y="1522747"/>
                </a:cubicBezTo>
                <a:cubicBezTo>
                  <a:pt x="4189000" y="1482884"/>
                  <a:pt x="4155567" y="1450690"/>
                  <a:pt x="4115562" y="1450690"/>
                </a:cubicBezTo>
                <a:cubicBezTo>
                  <a:pt x="4075462" y="1450690"/>
                  <a:pt x="4042124" y="1482978"/>
                  <a:pt x="4042124" y="1522747"/>
                </a:cubicBezTo>
                <a:cubicBezTo>
                  <a:pt x="4042124" y="1563556"/>
                  <a:pt x="4075462" y="1595750"/>
                  <a:pt x="4115562" y="1595750"/>
                </a:cubicBezTo>
                <a:moveTo>
                  <a:pt x="3601307" y="1296067"/>
                </a:moveTo>
                <a:cubicBezTo>
                  <a:pt x="3611785" y="1227798"/>
                  <a:pt x="3664268" y="1179414"/>
                  <a:pt x="3731038" y="1179414"/>
                </a:cubicBezTo>
                <a:cubicBezTo>
                  <a:pt x="3803523" y="1179414"/>
                  <a:pt x="3849338" y="1225905"/>
                  <a:pt x="3859816" y="1296067"/>
                </a:cubicBezTo>
                <a:lnTo>
                  <a:pt x="3601307" y="1296067"/>
                </a:lnTo>
                <a:close/>
                <a:moveTo>
                  <a:pt x="3735800" y="1602378"/>
                </a:moveTo>
                <a:cubicBezTo>
                  <a:pt x="3856006" y="1602378"/>
                  <a:pt x="3934206" y="1544524"/>
                  <a:pt x="3960019" y="1462053"/>
                </a:cubicBezTo>
                <a:lnTo>
                  <a:pt x="3839813" y="1462053"/>
                </a:lnTo>
                <a:cubicBezTo>
                  <a:pt x="3824573" y="1490459"/>
                  <a:pt x="3793046" y="1513278"/>
                  <a:pt x="3737705" y="1513278"/>
                </a:cubicBezTo>
                <a:cubicBezTo>
                  <a:pt x="3661410" y="1513278"/>
                  <a:pt x="3605117" y="1459212"/>
                  <a:pt x="3599403" y="1378634"/>
                </a:cubicBezTo>
                <a:lnTo>
                  <a:pt x="3973354" y="1378634"/>
                </a:lnTo>
                <a:cubicBezTo>
                  <a:pt x="3971449" y="1194658"/>
                  <a:pt x="3874103" y="1089367"/>
                  <a:pt x="3728180" y="1089367"/>
                </a:cubicBezTo>
                <a:cubicBezTo>
                  <a:pt x="3595592" y="1089367"/>
                  <a:pt x="3483959" y="1195605"/>
                  <a:pt x="3483959" y="1347387"/>
                </a:cubicBezTo>
                <a:cubicBezTo>
                  <a:pt x="3483959" y="1500022"/>
                  <a:pt x="3580353" y="1602378"/>
                  <a:pt x="3735800" y="1602378"/>
                </a:cubicBezTo>
                <a:moveTo>
                  <a:pt x="3363754" y="1592909"/>
                </a:moveTo>
                <a:cubicBezTo>
                  <a:pt x="3390424" y="1592909"/>
                  <a:pt x="3420047" y="1589122"/>
                  <a:pt x="3436239" y="1583441"/>
                </a:cubicBezTo>
                <a:lnTo>
                  <a:pt x="3436239" y="1500969"/>
                </a:lnTo>
                <a:cubicBezTo>
                  <a:pt x="3420047" y="1503809"/>
                  <a:pt x="3405664" y="1505703"/>
                  <a:pt x="3394234" y="1505703"/>
                </a:cubicBezTo>
                <a:cubicBezTo>
                  <a:pt x="3346514" y="1505703"/>
                  <a:pt x="3329369" y="1479191"/>
                  <a:pt x="3329369" y="1428912"/>
                </a:cubicBezTo>
                <a:lnTo>
                  <a:pt x="3329369" y="1191818"/>
                </a:lnTo>
                <a:lnTo>
                  <a:pt x="3426714" y="1191818"/>
                </a:lnTo>
                <a:lnTo>
                  <a:pt x="3426714" y="1103570"/>
                </a:lnTo>
                <a:lnTo>
                  <a:pt x="3329369" y="1103570"/>
                </a:lnTo>
                <a:lnTo>
                  <a:pt x="3329369" y="961256"/>
                </a:lnTo>
                <a:lnTo>
                  <a:pt x="3218688" y="961256"/>
                </a:lnTo>
                <a:lnTo>
                  <a:pt x="3218688" y="1103570"/>
                </a:lnTo>
                <a:lnTo>
                  <a:pt x="3135725" y="1103570"/>
                </a:lnTo>
                <a:lnTo>
                  <a:pt x="3135725" y="1191818"/>
                </a:lnTo>
                <a:lnTo>
                  <a:pt x="3218688" y="1191818"/>
                </a:lnTo>
                <a:lnTo>
                  <a:pt x="3218688" y="1449743"/>
                </a:lnTo>
                <a:cubicBezTo>
                  <a:pt x="3218688" y="1556928"/>
                  <a:pt x="3284601" y="1592909"/>
                  <a:pt x="3363754" y="1592909"/>
                </a:cubicBezTo>
                <a:moveTo>
                  <a:pt x="2815209" y="1602378"/>
                </a:moveTo>
                <a:cubicBezTo>
                  <a:pt x="2879122" y="1602378"/>
                  <a:pt x="2925890" y="1576813"/>
                  <a:pt x="2952560" y="1528428"/>
                </a:cubicBezTo>
                <a:lnTo>
                  <a:pt x="2952560" y="1588175"/>
                </a:lnTo>
                <a:lnTo>
                  <a:pt x="3064193" y="1588175"/>
                </a:lnTo>
                <a:lnTo>
                  <a:pt x="3064193" y="1103570"/>
                </a:lnTo>
                <a:lnTo>
                  <a:pt x="2950655" y="1103570"/>
                </a:lnTo>
                <a:lnTo>
                  <a:pt x="2950655" y="1372006"/>
                </a:lnTo>
                <a:cubicBezTo>
                  <a:pt x="2950655" y="1469722"/>
                  <a:pt x="2899124" y="1509490"/>
                  <a:pt x="2848547" y="1509490"/>
                </a:cubicBezTo>
                <a:cubicBezTo>
                  <a:pt x="2791301" y="1509490"/>
                  <a:pt x="2766536" y="1471521"/>
                  <a:pt x="2766536" y="1407040"/>
                </a:cubicBezTo>
                <a:lnTo>
                  <a:pt x="2766536" y="1103570"/>
                </a:lnTo>
                <a:lnTo>
                  <a:pt x="2652998" y="1103570"/>
                </a:lnTo>
                <a:lnTo>
                  <a:pt x="2652998" y="1424178"/>
                </a:lnTo>
                <a:cubicBezTo>
                  <a:pt x="2652998" y="1541684"/>
                  <a:pt x="2719769" y="1602378"/>
                  <a:pt x="2815209" y="1602378"/>
                </a:cubicBezTo>
                <a:moveTo>
                  <a:pt x="2499360" y="1592909"/>
                </a:moveTo>
                <a:cubicBezTo>
                  <a:pt x="2526030" y="1592909"/>
                  <a:pt x="2555653" y="1589122"/>
                  <a:pt x="2571845" y="1583441"/>
                </a:cubicBezTo>
                <a:lnTo>
                  <a:pt x="2571845" y="1500969"/>
                </a:lnTo>
                <a:cubicBezTo>
                  <a:pt x="2555653" y="1503809"/>
                  <a:pt x="2541270" y="1505703"/>
                  <a:pt x="2529840" y="1505703"/>
                </a:cubicBezTo>
                <a:cubicBezTo>
                  <a:pt x="2482120" y="1505703"/>
                  <a:pt x="2464975" y="1479191"/>
                  <a:pt x="2464975" y="1428912"/>
                </a:cubicBezTo>
                <a:lnTo>
                  <a:pt x="2464975" y="1191818"/>
                </a:lnTo>
                <a:lnTo>
                  <a:pt x="2562320" y="1191818"/>
                </a:lnTo>
                <a:lnTo>
                  <a:pt x="2562320" y="1103570"/>
                </a:lnTo>
                <a:lnTo>
                  <a:pt x="2465070" y="1103570"/>
                </a:lnTo>
                <a:lnTo>
                  <a:pt x="2465070" y="961256"/>
                </a:lnTo>
                <a:lnTo>
                  <a:pt x="2354390" y="961256"/>
                </a:lnTo>
                <a:lnTo>
                  <a:pt x="2354390" y="1103570"/>
                </a:lnTo>
                <a:lnTo>
                  <a:pt x="2271427" y="1103570"/>
                </a:lnTo>
                <a:lnTo>
                  <a:pt x="2271427" y="1191818"/>
                </a:lnTo>
                <a:lnTo>
                  <a:pt x="2354390" y="1191818"/>
                </a:lnTo>
                <a:lnTo>
                  <a:pt x="2354390" y="1449743"/>
                </a:lnTo>
                <a:cubicBezTo>
                  <a:pt x="2354390" y="1556928"/>
                  <a:pt x="2420207" y="1592909"/>
                  <a:pt x="2499360" y="1592909"/>
                </a:cubicBezTo>
                <a:moveTo>
                  <a:pt x="2069116" y="980194"/>
                </a:moveTo>
                <a:cubicBezTo>
                  <a:pt x="2069116" y="1021003"/>
                  <a:pt x="2102549" y="1054144"/>
                  <a:pt x="2143506" y="1054144"/>
                </a:cubicBezTo>
                <a:cubicBezTo>
                  <a:pt x="2184559" y="1054144"/>
                  <a:pt x="2217896" y="1020909"/>
                  <a:pt x="2217896" y="980194"/>
                </a:cubicBezTo>
                <a:cubicBezTo>
                  <a:pt x="2217896" y="938437"/>
                  <a:pt x="2184464" y="905297"/>
                  <a:pt x="2143506" y="905297"/>
                </a:cubicBezTo>
                <a:cubicBezTo>
                  <a:pt x="2102549" y="905297"/>
                  <a:pt x="2069116" y="938532"/>
                  <a:pt x="2069116" y="980194"/>
                </a:cubicBezTo>
                <a:moveTo>
                  <a:pt x="2087213" y="1588175"/>
                </a:moveTo>
                <a:lnTo>
                  <a:pt x="2199799" y="1588175"/>
                </a:lnTo>
                <a:lnTo>
                  <a:pt x="2199799" y="1103570"/>
                </a:lnTo>
                <a:lnTo>
                  <a:pt x="2087213" y="1103570"/>
                </a:lnTo>
                <a:lnTo>
                  <a:pt x="2087213" y="1588175"/>
                </a:lnTo>
                <a:close/>
                <a:moveTo>
                  <a:pt x="1928908" y="1592909"/>
                </a:moveTo>
                <a:cubicBezTo>
                  <a:pt x="1955578" y="1592909"/>
                  <a:pt x="1985201" y="1589122"/>
                  <a:pt x="2001393" y="1583441"/>
                </a:cubicBezTo>
                <a:lnTo>
                  <a:pt x="2001393" y="1500969"/>
                </a:lnTo>
                <a:cubicBezTo>
                  <a:pt x="1985201" y="1503809"/>
                  <a:pt x="1970818" y="1505703"/>
                  <a:pt x="1959388" y="1505703"/>
                </a:cubicBezTo>
                <a:cubicBezTo>
                  <a:pt x="1911668" y="1505703"/>
                  <a:pt x="1894523" y="1479191"/>
                  <a:pt x="1894523" y="1428912"/>
                </a:cubicBezTo>
                <a:lnTo>
                  <a:pt x="1894523" y="1191818"/>
                </a:lnTo>
                <a:lnTo>
                  <a:pt x="1991868" y="1191818"/>
                </a:lnTo>
                <a:lnTo>
                  <a:pt x="1991868" y="1103570"/>
                </a:lnTo>
                <a:lnTo>
                  <a:pt x="1894523" y="1103570"/>
                </a:lnTo>
                <a:lnTo>
                  <a:pt x="1894523" y="961256"/>
                </a:lnTo>
                <a:lnTo>
                  <a:pt x="1783842" y="961256"/>
                </a:lnTo>
                <a:lnTo>
                  <a:pt x="1783842" y="1103570"/>
                </a:lnTo>
                <a:lnTo>
                  <a:pt x="1700879" y="1103570"/>
                </a:lnTo>
                <a:lnTo>
                  <a:pt x="1700879" y="1191818"/>
                </a:lnTo>
                <a:lnTo>
                  <a:pt x="1783842" y="1191818"/>
                </a:lnTo>
                <a:lnTo>
                  <a:pt x="1783842" y="1449743"/>
                </a:lnTo>
                <a:cubicBezTo>
                  <a:pt x="1783842" y="1556928"/>
                  <a:pt x="1849660" y="1592909"/>
                  <a:pt x="1928908" y="1592909"/>
                </a:cubicBezTo>
                <a:moveTo>
                  <a:pt x="1450848" y="1602378"/>
                </a:moveTo>
                <a:cubicBezTo>
                  <a:pt x="1573911" y="1602378"/>
                  <a:pt x="1666494" y="1541684"/>
                  <a:pt x="1666494" y="1444914"/>
                </a:cubicBezTo>
                <a:cubicBezTo>
                  <a:pt x="1666494" y="1360549"/>
                  <a:pt x="1595914" y="1322579"/>
                  <a:pt x="1488091" y="1298813"/>
                </a:cubicBezTo>
                <a:lnTo>
                  <a:pt x="1428941" y="1285557"/>
                </a:lnTo>
                <a:cubicBezTo>
                  <a:pt x="1374553" y="1274195"/>
                  <a:pt x="1351693" y="1260939"/>
                  <a:pt x="1351693" y="1229598"/>
                </a:cubicBezTo>
                <a:cubicBezTo>
                  <a:pt x="1351693" y="1194469"/>
                  <a:pt x="1387031" y="1172691"/>
                  <a:pt x="1435608" y="1172691"/>
                </a:cubicBezTo>
                <a:cubicBezTo>
                  <a:pt x="1489996" y="1172691"/>
                  <a:pt x="1524381" y="1195416"/>
                  <a:pt x="1535811" y="1234332"/>
                </a:cubicBezTo>
                <a:lnTo>
                  <a:pt x="1649349" y="1234332"/>
                </a:lnTo>
                <a:cubicBezTo>
                  <a:pt x="1637919" y="1155647"/>
                  <a:pt x="1566386" y="1090219"/>
                  <a:pt x="1436561" y="1090219"/>
                </a:cubicBezTo>
                <a:cubicBezTo>
                  <a:pt x="1318260" y="1090219"/>
                  <a:pt x="1236155" y="1150913"/>
                  <a:pt x="1236155" y="1236320"/>
                </a:cubicBezTo>
                <a:cubicBezTo>
                  <a:pt x="1236155" y="1316898"/>
                  <a:pt x="1294352" y="1357708"/>
                  <a:pt x="1400270" y="1380433"/>
                </a:cubicBezTo>
                <a:lnTo>
                  <a:pt x="1457516" y="1392742"/>
                </a:lnTo>
                <a:cubicBezTo>
                  <a:pt x="1526191" y="1406945"/>
                  <a:pt x="1551051" y="1423137"/>
                  <a:pt x="1551051" y="1456277"/>
                </a:cubicBezTo>
                <a:cubicBezTo>
                  <a:pt x="1551051" y="1496140"/>
                  <a:pt x="1511903" y="1518864"/>
                  <a:pt x="1456563" y="1518864"/>
                </a:cubicBezTo>
                <a:cubicBezTo>
                  <a:pt x="1386935" y="1518864"/>
                  <a:pt x="1349693" y="1485629"/>
                  <a:pt x="1341120" y="1437339"/>
                </a:cubicBezTo>
                <a:lnTo>
                  <a:pt x="1219010" y="1437339"/>
                </a:lnTo>
                <a:cubicBezTo>
                  <a:pt x="1226630" y="1534109"/>
                  <a:pt x="1309688" y="1602378"/>
                  <a:pt x="1450848" y="1602378"/>
                </a:cubicBezTo>
                <a:moveTo>
                  <a:pt x="720090" y="1588175"/>
                </a:moveTo>
                <a:lnTo>
                  <a:pt x="833628" y="1588175"/>
                </a:lnTo>
                <a:lnTo>
                  <a:pt x="833628" y="1317845"/>
                </a:lnTo>
                <a:cubicBezTo>
                  <a:pt x="833628" y="1222023"/>
                  <a:pt x="887063" y="1182254"/>
                  <a:pt x="943356" y="1182254"/>
                </a:cubicBezTo>
                <a:cubicBezTo>
                  <a:pt x="1002506" y="1182254"/>
                  <a:pt x="1023461" y="1222117"/>
                  <a:pt x="1023461" y="1275236"/>
                </a:cubicBezTo>
                <a:lnTo>
                  <a:pt x="1023461" y="1588175"/>
                </a:lnTo>
                <a:lnTo>
                  <a:pt x="1137952" y="1588175"/>
                </a:lnTo>
                <a:lnTo>
                  <a:pt x="1137952" y="1265673"/>
                </a:lnTo>
                <a:cubicBezTo>
                  <a:pt x="1137952" y="1151860"/>
                  <a:pt x="1074039" y="1089272"/>
                  <a:pt x="975741" y="1089272"/>
                </a:cubicBezTo>
                <a:cubicBezTo>
                  <a:pt x="905161" y="1089272"/>
                  <a:pt x="856488" y="1125348"/>
                  <a:pt x="830675" y="1166063"/>
                </a:cubicBezTo>
                <a:lnTo>
                  <a:pt x="830675" y="1103475"/>
                </a:lnTo>
                <a:lnTo>
                  <a:pt x="720090" y="1103475"/>
                </a:lnTo>
                <a:lnTo>
                  <a:pt x="720090" y="1588175"/>
                </a:lnTo>
                <a:close/>
                <a:moveTo>
                  <a:pt x="471964" y="1588175"/>
                </a:moveTo>
                <a:lnTo>
                  <a:pt x="591217" y="1588175"/>
                </a:lnTo>
                <a:lnTo>
                  <a:pt x="591217" y="924329"/>
                </a:lnTo>
                <a:lnTo>
                  <a:pt x="471964" y="924329"/>
                </a:lnTo>
                <a:lnTo>
                  <a:pt x="471964" y="1588175"/>
                </a:lnTo>
                <a:close/>
                <a:moveTo>
                  <a:pt x="3960971" y="697081"/>
                </a:moveTo>
                <a:cubicBezTo>
                  <a:pt x="4084034" y="697081"/>
                  <a:pt x="4176617" y="636387"/>
                  <a:pt x="4176617" y="539618"/>
                </a:cubicBezTo>
                <a:cubicBezTo>
                  <a:pt x="4176617" y="455157"/>
                  <a:pt x="4106037" y="417283"/>
                  <a:pt x="3998214" y="393517"/>
                </a:cubicBezTo>
                <a:lnTo>
                  <a:pt x="3939064" y="380261"/>
                </a:lnTo>
                <a:cubicBezTo>
                  <a:pt x="3884676" y="368898"/>
                  <a:pt x="3861816" y="355642"/>
                  <a:pt x="3861816" y="324301"/>
                </a:cubicBezTo>
                <a:cubicBezTo>
                  <a:pt x="3861816" y="289172"/>
                  <a:pt x="3897154" y="267394"/>
                  <a:pt x="3945731" y="267394"/>
                </a:cubicBezTo>
                <a:cubicBezTo>
                  <a:pt x="4000119" y="267394"/>
                  <a:pt x="4034504" y="290119"/>
                  <a:pt x="4045934" y="329035"/>
                </a:cubicBezTo>
                <a:lnTo>
                  <a:pt x="4159472" y="329035"/>
                </a:lnTo>
                <a:cubicBezTo>
                  <a:pt x="4148042" y="250351"/>
                  <a:pt x="4076510" y="184923"/>
                  <a:pt x="3946684" y="184923"/>
                </a:cubicBezTo>
                <a:cubicBezTo>
                  <a:pt x="3828383" y="184923"/>
                  <a:pt x="3746278" y="245617"/>
                  <a:pt x="3746278" y="331024"/>
                </a:cubicBezTo>
                <a:cubicBezTo>
                  <a:pt x="3746278" y="411602"/>
                  <a:pt x="3804476" y="452412"/>
                  <a:pt x="3910394" y="475136"/>
                </a:cubicBezTo>
                <a:lnTo>
                  <a:pt x="3967639" y="487446"/>
                </a:lnTo>
                <a:cubicBezTo>
                  <a:pt x="4036314" y="501649"/>
                  <a:pt x="4061174" y="517840"/>
                  <a:pt x="4061174" y="550980"/>
                </a:cubicBezTo>
                <a:cubicBezTo>
                  <a:pt x="4061174" y="590843"/>
                  <a:pt x="4022027" y="613568"/>
                  <a:pt x="3966686" y="613568"/>
                </a:cubicBezTo>
                <a:cubicBezTo>
                  <a:pt x="3897059" y="613568"/>
                  <a:pt x="3859816" y="580333"/>
                  <a:pt x="3851243" y="532043"/>
                </a:cubicBezTo>
                <a:lnTo>
                  <a:pt x="3729133" y="532043"/>
                </a:lnTo>
                <a:cubicBezTo>
                  <a:pt x="3736848" y="628812"/>
                  <a:pt x="3819811" y="697081"/>
                  <a:pt x="3960971" y="697081"/>
                </a:cubicBezTo>
                <a:moveTo>
                  <a:pt x="3307747" y="390771"/>
                </a:moveTo>
                <a:cubicBezTo>
                  <a:pt x="3318224" y="322502"/>
                  <a:pt x="3370707" y="274117"/>
                  <a:pt x="3437478" y="274117"/>
                </a:cubicBezTo>
                <a:cubicBezTo>
                  <a:pt x="3509963" y="274117"/>
                  <a:pt x="3555778" y="320608"/>
                  <a:pt x="3566255" y="390771"/>
                </a:cubicBezTo>
                <a:lnTo>
                  <a:pt x="3307747" y="390771"/>
                </a:lnTo>
                <a:close/>
                <a:moveTo>
                  <a:pt x="3442240" y="697081"/>
                </a:moveTo>
                <a:cubicBezTo>
                  <a:pt x="3562445" y="697081"/>
                  <a:pt x="3640646" y="639228"/>
                  <a:pt x="3666458" y="556756"/>
                </a:cubicBezTo>
                <a:lnTo>
                  <a:pt x="3546253" y="556756"/>
                </a:lnTo>
                <a:cubicBezTo>
                  <a:pt x="3531013" y="585257"/>
                  <a:pt x="3499485" y="607981"/>
                  <a:pt x="3444145" y="607981"/>
                </a:cubicBezTo>
                <a:cubicBezTo>
                  <a:pt x="3367849" y="607981"/>
                  <a:pt x="3311557" y="553915"/>
                  <a:pt x="3305842" y="473337"/>
                </a:cubicBezTo>
                <a:lnTo>
                  <a:pt x="3679889" y="473337"/>
                </a:lnTo>
                <a:cubicBezTo>
                  <a:pt x="3677984" y="289362"/>
                  <a:pt x="3580638" y="184070"/>
                  <a:pt x="3434715" y="184070"/>
                </a:cubicBezTo>
                <a:cubicBezTo>
                  <a:pt x="3302127" y="184070"/>
                  <a:pt x="3190494" y="290308"/>
                  <a:pt x="3190494" y="441996"/>
                </a:cubicBezTo>
                <a:cubicBezTo>
                  <a:pt x="3190399" y="594631"/>
                  <a:pt x="3286792" y="697081"/>
                  <a:pt x="3442240" y="697081"/>
                </a:cubicBezTo>
                <a:moveTo>
                  <a:pt x="2968371" y="74897"/>
                </a:moveTo>
                <a:cubicBezTo>
                  <a:pt x="2968371" y="115707"/>
                  <a:pt x="3001804" y="148847"/>
                  <a:pt x="3042761" y="148847"/>
                </a:cubicBezTo>
                <a:cubicBezTo>
                  <a:pt x="3083814" y="148847"/>
                  <a:pt x="3117152" y="115612"/>
                  <a:pt x="3117152" y="74897"/>
                </a:cubicBezTo>
                <a:cubicBezTo>
                  <a:pt x="3117152" y="33140"/>
                  <a:pt x="3083719" y="0"/>
                  <a:pt x="3042761" y="0"/>
                </a:cubicBezTo>
                <a:cubicBezTo>
                  <a:pt x="3001804" y="0"/>
                  <a:pt x="2968371" y="33235"/>
                  <a:pt x="2968371" y="74897"/>
                </a:cubicBezTo>
                <a:moveTo>
                  <a:pt x="2986469" y="682878"/>
                </a:moveTo>
                <a:lnTo>
                  <a:pt x="3099054" y="682878"/>
                </a:lnTo>
                <a:lnTo>
                  <a:pt x="3099054" y="198179"/>
                </a:lnTo>
                <a:lnTo>
                  <a:pt x="2986469" y="198179"/>
                </a:lnTo>
                <a:lnTo>
                  <a:pt x="2986469" y="682878"/>
                </a:lnTo>
                <a:close/>
                <a:moveTo>
                  <a:pt x="2628995" y="682878"/>
                </a:moveTo>
                <a:lnTo>
                  <a:pt x="2742533" y="682878"/>
                </a:lnTo>
                <a:lnTo>
                  <a:pt x="2742533" y="463774"/>
                </a:lnTo>
                <a:cubicBezTo>
                  <a:pt x="2742533" y="377420"/>
                  <a:pt x="2767298" y="320513"/>
                  <a:pt x="2826449" y="299682"/>
                </a:cubicBezTo>
                <a:cubicBezTo>
                  <a:pt x="2850261" y="291161"/>
                  <a:pt x="2878931" y="289267"/>
                  <a:pt x="2913316" y="292108"/>
                </a:cubicBezTo>
                <a:lnTo>
                  <a:pt x="2913316" y="183976"/>
                </a:lnTo>
                <a:cubicBezTo>
                  <a:pt x="2828354" y="179241"/>
                  <a:pt x="2771204" y="211435"/>
                  <a:pt x="2739676" y="297789"/>
                </a:cubicBezTo>
                <a:lnTo>
                  <a:pt x="2739676" y="198179"/>
                </a:lnTo>
                <a:lnTo>
                  <a:pt x="2628995" y="198179"/>
                </a:lnTo>
                <a:lnTo>
                  <a:pt x="2628995" y="682878"/>
                </a:lnTo>
                <a:close/>
                <a:moveTo>
                  <a:pt x="2140744" y="440102"/>
                </a:moveTo>
                <a:cubicBezTo>
                  <a:pt x="2140744" y="339545"/>
                  <a:pt x="2184654" y="275064"/>
                  <a:pt x="2264759" y="275064"/>
                </a:cubicBezTo>
                <a:cubicBezTo>
                  <a:pt x="2340102" y="275064"/>
                  <a:pt x="2392585" y="344280"/>
                  <a:pt x="2392585" y="440102"/>
                </a:cubicBezTo>
                <a:cubicBezTo>
                  <a:pt x="2392585" y="536872"/>
                  <a:pt x="2340102" y="607034"/>
                  <a:pt x="2264759" y="607034"/>
                </a:cubicBezTo>
                <a:cubicBezTo>
                  <a:pt x="2184654" y="607034"/>
                  <a:pt x="2140744" y="541511"/>
                  <a:pt x="2140744" y="440102"/>
                </a:cubicBezTo>
                <a:moveTo>
                  <a:pt x="2242852" y="697081"/>
                </a:moveTo>
                <a:cubicBezTo>
                  <a:pt x="2313432" y="697081"/>
                  <a:pt x="2364962" y="665740"/>
                  <a:pt x="2390775" y="622184"/>
                </a:cubicBezTo>
                <a:lnTo>
                  <a:pt x="2390775" y="682878"/>
                </a:lnTo>
                <a:lnTo>
                  <a:pt x="2505266" y="682878"/>
                </a:lnTo>
                <a:lnTo>
                  <a:pt x="2505266" y="198179"/>
                </a:lnTo>
                <a:lnTo>
                  <a:pt x="2390775" y="198179"/>
                </a:lnTo>
                <a:lnTo>
                  <a:pt x="2390775" y="260766"/>
                </a:lnTo>
                <a:cubicBezTo>
                  <a:pt x="2365058" y="217116"/>
                  <a:pt x="2313527" y="183976"/>
                  <a:pt x="2242852" y="183976"/>
                </a:cubicBezTo>
                <a:cubicBezTo>
                  <a:pt x="2118836" y="183976"/>
                  <a:pt x="2024348" y="280745"/>
                  <a:pt x="2024348" y="440008"/>
                </a:cubicBezTo>
                <a:cubicBezTo>
                  <a:pt x="2024348" y="599270"/>
                  <a:pt x="2118836" y="697081"/>
                  <a:pt x="2242852" y="697081"/>
                </a:cubicBezTo>
                <a:moveTo>
                  <a:pt x="1683068" y="697081"/>
                </a:moveTo>
                <a:cubicBezTo>
                  <a:pt x="1746980" y="697081"/>
                  <a:pt x="1793748" y="671516"/>
                  <a:pt x="1820418" y="623131"/>
                </a:cubicBezTo>
                <a:lnTo>
                  <a:pt x="1820418" y="682878"/>
                </a:lnTo>
                <a:lnTo>
                  <a:pt x="1932051" y="682878"/>
                </a:lnTo>
                <a:lnTo>
                  <a:pt x="1932051" y="198179"/>
                </a:lnTo>
                <a:lnTo>
                  <a:pt x="1818513" y="198179"/>
                </a:lnTo>
                <a:lnTo>
                  <a:pt x="1818513" y="466615"/>
                </a:lnTo>
                <a:cubicBezTo>
                  <a:pt x="1818513" y="564331"/>
                  <a:pt x="1766983" y="604099"/>
                  <a:pt x="1716405" y="604099"/>
                </a:cubicBezTo>
                <a:cubicBezTo>
                  <a:pt x="1659160" y="604099"/>
                  <a:pt x="1634395" y="566130"/>
                  <a:pt x="1634395" y="501649"/>
                </a:cubicBezTo>
                <a:lnTo>
                  <a:pt x="1634395" y="198179"/>
                </a:lnTo>
                <a:lnTo>
                  <a:pt x="1520857" y="198179"/>
                </a:lnTo>
                <a:lnTo>
                  <a:pt x="1520857" y="518787"/>
                </a:lnTo>
                <a:cubicBezTo>
                  <a:pt x="1520952" y="636387"/>
                  <a:pt x="1587722" y="697081"/>
                  <a:pt x="1683068" y="697081"/>
                </a:cubicBezTo>
                <a:moveTo>
                  <a:pt x="1368552" y="687613"/>
                </a:moveTo>
                <a:cubicBezTo>
                  <a:pt x="1395222" y="687613"/>
                  <a:pt x="1424845" y="683825"/>
                  <a:pt x="1441037" y="678144"/>
                </a:cubicBezTo>
                <a:lnTo>
                  <a:pt x="1441037" y="595577"/>
                </a:lnTo>
                <a:cubicBezTo>
                  <a:pt x="1424845" y="598418"/>
                  <a:pt x="1410462" y="600312"/>
                  <a:pt x="1399032" y="600312"/>
                </a:cubicBezTo>
                <a:cubicBezTo>
                  <a:pt x="1351312" y="600312"/>
                  <a:pt x="1334167" y="573800"/>
                  <a:pt x="1334167" y="523521"/>
                </a:cubicBezTo>
                <a:lnTo>
                  <a:pt x="1334167" y="286426"/>
                </a:lnTo>
                <a:lnTo>
                  <a:pt x="1431512" y="286426"/>
                </a:lnTo>
                <a:lnTo>
                  <a:pt x="1431512" y="198179"/>
                </a:lnTo>
                <a:lnTo>
                  <a:pt x="1334167" y="198179"/>
                </a:lnTo>
                <a:lnTo>
                  <a:pt x="1334167" y="55960"/>
                </a:lnTo>
                <a:lnTo>
                  <a:pt x="1223486" y="55960"/>
                </a:lnTo>
                <a:lnTo>
                  <a:pt x="1223486" y="198179"/>
                </a:lnTo>
                <a:lnTo>
                  <a:pt x="1140524" y="198179"/>
                </a:lnTo>
                <a:lnTo>
                  <a:pt x="1140524" y="286426"/>
                </a:lnTo>
                <a:lnTo>
                  <a:pt x="1223486" y="286426"/>
                </a:lnTo>
                <a:lnTo>
                  <a:pt x="1223486" y="544352"/>
                </a:lnTo>
                <a:cubicBezTo>
                  <a:pt x="1223486" y="651537"/>
                  <a:pt x="1289399" y="687613"/>
                  <a:pt x="1368552" y="687613"/>
                </a:cubicBezTo>
                <a:moveTo>
                  <a:pt x="884111" y="697081"/>
                </a:moveTo>
                <a:cubicBezTo>
                  <a:pt x="1011936" y="697081"/>
                  <a:pt x="1093089" y="620291"/>
                  <a:pt x="1106424" y="530149"/>
                </a:cubicBezTo>
                <a:lnTo>
                  <a:pt x="993838" y="530149"/>
                </a:lnTo>
                <a:cubicBezTo>
                  <a:pt x="978599" y="572853"/>
                  <a:pt x="946118" y="604099"/>
                  <a:pt x="886015" y="604099"/>
                </a:cubicBezTo>
                <a:cubicBezTo>
                  <a:pt x="816388" y="604099"/>
                  <a:pt x="761048" y="548140"/>
                  <a:pt x="761048" y="441901"/>
                </a:cubicBezTo>
                <a:cubicBezTo>
                  <a:pt x="761048" y="334716"/>
                  <a:pt x="815435" y="277810"/>
                  <a:pt x="888873" y="277810"/>
                </a:cubicBezTo>
                <a:cubicBezTo>
                  <a:pt x="944213" y="277810"/>
                  <a:pt x="978599" y="308204"/>
                  <a:pt x="993838" y="351760"/>
                </a:cubicBezTo>
                <a:lnTo>
                  <a:pt x="1105472" y="351760"/>
                </a:lnTo>
                <a:cubicBezTo>
                  <a:pt x="1092137" y="260672"/>
                  <a:pt x="1013841" y="184828"/>
                  <a:pt x="886968" y="184828"/>
                </a:cubicBezTo>
                <a:cubicBezTo>
                  <a:pt x="746760" y="184828"/>
                  <a:pt x="641795" y="285385"/>
                  <a:pt x="641795" y="441807"/>
                </a:cubicBezTo>
                <a:cubicBezTo>
                  <a:pt x="641795" y="600312"/>
                  <a:pt x="744855" y="697081"/>
                  <a:pt x="884111" y="697081"/>
                </a:cubicBezTo>
                <a:moveTo>
                  <a:pt x="208026" y="444837"/>
                </a:moveTo>
                <a:lnTo>
                  <a:pt x="252889" y="314927"/>
                </a:lnTo>
                <a:cubicBezTo>
                  <a:pt x="271939" y="265595"/>
                  <a:pt x="290132" y="209636"/>
                  <a:pt x="312039" y="143261"/>
                </a:cubicBezTo>
                <a:lnTo>
                  <a:pt x="312992" y="143261"/>
                </a:lnTo>
                <a:cubicBezTo>
                  <a:pt x="335851" y="209636"/>
                  <a:pt x="354997" y="266542"/>
                  <a:pt x="372142" y="313980"/>
                </a:cubicBezTo>
                <a:lnTo>
                  <a:pt x="417005" y="444837"/>
                </a:lnTo>
                <a:lnTo>
                  <a:pt x="208026" y="444837"/>
                </a:lnTo>
                <a:close/>
                <a:moveTo>
                  <a:pt x="0" y="682878"/>
                </a:moveTo>
                <a:lnTo>
                  <a:pt x="124968" y="682878"/>
                </a:lnTo>
                <a:lnTo>
                  <a:pt x="172688" y="544447"/>
                </a:lnTo>
                <a:lnTo>
                  <a:pt x="451295" y="544447"/>
                </a:lnTo>
                <a:lnTo>
                  <a:pt x="499015" y="682878"/>
                </a:lnTo>
                <a:lnTo>
                  <a:pt x="626840" y="682878"/>
                </a:lnTo>
                <a:lnTo>
                  <a:pt x="380714" y="18937"/>
                </a:lnTo>
                <a:lnTo>
                  <a:pt x="248984" y="18937"/>
                </a:lnTo>
                <a:lnTo>
                  <a:pt x="0" y="682878"/>
                </a:lnTo>
                <a:close/>
              </a:path>
            </a:pathLst>
          </a:custGeom>
          <a:solidFill>
            <a:schemeClr val="accent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4FD21CF-524B-AB1F-E0AC-5C7A5BCD6430}"/>
              </a:ext>
            </a:extLst>
          </p:cNvPr>
          <p:cNvSpPr/>
          <p:nvPr userDrawn="1"/>
        </p:nvSpPr>
        <p:spPr>
          <a:xfrm>
            <a:off x="8188346" y="2855934"/>
            <a:ext cx="3692504" cy="3692504"/>
          </a:xfrm>
          <a:custGeom>
            <a:avLst/>
            <a:gdLst>
              <a:gd name="connsiteX0" fmla="*/ 1027937 w 2055876"/>
              <a:gd name="connsiteY0" fmla="*/ 436911 h 2055876"/>
              <a:gd name="connsiteX1" fmla="*/ 436911 w 2055876"/>
              <a:gd name="connsiteY1" fmla="*/ 1027937 h 2055876"/>
              <a:gd name="connsiteX2" fmla="*/ 1027937 w 2055876"/>
              <a:gd name="connsiteY2" fmla="*/ 1619059 h 2055876"/>
              <a:gd name="connsiteX3" fmla="*/ 1618964 w 2055876"/>
              <a:gd name="connsiteY3" fmla="*/ 1027937 h 2055876"/>
              <a:gd name="connsiteX4" fmla="*/ 1027937 w 2055876"/>
              <a:gd name="connsiteY4" fmla="*/ 436911 h 2055876"/>
              <a:gd name="connsiteX5" fmla="*/ 1027938 w 2055876"/>
              <a:gd name="connsiteY5" fmla="*/ 0 h 2055876"/>
              <a:gd name="connsiteX6" fmla="*/ 2055876 w 2055876"/>
              <a:gd name="connsiteY6" fmla="*/ 1027938 h 2055876"/>
              <a:gd name="connsiteX7" fmla="*/ 2055876 w 2055876"/>
              <a:gd name="connsiteY7" fmla="*/ 2055876 h 2055876"/>
              <a:gd name="connsiteX8" fmla="*/ 1027938 w 2055876"/>
              <a:gd name="connsiteY8" fmla="*/ 2055876 h 2055876"/>
              <a:gd name="connsiteX9" fmla="*/ 0 w 2055876"/>
              <a:gd name="connsiteY9" fmla="*/ 1027938 h 2055876"/>
              <a:gd name="connsiteX10" fmla="*/ 1027938 w 2055876"/>
              <a:gd name="connsiteY10" fmla="*/ 0 h 205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5876" h="2055876">
                <a:moveTo>
                  <a:pt x="1027937" y="436911"/>
                </a:moveTo>
                <a:cubicBezTo>
                  <a:pt x="701516" y="436911"/>
                  <a:pt x="436911" y="701516"/>
                  <a:pt x="436911" y="1027937"/>
                </a:cubicBezTo>
                <a:cubicBezTo>
                  <a:pt x="436911" y="1354454"/>
                  <a:pt x="701516" y="1619059"/>
                  <a:pt x="1027937" y="1619059"/>
                </a:cubicBezTo>
                <a:cubicBezTo>
                  <a:pt x="1354359" y="1619059"/>
                  <a:pt x="1618964" y="1354454"/>
                  <a:pt x="1618964" y="1027937"/>
                </a:cubicBezTo>
                <a:cubicBezTo>
                  <a:pt x="1618964" y="701516"/>
                  <a:pt x="1354359" y="436911"/>
                  <a:pt x="1027937" y="436911"/>
                </a:cubicBezTo>
                <a:close/>
                <a:moveTo>
                  <a:pt x="1027938" y="0"/>
                </a:moveTo>
                <a:cubicBezTo>
                  <a:pt x="1595628" y="0"/>
                  <a:pt x="2055876" y="460248"/>
                  <a:pt x="2055876" y="1027938"/>
                </a:cubicBezTo>
                <a:lnTo>
                  <a:pt x="2055876" y="2055876"/>
                </a:lnTo>
                <a:lnTo>
                  <a:pt x="1027938" y="2055876"/>
                </a:lnTo>
                <a:cubicBezTo>
                  <a:pt x="460248" y="2055876"/>
                  <a:pt x="0" y="1595723"/>
                  <a:pt x="0" y="1027938"/>
                </a:cubicBezTo>
                <a:cubicBezTo>
                  <a:pt x="0" y="460248"/>
                  <a:pt x="460248" y="0"/>
                  <a:pt x="1027938" y="0"/>
                </a:cubicBezTo>
                <a:close/>
              </a:path>
            </a:pathLst>
          </a:custGeom>
          <a:solidFill>
            <a:schemeClr val="accent1"/>
          </a:solidFill>
          <a:ln w="9525" cap="flat">
            <a:noFill/>
            <a:prstDash val="solid"/>
            <a:miter/>
          </a:ln>
        </p:spPr>
        <p:txBody>
          <a:bodyPr rtlCol="0" anchor="ctr"/>
          <a:lstStyle/>
          <a:p>
            <a:endParaRPr lang="en-US"/>
          </a:p>
        </p:txBody>
      </p:sp>
      <p:sp>
        <p:nvSpPr>
          <p:cNvPr id="9" name="Subtitle 2">
            <a:extLst>
              <a:ext uri="{FF2B5EF4-FFF2-40B4-BE49-F238E27FC236}">
                <a16:creationId xmlns:a16="http://schemas.microsoft.com/office/drawing/2014/main" id="{ED8945BC-5907-F1EB-F3C3-F9E148C0C16F}"/>
              </a:ext>
            </a:extLst>
          </p:cNvPr>
          <p:cNvSpPr>
            <a:spLocks noGrp="1"/>
          </p:cNvSpPr>
          <p:nvPr>
            <p:ph type="subTitle" idx="1"/>
          </p:nvPr>
        </p:nvSpPr>
        <p:spPr>
          <a:xfrm>
            <a:off x="338464" y="1122801"/>
            <a:ext cx="5802764" cy="1598604"/>
          </a:xfrm>
        </p:spPr>
        <p:txBody>
          <a:bodyPr anchor="t" anchorCtr="0"/>
          <a:lstStyle>
            <a:lvl1pPr marL="0" indent="0" algn="l">
              <a:spcBef>
                <a:spcPts val="0"/>
              </a:spcBef>
              <a:spcAft>
                <a:spcPts val="0"/>
              </a:spcAft>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212921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6181595" y="273659"/>
            <a:ext cx="5699254" cy="5526951"/>
          </a:xfrm>
        </p:spPr>
        <p:txBody>
          <a:bodyPr/>
          <a:lstStyle>
            <a:lvl1pPr marL="0" indent="0">
              <a:spcBef>
                <a:spcPts val="0"/>
              </a:spcBef>
              <a:spcAft>
                <a:spcPts val="0"/>
              </a:spcAft>
              <a:tabLst>
                <a:tab pos="5059363" algn="l"/>
              </a:tabLst>
              <a:defRPr sz="2300">
                <a:solidFill>
                  <a:schemeClr val="tx1"/>
                </a:solidFill>
              </a:defRPr>
            </a:lvl1pPr>
            <a:lvl2pPr>
              <a:defRPr sz="2300">
                <a:solidFill>
                  <a:schemeClr val="tx1"/>
                </a:solidFill>
              </a:defRPr>
            </a:lvl2pPr>
            <a:lvl3pPr>
              <a:defRPr sz="2300">
                <a:solidFill>
                  <a:schemeClr val="tx1"/>
                </a:solidFill>
              </a:defRPr>
            </a:lvl3pPr>
            <a:lvl4pPr>
              <a:defRPr sz="2300">
                <a:solidFill>
                  <a:schemeClr val="tx1"/>
                </a:solidFill>
              </a:defRPr>
            </a:lvl4pPr>
            <a:lvl5pPr>
              <a:defRPr sz="23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p>
            <a:fld id="{741AFF56-1126-4107-9C02-BC0EFBF16431}" type="slidenum">
              <a:rPr lang="en-GB" smtClean="0"/>
              <a:t>‹#›</a:t>
            </a:fld>
            <a:endParaRPr lang="en-GB"/>
          </a:p>
        </p:txBody>
      </p:sp>
      <p:sp>
        <p:nvSpPr>
          <p:cNvPr id="12" name="Graphic 9">
            <a:extLst>
              <a:ext uri="{FF2B5EF4-FFF2-40B4-BE49-F238E27FC236}">
                <a16:creationId xmlns:a16="http://schemas.microsoft.com/office/drawing/2014/main" id="{DC6B46B2-5670-951A-34DC-520A5FFF8E92}"/>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accent1"/>
          </a:solidFill>
          <a:ln w="9509" cap="flat">
            <a:noFill/>
            <a:prstDash val="solid"/>
            <a:miter/>
          </a:ln>
        </p:spPr>
        <p:txBody>
          <a:bodyPr rtlCol="0" anchor="ctr"/>
          <a:lstStyle/>
          <a:p>
            <a:endParaRPr lang="en-US"/>
          </a:p>
        </p:txBody>
      </p:sp>
    </p:spTree>
    <p:extLst>
      <p:ext uri="{BB962C8B-B14F-4D97-AF65-F5344CB8AC3E}">
        <p14:creationId xmlns:p14="http://schemas.microsoft.com/office/powerpoint/2010/main" val="3858356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2" y="269601"/>
            <a:ext cx="11554001" cy="1220996"/>
          </a:xfrm>
        </p:spPr>
        <p:txBody>
          <a:bodyPr/>
          <a:lstStyle>
            <a:lvl1pPr>
              <a:defRPr sz="4200" b="0" i="0">
                <a:solidFill>
                  <a:schemeClr val="bg1"/>
                </a:solidFill>
                <a:latin typeface="+mj-lt"/>
              </a:defRPr>
            </a:lvl1pPr>
          </a:lstStyle>
          <a:p>
            <a:r>
              <a:rPr lang="en-US"/>
              <a:t>Click to edit Master title style</a:t>
            </a:r>
            <a:endParaRPr lang="en-GB"/>
          </a:p>
        </p:txBody>
      </p:sp>
      <p:sp>
        <p:nvSpPr>
          <p:cNvPr id="12" name="Graphic 9">
            <a:extLst>
              <a:ext uri="{FF2B5EF4-FFF2-40B4-BE49-F238E27FC236}">
                <a16:creationId xmlns:a16="http://schemas.microsoft.com/office/drawing/2014/main" id="{DC6B46B2-5670-951A-34DC-520A5FFF8E92}"/>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bg1"/>
          </a:solidFill>
          <a:ln w="9509" cap="flat">
            <a:noFill/>
            <a:prstDash val="solid"/>
            <a:miter/>
          </a:ln>
        </p:spPr>
        <p:txBody>
          <a:bodyPr rtlCol="0" anchor="ctr"/>
          <a:lstStyle/>
          <a:p>
            <a:endParaRPr lang="en-US"/>
          </a:p>
        </p:txBody>
      </p:sp>
      <p:sp>
        <p:nvSpPr>
          <p:cNvPr id="8" name="Text Placeholder 7">
            <a:extLst>
              <a:ext uri="{FF2B5EF4-FFF2-40B4-BE49-F238E27FC236}">
                <a16:creationId xmlns:a16="http://schemas.microsoft.com/office/drawing/2014/main" id="{6D15CAF0-DBAD-68DB-B4B8-EF505A445D04}"/>
              </a:ext>
            </a:extLst>
          </p:cNvPr>
          <p:cNvSpPr>
            <a:spLocks noGrp="1"/>
          </p:cNvSpPr>
          <p:nvPr>
            <p:ph type="body" sz="quarter" idx="10" hasCustomPrompt="1"/>
          </p:nvPr>
        </p:nvSpPr>
        <p:spPr>
          <a:xfrm>
            <a:off x="6096000" y="3429000"/>
            <a:ext cx="6048267" cy="4010982"/>
          </a:xfrm>
        </p:spPr>
        <p:txBody>
          <a:bodyPr anchor="b" anchorCtr="0"/>
          <a:lstStyle>
            <a:lvl1pPr algn="r">
              <a:defRPr sz="23000">
                <a:solidFill>
                  <a:schemeClr val="bg1"/>
                </a:solidFill>
              </a:defRPr>
            </a:lvl1pPr>
          </a:lstStyle>
          <a:p>
            <a:pPr lvl="0"/>
            <a:r>
              <a:rPr lang="en-GB"/>
              <a:t>#</a:t>
            </a:r>
            <a:endParaRPr lang="en-US"/>
          </a:p>
        </p:txBody>
      </p:sp>
    </p:spTree>
    <p:extLst>
      <p:ext uri="{BB962C8B-B14F-4D97-AF65-F5344CB8AC3E}">
        <p14:creationId xmlns:p14="http://schemas.microsoft.com/office/powerpoint/2010/main" val="640948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Feature Copy">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2" y="235980"/>
            <a:ext cx="9804590" cy="4443594"/>
          </a:xfrm>
        </p:spPr>
        <p:txBody>
          <a:bodyPr/>
          <a:lstStyle>
            <a:lvl1pPr>
              <a:lnSpc>
                <a:spcPct val="100000"/>
              </a:lnSpc>
              <a:defRPr sz="3500" b="0" i="0">
                <a:solidFill>
                  <a:schemeClr val="tx1"/>
                </a:solidFill>
                <a:latin typeface="+mj-lt"/>
              </a:defRPr>
            </a:lvl1pPr>
          </a:lstStyle>
          <a:p>
            <a:r>
              <a:rPr lang="en-US"/>
              <a:t>Click to edit Master title style</a:t>
            </a:r>
            <a:endParaRPr lang="en-GB"/>
          </a:p>
        </p:txBody>
      </p:sp>
      <p:sp>
        <p:nvSpPr>
          <p:cNvPr id="3" name="Graphic 9">
            <a:extLst>
              <a:ext uri="{FF2B5EF4-FFF2-40B4-BE49-F238E27FC236}">
                <a16:creationId xmlns:a16="http://schemas.microsoft.com/office/drawing/2014/main" id="{9B1AB03E-57D3-D012-D1A8-49BD6BF75415}"/>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tx1"/>
          </a:solidFill>
          <a:ln w="9509" cap="flat">
            <a:noFill/>
            <a:prstDash val="solid"/>
            <a:miter/>
          </a:ln>
        </p:spPr>
        <p:txBody>
          <a:bodyPr rtlCol="0" anchor="ctr"/>
          <a:lstStyle/>
          <a:p>
            <a:endParaRPr lang="en-US"/>
          </a:p>
        </p:txBody>
      </p:sp>
      <p:sp>
        <p:nvSpPr>
          <p:cNvPr id="8" name="Slide Number Placeholder 7">
            <a:extLst>
              <a:ext uri="{FF2B5EF4-FFF2-40B4-BE49-F238E27FC236}">
                <a16:creationId xmlns:a16="http://schemas.microsoft.com/office/drawing/2014/main" id="{231C67D6-C5B6-BEE1-88C5-321259FD8646}"/>
              </a:ext>
            </a:extLst>
          </p:cNvPr>
          <p:cNvSpPr>
            <a:spLocks noGrp="1"/>
          </p:cNvSpPr>
          <p:nvPr>
            <p:ph type="sldNum" sz="quarter" idx="12"/>
          </p:nvPr>
        </p:nvSpPr>
        <p:spPr/>
        <p:txBody>
          <a:bodyPr/>
          <a:lstStyle>
            <a:lvl1pPr>
              <a:defRPr>
                <a:solidFill>
                  <a:schemeClr val="tx1"/>
                </a:solidFill>
              </a:defRPr>
            </a:lvl1pPr>
          </a:lstStyle>
          <a:p>
            <a:fld id="{741AFF56-1126-4107-9C02-BC0EFBF16431}" type="slidenum">
              <a:rPr lang="en-GB" smtClean="0"/>
              <a:pPr/>
              <a:t>‹#›</a:t>
            </a:fld>
            <a:endParaRPr lang="en-GB"/>
          </a:p>
        </p:txBody>
      </p:sp>
    </p:spTree>
    <p:extLst>
      <p:ext uri="{BB962C8B-B14F-4D97-AF65-F5344CB8AC3E}">
        <p14:creationId xmlns:p14="http://schemas.microsoft.com/office/powerpoint/2010/main" val="2416771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378F8866-9DAD-2F19-71C0-40E571A05C88}"/>
              </a:ext>
            </a:extLst>
          </p:cNvPr>
          <p:cNvSpPr/>
          <p:nvPr userDrawn="1"/>
        </p:nvSpPr>
        <p:spPr>
          <a:xfrm>
            <a:off x="6603805" y="1271393"/>
            <a:ext cx="5277046" cy="5277046"/>
          </a:xfrm>
          <a:custGeom>
            <a:avLst/>
            <a:gdLst>
              <a:gd name="connsiteX0" fmla="*/ 2055876 w 2055875"/>
              <a:gd name="connsiteY0" fmla="*/ 2055876 h 2055875"/>
              <a:gd name="connsiteX1" fmla="*/ 2055876 w 2055875"/>
              <a:gd name="connsiteY1" fmla="*/ 1027938 h 2055875"/>
              <a:gd name="connsiteX2" fmla="*/ 1027938 w 2055875"/>
              <a:gd name="connsiteY2" fmla="*/ 0 h 2055875"/>
              <a:gd name="connsiteX3" fmla="*/ 0 w 2055875"/>
              <a:gd name="connsiteY3" fmla="*/ 1027938 h 2055875"/>
              <a:gd name="connsiteX4" fmla="*/ 1027938 w 2055875"/>
              <a:gd name="connsiteY4" fmla="*/ 2055876 h 2055875"/>
              <a:gd name="connsiteX5" fmla="*/ 2055876 w 2055875"/>
              <a:gd name="connsiteY5" fmla="*/ 2055876 h 205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5875" h="2055875">
                <a:moveTo>
                  <a:pt x="2055876" y="2055876"/>
                </a:moveTo>
                <a:lnTo>
                  <a:pt x="2055876" y="1027938"/>
                </a:lnTo>
                <a:cubicBezTo>
                  <a:pt x="2055876" y="460248"/>
                  <a:pt x="1595628" y="0"/>
                  <a:pt x="1027938" y="0"/>
                </a:cubicBezTo>
                <a:cubicBezTo>
                  <a:pt x="460248" y="0"/>
                  <a:pt x="0" y="460248"/>
                  <a:pt x="0" y="1027938"/>
                </a:cubicBezTo>
                <a:cubicBezTo>
                  <a:pt x="0" y="1595723"/>
                  <a:pt x="460248" y="2055876"/>
                  <a:pt x="1027938" y="2055876"/>
                </a:cubicBezTo>
                <a:lnTo>
                  <a:pt x="2055876" y="2055876"/>
                </a:lnTo>
                <a:close/>
              </a:path>
            </a:pathLst>
          </a:custGeom>
          <a:solidFill>
            <a:schemeClr val="bg1"/>
          </a:solid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2" y="269601"/>
            <a:ext cx="11554001" cy="1220996"/>
          </a:xfrm>
        </p:spPr>
        <p:txBody>
          <a:bodyPr/>
          <a:lstStyle>
            <a:lvl1pPr>
              <a:defRPr sz="4200" b="0" i="0">
                <a:solidFill>
                  <a:schemeClr val="bg1"/>
                </a:solidFill>
                <a:latin typeface="+mj-lt"/>
              </a:defRPr>
            </a:lvl1pPr>
          </a:lstStyle>
          <a:p>
            <a:r>
              <a:rPr lang="en-US"/>
              <a:t>Click to edit Master title style</a:t>
            </a:r>
            <a:endParaRPr lang="en-GB"/>
          </a:p>
        </p:txBody>
      </p:sp>
      <p:sp>
        <p:nvSpPr>
          <p:cNvPr id="18" name="Graphic 16">
            <a:extLst>
              <a:ext uri="{FF2B5EF4-FFF2-40B4-BE49-F238E27FC236}">
                <a16:creationId xmlns:a16="http://schemas.microsoft.com/office/drawing/2014/main" id="{05D16763-91CF-A8AE-40FD-F33DB51DCF46}"/>
              </a:ext>
            </a:extLst>
          </p:cNvPr>
          <p:cNvSpPr/>
          <p:nvPr userDrawn="1"/>
        </p:nvSpPr>
        <p:spPr>
          <a:xfrm>
            <a:off x="352426" y="6216963"/>
            <a:ext cx="862600" cy="331475"/>
          </a:xfrm>
          <a:custGeom>
            <a:avLst/>
            <a:gdLst>
              <a:gd name="connsiteX0" fmla="*/ 3092178 w 3469189"/>
              <a:gd name="connsiteY0" fmla="*/ 1327542 h 1333121"/>
              <a:gd name="connsiteX1" fmla="*/ 3153161 w 3469189"/>
              <a:gd name="connsiteY1" fmla="*/ 1266731 h 1333121"/>
              <a:gd name="connsiteX2" fmla="*/ 3092178 w 3469189"/>
              <a:gd name="connsiteY2" fmla="*/ 1206770 h 1333121"/>
              <a:gd name="connsiteX3" fmla="*/ 3031100 w 3469189"/>
              <a:gd name="connsiteY3" fmla="*/ 1266731 h 1333121"/>
              <a:gd name="connsiteX4" fmla="*/ 3092178 w 3469189"/>
              <a:gd name="connsiteY4" fmla="*/ 1327542 h 1333121"/>
              <a:gd name="connsiteX5" fmla="*/ 2665013 w 3469189"/>
              <a:gd name="connsiteY5" fmla="*/ 1078244 h 1333121"/>
              <a:gd name="connsiteX6" fmla="*/ 2772825 w 3469189"/>
              <a:gd name="connsiteY6" fmla="*/ 981210 h 1333121"/>
              <a:gd name="connsiteX7" fmla="*/ 2879783 w 3469189"/>
              <a:gd name="connsiteY7" fmla="*/ 1078244 h 1333121"/>
              <a:gd name="connsiteX8" fmla="*/ 2665013 w 3469189"/>
              <a:gd name="connsiteY8" fmla="*/ 1078244 h 1333121"/>
              <a:gd name="connsiteX9" fmla="*/ 2776720 w 3469189"/>
              <a:gd name="connsiteY9" fmla="*/ 1333122 h 1333121"/>
              <a:gd name="connsiteX10" fmla="*/ 2962993 w 3469189"/>
              <a:gd name="connsiteY10" fmla="*/ 1216322 h 1333121"/>
              <a:gd name="connsiteX11" fmla="*/ 2863160 w 3469189"/>
              <a:gd name="connsiteY11" fmla="*/ 1216322 h 1333121"/>
              <a:gd name="connsiteX12" fmla="*/ 2778334 w 3469189"/>
              <a:gd name="connsiteY12" fmla="*/ 1258881 h 1333121"/>
              <a:gd name="connsiteX13" fmla="*/ 2663398 w 3469189"/>
              <a:gd name="connsiteY13" fmla="*/ 1146810 h 1333121"/>
              <a:gd name="connsiteX14" fmla="*/ 2974012 w 3469189"/>
              <a:gd name="connsiteY14" fmla="*/ 1146810 h 1333121"/>
              <a:gd name="connsiteX15" fmla="*/ 2770355 w 3469189"/>
              <a:gd name="connsiteY15" fmla="*/ 906213 h 1333121"/>
              <a:gd name="connsiteX16" fmla="*/ 2567459 w 3469189"/>
              <a:gd name="connsiteY16" fmla="*/ 1120802 h 1333121"/>
              <a:gd name="connsiteX17" fmla="*/ 2776720 w 3469189"/>
              <a:gd name="connsiteY17" fmla="*/ 1333122 h 1333121"/>
              <a:gd name="connsiteX18" fmla="*/ 2467721 w 3469189"/>
              <a:gd name="connsiteY18" fmla="*/ 1325177 h 1333121"/>
              <a:gd name="connsiteX19" fmla="*/ 2527944 w 3469189"/>
              <a:gd name="connsiteY19" fmla="*/ 1317233 h 1333121"/>
              <a:gd name="connsiteX20" fmla="*/ 2527944 w 3469189"/>
              <a:gd name="connsiteY20" fmla="*/ 1248572 h 1333121"/>
              <a:gd name="connsiteX21" fmla="*/ 2493082 w 3469189"/>
              <a:gd name="connsiteY21" fmla="*/ 1252544 h 1333121"/>
              <a:gd name="connsiteX22" fmla="*/ 2439224 w 3469189"/>
              <a:gd name="connsiteY22" fmla="*/ 1188612 h 1333121"/>
              <a:gd name="connsiteX23" fmla="*/ 2439224 w 3469189"/>
              <a:gd name="connsiteY23" fmla="*/ 991424 h 1333121"/>
              <a:gd name="connsiteX24" fmla="*/ 2520059 w 3469189"/>
              <a:gd name="connsiteY24" fmla="*/ 991424 h 1333121"/>
              <a:gd name="connsiteX25" fmla="*/ 2520059 w 3469189"/>
              <a:gd name="connsiteY25" fmla="*/ 918034 h 1333121"/>
              <a:gd name="connsiteX26" fmla="*/ 2439224 w 3469189"/>
              <a:gd name="connsiteY26" fmla="*/ 918034 h 1333121"/>
              <a:gd name="connsiteX27" fmla="*/ 2439224 w 3469189"/>
              <a:gd name="connsiteY27" fmla="*/ 799722 h 1333121"/>
              <a:gd name="connsiteX28" fmla="*/ 2347274 w 3469189"/>
              <a:gd name="connsiteY28" fmla="*/ 799722 h 1333121"/>
              <a:gd name="connsiteX29" fmla="*/ 2347274 w 3469189"/>
              <a:gd name="connsiteY29" fmla="*/ 918034 h 1333121"/>
              <a:gd name="connsiteX30" fmla="*/ 2278312 w 3469189"/>
              <a:gd name="connsiteY30" fmla="*/ 918034 h 1333121"/>
              <a:gd name="connsiteX31" fmla="*/ 2278312 w 3469189"/>
              <a:gd name="connsiteY31" fmla="*/ 991424 h 1333121"/>
              <a:gd name="connsiteX32" fmla="*/ 2347274 w 3469189"/>
              <a:gd name="connsiteY32" fmla="*/ 991424 h 1333121"/>
              <a:gd name="connsiteX33" fmla="*/ 2347274 w 3469189"/>
              <a:gd name="connsiteY33" fmla="*/ 1206014 h 1333121"/>
              <a:gd name="connsiteX34" fmla="*/ 2467721 w 3469189"/>
              <a:gd name="connsiteY34" fmla="*/ 1325177 h 1333121"/>
              <a:gd name="connsiteX35" fmla="*/ 2012058 w 3469189"/>
              <a:gd name="connsiteY35" fmla="*/ 1333122 h 1333121"/>
              <a:gd name="connsiteX36" fmla="*/ 2126140 w 3469189"/>
              <a:gd name="connsiteY36" fmla="*/ 1271554 h 1333121"/>
              <a:gd name="connsiteX37" fmla="*/ 2126140 w 3469189"/>
              <a:gd name="connsiteY37" fmla="*/ 1321300 h 1333121"/>
              <a:gd name="connsiteX38" fmla="*/ 2218849 w 3469189"/>
              <a:gd name="connsiteY38" fmla="*/ 1321300 h 1333121"/>
              <a:gd name="connsiteX39" fmla="*/ 2218849 w 3469189"/>
              <a:gd name="connsiteY39" fmla="*/ 918129 h 1333121"/>
              <a:gd name="connsiteX40" fmla="*/ 2124525 w 3469189"/>
              <a:gd name="connsiteY40" fmla="*/ 918129 h 1333121"/>
              <a:gd name="connsiteX41" fmla="*/ 2124525 w 3469189"/>
              <a:gd name="connsiteY41" fmla="*/ 1141419 h 1333121"/>
              <a:gd name="connsiteX42" fmla="*/ 2039700 w 3469189"/>
              <a:gd name="connsiteY42" fmla="*/ 1255854 h 1333121"/>
              <a:gd name="connsiteX43" fmla="*/ 1971593 w 3469189"/>
              <a:gd name="connsiteY43" fmla="*/ 1170643 h 1333121"/>
              <a:gd name="connsiteX44" fmla="*/ 1971593 w 3469189"/>
              <a:gd name="connsiteY44" fmla="*/ 918129 h 1333121"/>
              <a:gd name="connsiteX45" fmla="*/ 1877269 w 3469189"/>
              <a:gd name="connsiteY45" fmla="*/ 918129 h 1333121"/>
              <a:gd name="connsiteX46" fmla="*/ 1877269 w 3469189"/>
              <a:gd name="connsiteY46" fmla="*/ 1184829 h 1333121"/>
              <a:gd name="connsiteX47" fmla="*/ 2012058 w 3469189"/>
              <a:gd name="connsiteY47" fmla="*/ 1333122 h 1333121"/>
              <a:gd name="connsiteX48" fmla="*/ 1749698 w 3469189"/>
              <a:gd name="connsiteY48" fmla="*/ 1325177 h 1333121"/>
              <a:gd name="connsiteX49" fmla="*/ 1809921 w 3469189"/>
              <a:gd name="connsiteY49" fmla="*/ 1317233 h 1333121"/>
              <a:gd name="connsiteX50" fmla="*/ 1809921 w 3469189"/>
              <a:gd name="connsiteY50" fmla="*/ 1248572 h 1333121"/>
              <a:gd name="connsiteX51" fmla="*/ 1775060 w 3469189"/>
              <a:gd name="connsiteY51" fmla="*/ 1252544 h 1333121"/>
              <a:gd name="connsiteX52" fmla="*/ 1721201 w 3469189"/>
              <a:gd name="connsiteY52" fmla="*/ 1188612 h 1333121"/>
              <a:gd name="connsiteX53" fmla="*/ 1721201 w 3469189"/>
              <a:gd name="connsiteY53" fmla="*/ 991424 h 1333121"/>
              <a:gd name="connsiteX54" fmla="*/ 1802037 w 3469189"/>
              <a:gd name="connsiteY54" fmla="*/ 991424 h 1333121"/>
              <a:gd name="connsiteX55" fmla="*/ 1802037 w 3469189"/>
              <a:gd name="connsiteY55" fmla="*/ 918034 h 1333121"/>
              <a:gd name="connsiteX56" fmla="*/ 1721201 w 3469189"/>
              <a:gd name="connsiteY56" fmla="*/ 918034 h 1333121"/>
              <a:gd name="connsiteX57" fmla="*/ 1721201 w 3469189"/>
              <a:gd name="connsiteY57" fmla="*/ 799722 h 1333121"/>
              <a:gd name="connsiteX58" fmla="*/ 1629252 w 3469189"/>
              <a:gd name="connsiteY58" fmla="*/ 799722 h 1333121"/>
              <a:gd name="connsiteX59" fmla="*/ 1629252 w 3469189"/>
              <a:gd name="connsiteY59" fmla="*/ 918034 h 1333121"/>
              <a:gd name="connsiteX60" fmla="*/ 1560290 w 3469189"/>
              <a:gd name="connsiteY60" fmla="*/ 918034 h 1333121"/>
              <a:gd name="connsiteX61" fmla="*/ 1560290 w 3469189"/>
              <a:gd name="connsiteY61" fmla="*/ 991424 h 1333121"/>
              <a:gd name="connsiteX62" fmla="*/ 1629252 w 3469189"/>
              <a:gd name="connsiteY62" fmla="*/ 991424 h 1333121"/>
              <a:gd name="connsiteX63" fmla="*/ 1629252 w 3469189"/>
              <a:gd name="connsiteY63" fmla="*/ 1206014 h 1333121"/>
              <a:gd name="connsiteX64" fmla="*/ 1749698 w 3469189"/>
              <a:gd name="connsiteY64" fmla="*/ 1325177 h 1333121"/>
              <a:gd name="connsiteX65" fmla="*/ 1392349 w 3469189"/>
              <a:gd name="connsiteY65" fmla="*/ 815516 h 1333121"/>
              <a:gd name="connsiteX66" fmla="*/ 1454187 w 3469189"/>
              <a:gd name="connsiteY66" fmla="*/ 877084 h 1333121"/>
              <a:gd name="connsiteX67" fmla="*/ 1516025 w 3469189"/>
              <a:gd name="connsiteY67" fmla="*/ 815516 h 1333121"/>
              <a:gd name="connsiteX68" fmla="*/ 1454187 w 3469189"/>
              <a:gd name="connsiteY68" fmla="*/ 753191 h 1333121"/>
              <a:gd name="connsiteX69" fmla="*/ 1392349 w 3469189"/>
              <a:gd name="connsiteY69" fmla="*/ 815516 h 1333121"/>
              <a:gd name="connsiteX70" fmla="*/ 1407358 w 3469189"/>
              <a:gd name="connsiteY70" fmla="*/ 1321205 h 1333121"/>
              <a:gd name="connsiteX71" fmla="*/ 1500827 w 3469189"/>
              <a:gd name="connsiteY71" fmla="*/ 1321205 h 1333121"/>
              <a:gd name="connsiteX72" fmla="*/ 1500827 w 3469189"/>
              <a:gd name="connsiteY72" fmla="*/ 918034 h 1333121"/>
              <a:gd name="connsiteX73" fmla="*/ 1407358 w 3469189"/>
              <a:gd name="connsiteY73" fmla="*/ 918034 h 1333121"/>
              <a:gd name="connsiteX74" fmla="*/ 1407358 w 3469189"/>
              <a:gd name="connsiteY74" fmla="*/ 1321205 h 1333121"/>
              <a:gd name="connsiteX75" fmla="*/ 1275798 w 3469189"/>
              <a:gd name="connsiteY75" fmla="*/ 1325177 h 1333121"/>
              <a:gd name="connsiteX76" fmla="*/ 1336021 w 3469189"/>
              <a:gd name="connsiteY76" fmla="*/ 1317233 h 1333121"/>
              <a:gd name="connsiteX77" fmla="*/ 1336021 w 3469189"/>
              <a:gd name="connsiteY77" fmla="*/ 1248572 h 1333121"/>
              <a:gd name="connsiteX78" fmla="*/ 1301160 w 3469189"/>
              <a:gd name="connsiteY78" fmla="*/ 1252544 h 1333121"/>
              <a:gd name="connsiteX79" fmla="*/ 1247301 w 3469189"/>
              <a:gd name="connsiteY79" fmla="*/ 1188612 h 1333121"/>
              <a:gd name="connsiteX80" fmla="*/ 1247301 w 3469189"/>
              <a:gd name="connsiteY80" fmla="*/ 991424 h 1333121"/>
              <a:gd name="connsiteX81" fmla="*/ 1328137 w 3469189"/>
              <a:gd name="connsiteY81" fmla="*/ 991424 h 1333121"/>
              <a:gd name="connsiteX82" fmla="*/ 1328137 w 3469189"/>
              <a:gd name="connsiteY82" fmla="*/ 918034 h 1333121"/>
              <a:gd name="connsiteX83" fmla="*/ 1247301 w 3469189"/>
              <a:gd name="connsiteY83" fmla="*/ 918034 h 1333121"/>
              <a:gd name="connsiteX84" fmla="*/ 1247301 w 3469189"/>
              <a:gd name="connsiteY84" fmla="*/ 799722 h 1333121"/>
              <a:gd name="connsiteX85" fmla="*/ 1155352 w 3469189"/>
              <a:gd name="connsiteY85" fmla="*/ 799722 h 1333121"/>
              <a:gd name="connsiteX86" fmla="*/ 1155352 w 3469189"/>
              <a:gd name="connsiteY86" fmla="*/ 918034 h 1333121"/>
              <a:gd name="connsiteX87" fmla="*/ 1086390 w 3469189"/>
              <a:gd name="connsiteY87" fmla="*/ 918034 h 1333121"/>
              <a:gd name="connsiteX88" fmla="*/ 1086390 w 3469189"/>
              <a:gd name="connsiteY88" fmla="*/ 991424 h 1333121"/>
              <a:gd name="connsiteX89" fmla="*/ 1155352 w 3469189"/>
              <a:gd name="connsiteY89" fmla="*/ 991424 h 1333121"/>
              <a:gd name="connsiteX90" fmla="*/ 1155352 w 3469189"/>
              <a:gd name="connsiteY90" fmla="*/ 1206014 h 1333121"/>
              <a:gd name="connsiteX91" fmla="*/ 1275798 w 3469189"/>
              <a:gd name="connsiteY91" fmla="*/ 1325177 h 1333121"/>
              <a:gd name="connsiteX92" fmla="*/ 878839 w 3469189"/>
              <a:gd name="connsiteY92" fmla="*/ 1333122 h 1333121"/>
              <a:gd name="connsiteX93" fmla="*/ 1057988 w 3469189"/>
              <a:gd name="connsiteY93" fmla="*/ 1202136 h 1333121"/>
              <a:gd name="connsiteX94" fmla="*/ 909805 w 3469189"/>
              <a:gd name="connsiteY94" fmla="*/ 1080608 h 1333121"/>
              <a:gd name="connsiteX95" fmla="*/ 860696 w 3469189"/>
              <a:gd name="connsiteY95" fmla="*/ 1069543 h 1333121"/>
              <a:gd name="connsiteX96" fmla="*/ 796483 w 3469189"/>
              <a:gd name="connsiteY96" fmla="*/ 1023012 h 1333121"/>
              <a:gd name="connsiteX97" fmla="*/ 866205 w 3469189"/>
              <a:gd name="connsiteY97" fmla="*/ 975630 h 1333121"/>
              <a:gd name="connsiteX98" fmla="*/ 949415 w 3469189"/>
              <a:gd name="connsiteY98" fmla="*/ 1026890 h 1333121"/>
              <a:gd name="connsiteX99" fmla="*/ 1043740 w 3469189"/>
              <a:gd name="connsiteY99" fmla="*/ 1026890 h 1333121"/>
              <a:gd name="connsiteX100" fmla="*/ 867060 w 3469189"/>
              <a:gd name="connsiteY100" fmla="*/ 906969 h 1333121"/>
              <a:gd name="connsiteX101" fmla="*/ 700639 w 3469189"/>
              <a:gd name="connsiteY101" fmla="*/ 1028497 h 1333121"/>
              <a:gd name="connsiteX102" fmla="*/ 836948 w 3469189"/>
              <a:gd name="connsiteY102" fmla="*/ 1148418 h 1333121"/>
              <a:gd name="connsiteX103" fmla="*/ 884538 w 3469189"/>
              <a:gd name="connsiteY103" fmla="*/ 1158632 h 1333121"/>
              <a:gd name="connsiteX104" fmla="*/ 962239 w 3469189"/>
              <a:gd name="connsiteY104" fmla="*/ 1211499 h 1333121"/>
              <a:gd name="connsiteX105" fmla="*/ 883778 w 3469189"/>
              <a:gd name="connsiteY105" fmla="*/ 1263610 h 1333121"/>
              <a:gd name="connsiteX106" fmla="*/ 787934 w 3469189"/>
              <a:gd name="connsiteY106" fmla="*/ 1195800 h 1333121"/>
              <a:gd name="connsiteX107" fmla="*/ 686486 w 3469189"/>
              <a:gd name="connsiteY107" fmla="*/ 1195800 h 1333121"/>
              <a:gd name="connsiteX108" fmla="*/ 878839 w 3469189"/>
              <a:gd name="connsiteY108" fmla="*/ 1333122 h 1333121"/>
              <a:gd name="connsiteX109" fmla="*/ 271764 w 3469189"/>
              <a:gd name="connsiteY109" fmla="*/ 1321205 h 1333121"/>
              <a:gd name="connsiteX110" fmla="*/ 366088 w 3469189"/>
              <a:gd name="connsiteY110" fmla="*/ 1321205 h 1333121"/>
              <a:gd name="connsiteX111" fmla="*/ 366088 w 3469189"/>
              <a:gd name="connsiteY111" fmla="*/ 1096402 h 1333121"/>
              <a:gd name="connsiteX112" fmla="*/ 457182 w 3469189"/>
              <a:gd name="connsiteY112" fmla="*/ 983574 h 1333121"/>
              <a:gd name="connsiteX113" fmla="*/ 523770 w 3469189"/>
              <a:gd name="connsiteY113" fmla="*/ 1060936 h 1333121"/>
              <a:gd name="connsiteX114" fmla="*/ 523770 w 3469189"/>
              <a:gd name="connsiteY114" fmla="*/ 1321300 h 1333121"/>
              <a:gd name="connsiteX115" fmla="*/ 618854 w 3469189"/>
              <a:gd name="connsiteY115" fmla="*/ 1321300 h 1333121"/>
              <a:gd name="connsiteX116" fmla="*/ 618854 w 3469189"/>
              <a:gd name="connsiteY116" fmla="*/ 1053087 h 1333121"/>
              <a:gd name="connsiteX117" fmla="*/ 484159 w 3469189"/>
              <a:gd name="connsiteY117" fmla="*/ 906307 h 1333121"/>
              <a:gd name="connsiteX118" fmla="*/ 363713 w 3469189"/>
              <a:gd name="connsiteY118" fmla="*/ 970239 h 1333121"/>
              <a:gd name="connsiteX119" fmla="*/ 363713 w 3469189"/>
              <a:gd name="connsiteY119" fmla="*/ 918129 h 1333121"/>
              <a:gd name="connsiteX120" fmla="*/ 271764 w 3469189"/>
              <a:gd name="connsiteY120" fmla="*/ 918129 h 1333121"/>
              <a:gd name="connsiteX121" fmla="*/ 271764 w 3469189"/>
              <a:gd name="connsiteY121" fmla="*/ 1321205 h 1333121"/>
              <a:gd name="connsiteX122" fmla="*/ 271764 w 3469189"/>
              <a:gd name="connsiteY122" fmla="*/ 1321205 h 1333121"/>
              <a:gd name="connsiteX123" fmla="*/ 65732 w 3469189"/>
              <a:gd name="connsiteY123" fmla="*/ 1321205 h 1333121"/>
              <a:gd name="connsiteX124" fmla="*/ 164806 w 3469189"/>
              <a:gd name="connsiteY124" fmla="*/ 1321205 h 1333121"/>
              <a:gd name="connsiteX125" fmla="*/ 164806 w 3469189"/>
              <a:gd name="connsiteY125" fmla="*/ 768890 h 1333121"/>
              <a:gd name="connsiteX126" fmla="*/ 65732 w 3469189"/>
              <a:gd name="connsiteY126" fmla="*/ 768890 h 1333121"/>
              <a:gd name="connsiteX127" fmla="*/ 65732 w 3469189"/>
              <a:gd name="connsiteY127" fmla="*/ 1321205 h 1333121"/>
              <a:gd name="connsiteX128" fmla="*/ 65732 w 3469189"/>
              <a:gd name="connsiteY128" fmla="*/ 1321205 h 1333121"/>
              <a:gd name="connsiteX129" fmla="*/ 3290040 w 3469189"/>
              <a:gd name="connsiteY129" fmla="*/ 579931 h 1333121"/>
              <a:gd name="connsiteX130" fmla="*/ 3469190 w 3469189"/>
              <a:gd name="connsiteY130" fmla="*/ 448945 h 1333121"/>
              <a:gd name="connsiteX131" fmla="*/ 3321007 w 3469189"/>
              <a:gd name="connsiteY131" fmla="*/ 327417 h 1333121"/>
              <a:gd name="connsiteX132" fmla="*/ 3271898 w 3469189"/>
              <a:gd name="connsiteY132" fmla="*/ 316352 h 1333121"/>
              <a:gd name="connsiteX133" fmla="*/ 3207685 w 3469189"/>
              <a:gd name="connsiteY133" fmla="*/ 269821 h 1333121"/>
              <a:gd name="connsiteX134" fmla="*/ 3277407 w 3469189"/>
              <a:gd name="connsiteY134" fmla="*/ 222534 h 1333121"/>
              <a:gd name="connsiteX135" fmla="*/ 3360617 w 3469189"/>
              <a:gd name="connsiteY135" fmla="*/ 273793 h 1333121"/>
              <a:gd name="connsiteX136" fmla="*/ 3454942 w 3469189"/>
              <a:gd name="connsiteY136" fmla="*/ 273793 h 1333121"/>
              <a:gd name="connsiteX137" fmla="*/ 3278262 w 3469189"/>
              <a:gd name="connsiteY137" fmla="*/ 153873 h 1333121"/>
              <a:gd name="connsiteX138" fmla="*/ 3111841 w 3469189"/>
              <a:gd name="connsiteY138" fmla="*/ 275401 h 1333121"/>
              <a:gd name="connsiteX139" fmla="*/ 3248151 w 3469189"/>
              <a:gd name="connsiteY139" fmla="*/ 395321 h 1333121"/>
              <a:gd name="connsiteX140" fmla="*/ 3295740 w 3469189"/>
              <a:gd name="connsiteY140" fmla="*/ 405535 h 1333121"/>
              <a:gd name="connsiteX141" fmla="*/ 3373441 w 3469189"/>
              <a:gd name="connsiteY141" fmla="*/ 458402 h 1333121"/>
              <a:gd name="connsiteX142" fmla="*/ 3294980 w 3469189"/>
              <a:gd name="connsiteY142" fmla="*/ 510513 h 1333121"/>
              <a:gd name="connsiteX143" fmla="*/ 3199136 w 3469189"/>
              <a:gd name="connsiteY143" fmla="*/ 442703 h 1333121"/>
              <a:gd name="connsiteX144" fmla="*/ 3097688 w 3469189"/>
              <a:gd name="connsiteY144" fmla="*/ 442703 h 1333121"/>
              <a:gd name="connsiteX145" fmla="*/ 3290040 w 3469189"/>
              <a:gd name="connsiteY145" fmla="*/ 579931 h 1333121"/>
              <a:gd name="connsiteX146" fmla="*/ 2747463 w 3469189"/>
              <a:gd name="connsiteY146" fmla="*/ 325052 h 1333121"/>
              <a:gd name="connsiteX147" fmla="*/ 2855276 w 3469189"/>
              <a:gd name="connsiteY147" fmla="*/ 228019 h 1333121"/>
              <a:gd name="connsiteX148" fmla="*/ 2962233 w 3469189"/>
              <a:gd name="connsiteY148" fmla="*/ 325052 h 1333121"/>
              <a:gd name="connsiteX149" fmla="*/ 2747463 w 3469189"/>
              <a:gd name="connsiteY149" fmla="*/ 325052 h 1333121"/>
              <a:gd name="connsiteX150" fmla="*/ 2859170 w 3469189"/>
              <a:gd name="connsiteY150" fmla="*/ 579931 h 1333121"/>
              <a:gd name="connsiteX151" fmla="*/ 3045444 w 3469189"/>
              <a:gd name="connsiteY151" fmla="*/ 463131 h 1333121"/>
              <a:gd name="connsiteX152" fmla="*/ 2945610 w 3469189"/>
              <a:gd name="connsiteY152" fmla="*/ 463131 h 1333121"/>
              <a:gd name="connsiteX153" fmla="*/ 2860785 w 3469189"/>
              <a:gd name="connsiteY153" fmla="*/ 505690 h 1333121"/>
              <a:gd name="connsiteX154" fmla="*/ 2745848 w 3469189"/>
              <a:gd name="connsiteY154" fmla="*/ 393619 h 1333121"/>
              <a:gd name="connsiteX155" fmla="*/ 3056462 w 3469189"/>
              <a:gd name="connsiteY155" fmla="*/ 393619 h 1333121"/>
              <a:gd name="connsiteX156" fmla="*/ 2852806 w 3469189"/>
              <a:gd name="connsiteY156" fmla="*/ 153022 h 1333121"/>
              <a:gd name="connsiteX157" fmla="*/ 2649909 w 3469189"/>
              <a:gd name="connsiteY157" fmla="*/ 367611 h 1333121"/>
              <a:gd name="connsiteX158" fmla="*/ 2859170 w 3469189"/>
              <a:gd name="connsiteY158" fmla="*/ 579931 h 1333121"/>
              <a:gd name="connsiteX159" fmla="*/ 2465536 w 3469189"/>
              <a:gd name="connsiteY159" fmla="*/ 62325 h 1333121"/>
              <a:gd name="connsiteX160" fmla="*/ 2527374 w 3469189"/>
              <a:gd name="connsiteY160" fmla="*/ 123893 h 1333121"/>
              <a:gd name="connsiteX161" fmla="*/ 2589211 w 3469189"/>
              <a:gd name="connsiteY161" fmla="*/ 62325 h 1333121"/>
              <a:gd name="connsiteX162" fmla="*/ 2527374 w 3469189"/>
              <a:gd name="connsiteY162" fmla="*/ 0 h 1333121"/>
              <a:gd name="connsiteX163" fmla="*/ 2465536 w 3469189"/>
              <a:gd name="connsiteY163" fmla="*/ 62325 h 1333121"/>
              <a:gd name="connsiteX164" fmla="*/ 2480639 w 3469189"/>
              <a:gd name="connsiteY164" fmla="*/ 568109 h 1333121"/>
              <a:gd name="connsiteX165" fmla="*/ 2574108 w 3469189"/>
              <a:gd name="connsiteY165" fmla="*/ 568109 h 1333121"/>
              <a:gd name="connsiteX166" fmla="*/ 2574108 w 3469189"/>
              <a:gd name="connsiteY166" fmla="*/ 164938 h 1333121"/>
              <a:gd name="connsiteX167" fmla="*/ 2480639 w 3469189"/>
              <a:gd name="connsiteY167" fmla="*/ 164938 h 1333121"/>
              <a:gd name="connsiteX168" fmla="*/ 2480639 w 3469189"/>
              <a:gd name="connsiteY168" fmla="*/ 568109 h 1333121"/>
              <a:gd name="connsiteX169" fmla="*/ 2183703 w 3469189"/>
              <a:gd name="connsiteY169" fmla="*/ 568109 h 1333121"/>
              <a:gd name="connsiteX170" fmla="*/ 2278027 w 3469189"/>
              <a:gd name="connsiteY170" fmla="*/ 568109 h 1333121"/>
              <a:gd name="connsiteX171" fmla="*/ 2278027 w 3469189"/>
              <a:gd name="connsiteY171" fmla="*/ 385864 h 1333121"/>
              <a:gd name="connsiteX172" fmla="*/ 2347749 w 3469189"/>
              <a:gd name="connsiteY172" fmla="*/ 249393 h 1333121"/>
              <a:gd name="connsiteX173" fmla="*/ 2419846 w 3469189"/>
              <a:gd name="connsiteY173" fmla="*/ 243056 h 1333121"/>
              <a:gd name="connsiteX174" fmla="*/ 2419846 w 3469189"/>
              <a:gd name="connsiteY174" fmla="*/ 153116 h 1333121"/>
              <a:gd name="connsiteX175" fmla="*/ 2275653 w 3469189"/>
              <a:gd name="connsiteY175" fmla="*/ 247785 h 1333121"/>
              <a:gd name="connsiteX176" fmla="*/ 2275653 w 3469189"/>
              <a:gd name="connsiteY176" fmla="*/ 164938 h 1333121"/>
              <a:gd name="connsiteX177" fmla="*/ 2183703 w 3469189"/>
              <a:gd name="connsiteY177" fmla="*/ 164938 h 1333121"/>
              <a:gd name="connsiteX178" fmla="*/ 2183703 w 3469189"/>
              <a:gd name="connsiteY178" fmla="*/ 568109 h 1333121"/>
              <a:gd name="connsiteX179" fmla="*/ 1778195 w 3469189"/>
              <a:gd name="connsiteY179" fmla="*/ 366098 h 1333121"/>
              <a:gd name="connsiteX180" fmla="*/ 1881258 w 3469189"/>
              <a:gd name="connsiteY180" fmla="*/ 228776 h 1333121"/>
              <a:gd name="connsiteX181" fmla="*/ 1987456 w 3469189"/>
              <a:gd name="connsiteY181" fmla="*/ 366098 h 1333121"/>
              <a:gd name="connsiteX182" fmla="*/ 1881258 w 3469189"/>
              <a:gd name="connsiteY182" fmla="*/ 504933 h 1333121"/>
              <a:gd name="connsiteX183" fmla="*/ 1778195 w 3469189"/>
              <a:gd name="connsiteY183" fmla="*/ 366098 h 1333121"/>
              <a:gd name="connsiteX184" fmla="*/ 1862925 w 3469189"/>
              <a:gd name="connsiteY184" fmla="*/ 579931 h 1333121"/>
              <a:gd name="connsiteX185" fmla="*/ 1985746 w 3469189"/>
              <a:gd name="connsiteY185" fmla="*/ 517606 h 1333121"/>
              <a:gd name="connsiteX186" fmla="*/ 1985746 w 3469189"/>
              <a:gd name="connsiteY186" fmla="*/ 568109 h 1333121"/>
              <a:gd name="connsiteX187" fmla="*/ 2080830 w 3469189"/>
              <a:gd name="connsiteY187" fmla="*/ 568109 h 1333121"/>
              <a:gd name="connsiteX188" fmla="*/ 2080830 w 3469189"/>
              <a:gd name="connsiteY188" fmla="*/ 164938 h 1333121"/>
              <a:gd name="connsiteX189" fmla="*/ 1985746 w 3469189"/>
              <a:gd name="connsiteY189" fmla="*/ 164938 h 1333121"/>
              <a:gd name="connsiteX190" fmla="*/ 1985746 w 3469189"/>
              <a:gd name="connsiteY190" fmla="*/ 217048 h 1333121"/>
              <a:gd name="connsiteX191" fmla="*/ 1862925 w 3469189"/>
              <a:gd name="connsiteY191" fmla="*/ 153116 h 1333121"/>
              <a:gd name="connsiteX192" fmla="*/ 1681496 w 3469189"/>
              <a:gd name="connsiteY192" fmla="*/ 366098 h 1333121"/>
              <a:gd name="connsiteX193" fmla="*/ 1862925 w 3469189"/>
              <a:gd name="connsiteY193" fmla="*/ 579931 h 1333121"/>
              <a:gd name="connsiteX194" fmla="*/ 1398049 w 3469189"/>
              <a:gd name="connsiteY194" fmla="*/ 579931 h 1333121"/>
              <a:gd name="connsiteX195" fmla="*/ 1512131 w 3469189"/>
              <a:gd name="connsiteY195" fmla="*/ 518363 h 1333121"/>
              <a:gd name="connsiteX196" fmla="*/ 1512131 w 3469189"/>
              <a:gd name="connsiteY196" fmla="*/ 568109 h 1333121"/>
              <a:gd name="connsiteX197" fmla="*/ 1604840 w 3469189"/>
              <a:gd name="connsiteY197" fmla="*/ 568109 h 1333121"/>
              <a:gd name="connsiteX198" fmla="*/ 1604840 w 3469189"/>
              <a:gd name="connsiteY198" fmla="*/ 164938 h 1333121"/>
              <a:gd name="connsiteX199" fmla="*/ 1510516 w 3469189"/>
              <a:gd name="connsiteY199" fmla="*/ 164938 h 1333121"/>
              <a:gd name="connsiteX200" fmla="*/ 1510516 w 3469189"/>
              <a:gd name="connsiteY200" fmla="*/ 388228 h 1333121"/>
              <a:gd name="connsiteX201" fmla="*/ 1425691 w 3469189"/>
              <a:gd name="connsiteY201" fmla="*/ 502663 h 1333121"/>
              <a:gd name="connsiteX202" fmla="*/ 1357488 w 3469189"/>
              <a:gd name="connsiteY202" fmla="*/ 417452 h 1333121"/>
              <a:gd name="connsiteX203" fmla="*/ 1357488 w 3469189"/>
              <a:gd name="connsiteY203" fmla="*/ 164938 h 1333121"/>
              <a:gd name="connsiteX204" fmla="*/ 1263164 w 3469189"/>
              <a:gd name="connsiteY204" fmla="*/ 164938 h 1333121"/>
              <a:gd name="connsiteX205" fmla="*/ 1263164 w 3469189"/>
              <a:gd name="connsiteY205" fmla="*/ 431543 h 1333121"/>
              <a:gd name="connsiteX206" fmla="*/ 1398049 w 3469189"/>
              <a:gd name="connsiteY206" fmla="*/ 579931 h 1333121"/>
              <a:gd name="connsiteX207" fmla="*/ 1136734 w 3469189"/>
              <a:gd name="connsiteY207" fmla="*/ 572081 h 1333121"/>
              <a:gd name="connsiteX208" fmla="*/ 1196957 w 3469189"/>
              <a:gd name="connsiteY208" fmla="*/ 564137 h 1333121"/>
              <a:gd name="connsiteX209" fmla="*/ 1196957 w 3469189"/>
              <a:gd name="connsiteY209" fmla="*/ 495476 h 1333121"/>
              <a:gd name="connsiteX210" fmla="*/ 1162096 w 3469189"/>
              <a:gd name="connsiteY210" fmla="*/ 499448 h 1333121"/>
              <a:gd name="connsiteX211" fmla="*/ 1108237 w 3469189"/>
              <a:gd name="connsiteY211" fmla="*/ 435515 h 1333121"/>
              <a:gd name="connsiteX212" fmla="*/ 1108237 w 3469189"/>
              <a:gd name="connsiteY212" fmla="*/ 238233 h 1333121"/>
              <a:gd name="connsiteX213" fmla="*/ 1189073 w 3469189"/>
              <a:gd name="connsiteY213" fmla="*/ 238233 h 1333121"/>
              <a:gd name="connsiteX214" fmla="*/ 1189073 w 3469189"/>
              <a:gd name="connsiteY214" fmla="*/ 164843 h 1333121"/>
              <a:gd name="connsiteX215" fmla="*/ 1108237 w 3469189"/>
              <a:gd name="connsiteY215" fmla="*/ 164843 h 1333121"/>
              <a:gd name="connsiteX216" fmla="*/ 1108237 w 3469189"/>
              <a:gd name="connsiteY216" fmla="*/ 46531 h 1333121"/>
              <a:gd name="connsiteX217" fmla="*/ 1016288 w 3469189"/>
              <a:gd name="connsiteY217" fmla="*/ 46531 h 1333121"/>
              <a:gd name="connsiteX218" fmla="*/ 1016288 w 3469189"/>
              <a:gd name="connsiteY218" fmla="*/ 164843 h 1333121"/>
              <a:gd name="connsiteX219" fmla="*/ 947326 w 3469189"/>
              <a:gd name="connsiteY219" fmla="*/ 164843 h 1333121"/>
              <a:gd name="connsiteX220" fmla="*/ 947326 w 3469189"/>
              <a:gd name="connsiteY220" fmla="*/ 238233 h 1333121"/>
              <a:gd name="connsiteX221" fmla="*/ 1016288 w 3469189"/>
              <a:gd name="connsiteY221" fmla="*/ 238233 h 1333121"/>
              <a:gd name="connsiteX222" fmla="*/ 1016288 w 3469189"/>
              <a:gd name="connsiteY222" fmla="*/ 452823 h 1333121"/>
              <a:gd name="connsiteX223" fmla="*/ 1136734 w 3469189"/>
              <a:gd name="connsiteY223" fmla="*/ 572081 h 1333121"/>
              <a:gd name="connsiteX224" fmla="*/ 734360 w 3469189"/>
              <a:gd name="connsiteY224" fmla="*/ 579931 h 1333121"/>
              <a:gd name="connsiteX225" fmla="*/ 919019 w 3469189"/>
              <a:gd name="connsiteY225" fmla="*/ 441095 h 1333121"/>
              <a:gd name="connsiteX226" fmla="*/ 825550 w 3469189"/>
              <a:gd name="connsiteY226" fmla="*/ 441095 h 1333121"/>
              <a:gd name="connsiteX227" fmla="*/ 735975 w 3469189"/>
              <a:gd name="connsiteY227" fmla="*/ 502663 h 1333121"/>
              <a:gd name="connsiteX228" fmla="*/ 632152 w 3469189"/>
              <a:gd name="connsiteY228" fmla="*/ 367706 h 1333121"/>
              <a:gd name="connsiteX229" fmla="*/ 738350 w 3469189"/>
              <a:gd name="connsiteY229" fmla="*/ 231235 h 1333121"/>
              <a:gd name="connsiteX230" fmla="*/ 825550 w 3469189"/>
              <a:gd name="connsiteY230" fmla="*/ 292803 h 1333121"/>
              <a:gd name="connsiteX231" fmla="*/ 918259 w 3469189"/>
              <a:gd name="connsiteY231" fmla="*/ 292803 h 1333121"/>
              <a:gd name="connsiteX232" fmla="*/ 736735 w 3469189"/>
              <a:gd name="connsiteY232" fmla="*/ 153967 h 1333121"/>
              <a:gd name="connsiteX233" fmla="*/ 533079 w 3469189"/>
              <a:gd name="connsiteY233" fmla="*/ 367800 h 1333121"/>
              <a:gd name="connsiteX234" fmla="*/ 734360 w 3469189"/>
              <a:gd name="connsiteY234" fmla="*/ 579931 h 1333121"/>
              <a:gd name="connsiteX235" fmla="*/ 172690 w 3469189"/>
              <a:gd name="connsiteY235" fmla="*/ 370070 h 1333121"/>
              <a:gd name="connsiteX236" fmla="*/ 209926 w 3469189"/>
              <a:gd name="connsiteY236" fmla="*/ 261971 h 1333121"/>
              <a:gd name="connsiteX237" fmla="*/ 259035 w 3469189"/>
              <a:gd name="connsiteY237" fmla="*/ 119164 h 1333121"/>
              <a:gd name="connsiteX238" fmla="*/ 259795 w 3469189"/>
              <a:gd name="connsiteY238" fmla="*/ 119164 h 1333121"/>
              <a:gd name="connsiteX239" fmla="*/ 308904 w 3469189"/>
              <a:gd name="connsiteY239" fmla="*/ 261215 h 1333121"/>
              <a:gd name="connsiteX240" fmla="*/ 346140 w 3469189"/>
              <a:gd name="connsiteY240" fmla="*/ 370070 h 1333121"/>
              <a:gd name="connsiteX241" fmla="*/ 172690 w 3469189"/>
              <a:gd name="connsiteY241" fmla="*/ 370070 h 1333121"/>
              <a:gd name="connsiteX242" fmla="*/ 0 w 3469189"/>
              <a:gd name="connsiteY242" fmla="*/ 568109 h 1333121"/>
              <a:gd name="connsiteX243" fmla="*/ 103823 w 3469189"/>
              <a:gd name="connsiteY243" fmla="*/ 568109 h 1333121"/>
              <a:gd name="connsiteX244" fmla="*/ 143433 w 3469189"/>
              <a:gd name="connsiteY244" fmla="*/ 452917 h 1333121"/>
              <a:gd name="connsiteX245" fmla="*/ 374827 w 3469189"/>
              <a:gd name="connsiteY245" fmla="*/ 452917 h 1333121"/>
              <a:gd name="connsiteX246" fmla="*/ 414437 w 3469189"/>
              <a:gd name="connsiteY246" fmla="*/ 568109 h 1333121"/>
              <a:gd name="connsiteX247" fmla="*/ 520635 w 3469189"/>
              <a:gd name="connsiteY247" fmla="*/ 568109 h 1333121"/>
              <a:gd name="connsiteX248" fmla="*/ 316124 w 3469189"/>
              <a:gd name="connsiteY248" fmla="*/ 15794 h 1333121"/>
              <a:gd name="connsiteX249" fmla="*/ 206791 w 3469189"/>
              <a:gd name="connsiteY249" fmla="*/ 15794 h 1333121"/>
              <a:gd name="connsiteX250" fmla="*/ 0 w 3469189"/>
              <a:gd name="connsiteY250" fmla="*/ 568109 h 133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3469189" h="1333121">
                <a:moveTo>
                  <a:pt x="3092178" y="1327542"/>
                </a:moveTo>
                <a:cubicBezTo>
                  <a:pt x="3125425" y="1327542"/>
                  <a:pt x="3153161" y="1300683"/>
                  <a:pt x="3153161" y="1266731"/>
                </a:cubicBezTo>
                <a:cubicBezTo>
                  <a:pt x="3153161" y="1233629"/>
                  <a:pt x="3125425" y="1206770"/>
                  <a:pt x="3092178" y="1206770"/>
                </a:cubicBezTo>
                <a:cubicBezTo>
                  <a:pt x="3058837" y="1206770"/>
                  <a:pt x="3031100" y="1233629"/>
                  <a:pt x="3031100" y="1266731"/>
                </a:cubicBezTo>
                <a:cubicBezTo>
                  <a:pt x="3031100" y="1300777"/>
                  <a:pt x="3058837" y="1327542"/>
                  <a:pt x="3092178" y="1327542"/>
                </a:cubicBezTo>
                <a:moveTo>
                  <a:pt x="2665013" y="1078244"/>
                </a:moveTo>
                <a:cubicBezTo>
                  <a:pt x="2673752" y="1021404"/>
                  <a:pt x="2717352" y="981210"/>
                  <a:pt x="2772825" y="981210"/>
                </a:cubicBezTo>
                <a:cubicBezTo>
                  <a:pt x="2833048" y="981210"/>
                  <a:pt x="2871044" y="1019891"/>
                  <a:pt x="2879783" y="1078244"/>
                </a:cubicBezTo>
                <a:lnTo>
                  <a:pt x="2665013" y="1078244"/>
                </a:lnTo>
                <a:close/>
                <a:moveTo>
                  <a:pt x="2776720" y="1333122"/>
                </a:moveTo>
                <a:cubicBezTo>
                  <a:pt x="2876553" y="1333122"/>
                  <a:pt x="2941526" y="1284983"/>
                  <a:pt x="2962993" y="1216322"/>
                </a:cubicBezTo>
                <a:lnTo>
                  <a:pt x="2863160" y="1216322"/>
                </a:lnTo>
                <a:cubicBezTo>
                  <a:pt x="2850526" y="1239966"/>
                  <a:pt x="2824309" y="1258881"/>
                  <a:pt x="2778334" y="1258881"/>
                </a:cubicBezTo>
                <a:cubicBezTo>
                  <a:pt x="2714977" y="1258881"/>
                  <a:pt x="2668147" y="1213863"/>
                  <a:pt x="2663398" y="1146810"/>
                </a:cubicBezTo>
                <a:lnTo>
                  <a:pt x="2974012" y="1146810"/>
                </a:lnTo>
                <a:cubicBezTo>
                  <a:pt x="2972397" y="993789"/>
                  <a:pt x="2891657" y="906213"/>
                  <a:pt x="2770355" y="906213"/>
                </a:cubicBezTo>
                <a:cubicBezTo>
                  <a:pt x="2660168" y="906213"/>
                  <a:pt x="2567459" y="994545"/>
                  <a:pt x="2567459" y="1120802"/>
                </a:cubicBezTo>
                <a:cubicBezTo>
                  <a:pt x="2567554" y="1247910"/>
                  <a:pt x="2647535" y="1333122"/>
                  <a:pt x="2776720" y="1333122"/>
                </a:cubicBezTo>
                <a:moveTo>
                  <a:pt x="2467721" y="1325177"/>
                </a:moveTo>
                <a:cubicBezTo>
                  <a:pt x="2489948" y="1325177"/>
                  <a:pt x="2514455" y="1322056"/>
                  <a:pt x="2527944" y="1317233"/>
                </a:cubicBezTo>
                <a:lnTo>
                  <a:pt x="2527944" y="1248572"/>
                </a:lnTo>
                <a:cubicBezTo>
                  <a:pt x="2514455" y="1250937"/>
                  <a:pt x="2502581" y="1252544"/>
                  <a:pt x="2493082" y="1252544"/>
                </a:cubicBezTo>
                <a:cubicBezTo>
                  <a:pt x="2453472" y="1252544"/>
                  <a:pt x="2439224" y="1230414"/>
                  <a:pt x="2439224" y="1188612"/>
                </a:cubicBezTo>
                <a:lnTo>
                  <a:pt x="2439224" y="991424"/>
                </a:lnTo>
                <a:lnTo>
                  <a:pt x="2520059" y="991424"/>
                </a:lnTo>
                <a:lnTo>
                  <a:pt x="2520059" y="918034"/>
                </a:lnTo>
                <a:lnTo>
                  <a:pt x="2439224" y="918034"/>
                </a:lnTo>
                <a:lnTo>
                  <a:pt x="2439224" y="799722"/>
                </a:lnTo>
                <a:lnTo>
                  <a:pt x="2347274" y="799722"/>
                </a:lnTo>
                <a:lnTo>
                  <a:pt x="2347274" y="918034"/>
                </a:lnTo>
                <a:lnTo>
                  <a:pt x="2278312" y="918034"/>
                </a:lnTo>
                <a:lnTo>
                  <a:pt x="2278312" y="991424"/>
                </a:lnTo>
                <a:lnTo>
                  <a:pt x="2347274" y="991424"/>
                </a:lnTo>
                <a:lnTo>
                  <a:pt x="2347274" y="1206014"/>
                </a:lnTo>
                <a:cubicBezTo>
                  <a:pt x="2347274" y="1295197"/>
                  <a:pt x="2401893" y="1325177"/>
                  <a:pt x="2467721" y="1325177"/>
                </a:cubicBezTo>
                <a:moveTo>
                  <a:pt x="2012058" y="1333122"/>
                </a:moveTo>
                <a:cubicBezTo>
                  <a:pt x="2065157" y="1333122"/>
                  <a:pt x="2104007" y="1311843"/>
                  <a:pt x="2126140" y="1271554"/>
                </a:cubicBezTo>
                <a:lnTo>
                  <a:pt x="2126140" y="1321300"/>
                </a:lnTo>
                <a:lnTo>
                  <a:pt x="2218849" y="1321300"/>
                </a:lnTo>
                <a:lnTo>
                  <a:pt x="2218849" y="918129"/>
                </a:lnTo>
                <a:lnTo>
                  <a:pt x="2124525" y="918129"/>
                </a:lnTo>
                <a:lnTo>
                  <a:pt x="2124525" y="1141419"/>
                </a:lnTo>
                <a:cubicBezTo>
                  <a:pt x="2124525" y="1222659"/>
                  <a:pt x="2081685" y="1255854"/>
                  <a:pt x="2039700" y="1255854"/>
                </a:cubicBezTo>
                <a:cubicBezTo>
                  <a:pt x="1992110" y="1255854"/>
                  <a:pt x="1971593" y="1224267"/>
                  <a:pt x="1971593" y="1170643"/>
                </a:cubicBezTo>
                <a:lnTo>
                  <a:pt x="1971593" y="918129"/>
                </a:lnTo>
                <a:lnTo>
                  <a:pt x="1877269" y="918129"/>
                </a:lnTo>
                <a:lnTo>
                  <a:pt x="1877269" y="1184829"/>
                </a:lnTo>
                <a:cubicBezTo>
                  <a:pt x="1877269" y="1282619"/>
                  <a:pt x="1932742" y="1333122"/>
                  <a:pt x="2012058" y="1333122"/>
                </a:cubicBezTo>
                <a:moveTo>
                  <a:pt x="1749698" y="1325177"/>
                </a:moveTo>
                <a:cubicBezTo>
                  <a:pt x="1771926" y="1325177"/>
                  <a:pt x="1796433" y="1322056"/>
                  <a:pt x="1809921" y="1317233"/>
                </a:cubicBezTo>
                <a:lnTo>
                  <a:pt x="1809921" y="1248572"/>
                </a:lnTo>
                <a:cubicBezTo>
                  <a:pt x="1796433" y="1250937"/>
                  <a:pt x="1784559" y="1252544"/>
                  <a:pt x="1775060" y="1252544"/>
                </a:cubicBezTo>
                <a:cubicBezTo>
                  <a:pt x="1735450" y="1252544"/>
                  <a:pt x="1721201" y="1230414"/>
                  <a:pt x="1721201" y="1188612"/>
                </a:cubicBezTo>
                <a:lnTo>
                  <a:pt x="1721201" y="991424"/>
                </a:lnTo>
                <a:lnTo>
                  <a:pt x="1802037" y="991424"/>
                </a:lnTo>
                <a:lnTo>
                  <a:pt x="1802037" y="918034"/>
                </a:lnTo>
                <a:lnTo>
                  <a:pt x="1721201" y="918034"/>
                </a:lnTo>
                <a:lnTo>
                  <a:pt x="1721201" y="799722"/>
                </a:lnTo>
                <a:lnTo>
                  <a:pt x="1629252" y="799722"/>
                </a:lnTo>
                <a:lnTo>
                  <a:pt x="1629252" y="918034"/>
                </a:lnTo>
                <a:lnTo>
                  <a:pt x="1560290" y="918034"/>
                </a:lnTo>
                <a:lnTo>
                  <a:pt x="1560290" y="991424"/>
                </a:lnTo>
                <a:lnTo>
                  <a:pt x="1629252" y="991424"/>
                </a:lnTo>
                <a:lnTo>
                  <a:pt x="1629252" y="1206014"/>
                </a:lnTo>
                <a:cubicBezTo>
                  <a:pt x="1629252" y="1295197"/>
                  <a:pt x="1683966" y="1325177"/>
                  <a:pt x="1749698" y="1325177"/>
                </a:cubicBezTo>
                <a:moveTo>
                  <a:pt x="1392349" y="815516"/>
                </a:moveTo>
                <a:cubicBezTo>
                  <a:pt x="1392349" y="849468"/>
                  <a:pt x="1420086" y="877084"/>
                  <a:pt x="1454187" y="877084"/>
                </a:cubicBezTo>
                <a:cubicBezTo>
                  <a:pt x="1488288" y="877084"/>
                  <a:pt x="1516025" y="849468"/>
                  <a:pt x="1516025" y="815516"/>
                </a:cubicBezTo>
                <a:cubicBezTo>
                  <a:pt x="1516025" y="780807"/>
                  <a:pt x="1488288" y="753191"/>
                  <a:pt x="1454187" y="753191"/>
                </a:cubicBezTo>
                <a:cubicBezTo>
                  <a:pt x="1420086" y="753191"/>
                  <a:pt x="1392349" y="780712"/>
                  <a:pt x="1392349" y="815516"/>
                </a:cubicBezTo>
                <a:moveTo>
                  <a:pt x="1407358" y="1321205"/>
                </a:moveTo>
                <a:lnTo>
                  <a:pt x="1500827" y="1321205"/>
                </a:lnTo>
                <a:lnTo>
                  <a:pt x="1500827" y="918034"/>
                </a:lnTo>
                <a:lnTo>
                  <a:pt x="1407358" y="918034"/>
                </a:lnTo>
                <a:lnTo>
                  <a:pt x="1407358" y="1321205"/>
                </a:lnTo>
                <a:close/>
                <a:moveTo>
                  <a:pt x="1275798" y="1325177"/>
                </a:moveTo>
                <a:cubicBezTo>
                  <a:pt x="1298025" y="1325177"/>
                  <a:pt x="1322532" y="1322056"/>
                  <a:pt x="1336021" y="1317233"/>
                </a:cubicBezTo>
                <a:lnTo>
                  <a:pt x="1336021" y="1248572"/>
                </a:lnTo>
                <a:cubicBezTo>
                  <a:pt x="1322532" y="1250937"/>
                  <a:pt x="1310659" y="1252544"/>
                  <a:pt x="1301160" y="1252544"/>
                </a:cubicBezTo>
                <a:cubicBezTo>
                  <a:pt x="1261549" y="1252544"/>
                  <a:pt x="1247301" y="1230414"/>
                  <a:pt x="1247301" y="1188612"/>
                </a:cubicBezTo>
                <a:lnTo>
                  <a:pt x="1247301" y="991424"/>
                </a:lnTo>
                <a:lnTo>
                  <a:pt x="1328137" y="991424"/>
                </a:lnTo>
                <a:lnTo>
                  <a:pt x="1328137" y="918034"/>
                </a:lnTo>
                <a:lnTo>
                  <a:pt x="1247301" y="918034"/>
                </a:lnTo>
                <a:lnTo>
                  <a:pt x="1247301" y="799722"/>
                </a:lnTo>
                <a:lnTo>
                  <a:pt x="1155352" y="799722"/>
                </a:lnTo>
                <a:lnTo>
                  <a:pt x="1155352" y="918034"/>
                </a:lnTo>
                <a:lnTo>
                  <a:pt x="1086390" y="918034"/>
                </a:lnTo>
                <a:lnTo>
                  <a:pt x="1086390" y="991424"/>
                </a:lnTo>
                <a:lnTo>
                  <a:pt x="1155352" y="991424"/>
                </a:lnTo>
                <a:lnTo>
                  <a:pt x="1155352" y="1206014"/>
                </a:lnTo>
                <a:cubicBezTo>
                  <a:pt x="1155352" y="1295197"/>
                  <a:pt x="1210065" y="1325177"/>
                  <a:pt x="1275798" y="1325177"/>
                </a:cubicBezTo>
                <a:moveTo>
                  <a:pt x="878839" y="1333122"/>
                </a:moveTo>
                <a:cubicBezTo>
                  <a:pt x="981047" y="1333122"/>
                  <a:pt x="1057988" y="1282619"/>
                  <a:pt x="1057988" y="1202136"/>
                </a:cubicBezTo>
                <a:cubicBezTo>
                  <a:pt x="1057988" y="1131962"/>
                  <a:pt x="999380" y="1100374"/>
                  <a:pt x="909805" y="1080608"/>
                </a:cubicBezTo>
                <a:lnTo>
                  <a:pt x="860696" y="1069543"/>
                </a:lnTo>
                <a:cubicBezTo>
                  <a:pt x="815481" y="1060085"/>
                  <a:pt x="796483" y="1049020"/>
                  <a:pt x="796483" y="1023012"/>
                </a:cubicBezTo>
                <a:cubicBezTo>
                  <a:pt x="796483" y="993789"/>
                  <a:pt x="825835" y="975630"/>
                  <a:pt x="866205" y="975630"/>
                </a:cubicBezTo>
                <a:cubicBezTo>
                  <a:pt x="911420" y="975630"/>
                  <a:pt x="939917" y="994545"/>
                  <a:pt x="949415" y="1026890"/>
                </a:cubicBezTo>
                <a:lnTo>
                  <a:pt x="1043740" y="1026890"/>
                </a:lnTo>
                <a:cubicBezTo>
                  <a:pt x="1034241" y="961444"/>
                  <a:pt x="974778" y="906969"/>
                  <a:pt x="867060" y="906969"/>
                </a:cubicBezTo>
                <a:cubicBezTo>
                  <a:pt x="768841" y="906969"/>
                  <a:pt x="700639" y="957472"/>
                  <a:pt x="700639" y="1028497"/>
                </a:cubicBezTo>
                <a:cubicBezTo>
                  <a:pt x="700639" y="1095551"/>
                  <a:pt x="748989" y="1129503"/>
                  <a:pt x="836948" y="1148418"/>
                </a:cubicBezTo>
                <a:lnTo>
                  <a:pt x="884538" y="1158632"/>
                </a:lnTo>
                <a:cubicBezTo>
                  <a:pt x="941626" y="1170454"/>
                  <a:pt x="962239" y="1183883"/>
                  <a:pt x="962239" y="1211499"/>
                </a:cubicBezTo>
                <a:cubicBezTo>
                  <a:pt x="962239" y="1244600"/>
                  <a:pt x="929753" y="1263610"/>
                  <a:pt x="883778" y="1263610"/>
                </a:cubicBezTo>
                <a:cubicBezTo>
                  <a:pt x="825930" y="1263610"/>
                  <a:pt x="795058" y="1235994"/>
                  <a:pt x="787934" y="1195800"/>
                </a:cubicBezTo>
                <a:lnTo>
                  <a:pt x="686486" y="1195800"/>
                </a:lnTo>
                <a:cubicBezTo>
                  <a:pt x="692565" y="1276282"/>
                  <a:pt x="761527" y="1333122"/>
                  <a:pt x="878839" y="1333122"/>
                </a:cubicBezTo>
                <a:moveTo>
                  <a:pt x="271764" y="1321205"/>
                </a:moveTo>
                <a:lnTo>
                  <a:pt x="366088" y="1321205"/>
                </a:lnTo>
                <a:lnTo>
                  <a:pt x="366088" y="1096402"/>
                </a:lnTo>
                <a:cubicBezTo>
                  <a:pt x="366088" y="1016676"/>
                  <a:pt x="410448" y="983574"/>
                  <a:pt x="457182" y="983574"/>
                </a:cubicBezTo>
                <a:cubicBezTo>
                  <a:pt x="506292" y="983574"/>
                  <a:pt x="523770" y="1016676"/>
                  <a:pt x="523770" y="1060936"/>
                </a:cubicBezTo>
                <a:lnTo>
                  <a:pt x="523770" y="1321300"/>
                </a:lnTo>
                <a:lnTo>
                  <a:pt x="618854" y="1321300"/>
                </a:lnTo>
                <a:lnTo>
                  <a:pt x="618854" y="1053087"/>
                </a:lnTo>
                <a:cubicBezTo>
                  <a:pt x="618854" y="958418"/>
                  <a:pt x="565755" y="906307"/>
                  <a:pt x="484159" y="906307"/>
                </a:cubicBezTo>
                <a:cubicBezTo>
                  <a:pt x="425551" y="906307"/>
                  <a:pt x="385086" y="936287"/>
                  <a:pt x="363713" y="970239"/>
                </a:cubicBezTo>
                <a:lnTo>
                  <a:pt x="363713" y="918129"/>
                </a:lnTo>
                <a:lnTo>
                  <a:pt x="271764" y="918129"/>
                </a:lnTo>
                <a:lnTo>
                  <a:pt x="271764" y="1321205"/>
                </a:lnTo>
                <a:lnTo>
                  <a:pt x="271764" y="1321205"/>
                </a:lnTo>
                <a:close/>
                <a:moveTo>
                  <a:pt x="65732" y="1321205"/>
                </a:moveTo>
                <a:lnTo>
                  <a:pt x="164806" y="1321205"/>
                </a:lnTo>
                <a:lnTo>
                  <a:pt x="164806" y="768890"/>
                </a:lnTo>
                <a:lnTo>
                  <a:pt x="65732" y="768890"/>
                </a:lnTo>
                <a:lnTo>
                  <a:pt x="65732" y="1321205"/>
                </a:lnTo>
                <a:lnTo>
                  <a:pt x="65732" y="1321205"/>
                </a:lnTo>
                <a:close/>
                <a:moveTo>
                  <a:pt x="3290040" y="579931"/>
                </a:moveTo>
                <a:cubicBezTo>
                  <a:pt x="3392249" y="579931"/>
                  <a:pt x="3469190" y="529428"/>
                  <a:pt x="3469190" y="448945"/>
                </a:cubicBezTo>
                <a:cubicBezTo>
                  <a:pt x="3469190" y="378771"/>
                  <a:pt x="3410582" y="347183"/>
                  <a:pt x="3321007" y="327417"/>
                </a:cubicBezTo>
                <a:lnTo>
                  <a:pt x="3271898" y="316352"/>
                </a:lnTo>
                <a:cubicBezTo>
                  <a:pt x="3226683" y="306894"/>
                  <a:pt x="3207685" y="295829"/>
                  <a:pt x="3207685" y="269821"/>
                </a:cubicBezTo>
                <a:cubicBezTo>
                  <a:pt x="3207685" y="240597"/>
                  <a:pt x="3237037" y="222534"/>
                  <a:pt x="3277407" y="222534"/>
                </a:cubicBezTo>
                <a:cubicBezTo>
                  <a:pt x="3322622" y="222534"/>
                  <a:pt x="3351119" y="241449"/>
                  <a:pt x="3360617" y="273793"/>
                </a:cubicBezTo>
                <a:lnTo>
                  <a:pt x="3454942" y="273793"/>
                </a:lnTo>
                <a:cubicBezTo>
                  <a:pt x="3445443" y="208348"/>
                  <a:pt x="3385979" y="153873"/>
                  <a:pt x="3278262" y="153873"/>
                </a:cubicBezTo>
                <a:cubicBezTo>
                  <a:pt x="3179948" y="153873"/>
                  <a:pt x="3111841" y="204375"/>
                  <a:pt x="3111841" y="275401"/>
                </a:cubicBezTo>
                <a:cubicBezTo>
                  <a:pt x="3111841" y="342454"/>
                  <a:pt x="3160191" y="376406"/>
                  <a:pt x="3248151" y="395321"/>
                </a:cubicBezTo>
                <a:lnTo>
                  <a:pt x="3295740" y="405535"/>
                </a:lnTo>
                <a:cubicBezTo>
                  <a:pt x="3352828" y="417357"/>
                  <a:pt x="3373441" y="430787"/>
                  <a:pt x="3373441" y="458402"/>
                </a:cubicBezTo>
                <a:cubicBezTo>
                  <a:pt x="3373441" y="491504"/>
                  <a:pt x="3340955" y="510513"/>
                  <a:pt x="3294980" y="510513"/>
                </a:cubicBezTo>
                <a:cubicBezTo>
                  <a:pt x="3237132" y="510513"/>
                  <a:pt x="3206260" y="482897"/>
                  <a:pt x="3199136" y="442703"/>
                </a:cubicBezTo>
                <a:lnTo>
                  <a:pt x="3097688" y="442703"/>
                </a:lnTo>
                <a:cubicBezTo>
                  <a:pt x="3103862" y="523091"/>
                  <a:pt x="3172729" y="579931"/>
                  <a:pt x="3290040" y="579931"/>
                </a:cubicBezTo>
                <a:moveTo>
                  <a:pt x="2747463" y="325052"/>
                </a:moveTo>
                <a:cubicBezTo>
                  <a:pt x="2756202" y="268213"/>
                  <a:pt x="2799802" y="228019"/>
                  <a:pt x="2855276" y="228019"/>
                </a:cubicBezTo>
                <a:cubicBezTo>
                  <a:pt x="2915499" y="228019"/>
                  <a:pt x="2953494" y="266700"/>
                  <a:pt x="2962233" y="325052"/>
                </a:cubicBezTo>
                <a:lnTo>
                  <a:pt x="2747463" y="325052"/>
                </a:lnTo>
                <a:close/>
                <a:moveTo>
                  <a:pt x="2859170" y="579931"/>
                </a:moveTo>
                <a:cubicBezTo>
                  <a:pt x="2959004" y="579931"/>
                  <a:pt x="3023976" y="531792"/>
                  <a:pt x="3045444" y="463131"/>
                </a:cubicBezTo>
                <a:lnTo>
                  <a:pt x="2945610" y="463131"/>
                </a:lnTo>
                <a:cubicBezTo>
                  <a:pt x="2932977" y="486775"/>
                  <a:pt x="2906760" y="505690"/>
                  <a:pt x="2860785" y="505690"/>
                </a:cubicBezTo>
                <a:cubicBezTo>
                  <a:pt x="2797427" y="505690"/>
                  <a:pt x="2750598" y="460672"/>
                  <a:pt x="2745848" y="393619"/>
                </a:cubicBezTo>
                <a:lnTo>
                  <a:pt x="3056462" y="393619"/>
                </a:lnTo>
                <a:cubicBezTo>
                  <a:pt x="3054848" y="240597"/>
                  <a:pt x="2974012" y="153022"/>
                  <a:pt x="2852806" y="153022"/>
                </a:cubicBezTo>
                <a:cubicBezTo>
                  <a:pt x="2742619" y="153022"/>
                  <a:pt x="2649909" y="241354"/>
                  <a:pt x="2649909" y="367611"/>
                </a:cubicBezTo>
                <a:cubicBezTo>
                  <a:pt x="2650004" y="494719"/>
                  <a:pt x="2729985" y="579931"/>
                  <a:pt x="2859170" y="579931"/>
                </a:cubicBezTo>
                <a:moveTo>
                  <a:pt x="2465536" y="62325"/>
                </a:moveTo>
                <a:cubicBezTo>
                  <a:pt x="2465536" y="96277"/>
                  <a:pt x="2493273" y="123893"/>
                  <a:pt x="2527374" y="123893"/>
                </a:cubicBezTo>
                <a:cubicBezTo>
                  <a:pt x="2561475" y="123893"/>
                  <a:pt x="2589211" y="96277"/>
                  <a:pt x="2589211" y="62325"/>
                </a:cubicBezTo>
                <a:cubicBezTo>
                  <a:pt x="2589211" y="27616"/>
                  <a:pt x="2561475" y="0"/>
                  <a:pt x="2527374" y="0"/>
                </a:cubicBezTo>
                <a:cubicBezTo>
                  <a:pt x="2493273" y="0"/>
                  <a:pt x="2465536" y="27616"/>
                  <a:pt x="2465536" y="62325"/>
                </a:cubicBezTo>
                <a:moveTo>
                  <a:pt x="2480639" y="568109"/>
                </a:moveTo>
                <a:lnTo>
                  <a:pt x="2574108" y="568109"/>
                </a:lnTo>
                <a:lnTo>
                  <a:pt x="2574108" y="164938"/>
                </a:lnTo>
                <a:lnTo>
                  <a:pt x="2480639" y="164938"/>
                </a:lnTo>
                <a:lnTo>
                  <a:pt x="2480639" y="568109"/>
                </a:lnTo>
                <a:close/>
                <a:moveTo>
                  <a:pt x="2183703" y="568109"/>
                </a:moveTo>
                <a:lnTo>
                  <a:pt x="2278027" y="568109"/>
                </a:lnTo>
                <a:lnTo>
                  <a:pt x="2278027" y="385864"/>
                </a:lnTo>
                <a:cubicBezTo>
                  <a:pt x="2278027" y="314082"/>
                  <a:pt x="2298640" y="266700"/>
                  <a:pt x="2347749" y="249393"/>
                </a:cubicBezTo>
                <a:cubicBezTo>
                  <a:pt x="2367602" y="242300"/>
                  <a:pt x="2391349" y="240692"/>
                  <a:pt x="2419846" y="243056"/>
                </a:cubicBezTo>
                <a:lnTo>
                  <a:pt x="2419846" y="153116"/>
                </a:lnTo>
                <a:cubicBezTo>
                  <a:pt x="2349269" y="149144"/>
                  <a:pt x="2301775" y="176003"/>
                  <a:pt x="2275653" y="247785"/>
                </a:cubicBezTo>
                <a:lnTo>
                  <a:pt x="2275653" y="164938"/>
                </a:lnTo>
                <a:lnTo>
                  <a:pt x="2183703" y="164938"/>
                </a:lnTo>
                <a:lnTo>
                  <a:pt x="2183703" y="568109"/>
                </a:lnTo>
                <a:close/>
                <a:moveTo>
                  <a:pt x="1778195" y="366098"/>
                </a:moveTo>
                <a:cubicBezTo>
                  <a:pt x="1778195" y="282494"/>
                  <a:pt x="1814671" y="228776"/>
                  <a:pt x="1881258" y="228776"/>
                </a:cubicBezTo>
                <a:cubicBezTo>
                  <a:pt x="1943856" y="228776"/>
                  <a:pt x="1987456" y="286372"/>
                  <a:pt x="1987456" y="366098"/>
                </a:cubicBezTo>
                <a:cubicBezTo>
                  <a:pt x="1987456" y="446581"/>
                  <a:pt x="1943856" y="504933"/>
                  <a:pt x="1881258" y="504933"/>
                </a:cubicBezTo>
                <a:cubicBezTo>
                  <a:pt x="1814576" y="504933"/>
                  <a:pt x="1778195" y="450553"/>
                  <a:pt x="1778195" y="366098"/>
                </a:cubicBezTo>
                <a:moveTo>
                  <a:pt x="1862925" y="579931"/>
                </a:moveTo>
                <a:cubicBezTo>
                  <a:pt x="1921533" y="579931"/>
                  <a:pt x="1964373" y="553923"/>
                  <a:pt x="1985746" y="517606"/>
                </a:cubicBezTo>
                <a:lnTo>
                  <a:pt x="1985746" y="568109"/>
                </a:lnTo>
                <a:lnTo>
                  <a:pt x="2080830" y="568109"/>
                </a:lnTo>
                <a:lnTo>
                  <a:pt x="2080830" y="164938"/>
                </a:lnTo>
                <a:lnTo>
                  <a:pt x="1985746" y="164938"/>
                </a:lnTo>
                <a:lnTo>
                  <a:pt x="1985746" y="217048"/>
                </a:lnTo>
                <a:cubicBezTo>
                  <a:pt x="1964373" y="180732"/>
                  <a:pt x="1921533" y="153116"/>
                  <a:pt x="1862925" y="153116"/>
                </a:cubicBezTo>
                <a:cubicBezTo>
                  <a:pt x="1759862" y="153116"/>
                  <a:pt x="1681496" y="233599"/>
                  <a:pt x="1681496" y="366098"/>
                </a:cubicBezTo>
                <a:cubicBezTo>
                  <a:pt x="1681496" y="498597"/>
                  <a:pt x="1759957" y="579931"/>
                  <a:pt x="1862925" y="579931"/>
                </a:cubicBezTo>
                <a:moveTo>
                  <a:pt x="1398049" y="579931"/>
                </a:moveTo>
                <a:cubicBezTo>
                  <a:pt x="1451148" y="579931"/>
                  <a:pt x="1489998" y="558651"/>
                  <a:pt x="1512131" y="518363"/>
                </a:cubicBezTo>
                <a:lnTo>
                  <a:pt x="1512131" y="568109"/>
                </a:lnTo>
                <a:lnTo>
                  <a:pt x="1604840" y="568109"/>
                </a:lnTo>
                <a:lnTo>
                  <a:pt x="1604840" y="164938"/>
                </a:lnTo>
                <a:lnTo>
                  <a:pt x="1510516" y="164938"/>
                </a:lnTo>
                <a:lnTo>
                  <a:pt x="1510516" y="388228"/>
                </a:lnTo>
                <a:cubicBezTo>
                  <a:pt x="1510516" y="469468"/>
                  <a:pt x="1467771" y="502663"/>
                  <a:pt x="1425691" y="502663"/>
                </a:cubicBezTo>
                <a:cubicBezTo>
                  <a:pt x="1378101" y="502663"/>
                  <a:pt x="1357488" y="471075"/>
                  <a:pt x="1357488" y="417452"/>
                </a:cubicBezTo>
                <a:lnTo>
                  <a:pt x="1357488" y="164938"/>
                </a:lnTo>
                <a:lnTo>
                  <a:pt x="1263164" y="164938"/>
                </a:lnTo>
                <a:lnTo>
                  <a:pt x="1263164" y="431543"/>
                </a:lnTo>
                <a:cubicBezTo>
                  <a:pt x="1263259" y="529428"/>
                  <a:pt x="1318733" y="579931"/>
                  <a:pt x="1398049" y="579931"/>
                </a:cubicBezTo>
                <a:moveTo>
                  <a:pt x="1136734" y="572081"/>
                </a:moveTo>
                <a:cubicBezTo>
                  <a:pt x="1158961" y="572081"/>
                  <a:pt x="1183468" y="568960"/>
                  <a:pt x="1196957" y="564137"/>
                </a:cubicBezTo>
                <a:lnTo>
                  <a:pt x="1196957" y="495476"/>
                </a:lnTo>
                <a:cubicBezTo>
                  <a:pt x="1183468" y="497840"/>
                  <a:pt x="1171595" y="499448"/>
                  <a:pt x="1162096" y="499448"/>
                </a:cubicBezTo>
                <a:cubicBezTo>
                  <a:pt x="1122486" y="499448"/>
                  <a:pt x="1108237" y="477412"/>
                  <a:pt x="1108237" y="435515"/>
                </a:cubicBezTo>
                <a:lnTo>
                  <a:pt x="1108237" y="238233"/>
                </a:lnTo>
                <a:lnTo>
                  <a:pt x="1189073" y="238233"/>
                </a:lnTo>
                <a:lnTo>
                  <a:pt x="1189073" y="164843"/>
                </a:lnTo>
                <a:lnTo>
                  <a:pt x="1108237" y="164843"/>
                </a:lnTo>
                <a:lnTo>
                  <a:pt x="1108237" y="46531"/>
                </a:lnTo>
                <a:lnTo>
                  <a:pt x="1016288" y="46531"/>
                </a:lnTo>
                <a:lnTo>
                  <a:pt x="1016288" y="164843"/>
                </a:lnTo>
                <a:lnTo>
                  <a:pt x="947326" y="164843"/>
                </a:lnTo>
                <a:lnTo>
                  <a:pt x="947326" y="238233"/>
                </a:lnTo>
                <a:lnTo>
                  <a:pt x="1016288" y="238233"/>
                </a:lnTo>
                <a:lnTo>
                  <a:pt x="1016288" y="452823"/>
                </a:lnTo>
                <a:cubicBezTo>
                  <a:pt x="1016288" y="542101"/>
                  <a:pt x="1070906" y="572081"/>
                  <a:pt x="1136734" y="572081"/>
                </a:cubicBezTo>
                <a:moveTo>
                  <a:pt x="734360" y="579931"/>
                </a:moveTo>
                <a:cubicBezTo>
                  <a:pt x="840558" y="579931"/>
                  <a:pt x="907905" y="515998"/>
                  <a:pt x="919019" y="441095"/>
                </a:cubicBezTo>
                <a:lnTo>
                  <a:pt x="825550" y="441095"/>
                </a:lnTo>
                <a:cubicBezTo>
                  <a:pt x="812821" y="476561"/>
                  <a:pt x="785939" y="502663"/>
                  <a:pt x="735975" y="502663"/>
                </a:cubicBezTo>
                <a:cubicBezTo>
                  <a:pt x="678127" y="502663"/>
                  <a:pt x="632152" y="456133"/>
                  <a:pt x="632152" y="367706"/>
                </a:cubicBezTo>
                <a:cubicBezTo>
                  <a:pt x="632152" y="278522"/>
                  <a:pt x="677367" y="231235"/>
                  <a:pt x="738350" y="231235"/>
                </a:cubicBezTo>
                <a:cubicBezTo>
                  <a:pt x="784325" y="231235"/>
                  <a:pt x="812821" y="256486"/>
                  <a:pt x="825550" y="292803"/>
                </a:cubicBezTo>
                <a:lnTo>
                  <a:pt x="918259" y="292803"/>
                </a:lnTo>
                <a:cubicBezTo>
                  <a:pt x="907145" y="217048"/>
                  <a:pt x="842173" y="153967"/>
                  <a:pt x="736735" y="153967"/>
                </a:cubicBezTo>
                <a:cubicBezTo>
                  <a:pt x="620278" y="153967"/>
                  <a:pt x="533079" y="237571"/>
                  <a:pt x="533079" y="367800"/>
                </a:cubicBezTo>
                <a:cubicBezTo>
                  <a:pt x="533079" y="499448"/>
                  <a:pt x="618664" y="579931"/>
                  <a:pt x="734360" y="579931"/>
                </a:cubicBezTo>
                <a:moveTo>
                  <a:pt x="172690" y="370070"/>
                </a:moveTo>
                <a:lnTo>
                  <a:pt x="209926" y="261971"/>
                </a:lnTo>
                <a:cubicBezTo>
                  <a:pt x="225789" y="220926"/>
                  <a:pt x="240797" y="174395"/>
                  <a:pt x="259035" y="119164"/>
                </a:cubicBezTo>
                <a:lnTo>
                  <a:pt x="259795" y="119164"/>
                </a:lnTo>
                <a:cubicBezTo>
                  <a:pt x="278793" y="174395"/>
                  <a:pt x="294656" y="221777"/>
                  <a:pt x="308904" y="261215"/>
                </a:cubicBezTo>
                <a:lnTo>
                  <a:pt x="346140" y="370070"/>
                </a:lnTo>
                <a:lnTo>
                  <a:pt x="172690" y="370070"/>
                </a:lnTo>
                <a:close/>
                <a:moveTo>
                  <a:pt x="0" y="568109"/>
                </a:moveTo>
                <a:lnTo>
                  <a:pt x="103823" y="568109"/>
                </a:lnTo>
                <a:lnTo>
                  <a:pt x="143433" y="452917"/>
                </a:lnTo>
                <a:lnTo>
                  <a:pt x="374827" y="452917"/>
                </a:lnTo>
                <a:lnTo>
                  <a:pt x="414437" y="568109"/>
                </a:lnTo>
                <a:lnTo>
                  <a:pt x="520635" y="568109"/>
                </a:lnTo>
                <a:lnTo>
                  <a:pt x="316124" y="15794"/>
                </a:lnTo>
                <a:lnTo>
                  <a:pt x="206791" y="15794"/>
                </a:lnTo>
                <a:lnTo>
                  <a:pt x="0" y="568109"/>
                </a:lnTo>
                <a:close/>
              </a:path>
            </a:pathLst>
          </a:custGeom>
          <a:solidFill>
            <a:schemeClr val="bg1"/>
          </a:solidFill>
          <a:ln w="9499" cap="flat">
            <a:noFill/>
            <a:prstDash val="solid"/>
            <a:miter/>
          </a:ln>
        </p:spPr>
        <p:txBody>
          <a:bodyPr rtlCol="0" anchor="ctr"/>
          <a:lstStyle/>
          <a:p>
            <a:endParaRPr lang="en-US"/>
          </a:p>
        </p:txBody>
      </p:sp>
      <p:sp>
        <p:nvSpPr>
          <p:cNvPr id="21" name="Picture Placeholder 20">
            <a:extLst>
              <a:ext uri="{FF2B5EF4-FFF2-40B4-BE49-F238E27FC236}">
                <a16:creationId xmlns:a16="http://schemas.microsoft.com/office/drawing/2014/main" id="{EB1CCA5B-9CF3-3D9F-2FAF-8ADCA0DD54D0}"/>
              </a:ext>
            </a:extLst>
          </p:cNvPr>
          <p:cNvSpPr>
            <a:spLocks noGrp="1"/>
          </p:cNvSpPr>
          <p:nvPr>
            <p:ph type="pic" sz="quarter" idx="10"/>
          </p:nvPr>
        </p:nvSpPr>
        <p:spPr>
          <a:xfrm>
            <a:off x="7389936" y="2057498"/>
            <a:ext cx="3704784" cy="3705082"/>
          </a:xfrm>
          <a:custGeom>
            <a:avLst/>
            <a:gdLst>
              <a:gd name="connsiteX0" fmla="*/ 1517053 w 3034108"/>
              <a:gd name="connsiteY0" fmla="*/ 0 h 3034353"/>
              <a:gd name="connsiteX1" fmla="*/ 3034108 w 3034108"/>
              <a:gd name="connsiteY1" fmla="*/ 1517053 h 3034353"/>
              <a:gd name="connsiteX2" fmla="*/ 1517053 w 3034108"/>
              <a:gd name="connsiteY2" fmla="*/ 3034353 h 3034353"/>
              <a:gd name="connsiteX3" fmla="*/ 0 w 3034108"/>
              <a:gd name="connsiteY3" fmla="*/ 1517053 h 3034353"/>
              <a:gd name="connsiteX4" fmla="*/ 1517053 w 3034108"/>
              <a:gd name="connsiteY4" fmla="*/ 0 h 3034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108" h="3034353">
                <a:moveTo>
                  <a:pt x="1517053" y="0"/>
                </a:moveTo>
                <a:cubicBezTo>
                  <a:pt x="2354917" y="0"/>
                  <a:pt x="3034108" y="679191"/>
                  <a:pt x="3034108" y="1517053"/>
                </a:cubicBezTo>
                <a:cubicBezTo>
                  <a:pt x="3034108" y="2355161"/>
                  <a:pt x="2354917" y="3034353"/>
                  <a:pt x="1517053" y="3034353"/>
                </a:cubicBezTo>
                <a:cubicBezTo>
                  <a:pt x="679191" y="3034353"/>
                  <a:pt x="0" y="2355161"/>
                  <a:pt x="0" y="1517053"/>
                </a:cubicBezTo>
                <a:cubicBezTo>
                  <a:pt x="0" y="679191"/>
                  <a:pt x="679191" y="0"/>
                  <a:pt x="1517053" y="0"/>
                </a:cubicBezTo>
                <a:close/>
              </a:path>
            </a:pathLst>
          </a:custGeom>
          <a:solidFill>
            <a:schemeClr val="accent1"/>
          </a:solidFill>
        </p:spPr>
        <p:txBody>
          <a:bodyPr wrap="square" anchor="ctr" anchorCtr="0">
            <a:noAutofit/>
          </a:bodyPr>
          <a:lstStyle>
            <a:lvl1pPr algn="ctr">
              <a:defRPr sz="1000">
                <a:solidFill>
                  <a:schemeClr val="bg1"/>
                </a:solidFill>
              </a:defRPr>
            </a:lvl1pPr>
          </a:lstStyle>
          <a:p>
            <a:endParaRPr lang="en-US"/>
          </a:p>
        </p:txBody>
      </p:sp>
    </p:spTree>
    <p:extLst>
      <p:ext uri="{BB962C8B-B14F-4D97-AF65-F5344CB8AC3E}">
        <p14:creationId xmlns:p14="http://schemas.microsoft.com/office/powerpoint/2010/main" val="39119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theme" Target="../theme/theme2.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957E79-DEA8-79CD-9E4E-5D2FE921BB11}"/>
              </a:ext>
            </a:extLst>
          </p:cNvPr>
          <p:cNvSpPr>
            <a:spLocks noGrp="1"/>
          </p:cNvSpPr>
          <p:nvPr>
            <p:ph type="title"/>
          </p:nvPr>
        </p:nvSpPr>
        <p:spPr>
          <a:xfrm>
            <a:off x="326848" y="288390"/>
            <a:ext cx="11554001" cy="101607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EAF8F9D-C689-B18D-09AF-9B4C40550649}"/>
              </a:ext>
            </a:extLst>
          </p:cNvPr>
          <p:cNvSpPr>
            <a:spLocks noGrp="1"/>
          </p:cNvSpPr>
          <p:nvPr>
            <p:ph type="body" idx="1"/>
          </p:nvPr>
        </p:nvSpPr>
        <p:spPr>
          <a:xfrm>
            <a:off x="352424" y="1493113"/>
            <a:ext cx="11528425" cy="4351338"/>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030489-BEFE-3F81-C3A1-A8FAC2B087EE}"/>
              </a:ext>
            </a:extLst>
          </p:cNvPr>
          <p:cNvSpPr>
            <a:spLocks noGrp="1"/>
          </p:cNvSpPr>
          <p:nvPr>
            <p:ph type="dt" sz="half" idx="2"/>
          </p:nvPr>
        </p:nvSpPr>
        <p:spPr>
          <a:xfrm>
            <a:off x="9150438" y="298318"/>
            <a:ext cx="2743200" cy="365125"/>
          </a:xfrm>
          <a:prstGeom prst="rect">
            <a:avLst/>
          </a:prstGeom>
        </p:spPr>
        <p:txBody>
          <a:bodyPr vert="horz" lIns="0" tIns="0" rIns="0" bIns="0" rtlCol="0" anchor="t" anchorCtr="0">
            <a:noAutofit/>
          </a:bodyPr>
          <a:lstStyle>
            <a:lvl1pPr algn="r">
              <a:defRPr sz="1000">
                <a:solidFill>
                  <a:schemeClr val="tx2"/>
                </a:solidFill>
              </a:defRPr>
            </a:lvl1pPr>
          </a:lstStyle>
          <a:p>
            <a:endParaRPr lang="en-GB"/>
          </a:p>
        </p:txBody>
      </p:sp>
      <p:sp>
        <p:nvSpPr>
          <p:cNvPr id="5" name="Footer Placeholder 4">
            <a:extLst>
              <a:ext uri="{FF2B5EF4-FFF2-40B4-BE49-F238E27FC236}">
                <a16:creationId xmlns:a16="http://schemas.microsoft.com/office/drawing/2014/main" id="{B0D5ED46-91E3-B100-7875-C1E1825CAF89}"/>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tx2"/>
                </a:solidFill>
                <a:latin typeface="ABC Oracle Medium" panose="020B0504040202060203" pitchFamily="34" charset="77"/>
              </a:defRPr>
            </a:lvl1pPr>
          </a:lstStyle>
          <a:p>
            <a:endParaRPr lang="en-GB"/>
          </a:p>
        </p:txBody>
      </p:sp>
      <p:sp>
        <p:nvSpPr>
          <p:cNvPr id="6" name="Slide Number Placeholder 5">
            <a:extLst>
              <a:ext uri="{FF2B5EF4-FFF2-40B4-BE49-F238E27FC236}">
                <a16:creationId xmlns:a16="http://schemas.microsoft.com/office/drawing/2014/main" id="{7D749530-956E-B9F1-B7EE-49FFED17FEA9}"/>
              </a:ext>
            </a:extLst>
          </p:cNvPr>
          <p:cNvSpPr>
            <a:spLocks noGrp="1"/>
          </p:cNvSpPr>
          <p:nvPr>
            <p:ph type="sldNum" sz="quarter" idx="4"/>
          </p:nvPr>
        </p:nvSpPr>
        <p:spPr>
          <a:xfrm>
            <a:off x="11467577" y="6400800"/>
            <a:ext cx="416447" cy="186484"/>
          </a:xfrm>
          <a:prstGeom prst="rect">
            <a:avLst/>
          </a:prstGeom>
        </p:spPr>
        <p:txBody>
          <a:bodyPr vert="horz" lIns="0" tIns="0" rIns="0" bIns="0" rtlCol="0" anchor="b" anchorCtr="0">
            <a:noAutofit/>
          </a:bodyPr>
          <a:lstStyle>
            <a:lvl1pPr algn="r">
              <a:defRPr sz="1000" b="0" i="0">
                <a:solidFill>
                  <a:schemeClr val="tx2"/>
                </a:solidFill>
                <a:latin typeface="ABC Oracle Medium" panose="020B0504040202060203" pitchFamily="34" charset="77"/>
              </a:defRPr>
            </a:lvl1pPr>
          </a:lstStyle>
          <a:p>
            <a:fld id="{741AFF56-1126-4107-9C02-BC0EFBF16431}" type="slidenum">
              <a:rPr lang="en-GB" smtClean="0"/>
              <a:pPr/>
              <a:t>‹#›</a:t>
            </a:fld>
            <a:endParaRPr lang="en-GB"/>
          </a:p>
        </p:txBody>
      </p:sp>
    </p:spTree>
    <p:extLst>
      <p:ext uri="{BB962C8B-B14F-4D97-AF65-F5344CB8AC3E}">
        <p14:creationId xmlns:p14="http://schemas.microsoft.com/office/powerpoint/2010/main" val="2528825846"/>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8" r:id="rId3"/>
    <p:sldLayoutId id="2147483664" r:id="rId4"/>
    <p:sldLayoutId id="2147483665" r:id="rId5"/>
    <p:sldLayoutId id="2147483650" r:id="rId6"/>
    <p:sldLayoutId id="2147483654" r:id="rId7"/>
    <p:sldLayoutId id="2147483666" r:id="rId8"/>
    <p:sldLayoutId id="2147483653" r:id="rId9"/>
    <p:sldLayoutId id="2147483655" r:id="rId10"/>
    <p:sldLayoutId id="2147483652" r:id="rId11"/>
    <p:sldLayoutId id="2147483656" r:id="rId12"/>
    <p:sldLayoutId id="2147483657" r:id="rId13"/>
    <p:sldLayoutId id="2147483658" r:id="rId14"/>
    <p:sldLayoutId id="2147483659" r:id="rId15"/>
    <p:sldLayoutId id="2147483660" r:id="rId16"/>
    <p:sldLayoutId id="2147483661" r:id="rId17"/>
    <p:sldLayoutId id="2147483662" r:id="rId18"/>
    <p:sldLayoutId id="2147483667" r:id="rId19"/>
    <p:sldLayoutId id="2147483663" r:id="rId20"/>
    <p:sldLayoutId id="2147483670" r:id="rId21"/>
    <p:sldLayoutId id="2147483671" r:id="rId22"/>
    <p:sldLayoutId id="2147483672" r:id="rId23"/>
    <p:sldLayoutId id="2147483673" r:id="rId24"/>
  </p:sldLayoutIdLst>
  <p:hf hdr="0" ftr="0" dt="0"/>
  <p:txStyles>
    <p:titleStyle>
      <a:lvl1pPr algn="l" defTabSz="914400" rtl="0" eaLnBrk="1" latinLnBrk="0" hangingPunct="1">
        <a:lnSpc>
          <a:spcPct val="90000"/>
        </a:lnSpc>
        <a:spcBef>
          <a:spcPct val="0"/>
        </a:spcBef>
        <a:buNone/>
        <a:defRPr sz="31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800"/>
        </a:spcBef>
        <a:spcAft>
          <a:spcPts val="600"/>
        </a:spcAft>
        <a:buFont typeface="Arial" panose="020B0604020202020204" pitchFamily="34" charset="0"/>
        <a:buNone/>
        <a:defRPr sz="1400" kern="1200">
          <a:solidFill>
            <a:schemeClr val="accent3"/>
          </a:solidFill>
          <a:latin typeface="+mn-lt"/>
          <a:ea typeface="+mn-ea"/>
          <a:cs typeface="+mn-cs"/>
        </a:defRPr>
      </a:lvl1pPr>
      <a:lvl2pPr marL="4762" indent="0" algn="l" defTabSz="914400" rtl="0" eaLnBrk="1" latinLnBrk="0" hangingPunct="1">
        <a:lnSpc>
          <a:spcPct val="100000"/>
        </a:lnSpc>
        <a:spcBef>
          <a:spcPts val="0"/>
        </a:spcBef>
        <a:buFont typeface="Arial" panose="020B0604020202020204" pitchFamily="34" charset="0"/>
        <a:buNone/>
        <a:tabLst/>
        <a:defRPr sz="1400" kern="1200">
          <a:solidFill>
            <a:schemeClr val="accent3"/>
          </a:solidFill>
          <a:latin typeface="+mn-lt"/>
          <a:ea typeface="+mn-ea"/>
          <a:cs typeface="+mn-cs"/>
        </a:defRPr>
      </a:lvl2pPr>
      <a:lvl3pPr marL="355600"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3pPr>
      <a:lvl4pPr marL="712788" indent="-357188"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4pPr>
      <a:lvl5pPr marL="1068388"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200" userDrawn="1">
          <p15:clr>
            <a:srgbClr val="F26B43"/>
          </p15:clr>
        </p15:guide>
        <p15:guide id="4" pos="222" userDrawn="1">
          <p15:clr>
            <a:srgbClr val="F26B43"/>
          </p15:clr>
        </p15:guide>
        <p15:guide id="5" orient="horz" pos="4125" userDrawn="1">
          <p15:clr>
            <a:srgbClr val="F26B43"/>
          </p15:clr>
        </p15:guide>
        <p15:guide id="6" pos="7484" userDrawn="1">
          <p15:clr>
            <a:srgbClr val="F26B43"/>
          </p15:clr>
        </p15:guide>
        <p15:guide id="7" orient="horz" pos="958" userDrawn="1">
          <p15:clr>
            <a:srgbClr val="F26B43"/>
          </p15:clr>
        </p15:guide>
        <p15:guide id="8" pos="1269" userDrawn="1">
          <p15:clr>
            <a:srgbClr val="F26B43"/>
          </p15:clr>
        </p15:guide>
        <p15:guide id="9" pos="329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957E79-DEA8-79CD-9E4E-5D2FE921BB11}"/>
              </a:ext>
            </a:extLst>
          </p:cNvPr>
          <p:cNvSpPr>
            <a:spLocks noGrp="1"/>
          </p:cNvSpPr>
          <p:nvPr>
            <p:ph type="title"/>
          </p:nvPr>
        </p:nvSpPr>
        <p:spPr>
          <a:xfrm>
            <a:off x="326848" y="288390"/>
            <a:ext cx="11554001" cy="101607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EAF8F9D-C689-B18D-09AF-9B4C40550649}"/>
              </a:ext>
            </a:extLst>
          </p:cNvPr>
          <p:cNvSpPr>
            <a:spLocks noGrp="1"/>
          </p:cNvSpPr>
          <p:nvPr>
            <p:ph type="body" idx="1"/>
          </p:nvPr>
        </p:nvSpPr>
        <p:spPr>
          <a:xfrm>
            <a:off x="352424" y="1493113"/>
            <a:ext cx="11528425" cy="4351338"/>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030489-BEFE-3F81-C3A1-A8FAC2B087EE}"/>
              </a:ext>
            </a:extLst>
          </p:cNvPr>
          <p:cNvSpPr>
            <a:spLocks noGrp="1"/>
          </p:cNvSpPr>
          <p:nvPr>
            <p:ph type="dt" sz="half" idx="2"/>
          </p:nvPr>
        </p:nvSpPr>
        <p:spPr>
          <a:xfrm>
            <a:off x="9150438" y="298318"/>
            <a:ext cx="2743200" cy="365125"/>
          </a:xfrm>
          <a:prstGeom prst="rect">
            <a:avLst/>
          </a:prstGeom>
        </p:spPr>
        <p:txBody>
          <a:bodyPr vert="horz" lIns="0" tIns="0" rIns="0" bIns="0" rtlCol="0" anchor="t" anchorCtr="0">
            <a:noAutofit/>
          </a:bodyPr>
          <a:lstStyle>
            <a:lvl1pPr algn="r">
              <a:defRPr sz="1000">
                <a:solidFill>
                  <a:schemeClr val="tx2"/>
                </a:solidFill>
              </a:defRPr>
            </a:lvl1pPr>
          </a:lstStyle>
          <a:p>
            <a:endParaRPr lang="en-GB"/>
          </a:p>
        </p:txBody>
      </p:sp>
      <p:sp>
        <p:nvSpPr>
          <p:cNvPr id="5" name="Footer Placeholder 4">
            <a:extLst>
              <a:ext uri="{FF2B5EF4-FFF2-40B4-BE49-F238E27FC236}">
                <a16:creationId xmlns:a16="http://schemas.microsoft.com/office/drawing/2014/main" id="{B0D5ED46-91E3-B100-7875-C1E1825CAF89}"/>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tx2"/>
                </a:solidFill>
                <a:latin typeface="ABC Oracle Medium" panose="020B0504040202060203" pitchFamily="34" charset="77"/>
              </a:defRPr>
            </a:lvl1pPr>
          </a:lstStyle>
          <a:p>
            <a:endParaRPr lang="en-GB"/>
          </a:p>
        </p:txBody>
      </p:sp>
      <p:sp>
        <p:nvSpPr>
          <p:cNvPr id="6" name="Slide Number Placeholder 5">
            <a:extLst>
              <a:ext uri="{FF2B5EF4-FFF2-40B4-BE49-F238E27FC236}">
                <a16:creationId xmlns:a16="http://schemas.microsoft.com/office/drawing/2014/main" id="{7D749530-956E-B9F1-B7EE-49FFED17FEA9}"/>
              </a:ext>
            </a:extLst>
          </p:cNvPr>
          <p:cNvSpPr>
            <a:spLocks noGrp="1"/>
          </p:cNvSpPr>
          <p:nvPr>
            <p:ph type="sldNum" sz="quarter" idx="4"/>
          </p:nvPr>
        </p:nvSpPr>
        <p:spPr>
          <a:xfrm>
            <a:off x="11467577" y="6400800"/>
            <a:ext cx="416447" cy="186484"/>
          </a:xfrm>
          <a:prstGeom prst="rect">
            <a:avLst/>
          </a:prstGeom>
        </p:spPr>
        <p:txBody>
          <a:bodyPr vert="horz" lIns="0" tIns="0" rIns="0" bIns="0" rtlCol="0" anchor="b" anchorCtr="0">
            <a:noAutofit/>
          </a:bodyPr>
          <a:lstStyle>
            <a:lvl1pPr algn="r">
              <a:defRPr sz="1000" b="0" i="0">
                <a:solidFill>
                  <a:schemeClr val="tx2"/>
                </a:solidFill>
                <a:latin typeface="ABC Oracle Medium" panose="020B0504040202060203" pitchFamily="34" charset="77"/>
              </a:defRPr>
            </a:lvl1pPr>
          </a:lstStyle>
          <a:p>
            <a:fld id="{741AFF56-1126-4107-9C02-BC0EFBF16431}" type="slidenum">
              <a:rPr lang="en-GB" smtClean="0"/>
              <a:pPr/>
              <a:t>‹#›</a:t>
            </a:fld>
            <a:endParaRPr lang="en-GB"/>
          </a:p>
        </p:txBody>
      </p:sp>
    </p:spTree>
    <p:extLst>
      <p:ext uri="{BB962C8B-B14F-4D97-AF65-F5344CB8AC3E}">
        <p14:creationId xmlns:p14="http://schemas.microsoft.com/office/powerpoint/2010/main" val="24896205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Lst>
  <p:hf hdr="0" ftr="0" dt="0"/>
  <p:txStyles>
    <p:titleStyle>
      <a:lvl1pPr algn="l" defTabSz="914400" rtl="0" eaLnBrk="1" latinLnBrk="0" hangingPunct="1">
        <a:lnSpc>
          <a:spcPct val="90000"/>
        </a:lnSpc>
        <a:spcBef>
          <a:spcPct val="0"/>
        </a:spcBef>
        <a:buNone/>
        <a:defRPr sz="31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800"/>
        </a:spcBef>
        <a:spcAft>
          <a:spcPts val="600"/>
        </a:spcAft>
        <a:buFont typeface="Arial" panose="020B0604020202020204" pitchFamily="34" charset="0"/>
        <a:buNone/>
        <a:defRPr sz="1400" kern="1200">
          <a:solidFill>
            <a:schemeClr val="accent3"/>
          </a:solidFill>
          <a:latin typeface="+mn-lt"/>
          <a:ea typeface="+mn-ea"/>
          <a:cs typeface="+mn-cs"/>
        </a:defRPr>
      </a:lvl1pPr>
      <a:lvl2pPr marL="4762" indent="0" algn="l" defTabSz="914400" rtl="0" eaLnBrk="1" latinLnBrk="0" hangingPunct="1">
        <a:lnSpc>
          <a:spcPct val="100000"/>
        </a:lnSpc>
        <a:spcBef>
          <a:spcPts val="0"/>
        </a:spcBef>
        <a:buFont typeface="Arial" panose="020B0604020202020204" pitchFamily="34" charset="0"/>
        <a:buNone/>
        <a:tabLst/>
        <a:defRPr sz="1400" kern="1200">
          <a:solidFill>
            <a:schemeClr val="accent3"/>
          </a:solidFill>
          <a:latin typeface="+mn-lt"/>
          <a:ea typeface="+mn-ea"/>
          <a:cs typeface="+mn-cs"/>
        </a:defRPr>
      </a:lvl2pPr>
      <a:lvl3pPr marL="355600"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3pPr>
      <a:lvl4pPr marL="712788" indent="-357188"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4pPr>
      <a:lvl5pPr marL="1068388"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200">
          <p15:clr>
            <a:srgbClr val="F26B43"/>
          </p15:clr>
        </p15:guide>
        <p15:guide id="4" pos="222">
          <p15:clr>
            <a:srgbClr val="F26B43"/>
          </p15:clr>
        </p15:guide>
        <p15:guide id="5" orient="horz" pos="4125">
          <p15:clr>
            <a:srgbClr val="F26B43"/>
          </p15:clr>
        </p15:guide>
        <p15:guide id="6" pos="7484">
          <p15:clr>
            <a:srgbClr val="F26B43"/>
          </p15:clr>
        </p15:guide>
        <p15:guide id="7" orient="horz" pos="958">
          <p15:clr>
            <a:srgbClr val="F26B43"/>
          </p15:clr>
        </p15:guide>
        <p15:guide id="8" pos="1269">
          <p15:clr>
            <a:srgbClr val="F26B43"/>
          </p15:clr>
        </p15:guide>
        <p15:guide id="9" pos="329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hyperlink" Target="https://www.slido.com/support/ppi/how-to-change-the-design" TargetMode="External"/><Relationship Id="rId3" Type="http://schemas.openxmlformats.org/officeDocument/2006/relationships/tags" Target="../tags/tag10.xml"/><Relationship Id="rId7" Type="http://schemas.openxmlformats.org/officeDocument/2006/relationships/image" Target="../media/image8.sv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hyperlink" Target="https://www.slido.com/powerpoint-polling?utm_source=powerpoint&amp;utm_medium=placeholder-slide" TargetMode="External"/><Relationship Id="rId5" Type="http://schemas.openxmlformats.org/officeDocument/2006/relationships/image" Target="../media/image11.svg"/><Relationship Id="rId4" Type="http://schemas.openxmlformats.org/officeDocument/2006/relationships/slideLayout" Target="../slideLayouts/slideLayout24.xml"/><Relationship Id="rId9" Type="http://schemas.openxmlformats.org/officeDocument/2006/relationships/image" Target="../media/image9.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8" Type="http://schemas.openxmlformats.org/officeDocument/2006/relationships/hyperlink" Target="https://www.slido.com/support/ppi/how-to-change-the-design" TargetMode="External"/><Relationship Id="rId3" Type="http://schemas.openxmlformats.org/officeDocument/2006/relationships/tags" Target="../tags/tag13.xml"/><Relationship Id="rId7" Type="http://schemas.openxmlformats.org/officeDocument/2006/relationships/image" Target="../media/image8.sv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hyperlink" Target="https://www.slido.com/powerpoint-polling?utm_source=powerpoint&amp;utm_medium=placeholder-slide" TargetMode="External"/><Relationship Id="rId5" Type="http://schemas.openxmlformats.org/officeDocument/2006/relationships/image" Target="../media/image7.svg"/><Relationship Id="rId4" Type="http://schemas.openxmlformats.org/officeDocument/2006/relationships/slideLayout" Target="../slideLayouts/slideLayout24.xml"/><Relationship Id="rId9" Type="http://schemas.openxmlformats.org/officeDocument/2006/relationships/image" Target="../media/image9.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8" Type="http://schemas.openxmlformats.org/officeDocument/2006/relationships/hyperlink" Target="https://www.slido.com/support/ppi/how-to-change-the-design" TargetMode="External"/><Relationship Id="rId3" Type="http://schemas.openxmlformats.org/officeDocument/2006/relationships/tags" Target="../tags/tag16.xml"/><Relationship Id="rId7" Type="http://schemas.openxmlformats.org/officeDocument/2006/relationships/image" Target="../media/image8.sv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hyperlink" Target="https://www.slido.com/powerpoint-polling?utm_source=powerpoint&amp;utm_medium=placeholder-slide" TargetMode="External"/><Relationship Id="rId5" Type="http://schemas.openxmlformats.org/officeDocument/2006/relationships/image" Target="../media/image11.svg"/><Relationship Id="rId4" Type="http://schemas.openxmlformats.org/officeDocument/2006/relationships/slideLayout" Target="../slideLayouts/slideLayout46.xml"/><Relationship Id="rId9" Type="http://schemas.openxmlformats.org/officeDocument/2006/relationships/image" Target="../media/image9.svg"/></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8" Type="http://schemas.openxmlformats.org/officeDocument/2006/relationships/hyperlink" Target="https://www.slido.com/support/ppi/how-to-change-the-design" TargetMode="External"/><Relationship Id="rId3" Type="http://schemas.openxmlformats.org/officeDocument/2006/relationships/tags" Target="../tags/tag19.xml"/><Relationship Id="rId7" Type="http://schemas.openxmlformats.org/officeDocument/2006/relationships/image" Target="../media/image8.sv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hyperlink" Target="https://www.slido.com/powerpoint-polling?utm_source=powerpoint&amp;utm_medium=placeholder-slide" TargetMode="External"/><Relationship Id="rId5" Type="http://schemas.openxmlformats.org/officeDocument/2006/relationships/image" Target="../media/image11.svg"/><Relationship Id="rId4" Type="http://schemas.openxmlformats.org/officeDocument/2006/relationships/slideLayout" Target="../slideLayouts/slideLayout46.xml"/><Relationship Id="rId9" Type="http://schemas.openxmlformats.org/officeDocument/2006/relationships/image" Target="../media/image9.svg"/></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8" Type="http://schemas.openxmlformats.org/officeDocument/2006/relationships/hyperlink" Target="https://www.slido.com/support/ppi/how-to-change-the-design" TargetMode="External"/><Relationship Id="rId3" Type="http://schemas.openxmlformats.org/officeDocument/2006/relationships/tags" Target="../tags/tag22.xml"/><Relationship Id="rId7" Type="http://schemas.openxmlformats.org/officeDocument/2006/relationships/image" Target="../media/image8.sv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hyperlink" Target="https://www.slido.com/powerpoint-polling?utm_source=powerpoint&amp;utm_medium=placeholder-slide" TargetMode="External"/><Relationship Id="rId5" Type="http://schemas.openxmlformats.org/officeDocument/2006/relationships/image" Target="../media/image11.svg"/><Relationship Id="rId4" Type="http://schemas.openxmlformats.org/officeDocument/2006/relationships/slideLayout" Target="../slideLayouts/slideLayout46.xml"/><Relationship Id="rId9" Type="http://schemas.openxmlformats.org/officeDocument/2006/relationships/image" Target="../media/image9.svg"/></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8" Type="http://schemas.openxmlformats.org/officeDocument/2006/relationships/hyperlink" Target="https://www.slido.com/support/ppi/how-to-change-the-design" TargetMode="External"/><Relationship Id="rId3" Type="http://schemas.openxmlformats.org/officeDocument/2006/relationships/tags" Target="../tags/tag25.xml"/><Relationship Id="rId7" Type="http://schemas.openxmlformats.org/officeDocument/2006/relationships/image" Target="../media/image8.sv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hyperlink" Target="https://www.slido.com/powerpoint-polling?utm_source=powerpoint&amp;utm_medium=placeholder-slide" TargetMode="External"/><Relationship Id="rId5" Type="http://schemas.openxmlformats.org/officeDocument/2006/relationships/image" Target="../media/image11.svg"/><Relationship Id="rId4" Type="http://schemas.openxmlformats.org/officeDocument/2006/relationships/slideLayout" Target="../slideLayouts/slideLayout46.xml"/><Relationship Id="rId9" Type="http://schemas.openxmlformats.org/officeDocument/2006/relationships/image" Target="../media/image9.svg"/></Relationships>
</file>

<file path=ppt/slides/_rels/slide3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2.xml"/><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8" Type="http://schemas.openxmlformats.org/officeDocument/2006/relationships/hyperlink" Target="https://www.slido.com/support/ppi/how-to-change-the-design" TargetMode="External"/><Relationship Id="rId3" Type="http://schemas.openxmlformats.org/officeDocument/2006/relationships/tags" Target="../tags/tag28.xml"/><Relationship Id="rId7" Type="http://schemas.openxmlformats.org/officeDocument/2006/relationships/image" Target="../media/image8.sv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hyperlink" Target="https://www.slido.com/powerpoint-polling?utm_source=powerpoint&amp;utm_medium=placeholder-slide" TargetMode="External"/><Relationship Id="rId5" Type="http://schemas.openxmlformats.org/officeDocument/2006/relationships/image" Target="../media/image11.svg"/><Relationship Id="rId4" Type="http://schemas.openxmlformats.org/officeDocument/2006/relationships/slideLayout" Target="../slideLayouts/slideLayout24.xml"/><Relationship Id="rId9" Type="http://schemas.openxmlformats.org/officeDocument/2006/relationships/image" Target="../media/image9.svg"/></Relationships>
</file>

<file path=ppt/slides/_rels/slide42.xml.rels><?xml version="1.0" encoding="UTF-8" standalone="yes"?>
<Relationships xmlns="http://schemas.openxmlformats.org/package/2006/relationships"><Relationship Id="rId8" Type="http://schemas.openxmlformats.org/officeDocument/2006/relationships/hyperlink" Target="https://www.slido.com/support/ppi/how-to-change-the-design" TargetMode="External"/><Relationship Id="rId3" Type="http://schemas.openxmlformats.org/officeDocument/2006/relationships/tags" Target="../tags/tag31.xml"/><Relationship Id="rId7" Type="http://schemas.openxmlformats.org/officeDocument/2006/relationships/image" Target="../media/image8.sv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hyperlink" Target="https://www.slido.com/powerpoint-polling?utm_source=powerpoint&amp;utm_medium=placeholder-slide" TargetMode="External"/><Relationship Id="rId5" Type="http://schemas.openxmlformats.org/officeDocument/2006/relationships/image" Target="../media/image32.svg"/><Relationship Id="rId4" Type="http://schemas.openxmlformats.org/officeDocument/2006/relationships/slideLayout" Target="../slideLayouts/slideLayout24.xml"/><Relationship Id="rId9" Type="http://schemas.openxmlformats.org/officeDocument/2006/relationships/image" Target="../media/image9.svg"/></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hyperlink" Target="https://www.slido.com/support/ppi/how-to-change-the-design" TargetMode="External"/><Relationship Id="rId3" Type="http://schemas.openxmlformats.org/officeDocument/2006/relationships/tags" Target="../tags/tag4.xml"/><Relationship Id="rId7" Type="http://schemas.openxmlformats.org/officeDocument/2006/relationships/image" Target="../media/image8.sv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hyperlink" Target="https://www.slido.com/powerpoint-polling?utm_source=powerpoint&amp;utm_medium=placeholder-slide" TargetMode="External"/><Relationship Id="rId5" Type="http://schemas.openxmlformats.org/officeDocument/2006/relationships/image" Target="../media/image7.svg"/><Relationship Id="rId4" Type="http://schemas.openxmlformats.org/officeDocument/2006/relationships/slideLayout" Target="../slideLayouts/slideLayout24.xml"/><Relationship Id="rId9" Type="http://schemas.openxmlformats.org/officeDocument/2006/relationships/image" Target="../media/image9.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8" Type="http://schemas.openxmlformats.org/officeDocument/2006/relationships/hyperlink" Target="https://www.slido.com/support/ppi/how-to-change-the-design" TargetMode="External"/><Relationship Id="rId3" Type="http://schemas.openxmlformats.org/officeDocument/2006/relationships/tags" Target="../tags/tag7.xml"/><Relationship Id="rId7" Type="http://schemas.openxmlformats.org/officeDocument/2006/relationships/image" Target="../media/image8.sv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hyperlink" Target="https://www.slido.com/powerpoint-polling?utm_source=powerpoint&amp;utm_medium=placeholder-slide" TargetMode="External"/><Relationship Id="rId5" Type="http://schemas.openxmlformats.org/officeDocument/2006/relationships/image" Target="../media/image10.svg"/><Relationship Id="rId4" Type="http://schemas.openxmlformats.org/officeDocument/2006/relationships/slideLayout" Target="../slideLayouts/slideLayout24.xml"/><Relationship Id="rId9"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D9CFDA49-9C98-3421-1624-6F96A66843B0}"/>
            </a:ext>
          </a:extLst>
        </p:cNvPr>
        <p:cNvGrpSpPr/>
        <p:nvPr/>
      </p:nvGrpSpPr>
      <p:grpSpPr>
        <a:xfrm>
          <a:off x="0" y="0"/>
          <a:ext cx="0" cy="0"/>
          <a:chOff x="0" y="0"/>
          <a:chExt cx="0" cy="0"/>
        </a:xfrm>
      </p:grpSpPr>
      <p:sp>
        <p:nvSpPr>
          <p:cNvPr id="5" name="Freeform 17">
            <a:extLst>
              <a:ext uri="{FF2B5EF4-FFF2-40B4-BE49-F238E27FC236}">
                <a16:creationId xmlns:a16="http://schemas.microsoft.com/office/drawing/2014/main" id="{A38CEABA-B207-056C-9324-C6E393A10956}"/>
              </a:ext>
            </a:extLst>
          </p:cNvPr>
          <p:cNvSpPr/>
          <p:nvPr/>
        </p:nvSpPr>
        <p:spPr>
          <a:xfrm>
            <a:off x="8188346" y="2855934"/>
            <a:ext cx="3692504" cy="3692504"/>
          </a:xfrm>
          <a:custGeom>
            <a:avLst/>
            <a:gdLst>
              <a:gd name="connsiteX0" fmla="*/ 1027937 w 2055876"/>
              <a:gd name="connsiteY0" fmla="*/ 436911 h 2055876"/>
              <a:gd name="connsiteX1" fmla="*/ 436911 w 2055876"/>
              <a:gd name="connsiteY1" fmla="*/ 1027937 h 2055876"/>
              <a:gd name="connsiteX2" fmla="*/ 1027937 w 2055876"/>
              <a:gd name="connsiteY2" fmla="*/ 1619059 h 2055876"/>
              <a:gd name="connsiteX3" fmla="*/ 1618964 w 2055876"/>
              <a:gd name="connsiteY3" fmla="*/ 1027937 h 2055876"/>
              <a:gd name="connsiteX4" fmla="*/ 1027937 w 2055876"/>
              <a:gd name="connsiteY4" fmla="*/ 436911 h 2055876"/>
              <a:gd name="connsiteX5" fmla="*/ 1027938 w 2055876"/>
              <a:gd name="connsiteY5" fmla="*/ 0 h 2055876"/>
              <a:gd name="connsiteX6" fmla="*/ 2055876 w 2055876"/>
              <a:gd name="connsiteY6" fmla="*/ 1027938 h 2055876"/>
              <a:gd name="connsiteX7" fmla="*/ 2055876 w 2055876"/>
              <a:gd name="connsiteY7" fmla="*/ 2055876 h 2055876"/>
              <a:gd name="connsiteX8" fmla="*/ 1027938 w 2055876"/>
              <a:gd name="connsiteY8" fmla="*/ 2055876 h 2055876"/>
              <a:gd name="connsiteX9" fmla="*/ 0 w 2055876"/>
              <a:gd name="connsiteY9" fmla="*/ 1027938 h 2055876"/>
              <a:gd name="connsiteX10" fmla="*/ 1027938 w 2055876"/>
              <a:gd name="connsiteY10" fmla="*/ 0 h 205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5876" h="2055876">
                <a:moveTo>
                  <a:pt x="1027937" y="436911"/>
                </a:moveTo>
                <a:cubicBezTo>
                  <a:pt x="701516" y="436911"/>
                  <a:pt x="436911" y="701516"/>
                  <a:pt x="436911" y="1027937"/>
                </a:cubicBezTo>
                <a:cubicBezTo>
                  <a:pt x="436911" y="1354454"/>
                  <a:pt x="701516" y="1619059"/>
                  <a:pt x="1027937" y="1619059"/>
                </a:cubicBezTo>
                <a:cubicBezTo>
                  <a:pt x="1354359" y="1619059"/>
                  <a:pt x="1618964" y="1354454"/>
                  <a:pt x="1618964" y="1027937"/>
                </a:cubicBezTo>
                <a:cubicBezTo>
                  <a:pt x="1618964" y="701516"/>
                  <a:pt x="1354359" y="436911"/>
                  <a:pt x="1027937" y="436911"/>
                </a:cubicBezTo>
                <a:close/>
                <a:moveTo>
                  <a:pt x="1027938" y="0"/>
                </a:moveTo>
                <a:cubicBezTo>
                  <a:pt x="1595628" y="0"/>
                  <a:pt x="2055876" y="460248"/>
                  <a:pt x="2055876" y="1027938"/>
                </a:cubicBezTo>
                <a:lnTo>
                  <a:pt x="2055876" y="2055876"/>
                </a:lnTo>
                <a:lnTo>
                  <a:pt x="1027938" y="2055876"/>
                </a:lnTo>
                <a:cubicBezTo>
                  <a:pt x="460248" y="2055876"/>
                  <a:pt x="0" y="1595723"/>
                  <a:pt x="0" y="1027938"/>
                </a:cubicBezTo>
                <a:cubicBezTo>
                  <a:pt x="0" y="460248"/>
                  <a:pt x="460248" y="0"/>
                  <a:pt x="1027938" y="0"/>
                </a:cubicBezTo>
                <a:close/>
              </a:path>
            </a:pathLst>
          </a:custGeom>
          <a:solidFill>
            <a:schemeClr val="bg1"/>
          </a:solidFill>
          <a:ln w="9525" cap="flat">
            <a:noFill/>
            <a:prstDash val="solid"/>
            <a:miter/>
          </a:ln>
        </p:spPr>
        <p:txBody>
          <a:bodyPr rtlCol="0" anchor="ctr"/>
          <a:lstStyle/>
          <a:p>
            <a:endParaRPr lang="en-US"/>
          </a:p>
        </p:txBody>
      </p:sp>
      <p:sp>
        <p:nvSpPr>
          <p:cNvPr id="8" name="Title 7">
            <a:extLst>
              <a:ext uri="{FF2B5EF4-FFF2-40B4-BE49-F238E27FC236}">
                <a16:creationId xmlns:a16="http://schemas.microsoft.com/office/drawing/2014/main" id="{860744A0-F0E0-7281-B874-8713ABAD8C95}"/>
              </a:ext>
            </a:extLst>
          </p:cNvPr>
          <p:cNvSpPr>
            <a:spLocks noGrp="1"/>
          </p:cNvSpPr>
          <p:nvPr>
            <p:ph type="ctrTitle"/>
          </p:nvPr>
        </p:nvSpPr>
        <p:spPr>
          <a:xfrm>
            <a:off x="647681" y="1715843"/>
            <a:ext cx="6571317" cy="780120"/>
          </a:xfrm>
        </p:spPr>
        <p:txBody>
          <a:bodyPr/>
          <a:lstStyle/>
          <a:p>
            <a:r>
              <a:rPr lang="en-US" dirty="0">
                <a:latin typeface="ABC Oracle Medium"/>
              </a:rPr>
              <a:t>Executive Presence - </a:t>
            </a:r>
            <a:br>
              <a:rPr lang="en-US" dirty="0">
                <a:latin typeface="ABC Oracle Medium"/>
              </a:rPr>
            </a:br>
            <a:r>
              <a:rPr lang="en-US" dirty="0">
                <a:latin typeface="ABC Oracle Medium"/>
              </a:rPr>
              <a:t>Being visib</a:t>
            </a:r>
            <a:r>
              <a:rPr lang="en-US">
                <a:latin typeface="ABC Oracle Medium"/>
              </a:rPr>
              <a:t>le where it counts</a:t>
            </a:r>
            <a:endParaRPr lang="en-US"/>
          </a:p>
        </p:txBody>
      </p:sp>
      <p:sp>
        <p:nvSpPr>
          <p:cNvPr id="9" name="Subtitle 8">
            <a:extLst>
              <a:ext uri="{FF2B5EF4-FFF2-40B4-BE49-F238E27FC236}">
                <a16:creationId xmlns:a16="http://schemas.microsoft.com/office/drawing/2014/main" id="{A2ED6B4C-CAF4-D861-C222-FA74AFF7009C}"/>
              </a:ext>
            </a:extLst>
          </p:cNvPr>
          <p:cNvSpPr>
            <a:spLocks noGrp="1"/>
          </p:cNvSpPr>
          <p:nvPr>
            <p:ph type="subTitle" idx="1"/>
          </p:nvPr>
        </p:nvSpPr>
        <p:spPr>
          <a:xfrm>
            <a:off x="650521" y="5622229"/>
            <a:ext cx="6566752" cy="415690"/>
          </a:xfrm>
        </p:spPr>
        <p:txBody>
          <a:bodyPr/>
          <a:lstStyle/>
          <a:p>
            <a:r>
              <a:rPr lang="en-US" sz="1800"/>
              <a:t>Melbourne Venue</a:t>
            </a:r>
            <a:endParaRPr lang="en-US"/>
          </a:p>
          <a:p>
            <a:r>
              <a:rPr lang="en-US" sz="1800"/>
              <a:t>Hosted by Monash Business School </a:t>
            </a:r>
            <a:endParaRPr lang="en-US"/>
          </a:p>
        </p:txBody>
      </p:sp>
      <p:sp>
        <p:nvSpPr>
          <p:cNvPr id="7" name="TextBox 6">
            <a:extLst>
              <a:ext uri="{FF2B5EF4-FFF2-40B4-BE49-F238E27FC236}">
                <a16:creationId xmlns:a16="http://schemas.microsoft.com/office/drawing/2014/main" id="{2BAA4F02-D9D5-7C87-68AF-47009CDBDA8B}"/>
              </a:ext>
            </a:extLst>
          </p:cNvPr>
          <p:cNvSpPr txBox="1"/>
          <p:nvPr/>
        </p:nvSpPr>
        <p:spPr>
          <a:xfrm>
            <a:off x="575681" y="2754968"/>
            <a:ext cx="6980722" cy="338554"/>
          </a:xfrm>
          <a:prstGeom prst="rect">
            <a:avLst/>
          </a:prstGeom>
          <a:noFill/>
        </p:spPr>
        <p:txBody>
          <a:bodyPr wrap="square" lIns="91440" tIns="45720" rIns="91440" bIns="45720" anchor="t">
            <a:spAutoFit/>
          </a:bodyPr>
          <a:lstStyle/>
          <a:p>
            <a:r>
              <a:rPr lang="en-AU" sz="1600" dirty="0">
                <a:solidFill>
                  <a:schemeClr val="bg1"/>
                </a:solidFill>
              </a:rPr>
              <a:t>Sydney · Melbourne · Brisbane · Canberra · Adelaide · Virtual</a:t>
            </a:r>
          </a:p>
        </p:txBody>
      </p:sp>
      <p:pic>
        <p:nvPicPr>
          <p:cNvPr id="12" name="Picture 11">
            <a:extLst>
              <a:ext uri="{FF2B5EF4-FFF2-40B4-BE49-F238E27FC236}">
                <a16:creationId xmlns:a16="http://schemas.microsoft.com/office/drawing/2014/main" id="{3C963320-4685-A01C-DFB3-F3DC59E68AF5}"/>
              </a:ext>
            </a:extLst>
          </p:cNvPr>
          <p:cNvPicPr>
            <a:picLocks noChangeAspect="1"/>
          </p:cNvPicPr>
          <p:nvPr/>
        </p:nvPicPr>
        <p:blipFill>
          <a:blip r:embed="rId3"/>
          <a:srcRect l="34485" t="23093" r="35106" b="24470"/>
          <a:stretch>
            <a:fillRect/>
          </a:stretch>
        </p:blipFill>
        <p:spPr>
          <a:xfrm>
            <a:off x="8556171" y="3243942"/>
            <a:ext cx="2952737" cy="2863111"/>
          </a:xfrm>
          <a:prstGeom prst="rect">
            <a:avLst/>
          </a:prstGeom>
        </p:spPr>
      </p:pic>
      <p:pic>
        <p:nvPicPr>
          <p:cNvPr id="3" name="Picture 2" descr="Case Studies: Monash Business School - Student Edge Corporate">
            <a:extLst>
              <a:ext uri="{FF2B5EF4-FFF2-40B4-BE49-F238E27FC236}">
                <a16:creationId xmlns:a16="http://schemas.microsoft.com/office/drawing/2014/main" id="{5F2145F5-EE4A-15C8-BC0C-EB6AEDF0A959}"/>
              </a:ext>
            </a:extLst>
          </p:cNvPr>
          <p:cNvPicPr>
            <a:picLocks noChangeAspect="1"/>
          </p:cNvPicPr>
          <p:nvPr/>
        </p:nvPicPr>
        <p:blipFill>
          <a:blip r:embed="rId4"/>
          <a:stretch>
            <a:fillRect/>
          </a:stretch>
        </p:blipFill>
        <p:spPr>
          <a:xfrm>
            <a:off x="4680858" y="5148217"/>
            <a:ext cx="2315027" cy="1090022"/>
          </a:xfrm>
          <a:prstGeom prst="rect">
            <a:avLst/>
          </a:prstGeom>
        </p:spPr>
      </p:pic>
    </p:spTree>
    <p:extLst>
      <p:ext uri="{BB962C8B-B14F-4D97-AF65-F5344CB8AC3E}">
        <p14:creationId xmlns:p14="http://schemas.microsoft.com/office/powerpoint/2010/main" val="610265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40C196-FBD1-02FB-08CD-556BDA9E0A2C}"/>
              </a:ext>
            </a:extLst>
          </p:cNvPr>
          <p:cNvSpPr>
            <a:spLocks noGrp="1"/>
          </p:cNvSpPr>
          <p:nvPr>
            <p:ph type="sldNum" sz="quarter" idx="12"/>
          </p:nvPr>
        </p:nvSpPr>
        <p:spPr/>
        <p:txBody>
          <a:bodyPr/>
          <a:lstStyle/>
          <a:p>
            <a:fld id="{741AFF56-1126-4107-9C02-BC0EFBF16431}" type="slidenum">
              <a:rPr lang="en-GB" smtClean="0"/>
              <a:pPr/>
              <a:t>10</a:t>
            </a:fld>
            <a:endParaRPr lang="en-GB"/>
          </a:p>
        </p:txBody>
      </p:sp>
      <p:sp>
        <p:nvSpPr>
          <p:cNvPr id="3" name="Rectangle 2">
            <a:extLst>
              <a:ext uri="{FF2B5EF4-FFF2-40B4-BE49-F238E27FC236}">
                <a16:creationId xmlns:a16="http://schemas.microsoft.com/office/drawing/2014/main" id="{ABE42812-0D67-9004-8D8B-84C40BE432BA}"/>
              </a:ext>
              <a:ext uri="{C183D7F6-B498-43B3-948B-1728B52AA6E4}">
                <adec:decorative xmlns:adec="http://schemas.microsoft.com/office/drawing/2017/decorative" val="1"/>
              </a:ext>
            </a:extLst>
          </p:cNvPr>
          <p:cNvSpPr/>
          <p:nvPr>
            <p:custDataLst>
              <p:tags r:id="rId2"/>
            </p:custDataLst>
          </p:nvPr>
        </p:nvSpPr>
        <p:spPr>
          <a:xfrm>
            <a:off x="444693" y="1742703"/>
            <a:ext cx="2371696" cy="2371696"/>
          </a:xfrm>
          <a:prstGeom prst="rect">
            <a:avLst/>
          </a:prstGeom>
          <a:blipFill>
            <a:blip>
              <a:extLst>
                <a:ext uri="{96DAC541-7B7A-43D3-8B79-37D633B846F1}">
                  <asvg:svgBlip xmlns:asvg="http://schemas.microsoft.com/office/drawing/2016/SVG/main" r:embed="rId5"/>
                </a:ext>
              </a:extLst>
            </a:blip>
            <a:stretch>
              <a:fillRect/>
            </a:stretch>
          </a:bli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descr="Which of the three has had the biggest impact on your career so far?">
            <a:extLst>
              <a:ext uri="{FF2B5EF4-FFF2-40B4-BE49-F238E27FC236}">
                <a16:creationId xmlns:a16="http://schemas.microsoft.com/office/drawing/2014/main" id="{56A53762-F864-05A0-0C64-785AE4FBE7E7}"/>
              </a:ext>
            </a:extLst>
          </p:cNvPr>
          <p:cNvSpPr/>
          <p:nvPr>
            <p:custDataLst>
              <p:tags r:id="rId3"/>
            </p:custDataLst>
          </p:nvPr>
        </p:nvSpPr>
        <p:spPr>
          <a:xfrm>
            <a:off x="3112851" y="1000897"/>
            <a:ext cx="8486226" cy="3855308"/>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solidFill>
                  <a:srgbClr val="000000"/>
                </a:solidFill>
              </a:rPr>
              <a:t>Which of the three has had the biggest impact on your career so far?</a:t>
            </a:r>
            <a:endParaRPr lang="en-AU" sz="4000" b="1">
              <a:solidFill>
                <a:srgbClr val="000000"/>
              </a:solidFill>
            </a:endParaRPr>
          </a:p>
        </p:txBody>
      </p:sp>
      <p:sp>
        <p:nvSpPr>
          <p:cNvPr id="5" name="Rectangle 4" descr="The Slido app must be installed on every computer you’re presenting from">
            <a:extLst>
              <a:ext uri="{FF2B5EF4-FFF2-40B4-BE49-F238E27FC236}">
                <a16:creationId xmlns:a16="http://schemas.microsoft.com/office/drawing/2014/main" id="{37E608E4-C480-3544-6EC8-B49A29A896AA}"/>
              </a:ext>
            </a:extLst>
          </p:cNvPr>
          <p:cNvSpPr/>
          <p:nvPr/>
        </p:nvSpPr>
        <p:spPr>
          <a:xfrm>
            <a:off x="0" y="5820032"/>
            <a:ext cx="12192001" cy="1037968"/>
          </a:xfrm>
          <a:prstGeom prst="rect">
            <a:avLst/>
          </a:prstGeom>
          <a:solidFill>
            <a:srgbClr val="198038"/>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741155" tIns="259404" rIns="1852888" bIns="203818" rtlCol="0" anchor="ctr">
            <a:normAutofit fontScale="85000" lnSpcReduction="20000"/>
          </a:bodyPr>
          <a:lstStyle/>
          <a:p>
            <a:r>
              <a:rPr lang="en-US" sz="2600">
                <a:solidFill>
                  <a:srgbClr val="FFFFFF"/>
                </a:solidFill>
              </a:rPr>
              <a:t>The </a:t>
            </a:r>
            <a:r>
              <a:rPr lang="en-US" sz="2600">
                <a:solidFill>
                  <a:srgbClr val="FFFFFF"/>
                </a:solidFill>
                <a:hlinkClick r:id="rId6">
                  <a:extLst>
                    <a:ext uri="{A12FA001-AC4F-418D-AE19-62706E023703}">
                      <ahyp:hlinkClr xmlns:ahyp="http://schemas.microsoft.com/office/drawing/2018/hyperlinkcolor" val="tx"/>
                    </a:ext>
                  </a:extLst>
                </a:hlinkClick>
              </a:rPr>
              <a:t>Slido app</a:t>
            </a:r>
            <a:r>
              <a:rPr lang="en-US" sz="2600">
                <a:solidFill>
                  <a:srgbClr val="FFFFFF"/>
                </a:solidFill>
              </a:rPr>
              <a:t> must be installed on every computer you’re presenting from</a:t>
            </a:r>
            <a:endParaRPr lang="en-AU" sz="2600">
              <a:solidFill>
                <a:srgbClr val="FFFFFF"/>
              </a:solidFill>
            </a:endParaRPr>
          </a:p>
        </p:txBody>
      </p:sp>
      <p:pic>
        <p:nvPicPr>
          <p:cNvPr id="7" name="Graphic 6">
            <a:extLst>
              <a:ext uri="{FF2B5EF4-FFF2-40B4-BE49-F238E27FC236}">
                <a16:creationId xmlns:a16="http://schemas.microsoft.com/office/drawing/2014/main" id="{94563461-7641-3A11-9028-919D77F279F1}"/>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7"/>
              </a:ext>
            </a:extLst>
          </a:blip>
          <a:stretch>
            <a:fillRect/>
          </a:stretch>
        </p:blipFill>
        <p:spPr>
          <a:xfrm>
            <a:off x="296462" y="6190785"/>
            <a:ext cx="296462" cy="296462"/>
          </a:xfrm>
          <a:prstGeom prst="rect">
            <a:avLst/>
          </a:prstGeom>
        </p:spPr>
      </p:pic>
      <p:sp>
        <p:nvSpPr>
          <p:cNvPr id="8" name="Trapezoid 7" descr="Do not edit&#10;How to change the design">
            <a:extLst>
              <a:ext uri="{FF2B5EF4-FFF2-40B4-BE49-F238E27FC236}">
                <a16:creationId xmlns:a16="http://schemas.microsoft.com/office/drawing/2014/main" id="{5155C1A9-B14F-299F-107A-0B329D174F6B}"/>
              </a:ext>
            </a:extLst>
          </p:cNvPr>
          <p:cNvSpPr/>
          <p:nvPr/>
        </p:nvSpPr>
        <p:spPr>
          <a:xfrm rot="2700000">
            <a:off x="9620371" y="514924"/>
            <a:ext cx="3335198" cy="778213"/>
          </a:xfrm>
          <a:prstGeom prst="trapezoid">
            <a:avLst>
              <a:gd name="adj" fmla="val 100000"/>
            </a:avLst>
          </a:prstGeom>
          <a:solidFill>
            <a:srgbClr val="EDFAF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70000" lnSpcReduction="20000"/>
          </a:bodyPr>
          <a:lstStyle/>
          <a:p>
            <a:pPr algn="ctr"/>
            <a:r>
              <a:rPr lang="en-US" sz="2600" b="1">
                <a:solidFill>
                  <a:srgbClr val="198038"/>
                </a:solidFill>
              </a:rPr>
              <a:t>Do not edit
</a:t>
            </a:r>
            <a:r>
              <a:rPr lang="en-US" sz="2200">
                <a:solidFill>
                  <a:srgbClr val="198038"/>
                </a:solidFill>
                <a:hlinkClick r:id="rId8">
                  <a:extLst>
                    <a:ext uri="{A12FA001-AC4F-418D-AE19-62706E023703}">
                      <ahyp:hlinkClr xmlns:ahyp="http://schemas.microsoft.com/office/drawing/2018/hyperlinkcolor" val="tx"/>
                    </a:ext>
                  </a:extLst>
                </a:hlinkClick>
              </a:rPr>
              <a:t>How to change the design</a:t>
            </a:r>
            <a:endParaRPr lang="en-AU" sz="2200">
              <a:solidFill>
                <a:srgbClr val="198038"/>
              </a:solidFill>
            </a:endParaRPr>
          </a:p>
        </p:txBody>
      </p:sp>
      <p:pic>
        <p:nvPicPr>
          <p:cNvPr id="10" name="Graphic 9">
            <a:extLst>
              <a:ext uri="{FF2B5EF4-FFF2-40B4-BE49-F238E27FC236}">
                <a16:creationId xmlns:a16="http://schemas.microsoft.com/office/drawing/2014/main" id="{E5DECA68-7F73-7163-BF2F-F0BDAEB8B5B2}"/>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9"/>
              </a:ext>
            </a:extLst>
          </a:blip>
          <a:stretch>
            <a:fillRect/>
          </a:stretch>
        </p:blipFill>
        <p:spPr>
          <a:xfrm>
            <a:off x="10746748" y="6153727"/>
            <a:ext cx="1111733" cy="370578"/>
          </a:xfrm>
          <a:prstGeom prst="rect">
            <a:avLst/>
          </a:prstGeom>
        </p:spPr>
      </p:pic>
    </p:spTree>
    <p:custDataLst>
      <p:tags r:id="rId1"/>
    </p:custDataLst>
    <p:extLst>
      <p:ext uri="{BB962C8B-B14F-4D97-AF65-F5344CB8AC3E}">
        <p14:creationId xmlns:p14="http://schemas.microsoft.com/office/powerpoint/2010/main" val="4196802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86FDACA5-82C9-55ED-611F-3A7BE5B282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7CC532-7CD8-7168-3002-E24A636931A6}"/>
              </a:ext>
            </a:extLst>
          </p:cNvPr>
          <p:cNvSpPr>
            <a:spLocks noGrp="1"/>
          </p:cNvSpPr>
          <p:nvPr>
            <p:ph type="ctrTitle"/>
          </p:nvPr>
        </p:nvSpPr>
        <p:spPr>
          <a:xfrm>
            <a:off x="1115815" y="2597679"/>
            <a:ext cx="7307881" cy="4001904"/>
          </a:xfrm>
        </p:spPr>
        <p:txBody>
          <a:bodyPr/>
          <a:lstStyle/>
          <a:p>
            <a:r>
              <a:rPr lang="en-US" sz="5400" dirty="0">
                <a:latin typeface="+mj-lt"/>
                <a:cs typeface="Arial"/>
              </a:rPr>
              <a:t>Creating the Conditions.</a:t>
            </a:r>
            <a:br>
              <a:rPr lang="en-US" sz="5400" dirty="0">
                <a:latin typeface="+mj-lt"/>
                <a:cs typeface="Arial"/>
              </a:rPr>
            </a:br>
            <a:br>
              <a:rPr lang="en-US" sz="5400" dirty="0">
                <a:latin typeface="+mj-lt"/>
                <a:cs typeface="Arial"/>
              </a:rPr>
            </a:br>
            <a:r>
              <a:rPr lang="en-US" sz="2400" dirty="0">
                <a:latin typeface="+mj-lt"/>
                <a:cs typeface="Arial"/>
              </a:rPr>
              <a:t>Andrew Matthews, FIAA</a:t>
            </a:r>
          </a:p>
        </p:txBody>
      </p:sp>
    </p:spTree>
    <p:extLst>
      <p:ext uri="{BB962C8B-B14F-4D97-AF65-F5344CB8AC3E}">
        <p14:creationId xmlns:p14="http://schemas.microsoft.com/office/powerpoint/2010/main" val="1014623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986A2B-392D-64CE-54F2-F307ACADFDB4}"/>
              </a:ext>
            </a:extLst>
          </p:cNvPr>
          <p:cNvSpPr>
            <a:spLocks noGrp="1"/>
          </p:cNvSpPr>
          <p:nvPr>
            <p:ph type="sldNum" sz="quarter" idx="12"/>
          </p:nvPr>
        </p:nvSpPr>
        <p:spPr/>
        <p:txBody>
          <a:bodyPr/>
          <a:lstStyle/>
          <a:p>
            <a:fld id="{741AFF56-1126-4107-9C02-BC0EFBF16431}" type="slidenum">
              <a:rPr lang="en-GB" smtClean="0"/>
              <a:pPr/>
              <a:t>12</a:t>
            </a:fld>
            <a:endParaRPr lang="en-GB"/>
          </a:p>
        </p:txBody>
      </p:sp>
      <p:sp>
        <p:nvSpPr>
          <p:cNvPr id="3" name="Rectangle 2">
            <a:extLst>
              <a:ext uri="{FF2B5EF4-FFF2-40B4-BE49-F238E27FC236}">
                <a16:creationId xmlns:a16="http://schemas.microsoft.com/office/drawing/2014/main" id="{0B9AA41A-616F-9EB0-DD44-1498B2708FBB}"/>
              </a:ext>
              <a:ext uri="{C183D7F6-B498-43B3-948B-1728B52AA6E4}">
                <adec:decorative xmlns:adec="http://schemas.microsoft.com/office/drawing/2017/decorative" val="1"/>
              </a:ext>
            </a:extLst>
          </p:cNvPr>
          <p:cNvSpPr/>
          <p:nvPr>
            <p:custDataLst>
              <p:tags r:id="rId2"/>
            </p:custDataLst>
          </p:nvPr>
        </p:nvSpPr>
        <p:spPr>
          <a:xfrm>
            <a:off x="444693" y="1742703"/>
            <a:ext cx="2371696" cy="2371696"/>
          </a:xfrm>
          <a:prstGeom prst="rect">
            <a:avLst/>
          </a:prstGeom>
          <a:blipFill>
            <a:blip>
              <a:extLst>
                <a:ext uri="{96DAC541-7B7A-43D3-8B79-37D633B846F1}">
                  <asvg:svgBlip xmlns:asvg="http://schemas.microsoft.com/office/drawing/2016/SVG/main" r:embed="rId5"/>
                </a:ext>
              </a:extLst>
            </a:blip>
            <a:stretch>
              <a:fillRect/>
            </a:stretch>
          </a:bli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descr="What gift do people consistently seek you out for?">
            <a:extLst>
              <a:ext uri="{FF2B5EF4-FFF2-40B4-BE49-F238E27FC236}">
                <a16:creationId xmlns:a16="http://schemas.microsoft.com/office/drawing/2014/main" id="{3F6D4D45-F006-371B-523C-978EF2834E75}"/>
              </a:ext>
            </a:extLst>
          </p:cNvPr>
          <p:cNvSpPr/>
          <p:nvPr>
            <p:custDataLst>
              <p:tags r:id="rId3"/>
            </p:custDataLst>
          </p:nvPr>
        </p:nvSpPr>
        <p:spPr>
          <a:xfrm>
            <a:off x="3112851" y="1000897"/>
            <a:ext cx="8486226" cy="3855308"/>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solidFill>
                  <a:srgbClr val="000000"/>
                </a:solidFill>
              </a:rPr>
              <a:t>What gift do people consistently seek you out for?</a:t>
            </a:r>
            <a:endParaRPr lang="en-AU" sz="4000" b="1">
              <a:solidFill>
                <a:srgbClr val="000000"/>
              </a:solidFill>
            </a:endParaRPr>
          </a:p>
        </p:txBody>
      </p:sp>
      <p:sp>
        <p:nvSpPr>
          <p:cNvPr id="5" name="Rectangle 4" descr="The Slido app must be installed on every computer you’re presenting from">
            <a:extLst>
              <a:ext uri="{FF2B5EF4-FFF2-40B4-BE49-F238E27FC236}">
                <a16:creationId xmlns:a16="http://schemas.microsoft.com/office/drawing/2014/main" id="{04A168E1-C38F-AD16-EFC8-2FB14A37AAA0}"/>
              </a:ext>
            </a:extLst>
          </p:cNvPr>
          <p:cNvSpPr/>
          <p:nvPr/>
        </p:nvSpPr>
        <p:spPr>
          <a:xfrm>
            <a:off x="0" y="5820032"/>
            <a:ext cx="12192001" cy="1037968"/>
          </a:xfrm>
          <a:prstGeom prst="rect">
            <a:avLst/>
          </a:prstGeom>
          <a:solidFill>
            <a:srgbClr val="198038"/>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741155" tIns="259404" rIns="1852888" bIns="203818" rtlCol="0" anchor="ctr">
            <a:normAutofit fontScale="85000" lnSpcReduction="20000"/>
          </a:bodyPr>
          <a:lstStyle/>
          <a:p>
            <a:r>
              <a:rPr lang="en-US" sz="2600">
                <a:solidFill>
                  <a:srgbClr val="FFFFFF"/>
                </a:solidFill>
              </a:rPr>
              <a:t>The </a:t>
            </a:r>
            <a:r>
              <a:rPr lang="en-US" sz="2600">
                <a:solidFill>
                  <a:srgbClr val="FFFFFF"/>
                </a:solidFill>
                <a:hlinkClick r:id="rId6">
                  <a:extLst>
                    <a:ext uri="{A12FA001-AC4F-418D-AE19-62706E023703}">
                      <ahyp:hlinkClr xmlns:ahyp="http://schemas.microsoft.com/office/drawing/2018/hyperlinkcolor" val="tx"/>
                    </a:ext>
                  </a:extLst>
                </a:hlinkClick>
              </a:rPr>
              <a:t>Slido app</a:t>
            </a:r>
            <a:r>
              <a:rPr lang="en-US" sz="2600">
                <a:solidFill>
                  <a:srgbClr val="FFFFFF"/>
                </a:solidFill>
              </a:rPr>
              <a:t> must be installed on every computer you’re presenting from</a:t>
            </a:r>
            <a:endParaRPr lang="en-AU" sz="2600">
              <a:solidFill>
                <a:srgbClr val="FFFFFF"/>
              </a:solidFill>
            </a:endParaRPr>
          </a:p>
        </p:txBody>
      </p:sp>
      <p:pic>
        <p:nvPicPr>
          <p:cNvPr id="7" name="Graphic 6">
            <a:extLst>
              <a:ext uri="{FF2B5EF4-FFF2-40B4-BE49-F238E27FC236}">
                <a16:creationId xmlns:a16="http://schemas.microsoft.com/office/drawing/2014/main" id="{BDCEC9D8-2F02-CC99-030E-AC6D80572D57}"/>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7"/>
              </a:ext>
            </a:extLst>
          </a:blip>
          <a:stretch>
            <a:fillRect/>
          </a:stretch>
        </p:blipFill>
        <p:spPr>
          <a:xfrm>
            <a:off x="296462" y="6190785"/>
            <a:ext cx="296462" cy="296462"/>
          </a:xfrm>
          <a:prstGeom prst="rect">
            <a:avLst/>
          </a:prstGeom>
        </p:spPr>
      </p:pic>
      <p:sp>
        <p:nvSpPr>
          <p:cNvPr id="8" name="Trapezoid 7" descr="Do not edit&#10;How to change the design">
            <a:extLst>
              <a:ext uri="{FF2B5EF4-FFF2-40B4-BE49-F238E27FC236}">
                <a16:creationId xmlns:a16="http://schemas.microsoft.com/office/drawing/2014/main" id="{C68E0233-C3A7-3719-9F58-F3008AF884E6}"/>
              </a:ext>
            </a:extLst>
          </p:cNvPr>
          <p:cNvSpPr/>
          <p:nvPr/>
        </p:nvSpPr>
        <p:spPr>
          <a:xfrm rot="2700000">
            <a:off x="9620371" y="514924"/>
            <a:ext cx="3335198" cy="778213"/>
          </a:xfrm>
          <a:prstGeom prst="trapezoid">
            <a:avLst>
              <a:gd name="adj" fmla="val 100000"/>
            </a:avLst>
          </a:prstGeom>
          <a:solidFill>
            <a:srgbClr val="EDFAF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70000" lnSpcReduction="20000"/>
          </a:bodyPr>
          <a:lstStyle/>
          <a:p>
            <a:pPr algn="ctr"/>
            <a:r>
              <a:rPr lang="en-US" sz="2600" b="1">
                <a:solidFill>
                  <a:srgbClr val="198038"/>
                </a:solidFill>
              </a:rPr>
              <a:t>Do not edit
</a:t>
            </a:r>
            <a:r>
              <a:rPr lang="en-US" sz="2200">
                <a:solidFill>
                  <a:srgbClr val="198038"/>
                </a:solidFill>
                <a:hlinkClick r:id="rId8">
                  <a:extLst>
                    <a:ext uri="{A12FA001-AC4F-418D-AE19-62706E023703}">
                      <ahyp:hlinkClr xmlns:ahyp="http://schemas.microsoft.com/office/drawing/2018/hyperlinkcolor" val="tx"/>
                    </a:ext>
                  </a:extLst>
                </a:hlinkClick>
              </a:rPr>
              <a:t>How to change the design</a:t>
            </a:r>
            <a:endParaRPr lang="en-AU" sz="2200">
              <a:solidFill>
                <a:srgbClr val="198038"/>
              </a:solidFill>
            </a:endParaRPr>
          </a:p>
        </p:txBody>
      </p:sp>
      <p:pic>
        <p:nvPicPr>
          <p:cNvPr id="10" name="Graphic 9">
            <a:extLst>
              <a:ext uri="{FF2B5EF4-FFF2-40B4-BE49-F238E27FC236}">
                <a16:creationId xmlns:a16="http://schemas.microsoft.com/office/drawing/2014/main" id="{1A480EA6-9394-EA08-274B-5FA66AF2D403}"/>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9"/>
              </a:ext>
            </a:extLst>
          </a:blip>
          <a:stretch>
            <a:fillRect/>
          </a:stretch>
        </p:blipFill>
        <p:spPr>
          <a:xfrm>
            <a:off x="10746748" y="6153727"/>
            <a:ext cx="1111733" cy="370578"/>
          </a:xfrm>
          <a:prstGeom prst="rect">
            <a:avLst/>
          </a:prstGeom>
        </p:spPr>
      </p:pic>
    </p:spTree>
    <p:custDataLst>
      <p:tags r:id="rId1"/>
    </p:custDataLst>
    <p:extLst>
      <p:ext uri="{BB962C8B-B14F-4D97-AF65-F5344CB8AC3E}">
        <p14:creationId xmlns:p14="http://schemas.microsoft.com/office/powerpoint/2010/main" val="3640704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47A2BE61-5617-5F81-C0BC-14A766DDD4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AE98E2-9A74-5834-4489-D77D9540454D}"/>
              </a:ext>
            </a:extLst>
          </p:cNvPr>
          <p:cNvSpPr>
            <a:spLocks noGrp="1"/>
          </p:cNvSpPr>
          <p:nvPr>
            <p:ph type="ctrTitle"/>
          </p:nvPr>
        </p:nvSpPr>
        <p:spPr>
          <a:xfrm>
            <a:off x="1115815" y="2597679"/>
            <a:ext cx="7307881" cy="4001904"/>
          </a:xfrm>
        </p:spPr>
        <p:txBody>
          <a:bodyPr/>
          <a:lstStyle/>
          <a:p>
            <a:r>
              <a:rPr lang="en-US" sz="5400" dirty="0">
                <a:latin typeface="+mj-lt"/>
                <a:cs typeface="Arial"/>
              </a:rPr>
              <a:t>You can’t outsource your voice.</a:t>
            </a:r>
            <a:br>
              <a:rPr lang="en-US" sz="5400" dirty="0">
                <a:latin typeface="+mj-lt"/>
                <a:cs typeface="Arial"/>
              </a:rPr>
            </a:br>
            <a:br>
              <a:rPr lang="en-US" sz="5400" dirty="0">
                <a:latin typeface="+mj-lt"/>
                <a:cs typeface="Arial"/>
              </a:rPr>
            </a:br>
            <a:r>
              <a:rPr lang="en-US" sz="2400" dirty="0">
                <a:latin typeface="+mj-lt"/>
                <a:cs typeface="Arial"/>
              </a:rPr>
              <a:t>Justin McGee Odger</a:t>
            </a:r>
          </a:p>
        </p:txBody>
      </p:sp>
    </p:spTree>
    <p:extLst>
      <p:ext uri="{BB962C8B-B14F-4D97-AF65-F5344CB8AC3E}">
        <p14:creationId xmlns:p14="http://schemas.microsoft.com/office/powerpoint/2010/main" val="2085233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A1F7E-4F58-8B6B-4E7D-B42893305570}"/>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CE94CB9A-6F0D-9EF0-3DBF-98905E96467B}"/>
              </a:ext>
            </a:extLst>
          </p:cNvPr>
          <p:cNvSpPr txBox="1"/>
          <p:nvPr/>
        </p:nvSpPr>
        <p:spPr>
          <a:xfrm>
            <a:off x="3541594" y="728260"/>
            <a:ext cx="8650406" cy="540147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500" b="0" i="0" u="none" strike="noStrike" kern="1200" cap="none" spc="0" normalizeH="0" baseline="0" noProof="0" dirty="0">
                <a:ln>
                  <a:noFill/>
                </a:ln>
                <a:solidFill>
                  <a:srgbClr val="FFFFFF"/>
                </a:solidFill>
                <a:effectLst/>
                <a:uLnTx/>
                <a:uFillTx/>
                <a:latin typeface="ABC Oracle"/>
                <a:ea typeface="+mn-ea"/>
                <a:cs typeface="+mn-cs"/>
              </a:rPr>
              <a:t>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500" b="0" i="0" u="none" strike="noStrike" kern="1200" cap="none" spc="0" normalizeH="0" baseline="0" noProof="0" dirty="0">
                <a:ln>
                  <a:noFill/>
                </a:ln>
                <a:solidFill>
                  <a:srgbClr val="FFFFFF"/>
                </a:solidFill>
                <a:effectLst/>
                <a:uLnTx/>
                <a:uFillTx/>
                <a:latin typeface="ABC Oracle"/>
                <a:ea typeface="+mn-ea"/>
                <a:cs typeface="+mn-cs"/>
              </a:rPr>
              <a:t>gets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500" b="0" i="0" u="none" strike="noStrike" kern="1200" cap="none" spc="0" normalizeH="0" baseline="0" noProof="0" dirty="0">
                <a:ln>
                  <a:noFill/>
                </a:ln>
                <a:solidFill>
                  <a:srgbClr val="FFFFFF"/>
                </a:solidFill>
                <a:effectLst/>
                <a:uLnTx/>
                <a:uFillTx/>
                <a:latin typeface="ABC Oracle"/>
                <a:ea typeface="+mn-ea"/>
                <a:cs typeface="+mn-cs"/>
              </a:rPr>
              <a:t>easier.</a:t>
            </a:r>
          </a:p>
        </p:txBody>
      </p:sp>
      <p:sp>
        <p:nvSpPr>
          <p:cNvPr id="13" name="TextBox 12">
            <a:extLst>
              <a:ext uri="{FF2B5EF4-FFF2-40B4-BE49-F238E27FC236}">
                <a16:creationId xmlns:a16="http://schemas.microsoft.com/office/drawing/2014/main" id="{6D56B47E-C9D8-0727-5AFA-E7A557B85866}"/>
              </a:ext>
            </a:extLst>
          </p:cNvPr>
          <p:cNvSpPr txBox="1"/>
          <p:nvPr/>
        </p:nvSpPr>
        <p:spPr>
          <a:xfrm>
            <a:off x="-1351129" y="-433596"/>
            <a:ext cx="4892723" cy="772519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9600" b="0" i="0" u="none" strike="noStrike" kern="1200" cap="none" spc="0" normalizeH="0" baseline="0" noProof="0" dirty="0">
                <a:ln>
                  <a:noFill/>
                </a:ln>
                <a:solidFill>
                  <a:srgbClr val="FFFFFF"/>
                </a:solidFill>
                <a:effectLst/>
                <a:uLnTx/>
                <a:uFillTx/>
                <a:latin typeface="ABC Oracle"/>
                <a:ea typeface="+mn-ea"/>
                <a:cs typeface="+mn-cs"/>
              </a:rPr>
              <a:t>1</a:t>
            </a:r>
          </a:p>
        </p:txBody>
      </p:sp>
    </p:spTree>
    <p:extLst>
      <p:ext uri="{BB962C8B-B14F-4D97-AF65-F5344CB8AC3E}">
        <p14:creationId xmlns:p14="http://schemas.microsoft.com/office/powerpoint/2010/main" val="50968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18ADC7-0CAD-AFCF-98AC-EBD7EFA9BDEF}"/>
              </a:ext>
            </a:extLst>
          </p:cNvPr>
          <p:cNvSpPr>
            <a:spLocks noGrp="1"/>
          </p:cNvSpPr>
          <p:nvPr>
            <p:ph type="sldNum" sz="quarter" idx="12"/>
          </p:nvPr>
        </p:nvSpPr>
        <p:spPr/>
        <p:txBody>
          <a:bodyPr/>
          <a:lstStyle/>
          <a:p>
            <a:fld id="{741AFF56-1126-4107-9C02-BC0EFBF16431}" type="slidenum">
              <a:rPr lang="en-GB" smtClean="0"/>
              <a:pPr/>
              <a:t>15</a:t>
            </a:fld>
            <a:endParaRPr lang="en-GB"/>
          </a:p>
        </p:txBody>
      </p:sp>
      <p:sp>
        <p:nvSpPr>
          <p:cNvPr id="3" name="Rectangle 2">
            <a:extLst>
              <a:ext uri="{FF2B5EF4-FFF2-40B4-BE49-F238E27FC236}">
                <a16:creationId xmlns:a16="http://schemas.microsoft.com/office/drawing/2014/main" id="{31BFDC2D-FA6B-649C-6EB7-9F1D9273E40F}"/>
              </a:ext>
              <a:ext uri="{C183D7F6-B498-43B3-948B-1728B52AA6E4}">
                <adec:decorative xmlns:adec="http://schemas.microsoft.com/office/drawing/2017/decorative" val="1"/>
              </a:ext>
            </a:extLst>
          </p:cNvPr>
          <p:cNvSpPr/>
          <p:nvPr>
            <p:custDataLst>
              <p:tags r:id="rId2"/>
            </p:custDataLst>
          </p:nvPr>
        </p:nvSpPr>
        <p:spPr>
          <a:xfrm>
            <a:off x="444693" y="1742703"/>
            <a:ext cx="2371696" cy="2371696"/>
          </a:xfrm>
          <a:prstGeom prst="rect">
            <a:avLst/>
          </a:prstGeom>
          <a:blipFill>
            <a:blip>
              <a:extLst>
                <a:ext uri="{96DAC541-7B7A-43D3-8B79-37D633B846F1}">
                  <asvg:svgBlip xmlns:asvg="http://schemas.microsoft.com/office/drawing/2016/SVG/main" r:embed="rId5"/>
                </a:ext>
              </a:extLst>
            </a:blip>
            <a:stretch>
              <a:fillRect/>
            </a:stretch>
          </a:bli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descr="How often do you post to LinkedIn?">
            <a:extLst>
              <a:ext uri="{FF2B5EF4-FFF2-40B4-BE49-F238E27FC236}">
                <a16:creationId xmlns:a16="http://schemas.microsoft.com/office/drawing/2014/main" id="{8AD7CE49-68F2-8D9B-ED2E-6B168E3D3498}"/>
              </a:ext>
            </a:extLst>
          </p:cNvPr>
          <p:cNvSpPr/>
          <p:nvPr>
            <p:custDataLst>
              <p:tags r:id="rId3"/>
            </p:custDataLst>
          </p:nvPr>
        </p:nvSpPr>
        <p:spPr>
          <a:xfrm>
            <a:off x="3112851" y="1000897"/>
            <a:ext cx="8486226" cy="3855308"/>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solidFill>
                  <a:srgbClr val="000000"/>
                </a:solidFill>
              </a:rPr>
              <a:t>How often do you post to LinkedIn?</a:t>
            </a:r>
            <a:endParaRPr lang="en-AU" sz="4000" b="1">
              <a:solidFill>
                <a:srgbClr val="000000"/>
              </a:solidFill>
            </a:endParaRPr>
          </a:p>
        </p:txBody>
      </p:sp>
      <p:sp>
        <p:nvSpPr>
          <p:cNvPr id="5" name="Rectangle 4" descr="The Slido app must be installed on every computer you’re presenting from">
            <a:extLst>
              <a:ext uri="{FF2B5EF4-FFF2-40B4-BE49-F238E27FC236}">
                <a16:creationId xmlns:a16="http://schemas.microsoft.com/office/drawing/2014/main" id="{A3311CAF-B01A-196A-47B5-8ABCBD5A178C}"/>
              </a:ext>
            </a:extLst>
          </p:cNvPr>
          <p:cNvSpPr/>
          <p:nvPr/>
        </p:nvSpPr>
        <p:spPr>
          <a:xfrm>
            <a:off x="0" y="5820032"/>
            <a:ext cx="12192001" cy="1037968"/>
          </a:xfrm>
          <a:prstGeom prst="rect">
            <a:avLst/>
          </a:prstGeom>
          <a:solidFill>
            <a:srgbClr val="198038"/>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741155" tIns="259404" rIns="1852888" bIns="203818" rtlCol="0" anchor="ctr">
            <a:normAutofit fontScale="85000" lnSpcReduction="20000"/>
          </a:bodyPr>
          <a:lstStyle/>
          <a:p>
            <a:r>
              <a:rPr lang="en-US" sz="2600">
                <a:solidFill>
                  <a:srgbClr val="FFFFFF"/>
                </a:solidFill>
              </a:rPr>
              <a:t>The </a:t>
            </a:r>
            <a:r>
              <a:rPr lang="en-US" sz="2600">
                <a:solidFill>
                  <a:srgbClr val="FFFFFF"/>
                </a:solidFill>
                <a:hlinkClick r:id="rId6">
                  <a:extLst>
                    <a:ext uri="{A12FA001-AC4F-418D-AE19-62706E023703}">
                      <ahyp:hlinkClr xmlns:ahyp="http://schemas.microsoft.com/office/drawing/2018/hyperlinkcolor" val="tx"/>
                    </a:ext>
                  </a:extLst>
                </a:hlinkClick>
              </a:rPr>
              <a:t>Slido app</a:t>
            </a:r>
            <a:r>
              <a:rPr lang="en-US" sz="2600">
                <a:solidFill>
                  <a:srgbClr val="FFFFFF"/>
                </a:solidFill>
              </a:rPr>
              <a:t> must be installed on every computer you’re presenting from</a:t>
            </a:r>
            <a:endParaRPr lang="en-AU" sz="2600">
              <a:solidFill>
                <a:srgbClr val="FFFFFF"/>
              </a:solidFill>
            </a:endParaRPr>
          </a:p>
        </p:txBody>
      </p:sp>
      <p:pic>
        <p:nvPicPr>
          <p:cNvPr id="7" name="Graphic 6">
            <a:extLst>
              <a:ext uri="{FF2B5EF4-FFF2-40B4-BE49-F238E27FC236}">
                <a16:creationId xmlns:a16="http://schemas.microsoft.com/office/drawing/2014/main" id="{BE1B9CC7-A9F2-AF81-BACD-84BB4DA95F58}"/>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7"/>
              </a:ext>
            </a:extLst>
          </a:blip>
          <a:stretch>
            <a:fillRect/>
          </a:stretch>
        </p:blipFill>
        <p:spPr>
          <a:xfrm>
            <a:off x="296462" y="6190785"/>
            <a:ext cx="296462" cy="296462"/>
          </a:xfrm>
          <a:prstGeom prst="rect">
            <a:avLst/>
          </a:prstGeom>
        </p:spPr>
      </p:pic>
      <p:sp>
        <p:nvSpPr>
          <p:cNvPr id="8" name="Trapezoid 7" descr="Do not edit&#10;How to change the design">
            <a:extLst>
              <a:ext uri="{FF2B5EF4-FFF2-40B4-BE49-F238E27FC236}">
                <a16:creationId xmlns:a16="http://schemas.microsoft.com/office/drawing/2014/main" id="{2B5A76D8-8233-4C2B-C841-3EDCDC23111C}"/>
              </a:ext>
            </a:extLst>
          </p:cNvPr>
          <p:cNvSpPr/>
          <p:nvPr/>
        </p:nvSpPr>
        <p:spPr>
          <a:xfrm rot="2700000">
            <a:off x="9620371" y="514924"/>
            <a:ext cx="3335198" cy="778213"/>
          </a:xfrm>
          <a:prstGeom prst="trapezoid">
            <a:avLst>
              <a:gd name="adj" fmla="val 100000"/>
            </a:avLst>
          </a:prstGeom>
          <a:solidFill>
            <a:srgbClr val="EDFAF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70000" lnSpcReduction="20000"/>
          </a:bodyPr>
          <a:lstStyle/>
          <a:p>
            <a:pPr algn="ctr"/>
            <a:r>
              <a:rPr lang="en-US" sz="2600" b="1">
                <a:solidFill>
                  <a:srgbClr val="198038"/>
                </a:solidFill>
              </a:rPr>
              <a:t>Do not edit
</a:t>
            </a:r>
            <a:r>
              <a:rPr lang="en-US" sz="2200">
                <a:solidFill>
                  <a:srgbClr val="198038"/>
                </a:solidFill>
                <a:hlinkClick r:id="rId8">
                  <a:extLst>
                    <a:ext uri="{A12FA001-AC4F-418D-AE19-62706E023703}">
                      <ahyp:hlinkClr xmlns:ahyp="http://schemas.microsoft.com/office/drawing/2018/hyperlinkcolor" val="tx"/>
                    </a:ext>
                  </a:extLst>
                </a:hlinkClick>
              </a:rPr>
              <a:t>How to change the design</a:t>
            </a:r>
            <a:endParaRPr lang="en-AU" sz="2200">
              <a:solidFill>
                <a:srgbClr val="198038"/>
              </a:solidFill>
            </a:endParaRPr>
          </a:p>
        </p:txBody>
      </p:sp>
      <p:pic>
        <p:nvPicPr>
          <p:cNvPr id="10" name="Graphic 9">
            <a:extLst>
              <a:ext uri="{FF2B5EF4-FFF2-40B4-BE49-F238E27FC236}">
                <a16:creationId xmlns:a16="http://schemas.microsoft.com/office/drawing/2014/main" id="{D33E833C-1FF0-70CF-C279-36E642EA5263}"/>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9"/>
              </a:ext>
            </a:extLst>
          </a:blip>
          <a:stretch>
            <a:fillRect/>
          </a:stretch>
        </p:blipFill>
        <p:spPr>
          <a:xfrm>
            <a:off x="10746748" y="6153727"/>
            <a:ext cx="1111733" cy="370578"/>
          </a:xfrm>
          <a:prstGeom prst="rect">
            <a:avLst/>
          </a:prstGeom>
        </p:spPr>
      </p:pic>
    </p:spTree>
    <p:custDataLst>
      <p:tags r:id="rId1"/>
    </p:custDataLst>
    <p:extLst>
      <p:ext uri="{BB962C8B-B14F-4D97-AF65-F5344CB8AC3E}">
        <p14:creationId xmlns:p14="http://schemas.microsoft.com/office/powerpoint/2010/main" val="1358403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3C324F-4944-8DD2-8539-D4ED22071E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1AFF56-1126-4107-9C02-BC0EFBF16431}" type="slidenum">
              <a:rPr kumimoji="0" lang="en-GB" sz="1000" b="0" i="0" u="none" strike="noStrike" kern="1200" cap="none" spc="0" normalizeH="0" baseline="0" noProof="0" smtClean="0">
                <a:ln>
                  <a:noFill/>
                </a:ln>
                <a:solidFill>
                  <a:srgbClr val="000000"/>
                </a:solidFill>
                <a:effectLst/>
                <a:uLnTx/>
                <a:uFillTx/>
                <a:latin typeface="ABC Oracle Medium" panose="020B05040402020602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000" b="0" i="0" u="none" strike="noStrike" kern="1200" cap="none" spc="0" normalizeH="0" baseline="0" noProof="0">
              <a:ln>
                <a:noFill/>
              </a:ln>
              <a:solidFill>
                <a:srgbClr val="000000"/>
              </a:solidFill>
              <a:effectLst/>
              <a:uLnTx/>
              <a:uFillTx/>
              <a:latin typeface="ABC Oracle Medium" panose="020B0504040202060203" pitchFamily="34" charset="77"/>
              <a:ea typeface="+mn-ea"/>
              <a:cs typeface="+mn-cs"/>
            </a:endParaRPr>
          </a:p>
        </p:txBody>
      </p:sp>
      <p:pic>
        <p:nvPicPr>
          <p:cNvPr id="9" name="Picture 8" descr="Man playing chess">
            <a:extLst>
              <a:ext uri="{FF2B5EF4-FFF2-40B4-BE49-F238E27FC236}">
                <a16:creationId xmlns:a16="http://schemas.microsoft.com/office/drawing/2014/main" id="{06F8B857-71E6-7843-B12E-2B363EE2D8B9}"/>
              </a:ext>
            </a:extLst>
          </p:cNvPr>
          <p:cNvPicPr>
            <a:picLocks noChangeAspect="1"/>
          </p:cNvPicPr>
          <p:nvPr/>
        </p:nvPicPr>
        <p:blipFill>
          <a:blip r:embed="rId2">
            <a:extLst>
              <a:ext uri="{28A0092B-C50C-407E-A947-70E740481C1C}">
                <a14:useLocalDpi xmlns:a14="http://schemas.microsoft.com/office/drawing/2010/main" val="0"/>
              </a:ext>
            </a:extLst>
          </a:blip>
          <a:srcRect t="15709"/>
          <a:stretch>
            <a:fillRect/>
          </a:stretch>
        </p:blipFill>
        <p:spPr>
          <a:xfrm>
            <a:off x="0" y="0"/>
            <a:ext cx="12192000" cy="6858000"/>
          </a:xfrm>
          <a:prstGeom prst="rect">
            <a:avLst/>
          </a:prstGeom>
        </p:spPr>
      </p:pic>
    </p:spTree>
    <p:extLst>
      <p:ext uri="{BB962C8B-B14F-4D97-AF65-F5344CB8AC3E}">
        <p14:creationId xmlns:p14="http://schemas.microsoft.com/office/powerpoint/2010/main" val="1692408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5A96C-1E83-0EF3-E4AA-45A7113B8E85}"/>
            </a:ext>
          </a:extLst>
        </p:cNvPr>
        <p:cNvGrpSpPr/>
        <p:nvPr/>
      </p:nvGrpSpPr>
      <p:grpSpPr>
        <a:xfrm>
          <a:off x="0" y="0"/>
          <a:ext cx="0" cy="0"/>
          <a:chOff x="0" y="0"/>
          <a:chExt cx="0" cy="0"/>
        </a:xfrm>
      </p:grpSpPr>
      <p:pic>
        <p:nvPicPr>
          <p:cNvPr id="3" name="Picture 2" descr="Close up of checklist">
            <a:extLst>
              <a:ext uri="{FF2B5EF4-FFF2-40B4-BE49-F238E27FC236}">
                <a16:creationId xmlns:a16="http://schemas.microsoft.com/office/drawing/2014/main" id="{FC6B4A6D-FC49-DD29-B447-067E998D69D2}"/>
              </a:ext>
            </a:extLst>
          </p:cNvPr>
          <p:cNvPicPr>
            <a:picLocks noChangeAspect="1"/>
          </p:cNvPicPr>
          <p:nvPr/>
        </p:nvPicPr>
        <p:blipFill>
          <a:blip r:embed="rId2">
            <a:extLst>
              <a:ext uri="{28A0092B-C50C-407E-A947-70E740481C1C}">
                <a14:useLocalDpi xmlns:a14="http://schemas.microsoft.com/office/drawing/2010/main" val="0"/>
              </a:ext>
            </a:extLst>
          </a:blip>
          <a:srcRect t="15625"/>
          <a:stretch>
            <a:fillRect/>
          </a:stretch>
        </p:blipFill>
        <p:spPr>
          <a:xfrm>
            <a:off x="0" y="0"/>
            <a:ext cx="12192000" cy="6858000"/>
          </a:xfrm>
          <a:prstGeom prst="rect">
            <a:avLst/>
          </a:prstGeom>
        </p:spPr>
      </p:pic>
    </p:spTree>
    <p:extLst>
      <p:ext uri="{BB962C8B-B14F-4D97-AF65-F5344CB8AC3E}">
        <p14:creationId xmlns:p14="http://schemas.microsoft.com/office/powerpoint/2010/main" val="2394546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3AA3A-075E-AD76-CD61-458F8C3A97F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B44483-66A1-83A4-F4E8-D93F871767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1AFF56-1126-4107-9C02-BC0EFBF16431}" type="slidenum">
              <a:rPr kumimoji="0" lang="en-GB" sz="1000" b="0" i="0" u="none" strike="noStrike" kern="1200" cap="none" spc="0" normalizeH="0" baseline="0" noProof="0" smtClean="0">
                <a:ln>
                  <a:noFill/>
                </a:ln>
                <a:solidFill>
                  <a:srgbClr val="000000"/>
                </a:solidFill>
                <a:effectLst/>
                <a:uLnTx/>
                <a:uFillTx/>
                <a:latin typeface="ABC Oracle Medium" panose="020B05040402020602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000" b="0" i="0" u="none" strike="noStrike" kern="1200" cap="none" spc="0" normalizeH="0" baseline="0" noProof="0">
              <a:ln>
                <a:noFill/>
              </a:ln>
              <a:solidFill>
                <a:srgbClr val="000000"/>
              </a:solidFill>
              <a:effectLst/>
              <a:uLnTx/>
              <a:uFillTx/>
              <a:latin typeface="ABC Oracle Medium" panose="020B0504040202060203" pitchFamily="34" charset="77"/>
              <a:ea typeface="+mn-ea"/>
              <a:cs typeface="+mn-cs"/>
            </a:endParaRPr>
          </a:p>
        </p:txBody>
      </p:sp>
      <p:pic>
        <p:nvPicPr>
          <p:cNvPr id="7" name="Picture 6" descr="Person holding cellphone to take photo of food bowls, cups of coffee, croissants, napkins, and cutlery on wood table">
            <a:extLst>
              <a:ext uri="{FF2B5EF4-FFF2-40B4-BE49-F238E27FC236}">
                <a16:creationId xmlns:a16="http://schemas.microsoft.com/office/drawing/2014/main" id="{E17A19DF-5053-A33D-8F56-FEFDE04BFE0D}"/>
              </a:ext>
            </a:extLst>
          </p:cNvPr>
          <p:cNvPicPr>
            <a:picLocks noChangeAspect="1"/>
          </p:cNvPicPr>
          <p:nvPr/>
        </p:nvPicPr>
        <p:blipFill>
          <a:blip r:embed="rId2">
            <a:extLst>
              <a:ext uri="{28A0092B-C50C-407E-A947-70E740481C1C}">
                <a14:useLocalDpi xmlns:a14="http://schemas.microsoft.com/office/drawing/2010/main" val="0"/>
              </a:ext>
            </a:extLst>
          </a:blip>
          <a:srcRect t="7812" b="7812"/>
          <a:stretch>
            <a:fillRect/>
          </a:stretch>
        </p:blipFill>
        <p:spPr>
          <a:xfrm>
            <a:off x="0" y="0"/>
            <a:ext cx="12192000" cy="6858000"/>
          </a:xfrm>
          <a:prstGeom prst="rect">
            <a:avLst/>
          </a:prstGeom>
        </p:spPr>
      </p:pic>
    </p:spTree>
    <p:extLst>
      <p:ext uri="{BB962C8B-B14F-4D97-AF65-F5344CB8AC3E}">
        <p14:creationId xmlns:p14="http://schemas.microsoft.com/office/powerpoint/2010/main" val="1243690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at staring at a laptop">
            <a:extLst>
              <a:ext uri="{FF2B5EF4-FFF2-40B4-BE49-F238E27FC236}">
                <a16:creationId xmlns:a16="http://schemas.microsoft.com/office/drawing/2014/main" id="{BCD66242-DB4F-EDFF-E5F7-AE7AD3C75145}"/>
              </a:ext>
            </a:extLst>
          </p:cNvPr>
          <p:cNvPicPr>
            <a:picLocks noChangeAspect="1"/>
          </p:cNvPicPr>
          <p:nvPr/>
        </p:nvPicPr>
        <p:blipFill>
          <a:blip r:embed="rId2">
            <a:extLst>
              <a:ext uri="{28A0092B-C50C-407E-A947-70E740481C1C}">
                <a14:useLocalDpi xmlns:a14="http://schemas.microsoft.com/office/drawing/2010/main" val="0"/>
              </a:ext>
            </a:extLst>
          </a:blip>
          <a:srcRect t="7834" b="7834"/>
          <a:stretch>
            <a:fillRect/>
          </a:stretch>
        </p:blipFill>
        <p:spPr>
          <a:xfrm>
            <a:off x="0" y="-1"/>
            <a:ext cx="12192000" cy="6858001"/>
          </a:xfrm>
          <a:prstGeom prst="rect">
            <a:avLst/>
          </a:prstGeom>
        </p:spPr>
      </p:pic>
    </p:spTree>
    <p:extLst>
      <p:ext uri="{BB962C8B-B14F-4D97-AF65-F5344CB8AC3E}">
        <p14:creationId xmlns:p14="http://schemas.microsoft.com/office/powerpoint/2010/main" val="4029755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98B721-A1A0-29E3-9A67-F1A51F316858}"/>
              </a:ext>
            </a:extLst>
          </p:cNvPr>
          <p:cNvSpPr>
            <a:spLocks noGrp="1"/>
          </p:cNvSpPr>
          <p:nvPr>
            <p:ph type="title"/>
          </p:nvPr>
        </p:nvSpPr>
        <p:spPr>
          <a:xfrm>
            <a:off x="777240" y="1280160"/>
            <a:ext cx="10881360" cy="3399414"/>
          </a:xfrm>
        </p:spPr>
        <p:txBody>
          <a:bodyPr/>
          <a:lstStyle/>
          <a:p>
            <a:r>
              <a:rPr lang="en-US" sz="2800" dirty="0"/>
              <a:t>In the spirit of reconciliation, the Actuaries Institute acknowledges the Traditional Custodians of lands on which we meet today, and their connections to country, sea and community. We pay our respect to their elders past and present and extend that respect to all Aboriginal and Torres Strait Islander peoples today.​</a:t>
            </a:r>
            <a:endParaRPr lang="en-AU" sz="2800" dirty="0"/>
          </a:p>
        </p:txBody>
      </p:sp>
    </p:spTree>
    <p:extLst>
      <p:ext uri="{BB962C8B-B14F-4D97-AF65-F5344CB8AC3E}">
        <p14:creationId xmlns:p14="http://schemas.microsoft.com/office/powerpoint/2010/main" val="4111202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0DF9C-852B-4551-D14E-9A8136DEE649}"/>
            </a:ext>
          </a:extLst>
        </p:cNvPr>
        <p:cNvGrpSpPr/>
        <p:nvPr/>
      </p:nvGrpSpPr>
      <p:grpSpPr>
        <a:xfrm>
          <a:off x="0" y="0"/>
          <a:ext cx="0" cy="0"/>
          <a:chOff x="0" y="0"/>
          <a:chExt cx="0" cy="0"/>
        </a:xfrm>
      </p:grpSpPr>
      <p:pic>
        <p:nvPicPr>
          <p:cNvPr id="3" name="Picture 2" descr="First move of a chess game">
            <a:extLst>
              <a:ext uri="{FF2B5EF4-FFF2-40B4-BE49-F238E27FC236}">
                <a16:creationId xmlns:a16="http://schemas.microsoft.com/office/drawing/2014/main" id="{11DC1EDF-87F8-D7F7-12CC-A7DDFFD15547}"/>
              </a:ext>
            </a:extLst>
          </p:cNvPr>
          <p:cNvPicPr>
            <a:picLocks noChangeAspect="1"/>
          </p:cNvPicPr>
          <p:nvPr/>
        </p:nvPicPr>
        <p:blipFill>
          <a:blip r:embed="rId2">
            <a:extLst>
              <a:ext uri="{28A0092B-C50C-407E-A947-70E740481C1C}">
                <a14:useLocalDpi xmlns:a14="http://schemas.microsoft.com/office/drawing/2010/main" val="0"/>
              </a:ext>
            </a:extLst>
          </a:blip>
          <a:srcRect t="2278" b="2278"/>
          <a:stretch>
            <a:fillRect/>
          </a:stretch>
        </p:blipFill>
        <p:spPr>
          <a:xfrm>
            <a:off x="0" y="0"/>
            <a:ext cx="12192000" cy="6858000"/>
          </a:xfrm>
          <a:prstGeom prst="rect">
            <a:avLst/>
          </a:prstGeom>
        </p:spPr>
      </p:pic>
    </p:spTree>
    <p:extLst>
      <p:ext uri="{BB962C8B-B14F-4D97-AF65-F5344CB8AC3E}">
        <p14:creationId xmlns:p14="http://schemas.microsoft.com/office/powerpoint/2010/main" val="1819878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C84711F-BDD3-7026-9CAF-EF1E562ADDF6}"/>
              </a:ext>
            </a:extLst>
          </p:cNvPr>
          <p:cNvSpPr txBox="1"/>
          <p:nvPr/>
        </p:nvSpPr>
        <p:spPr>
          <a:xfrm>
            <a:off x="3541594" y="728260"/>
            <a:ext cx="8650406" cy="540147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500" b="0" i="0" u="none" strike="noStrike" kern="1200" cap="none" spc="0" normalizeH="0" baseline="0" noProof="0" dirty="0">
                <a:ln>
                  <a:noFill/>
                </a:ln>
                <a:solidFill>
                  <a:srgbClr val="FFFFFF"/>
                </a:solidFill>
                <a:effectLst/>
                <a:uLnTx/>
                <a:uFillTx/>
                <a:latin typeface="ABC Oracle"/>
                <a:ea typeface="+mn-ea"/>
                <a:cs typeface="+mn-cs"/>
              </a:rPr>
              <a:t>You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500" b="0" i="0" u="none" strike="noStrike" kern="1200" cap="none" spc="0" normalizeH="0" baseline="0" noProof="0" dirty="0">
                <a:ln>
                  <a:noFill/>
                </a:ln>
                <a:solidFill>
                  <a:srgbClr val="FFFFFF"/>
                </a:solidFill>
                <a:effectLst/>
                <a:uLnTx/>
                <a:uFillTx/>
                <a:latin typeface="ABC Oracle"/>
                <a:ea typeface="+mn-ea"/>
                <a:cs typeface="+mn-cs"/>
              </a:rPr>
              <a:t>might be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500" b="0" i="0" u="none" strike="noStrike" kern="1200" cap="none" spc="0" normalizeH="0" baseline="0" noProof="0" dirty="0">
                <a:ln>
                  <a:noFill/>
                </a:ln>
                <a:solidFill>
                  <a:srgbClr val="FFFFFF"/>
                </a:solidFill>
                <a:effectLst/>
                <a:uLnTx/>
                <a:uFillTx/>
                <a:latin typeface="ABC Oracle"/>
                <a:ea typeface="+mn-ea"/>
                <a:cs typeface="+mn-cs"/>
              </a:rPr>
              <a:t>surprised.</a:t>
            </a:r>
          </a:p>
        </p:txBody>
      </p:sp>
      <p:sp>
        <p:nvSpPr>
          <p:cNvPr id="13" name="TextBox 12">
            <a:extLst>
              <a:ext uri="{FF2B5EF4-FFF2-40B4-BE49-F238E27FC236}">
                <a16:creationId xmlns:a16="http://schemas.microsoft.com/office/drawing/2014/main" id="{5F5AE608-3910-C843-B578-AF03466C1CAB}"/>
              </a:ext>
            </a:extLst>
          </p:cNvPr>
          <p:cNvSpPr txBox="1"/>
          <p:nvPr/>
        </p:nvSpPr>
        <p:spPr>
          <a:xfrm>
            <a:off x="-1351129" y="-433596"/>
            <a:ext cx="4892723" cy="772519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9600" b="0" i="0" u="none" strike="noStrike" kern="1200" cap="none" spc="0" normalizeH="0" baseline="0" noProof="0" dirty="0">
                <a:ln>
                  <a:noFill/>
                </a:ln>
                <a:solidFill>
                  <a:srgbClr val="FFFFFF"/>
                </a:solidFill>
                <a:effectLst/>
                <a:uLnTx/>
                <a:uFillTx/>
                <a:latin typeface="ABC Oracle"/>
                <a:ea typeface="+mn-ea"/>
                <a:cs typeface="+mn-cs"/>
              </a:rPr>
              <a:t>2</a:t>
            </a:r>
          </a:p>
        </p:txBody>
      </p:sp>
    </p:spTree>
    <p:extLst>
      <p:ext uri="{BB962C8B-B14F-4D97-AF65-F5344CB8AC3E}">
        <p14:creationId xmlns:p14="http://schemas.microsoft.com/office/powerpoint/2010/main" val="115606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54264C-3CA8-0E13-D636-DB48A4737B4D}"/>
              </a:ext>
            </a:extLst>
          </p:cNvPr>
          <p:cNvSpPr>
            <a:spLocks noGrp="1"/>
          </p:cNvSpPr>
          <p:nvPr>
            <p:ph type="sldNum" sz="quarter" idx="12"/>
          </p:nvPr>
        </p:nvSpPr>
        <p:spPr/>
        <p:txBody>
          <a:bodyPr/>
          <a:lstStyle/>
          <a:p>
            <a:fld id="{741AFF56-1126-4107-9C02-BC0EFBF16431}" type="slidenum">
              <a:rPr lang="en-GB" smtClean="0"/>
              <a:pPr/>
              <a:t>22</a:t>
            </a:fld>
            <a:endParaRPr lang="en-GB"/>
          </a:p>
        </p:txBody>
      </p:sp>
      <p:sp>
        <p:nvSpPr>
          <p:cNvPr id="3" name="Rectangle 2">
            <a:extLst>
              <a:ext uri="{FF2B5EF4-FFF2-40B4-BE49-F238E27FC236}">
                <a16:creationId xmlns:a16="http://schemas.microsoft.com/office/drawing/2014/main" id="{B0DE6A61-4294-CF36-8BF9-3C55F79C52A9}"/>
              </a:ext>
              <a:ext uri="{C183D7F6-B498-43B3-948B-1728B52AA6E4}">
                <adec:decorative xmlns:adec="http://schemas.microsoft.com/office/drawing/2017/decorative" val="1"/>
              </a:ext>
            </a:extLst>
          </p:cNvPr>
          <p:cNvSpPr/>
          <p:nvPr>
            <p:custDataLst>
              <p:tags r:id="rId2"/>
            </p:custDataLst>
          </p:nvPr>
        </p:nvSpPr>
        <p:spPr>
          <a:xfrm>
            <a:off x="444693" y="1742703"/>
            <a:ext cx="2371696" cy="2371696"/>
          </a:xfrm>
          <a:prstGeom prst="rect">
            <a:avLst/>
          </a:prstGeom>
          <a:blipFill>
            <a:blip>
              <a:extLst>
                <a:ext uri="{96DAC541-7B7A-43D3-8B79-37D633B846F1}">
                  <asvg:svgBlip xmlns:asvg="http://schemas.microsoft.com/office/drawing/2016/SVG/main" r:embed="rId5"/>
                </a:ext>
              </a:extLst>
            </a:blip>
            <a:stretch>
              <a:fillRect/>
            </a:stretch>
          </a:bli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descr="Which emotion do you think works best for engagement?">
            <a:extLst>
              <a:ext uri="{FF2B5EF4-FFF2-40B4-BE49-F238E27FC236}">
                <a16:creationId xmlns:a16="http://schemas.microsoft.com/office/drawing/2014/main" id="{47D00961-13A3-1339-7EF3-584733D52482}"/>
              </a:ext>
            </a:extLst>
          </p:cNvPr>
          <p:cNvSpPr/>
          <p:nvPr>
            <p:custDataLst>
              <p:tags r:id="rId3"/>
            </p:custDataLst>
          </p:nvPr>
        </p:nvSpPr>
        <p:spPr>
          <a:xfrm>
            <a:off x="3112851" y="1000897"/>
            <a:ext cx="8486226" cy="3855308"/>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solidFill>
                  <a:srgbClr val="000000"/>
                </a:solidFill>
              </a:rPr>
              <a:t>Which emotion do you think works best for engagement?</a:t>
            </a:r>
            <a:endParaRPr lang="en-AU" sz="4000" b="1">
              <a:solidFill>
                <a:srgbClr val="000000"/>
              </a:solidFill>
            </a:endParaRPr>
          </a:p>
        </p:txBody>
      </p:sp>
      <p:sp>
        <p:nvSpPr>
          <p:cNvPr id="5" name="Rectangle 4" descr="The Slido app must be installed on every computer you’re presenting from">
            <a:extLst>
              <a:ext uri="{FF2B5EF4-FFF2-40B4-BE49-F238E27FC236}">
                <a16:creationId xmlns:a16="http://schemas.microsoft.com/office/drawing/2014/main" id="{EB44DA89-FCF5-AAD6-8166-C21BD68A795B}"/>
              </a:ext>
            </a:extLst>
          </p:cNvPr>
          <p:cNvSpPr/>
          <p:nvPr/>
        </p:nvSpPr>
        <p:spPr>
          <a:xfrm>
            <a:off x="0" y="5820032"/>
            <a:ext cx="12192001" cy="1037968"/>
          </a:xfrm>
          <a:prstGeom prst="rect">
            <a:avLst/>
          </a:prstGeom>
          <a:solidFill>
            <a:srgbClr val="198038"/>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741155" tIns="259404" rIns="1852888" bIns="203818" rtlCol="0" anchor="ctr">
            <a:normAutofit fontScale="85000" lnSpcReduction="20000"/>
          </a:bodyPr>
          <a:lstStyle/>
          <a:p>
            <a:r>
              <a:rPr lang="en-US" sz="2600">
                <a:solidFill>
                  <a:srgbClr val="FFFFFF"/>
                </a:solidFill>
              </a:rPr>
              <a:t>The </a:t>
            </a:r>
            <a:r>
              <a:rPr lang="en-US" sz="2600">
                <a:solidFill>
                  <a:srgbClr val="FFFFFF"/>
                </a:solidFill>
                <a:hlinkClick r:id="rId6">
                  <a:extLst>
                    <a:ext uri="{A12FA001-AC4F-418D-AE19-62706E023703}">
                      <ahyp:hlinkClr xmlns:ahyp="http://schemas.microsoft.com/office/drawing/2018/hyperlinkcolor" val="tx"/>
                    </a:ext>
                  </a:extLst>
                </a:hlinkClick>
              </a:rPr>
              <a:t>Slido app</a:t>
            </a:r>
            <a:r>
              <a:rPr lang="en-US" sz="2600">
                <a:solidFill>
                  <a:srgbClr val="FFFFFF"/>
                </a:solidFill>
              </a:rPr>
              <a:t> must be installed on every computer you’re presenting from</a:t>
            </a:r>
            <a:endParaRPr lang="en-AU" sz="2600">
              <a:solidFill>
                <a:srgbClr val="FFFFFF"/>
              </a:solidFill>
            </a:endParaRPr>
          </a:p>
        </p:txBody>
      </p:sp>
      <p:pic>
        <p:nvPicPr>
          <p:cNvPr id="7" name="Graphic 6">
            <a:extLst>
              <a:ext uri="{FF2B5EF4-FFF2-40B4-BE49-F238E27FC236}">
                <a16:creationId xmlns:a16="http://schemas.microsoft.com/office/drawing/2014/main" id="{0931D3DD-1F9C-D164-D3D8-1127B014371F}"/>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7"/>
              </a:ext>
            </a:extLst>
          </a:blip>
          <a:stretch>
            <a:fillRect/>
          </a:stretch>
        </p:blipFill>
        <p:spPr>
          <a:xfrm>
            <a:off x="296462" y="6190785"/>
            <a:ext cx="296462" cy="296462"/>
          </a:xfrm>
          <a:prstGeom prst="rect">
            <a:avLst/>
          </a:prstGeom>
        </p:spPr>
      </p:pic>
      <p:sp>
        <p:nvSpPr>
          <p:cNvPr id="8" name="Trapezoid 7" descr="Do not edit&#10;How to change the design">
            <a:extLst>
              <a:ext uri="{FF2B5EF4-FFF2-40B4-BE49-F238E27FC236}">
                <a16:creationId xmlns:a16="http://schemas.microsoft.com/office/drawing/2014/main" id="{2A74E04E-F84D-89D1-739C-859FDE6F7823}"/>
              </a:ext>
            </a:extLst>
          </p:cNvPr>
          <p:cNvSpPr/>
          <p:nvPr/>
        </p:nvSpPr>
        <p:spPr>
          <a:xfrm rot="2700000">
            <a:off x="9620371" y="514924"/>
            <a:ext cx="3335198" cy="778213"/>
          </a:xfrm>
          <a:prstGeom prst="trapezoid">
            <a:avLst>
              <a:gd name="adj" fmla="val 100000"/>
            </a:avLst>
          </a:prstGeom>
          <a:solidFill>
            <a:srgbClr val="EDFAF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70000" lnSpcReduction="20000"/>
          </a:bodyPr>
          <a:lstStyle/>
          <a:p>
            <a:pPr algn="ctr"/>
            <a:r>
              <a:rPr lang="en-US" sz="2600" b="1">
                <a:solidFill>
                  <a:srgbClr val="198038"/>
                </a:solidFill>
              </a:rPr>
              <a:t>Do not edit
</a:t>
            </a:r>
            <a:r>
              <a:rPr lang="en-US" sz="2200">
                <a:solidFill>
                  <a:srgbClr val="198038"/>
                </a:solidFill>
                <a:hlinkClick r:id="rId8">
                  <a:extLst>
                    <a:ext uri="{A12FA001-AC4F-418D-AE19-62706E023703}">
                      <ahyp:hlinkClr xmlns:ahyp="http://schemas.microsoft.com/office/drawing/2018/hyperlinkcolor" val="tx"/>
                    </a:ext>
                  </a:extLst>
                </a:hlinkClick>
              </a:rPr>
              <a:t>How to change the design</a:t>
            </a:r>
            <a:endParaRPr lang="en-AU" sz="2200">
              <a:solidFill>
                <a:srgbClr val="198038"/>
              </a:solidFill>
            </a:endParaRPr>
          </a:p>
        </p:txBody>
      </p:sp>
      <p:pic>
        <p:nvPicPr>
          <p:cNvPr id="10" name="Graphic 9">
            <a:extLst>
              <a:ext uri="{FF2B5EF4-FFF2-40B4-BE49-F238E27FC236}">
                <a16:creationId xmlns:a16="http://schemas.microsoft.com/office/drawing/2014/main" id="{0C69BFEA-ABDD-6BBD-A73E-713CDDD8F75D}"/>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9"/>
              </a:ext>
            </a:extLst>
          </a:blip>
          <a:stretch>
            <a:fillRect/>
          </a:stretch>
        </p:blipFill>
        <p:spPr>
          <a:xfrm>
            <a:off x="10746748" y="6153727"/>
            <a:ext cx="1111733" cy="370578"/>
          </a:xfrm>
          <a:prstGeom prst="rect">
            <a:avLst/>
          </a:prstGeom>
        </p:spPr>
      </p:pic>
    </p:spTree>
    <p:custDataLst>
      <p:tags r:id="rId1"/>
    </p:custDataLst>
    <p:extLst>
      <p:ext uri="{BB962C8B-B14F-4D97-AF65-F5344CB8AC3E}">
        <p14:creationId xmlns:p14="http://schemas.microsoft.com/office/powerpoint/2010/main" val="13492187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0F61E-B798-23EF-8365-4B811D4A6291}"/>
            </a:ext>
          </a:extLst>
        </p:cNvPr>
        <p:cNvGrpSpPr/>
        <p:nvPr/>
      </p:nvGrpSpPr>
      <p:grpSpPr>
        <a:xfrm>
          <a:off x="0" y="0"/>
          <a:ext cx="0" cy="0"/>
          <a:chOff x="0" y="0"/>
          <a:chExt cx="0" cy="0"/>
        </a:xfrm>
      </p:grpSpPr>
      <p:pic>
        <p:nvPicPr>
          <p:cNvPr id="5" name="Picture 4" descr="A woman jumping on a remote beach">
            <a:extLst>
              <a:ext uri="{FF2B5EF4-FFF2-40B4-BE49-F238E27FC236}">
                <a16:creationId xmlns:a16="http://schemas.microsoft.com/office/drawing/2014/main" id="{E90DF15D-7A2C-CD3F-524A-D7FED4EE821C}"/>
              </a:ext>
            </a:extLst>
          </p:cNvPr>
          <p:cNvPicPr>
            <a:picLocks noChangeAspect="1"/>
          </p:cNvPicPr>
          <p:nvPr/>
        </p:nvPicPr>
        <p:blipFill>
          <a:blip r:embed="rId2">
            <a:extLst>
              <a:ext uri="{28A0092B-C50C-407E-A947-70E740481C1C}">
                <a14:useLocalDpi xmlns:a14="http://schemas.microsoft.com/office/drawing/2010/main" val="0"/>
              </a:ext>
            </a:extLst>
          </a:blip>
          <a:srcRect t="7802" b="7802"/>
          <a:stretch>
            <a:fillRect/>
          </a:stretch>
        </p:blipFill>
        <p:spPr>
          <a:xfrm>
            <a:off x="0" y="0"/>
            <a:ext cx="12192000" cy="6858000"/>
          </a:xfrm>
          <a:prstGeom prst="rect">
            <a:avLst/>
          </a:prstGeom>
        </p:spPr>
      </p:pic>
    </p:spTree>
    <p:extLst>
      <p:ext uri="{BB962C8B-B14F-4D97-AF65-F5344CB8AC3E}">
        <p14:creationId xmlns:p14="http://schemas.microsoft.com/office/powerpoint/2010/main" val="35368292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DA49E-1E9C-89C6-83CF-5647D007B6C2}"/>
            </a:ext>
          </a:extLst>
        </p:cNvPr>
        <p:cNvGrpSpPr/>
        <p:nvPr/>
      </p:nvGrpSpPr>
      <p:grpSpPr>
        <a:xfrm>
          <a:off x="0" y="0"/>
          <a:ext cx="0" cy="0"/>
          <a:chOff x="0" y="0"/>
          <a:chExt cx="0" cy="0"/>
        </a:xfrm>
      </p:grpSpPr>
      <p:pic>
        <p:nvPicPr>
          <p:cNvPr id="3" name="Picture 2" descr="Red panda sleeping on tree">
            <a:extLst>
              <a:ext uri="{FF2B5EF4-FFF2-40B4-BE49-F238E27FC236}">
                <a16:creationId xmlns:a16="http://schemas.microsoft.com/office/drawing/2014/main" id="{6D9A4D18-ECB4-9DDE-574D-2455D9B10934}"/>
              </a:ext>
            </a:extLst>
          </p:cNvPr>
          <p:cNvPicPr>
            <a:picLocks noChangeAspect="1"/>
          </p:cNvPicPr>
          <p:nvPr/>
        </p:nvPicPr>
        <p:blipFill>
          <a:blip r:embed="rId2">
            <a:extLst>
              <a:ext uri="{28A0092B-C50C-407E-A947-70E740481C1C}">
                <a14:useLocalDpi xmlns:a14="http://schemas.microsoft.com/office/drawing/2010/main" val="0"/>
              </a:ext>
            </a:extLst>
          </a:blip>
          <a:srcRect t="7795" b="7795"/>
          <a:stretch>
            <a:fillRect/>
          </a:stretch>
        </p:blipFill>
        <p:spPr>
          <a:xfrm>
            <a:off x="0" y="0"/>
            <a:ext cx="12192000" cy="6858000"/>
          </a:xfrm>
          <a:prstGeom prst="rect">
            <a:avLst/>
          </a:prstGeom>
        </p:spPr>
      </p:pic>
    </p:spTree>
    <p:extLst>
      <p:ext uri="{BB962C8B-B14F-4D97-AF65-F5344CB8AC3E}">
        <p14:creationId xmlns:p14="http://schemas.microsoft.com/office/powerpoint/2010/main" val="216543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1BA83-02EE-06D7-D463-4EC5A8F26D65}"/>
            </a:ext>
          </a:extLst>
        </p:cNvPr>
        <p:cNvGrpSpPr/>
        <p:nvPr/>
      </p:nvGrpSpPr>
      <p:grpSpPr>
        <a:xfrm>
          <a:off x="0" y="0"/>
          <a:ext cx="0" cy="0"/>
          <a:chOff x="0" y="0"/>
          <a:chExt cx="0" cy="0"/>
        </a:xfrm>
      </p:grpSpPr>
      <p:pic>
        <p:nvPicPr>
          <p:cNvPr id="6" name="Picture 5" descr="Doubtful man in pink background">
            <a:extLst>
              <a:ext uri="{FF2B5EF4-FFF2-40B4-BE49-F238E27FC236}">
                <a16:creationId xmlns:a16="http://schemas.microsoft.com/office/drawing/2014/main" id="{1EC3D7BF-E2C3-361C-6542-2B3FE5CFF407}"/>
              </a:ext>
            </a:extLst>
          </p:cNvPr>
          <p:cNvPicPr>
            <a:picLocks noChangeAspect="1"/>
          </p:cNvPicPr>
          <p:nvPr/>
        </p:nvPicPr>
        <p:blipFill>
          <a:blip r:embed="rId2">
            <a:extLst>
              <a:ext uri="{28A0092B-C50C-407E-A947-70E740481C1C}">
                <a14:useLocalDpi xmlns:a14="http://schemas.microsoft.com/office/drawing/2010/main" val="0"/>
              </a:ext>
            </a:extLst>
          </a:blip>
          <a:srcRect t="7812" b="7812"/>
          <a:stretch>
            <a:fillRect/>
          </a:stretch>
        </p:blipFill>
        <p:spPr>
          <a:xfrm>
            <a:off x="0" y="0"/>
            <a:ext cx="12192000" cy="6858000"/>
          </a:xfrm>
          <a:prstGeom prst="rect">
            <a:avLst/>
          </a:prstGeom>
        </p:spPr>
      </p:pic>
    </p:spTree>
    <p:extLst>
      <p:ext uri="{BB962C8B-B14F-4D97-AF65-F5344CB8AC3E}">
        <p14:creationId xmlns:p14="http://schemas.microsoft.com/office/powerpoint/2010/main" val="2757378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a:extLst>
            <a:ext uri="{FF2B5EF4-FFF2-40B4-BE49-F238E27FC236}">
              <a16:creationId xmlns:a16="http://schemas.microsoft.com/office/drawing/2014/main" id="{D029C52F-372B-C368-439D-B4D4F0673D40}"/>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257D5E8F-4B1C-8FD7-BA86-1E30B6B2EF7A}"/>
              </a:ext>
            </a:extLst>
          </p:cNvPr>
          <p:cNvPicPr>
            <a:picLocks noChangeAspect="1"/>
          </p:cNvPicPr>
          <p:nvPr/>
        </p:nvPicPr>
        <p:blipFill>
          <a:blip r:embed="rId2">
            <a:extLst>
              <a:ext uri="{28A0092B-C50C-407E-A947-70E740481C1C}">
                <a14:useLocalDpi xmlns:a14="http://schemas.microsoft.com/office/drawing/2010/main" val="0"/>
              </a:ext>
            </a:extLst>
          </a:blip>
          <a:srcRect t="9890" r="6528" b="9920"/>
          <a:stretch>
            <a:fillRect/>
          </a:stretch>
        </p:blipFill>
        <p:spPr>
          <a:xfrm>
            <a:off x="8011962" y="993913"/>
            <a:ext cx="2397621" cy="4459358"/>
          </a:xfrm>
          <a:prstGeom prst="rect">
            <a:avLst/>
          </a:prstGeom>
        </p:spPr>
      </p:pic>
      <p:pic>
        <p:nvPicPr>
          <p:cNvPr id="13" name="Picture 12">
            <a:extLst>
              <a:ext uri="{FF2B5EF4-FFF2-40B4-BE49-F238E27FC236}">
                <a16:creationId xmlns:a16="http://schemas.microsoft.com/office/drawing/2014/main" id="{8E578310-2D03-0374-44CD-04295CF66344}"/>
              </a:ext>
            </a:extLst>
          </p:cNvPr>
          <p:cNvPicPr>
            <a:picLocks noChangeAspect="1"/>
          </p:cNvPicPr>
          <p:nvPr/>
        </p:nvPicPr>
        <p:blipFill>
          <a:blip r:embed="rId3">
            <a:extLst>
              <a:ext uri="{28A0092B-C50C-407E-A947-70E740481C1C}">
                <a14:useLocalDpi xmlns:a14="http://schemas.microsoft.com/office/drawing/2010/main" val="0"/>
              </a:ext>
            </a:extLst>
          </a:blip>
          <a:srcRect t="17665" r="7005" b="2144"/>
          <a:stretch>
            <a:fillRect/>
          </a:stretch>
        </p:blipFill>
        <p:spPr>
          <a:xfrm>
            <a:off x="2014331" y="993914"/>
            <a:ext cx="2385392" cy="4459358"/>
          </a:xfrm>
          <a:prstGeom prst="rect">
            <a:avLst/>
          </a:prstGeom>
        </p:spPr>
      </p:pic>
      <p:pic>
        <p:nvPicPr>
          <p:cNvPr id="5" name="Graphic 4" descr="Smart Phone with solid fill">
            <a:extLst>
              <a:ext uri="{FF2B5EF4-FFF2-40B4-BE49-F238E27FC236}">
                <a16:creationId xmlns:a16="http://schemas.microsoft.com/office/drawing/2014/main" id="{1ED4063E-D7DA-588E-498B-F73AA62C733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04727" y="236883"/>
            <a:ext cx="5560943" cy="5560943"/>
          </a:xfrm>
          <a:prstGeom prst="rect">
            <a:avLst/>
          </a:prstGeom>
        </p:spPr>
      </p:pic>
      <p:pic>
        <p:nvPicPr>
          <p:cNvPr id="9" name="Graphic 8" descr="Smart Phone with solid fill">
            <a:extLst>
              <a:ext uri="{FF2B5EF4-FFF2-40B4-BE49-F238E27FC236}">
                <a16:creationId xmlns:a16="http://schemas.microsoft.com/office/drawing/2014/main" id="{1F079EAE-15C1-3F4E-906C-4AD4E14F9B2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26332" y="236883"/>
            <a:ext cx="5560943" cy="5560943"/>
          </a:xfrm>
          <a:prstGeom prst="rect">
            <a:avLst/>
          </a:prstGeom>
        </p:spPr>
      </p:pic>
      <p:pic>
        <p:nvPicPr>
          <p:cNvPr id="15" name="Picture 14">
            <a:extLst>
              <a:ext uri="{FF2B5EF4-FFF2-40B4-BE49-F238E27FC236}">
                <a16:creationId xmlns:a16="http://schemas.microsoft.com/office/drawing/2014/main" id="{14FCD5F0-219A-2B38-DBF5-54AA5996D264}"/>
              </a:ext>
            </a:extLst>
          </p:cNvPr>
          <p:cNvPicPr>
            <a:picLocks noChangeAspect="1"/>
          </p:cNvPicPr>
          <p:nvPr/>
        </p:nvPicPr>
        <p:blipFill>
          <a:blip r:embed="rId5"/>
          <a:stretch>
            <a:fillRect/>
          </a:stretch>
        </p:blipFill>
        <p:spPr>
          <a:xfrm>
            <a:off x="2416144" y="5797826"/>
            <a:ext cx="1381318" cy="743054"/>
          </a:xfrm>
          <a:prstGeom prst="rect">
            <a:avLst/>
          </a:prstGeom>
        </p:spPr>
      </p:pic>
      <p:pic>
        <p:nvPicPr>
          <p:cNvPr id="17" name="Picture 16">
            <a:extLst>
              <a:ext uri="{FF2B5EF4-FFF2-40B4-BE49-F238E27FC236}">
                <a16:creationId xmlns:a16="http://schemas.microsoft.com/office/drawing/2014/main" id="{DB088563-0874-CE15-F544-D4FFB6C9399A}"/>
              </a:ext>
            </a:extLst>
          </p:cNvPr>
          <p:cNvPicPr>
            <a:picLocks noChangeAspect="1"/>
          </p:cNvPicPr>
          <p:nvPr/>
        </p:nvPicPr>
        <p:blipFill>
          <a:blip r:embed="rId6"/>
          <a:srcRect t="5879" b="8407"/>
          <a:stretch>
            <a:fillRect/>
          </a:stretch>
        </p:blipFill>
        <p:spPr>
          <a:xfrm>
            <a:off x="8275460" y="5797825"/>
            <a:ext cx="1619476" cy="743055"/>
          </a:xfrm>
          <a:prstGeom prst="rect">
            <a:avLst/>
          </a:prstGeom>
        </p:spPr>
      </p:pic>
    </p:spTree>
    <p:extLst>
      <p:ext uri="{BB962C8B-B14F-4D97-AF65-F5344CB8AC3E}">
        <p14:creationId xmlns:p14="http://schemas.microsoft.com/office/powerpoint/2010/main" val="224232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6E86F-FEC8-062D-717F-F3B7138FC6A4}"/>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60A071C2-1D9F-4B75-10C5-3AA1BBD46693}"/>
              </a:ext>
            </a:extLst>
          </p:cNvPr>
          <p:cNvSpPr txBox="1"/>
          <p:nvPr/>
        </p:nvSpPr>
        <p:spPr>
          <a:xfrm>
            <a:off x="3541594" y="728260"/>
            <a:ext cx="8650406" cy="540147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500" b="0" i="0" u="none" strike="noStrike" kern="1200" cap="none" spc="0" normalizeH="0" baseline="0" noProof="0" dirty="0">
                <a:ln>
                  <a:noFill/>
                </a:ln>
                <a:solidFill>
                  <a:srgbClr val="FFFFFF"/>
                </a:solidFill>
                <a:effectLst/>
                <a:uLnTx/>
                <a:uFillTx/>
                <a:latin typeface="ABC Oracle"/>
                <a:ea typeface="+mn-ea"/>
                <a:cs typeface="+mn-cs"/>
              </a:rPr>
              <a:t>Your voice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500" b="0" i="0" u="none" strike="noStrike" kern="1200" cap="none" spc="0" normalizeH="0" baseline="0" noProof="0" dirty="0">
                <a:ln>
                  <a:noFill/>
                </a:ln>
                <a:solidFill>
                  <a:srgbClr val="FFFFFF"/>
                </a:solidFill>
                <a:effectLst/>
                <a:uLnTx/>
                <a:uFillTx/>
                <a:latin typeface="ABC Oracle"/>
                <a:ea typeface="+mn-ea"/>
                <a:cs typeface="+mn-cs"/>
              </a:rPr>
              <a:t>has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500" b="0" i="0" u="none" strike="noStrike" kern="1200" cap="none" spc="0" normalizeH="0" baseline="0" noProof="0" dirty="0">
                <a:ln>
                  <a:noFill/>
                </a:ln>
                <a:solidFill>
                  <a:srgbClr val="FFFFFF"/>
                </a:solidFill>
                <a:effectLst/>
                <a:uLnTx/>
                <a:uFillTx/>
                <a:latin typeface="ABC Oracle"/>
                <a:ea typeface="+mn-ea"/>
                <a:cs typeface="+mn-cs"/>
              </a:rPr>
              <a:t>value.</a:t>
            </a:r>
          </a:p>
        </p:txBody>
      </p:sp>
      <p:sp>
        <p:nvSpPr>
          <p:cNvPr id="5" name="TextBox 4">
            <a:extLst>
              <a:ext uri="{FF2B5EF4-FFF2-40B4-BE49-F238E27FC236}">
                <a16:creationId xmlns:a16="http://schemas.microsoft.com/office/drawing/2014/main" id="{D2DAE264-3014-5D36-3A1D-DD809DE210BF}"/>
              </a:ext>
            </a:extLst>
          </p:cNvPr>
          <p:cNvSpPr txBox="1"/>
          <p:nvPr/>
        </p:nvSpPr>
        <p:spPr>
          <a:xfrm>
            <a:off x="-1351129" y="-433596"/>
            <a:ext cx="4892723" cy="772519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9600" b="0" i="0" u="none" strike="noStrike" kern="1200" cap="none" spc="0" normalizeH="0" baseline="0" noProof="0" dirty="0">
                <a:ln>
                  <a:noFill/>
                </a:ln>
                <a:solidFill>
                  <a:srgbClr val="FFFFFF"/>
                </a:solidFill>
                <a:effectLst/>
                <a:uLnTx/>
                <a:uFillTx/>
                <a:latin typeface="ABC Oracle"/>
                <a:ea typeface="+mn-ea"/>
                <a:cs typeface="+mn-cs"/>
              </a:rPr>
              <a:t>3</a:t>
            </a:r>
          </a:p>
        </p:txBody>
      </p:sp>
    </p:spTree>
    <p:extLst>
      <p:ext uri="{BB962C8B-B14F-4D97-AF65-F5344CB8AC3E}">
        <p14:creationId xmlns:p14="http://schemas.microsoft.com/office/powerpoint/2010/main" val="413478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071224-ED03-1881-E170-B992AE17C833}"/>
              </a:ext>
            </a:extLst>
          </p:cNvPr>
          <p:cNvSpPr>
            <a:spLocks noGrp="1"/>
          </p:cNvSpPr>
          <p:nvPr>
            <p:ph type="sldNum" sz="quarter" idx="12"/>
          </p:nvPr>
        </p:nvSpPr>
        <p:spPr/>
        <p:txBody>
          <a:bodyPr/>
          <a:lstStyle/>
          <a:p>
            <a:fld id="{741AFF56-1126-4107-9C02-BC0EFBF16431}" type="slidenum">
              <a:rPr lang="en-GB" smtClean="0"/>
              <a:pPr/>
              <a:t>28</a:t>
            </a:fld>
            <a:endParaRPr lang="en-GB"/>
          </a:p>
        </p:txBody>
      </p:sp>
      <p:sp>
        <p:nvSpPr>
          <p:cNvPr id="3" name="Rectangle 2">
            <a:extLst>
              <a:ext uri="{FF2B5EF4-FFF2-40B4-BE49-F238E27FC236}">
                <a16:creationId xmlns:a16="http://schemas.microsoft.com/office/drawing/2014/main" id="{37E2AF53-78AE-248C-9309-B20295013C77}"/>
              </a:ext>
              <a:ext uri="{C183D7F6-B498-43B3-948B-1728B52AA6E4}">
                <adec:decorative xmlns:adec="http://schemas.microsoft.com/office/drawing/2017/decorative" val="1"/>
              </a:ext>
            </a:extLst>
          </p:cNvPr>
          <p:cNvSpPr/>
          <p:nvPr>
            <p:custDataLst>
              <p:tags r:id="rId2"/>
            </p:custDataLst>
          </p:nvPr>
        </p:nvSpPr>
        <p:spPr>
          <a:xfrm>
            <a:off x="444693" y="1742703"/>
            <a:ext cx="2371696" cy="2371696"/>
          </a:xfrm>
          <a:prstGeom prst="rect">
            <a:avLst/>
          </a:prstGeom>
          <a:blipFill>
            <a:blip>
              <a:extLst>
                <a:ext uri="{96DAC541-7B7A-43D3-8B79-37D633B846F1}">
                  <asvg:svgBlip xmlns:asvg="http://schemas.microsoft.com/office/drawing/2016/SVG/main" r:embed="rId5"/>
                </a:ext>
              </a:extLst>
            </a:blip>
            <a:stretch>
              <a:fillRect/>
            </a:stretch>
          </a:bli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descr="How often do you go on LinkedIn?">
            <a:extLst>
              <a:ext uri="{FF2B5EF4-FFF2-40B4-BE49-F238E27FC236}">
                <a16:creationId xmlns:a16="http://schemas.microsoft.com/office/drawing/2014/main" id="{4488BA22-D35C-4618-1B1B-955E8B249D23}"/>
              </a:ext>
            </a:extLst>
          </p:cNvPr>
          <p:cNvSpPr/>
          <p:nvPr>
            <p:custDataLst>
              <p:tags r:id="rId3"/>
            </p:custDataLst>
          </p:nvPr>
        </p:nvSpPr>
        <p:spPr>
          <a:xfrm>
            <a:off x="3112851" y="1000897"/>
            <a:ext cx="8486226" cy="3855308"/>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solidFill>
                  <a:srgbClr val="000000"/>
                </a:solidFill>
              </a:rPr>
              <a:t>How often do you go on LinkedIn?</a:t>
            </a:r>
            <a:endParaRPr lang="en-AU" sz="4000" b="1">
              <a:solidFill>
                <a:srgbClr val="000000"/>
              </a:solidFill>
            </a:endParaRPr>
          </a:p>
        </p:txBody>
      </p:sp>
      <p:sp>
        <p:nvSpPr>
          <p:cNvPr id="5" name="Rectangle 4" descr="The Slido app must be installed on every computer you’re presenting from">
            <a:extLst>
              <a:ext uri="{FF2B5EF4-FFF2-40B4-BE49-F238E27FC236}">
                <a16:creationId xmlns:a16="http://schemas.microsoft.com/office/drawing/2014/main" id="{1B337C69-FC66-F0E7-175D-B35FABFCDEDA}"/>
              </a:ext>
            </a:extLst>
          </p:cNvPr>
          <p:cNvSpPr/>
          <p:nvPr/>
        </p:nvSpPr>
        <p:spPr>
          <a:xfrm>
            <a:off x="0" y="5820032"/>
            <a:ext cx="12192001" cy="1037968"/>
          </a:xfrm>
          <a:prstGeom prst="rect">
            <a:avLst/>
          </a:prstGeom>
          <a:solidFill>
            <a:srgbClr val="198038"/>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741155" tIns="259404" rIns="1852888" bIns="203818" rtlCol="0" anchor="ctr">
            <a:normAutofit fontScale="85000" lnSpcReduction="20000"/>
          </a:bodyPr>
          <a:lstStyle/>
          <a:p>
            <a:r>
              <a:rPr lang="en-US" sz="2600">
                <a:solidFill>
                  <a:srgbClr val="FFFFFF"/>
                </a:solidFill>
              </a:rPr>
              <a:t>The </a:t>
            </a:r>
            <a:r>
              <a:rPr lang="en-US" sz="2600">
                <a:solidFill>
                  <a:srgbClr val="FFFFFF"/>
                </a:solidFill>
                <a:hlinkClick r:id="rId6">
                  <a:extLst>
                    <a:ext uri="{A12FA001-AC4F-418D-AE19-62706E023703}">
                      <ahyp:hlinkClr xmlns:ahyp="http://schemas.microsoft.com/office/drawing/2018/hyperlinkcolor" val="tx"/>
                    </a:ext>
                  </a:extLst>
                </a:hlinkClick>
              </a:rPr>
              <a:t>Slido app</a:t>
            </a:r>
            <a:r>
              <a:rPr lang="en-US" sz="2600">
                <a:solidFill>
                  <a:srgbClr val="FFFFFF"/>
                </a:solidFill>
              </a:rPr>
              <a:t> must be installed on every computer you’re presenting from</a:t>
            </a:r>
            <a:endParaRPr lang="en-AU" sz="2600">
              <a:solidFill>
                <a:srgbClr val="FFFFFF"/>
              </a:solidFill>
            </a:endParaRPr>
          </a:p>
        </p:txBody>
      </p:sp>
      <p:pic>
        <p:nvPicPr>
          <p:cNvPr id="7" name="Graphic 6">
            <a:extLst>
              <a:ext uri="{FF2B5EF4-FFF2-40B4-BE49-F238E27FC236}">
                <a16:creationId xmlns:a16="http://schemas.microsoft.com/office/drawing/2014/main" id="{7D6069BC-1311-CAB8-F28D-CCCE8D82DF92}"/>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7"/>
              </a:ext>
            </a:extLst>
          </a:blip>
          <a:stretch>
            <a:fillRect/>
          </a:stretch>
        </p:blipFill>
        <p:spPr>
          <a:xfrm>
            <a:off x="296462" y="6190785"/>
            <a:ext cx="296462" cy="296462"/>
          </a:xfrm>
          <a:prstGeom prst="rect">
            <a:avLst/>
          </a:prstGeom>
        </p:spPr>
      </p:pic>
      <p:sp>
        <p:nvSpPr>
          <p:cNvPr id="8" name="Trapezoid 7" descr="Do not edit&#10;How to change the design">
            <a:extLst>
              <a:ext uri="{FF2B5EF4-FFF2-40B4-BE49-F238E27FC236}">
                <a16:creationId xmlns:a16="http://schemas.microsoft.com/office/drawing/2014/main" id="{6CD5BD0A-E634-0665-E132-41AE658954FC}"/>
              </a:ext>
            </a:extLst>
          </p:cNvPr>
          <p:cNvSpPr/>
          <p:nvPr/>
        </p:nvSpPr>
        <p:spPr>
          <a:xfrm rot="2700000">
            <a:off x="9620371" y="514924"/>
            <a:ext cx="3335198" cy="778213"/>
          </a:xfrm>
          <a:prstGeom prst="trapezoid">
            <a:avLst>
              <a:gd name="adj" fmla="val 100000"/>
            </a:avLst>
          </a:prstGeom>
          <a:solidFill>
            <a:srgbClr val="EDFAF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70000" lnSpcReduction="20000"/>
          </a:bodyPr>
          <a:lstStyle/>
          <a:p>
            <a:pPr algn="ctr"/>
            <a:r>
              <a:rPr lang="en-US" sz="2600" b="1">
                <a:solidFill>
                  <a:srgbClr val="198038"/>
                </a:solidFill>
              </a:rPr>
              <a:t>Do not edit
</a:t>
            </a:r>
            <a:r>
              <a:rPr lang="en-US" sz="2200">
                <a:solidFill>
                  <a:srgbClr val="198038"/>
                </a:solidFill>
                <a:hlinkClick r:id="rId8">
                  <a:extLst>
                    <a:ext uri="{A12FA001-AC4F-418D-AE19-62706E023703}">
                      <ahyp:hlinkClr xmlns:ahyp="http://schemas.microsoft.com/office/drawing/2018/hyperlinkcolor" val="tx"/>
                    </a:ext>
                  </a:extLst>
                </a:hlinkClick>
              </a:rPr>
              <a:t>How to change the design</a:t>
            </a:r>
            <a:endParaRPr lang="en-AU" sz="2200">
              <a:solidFill>
                <a:srgbClr val="198038"/>
              </a:solidFill>
            </a:endParaRPr>
          </a:p>
        </p:txBody>
      </p:sp>
      <p:pic>
        <p:nvPicPr>
          <p:cNvPr id="10" name="Graphic 9">
            <a:extLst>
              <a:ext uri="{FF2B5EF4-FFF2-40B4-BE49-F238E27FC236}">
                <a16:creationId xmlns:a16="http://schemas.microsoft.com/office/drawing/2014/main" id="{B9F74AA0-F0F4-3216-9BFA-AB28344290DD}"/>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9"/>
              </a:ext>
            </a:extLst>
          </a:blip>
          <a:stretch>
            <a:fillRect/>
          </a:stretch>
        </p:blipFill>
        <p:spPr>
          <a:xfrm>
            <a:off x="10746748" y="6153727"/>
            <a:ext cx="1111733" cy="370578"/>
          </a:xfrm>
          <a:prstGeom prst="rect">
            <a:avLst/>
          </a:prstGeom>
        </p:spPr>
      </p:pic>
    </p:spTree>
    <p:custDataLst>
      <p:tags r:id="rId1"/>
    </p:custDataLst>
    <p:extLst>
      <p:ext uri="{BB962C8B-B14F-4D97-AF65-F5344CB8AC3E}">
        <p14:creationId xmlns:p14="http://schemas.microsoft.com/office/powerpoint/2010/main" val="40674608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27643-5665-50A5-4904-35F46C0FEFDF}"/>
            </a:ext>
          </a:extLst>
        </p:cNvPr>
        <p:cNvGrpSpPr/>
        <p:nvPr/>
      </p:nvGrpSpPr>
      <p:grpSpPr>
        <a:xfrm>
          <a:off x="0" y="0"/>
          <a:ext cx="0" cy="0"/>
          <a:chOff x="0" y="0"/>
          <a:chExt cx="0" cy="0"/>
        </a:xfrm>
      </p:grpSpPr>
      <p:pic>
        <p:nvPicPr>
          <p:cNvPr id="6" name="Picture 5" descr="Child hiding in bushes">
            <a:extLst>
              <a:ext uri="{FF2B5EF4-FFF2-40B4-BE49-F238E27FC236}">
                <a16:creationId xmlns:a16="http://schemas.microsoft.com/office/drawing/2014/main" id="{16360F02-688E-7AA7-9585-A8AC59EC43A6}"/>
              </a:ext>
            </a:extLst>
          </p:cNvPr>
          <p:cNvPicPr>
            <a:picLocks noChangeAspect="1"/>
          </p:cNvPicPr>
          <p:nvPr/>
        </p:nvPicPr>
        <p:blipFill>
          <a:blip r:embed="rId2">
            <a:extLst>
              <a:ext uri="{28A0092B-C50C-407E-A947-70E740481C1C}">
                <a14:useLocalDpi xmlns:a14="http://schemas.microsoft.com/office/drawing/2010/main" val="0"/>
              </a:ext>
            </a:extLst>
          </a:blip>
          <a:srcRect l="1053" t="8682" r="1053" b="8682"/>
          <a:stretch>
            <a:fillRect/>
          </a:stretch>
        </p:blipFill>
        <p:spPr>
          <a:xfrm>
            <a:off x="0" y="0"/>
            <a:ext cx="12192000" cy="6858000"/>
          </a:xfrm>
          <a:prstGeom prst="rect">
            <a:avLst/>
          </a:prstGeom>
        </p:spPr>
      </p:pic>
    </p:spTree>
    <p:extLst>
      <p:ext uri="{BB962C8B-B14F-4D97-AF65-F5344CB8AC3E}">
        <p14:creationId xmlns:p14="http://schemas.microsoft.com/office/powerpoint/2010/main" val="1802943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ED3DF-89D1-FD5E-8DB7-6A33CC4EEA02}"/>
              </a:ext>
            </a:extLst>
          </p:cNvPr>
          <p:cNvSpPr>
            <a:spLocks noGrp="1"/>
          </p:cNvSpPr>
          <p:nvPr>
            <p:ph type="ctrTitle"/>
          </p:nvPr>
        </p:nvSpPr>
        <p:spPr>
          <a:xfrm>
            <a:off x="1251798" y="2105069"/>
            <a:ext cx="7742961" cy="780120"/>
          </a:xfrm>
        </p:spPr>
        <p:txBody>
          <a:bodyPr/>
          <a:lstStyle/>
          <a:p>
            <a:r>
              <a:rPr lang="en-AU" dirty="0">
                <a:latin typeface="ABC Oracle Medium"/>
              </a:rPr>
              <a:t>Welcome to Executive Presence</a:t>
            </a:r>
            <a:endParaRPr lang="en-AU" dirty="0"/>
          </a:p>
        </p:txBody>
      </p:sp>
      <p:sp>
        <p:nvSpPr>
          <p:cNvPr id="5" name="Rectangle 1">
            <a:extLst>
              <a:ext uri="{FF2B5EF4-FFF2-40B4-BE49-F238E27FC236}">
                <a16:creationId xmlns:a16="http://schemas.microsoft.com/office/drawing/2014/main" id="{365AA16F-B4CC-3652-C4A6-A521B78BBF9D}"/>
              </a:ext>
            </a:extLst>
          </p:cNvPr>
          <p:cNvSpPr>
            <a:spLocks noChangeArrowheads="1"/>
          </p:cNvSpPr>
          <p:nvPr/>
        </p:nvSpPr>
        <p:spPr bwMode="auto">
          <a:xfrm>
            <a:off x="1164287" y="2679795"/>
            <a:ext cx="9790476"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AU" dirty="0">
                <a:solidFill>
                  <a:schemeClr val="bg1"/>
                </a:solidFill>
              </a:rPr>
              <a:t>Most of us were taught to do the work well and trust that people would notice. Tonight we explore what happens next</a:t>
            </a:r>
          </a:p>
          <a:p>
            <a:pPr eaLnBrk="0" fontAlgn="base" hangingPunct="0">
              <a:spcBef>
                <a:spcPct val="0"/>
              </a:spcBef>
              <a:spcAft>
                <a:spcPct val="0"/>
              </a:spcAft>
            </a:pPr>
            <a:endParaRPr lang="en-US" altLang="en-US" dirty="0">
              <a:solidFill>
                <a:schemeClr val="bg1"/>
              </a:solidFill>
              <a:latin typeface="ABC Oracle" panose="020B0504040202060203" pitchFamily="34" charset="0"/>
            </a:endParaRPr>
          </a:p>
          <a:p>
            <a:r>
              <a:rPr lang="en-US" dirty="0">
                <a:solidFill>
                  <a:schemeClr val="bg1"/>
                </a:solidFill>
                <a:latin typeface="ABC Oracle"/>
              </a:rPr>
              <a:t>Thank you to our Melbourne Venue Partner – Monash Business School</a:t>
            </a:r>
          </a:p>
          <a:p>
            <a:pPr marL="0" marR="0" lvl="0" indent="0" algn="l" defTabSz="914400">
              <a:lnSpc>
                <a:spcPct val="100000"/>
              </a:lnSpc>
              <a:spcBef>
                <a:spcPct val="0"/>
              </a:spcBef>
              <a:spcAft>
                <a:spcPct val="0"/>
              </a:spcAft>
              <a:buClrTx/>
              <a:buSzTx/>
              <a:tabLst/>
            </a:pPr>
            <a:r>
              <a:rPr kumimoji="0" lang="en-US" altLang="en-US" sz="1800" b="0" i="0" u="none" strike="noStrike" cap="none" normalizeH="0" baseline="0" dirty="0">
                <a:ln>
                  <a:noFill/>
                </a:ln>
                <a:solidFill>
                  <a:schemeClr val="bg1"/>
                </a:solidFill>
                <a:effectLst/>
                <a:latin typeface="ABC Oracle"/>
              </a:rPr>
              <a:t>Thank you to our Sydney Venue Partner – Bluefin Resources </a:t>
            </a:r>
            <a:endParaRPr lang="en-US" dirty="0">
              <a:solidFill>
                <a:schemeClr val="bg1"/>
              </a:solidFill>
              <a:latin typeface="ABC Oracle"/>
            </a:endParaRPr>
          </a:p>
          <a:p>
            <a:pPr marL="0" marR="0" lvl="0" indent="0" algn="l" defTabSz="914400" rtl="0" eaLnBrk="0" fontAlgn="base" latinLnBrk="0" hangingPunct="0">
              <a:lnSpc>
                <a:spcPct val="100000"/>
              </a:lnSpc>
              <a:spcBef>
                <a:spcPct val="0"/>
              </a:spcBef>
              <a:spcAft>
                <a:spcPct val="0"/>
              </a:spcAft>
              <a:buClrTx/>
              <a:buSzTx/>
              <a:tabLst/>
            </a:pPr>
            <a:endParaRPr lang="en-US" altLang="en-US" dirty="0">
              <a:solidFill>
                <a:schemeClr val="bg1"/>
              </a:solidFill>
              <a:latin typeface="ABC Oracle" panose="020B0504040202060203"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bg1"/>
                </a:solidFill>
                <a:effectLst/>
                <a:latin typeface="ABC Oracle" panose="020B0504040202060203" pitchFamily="34" charset="0"/>
              </a:rPr>
              <a:t>Thank you to our Watch Party hosts for your time and effort in supporting tonight’s event</a:t>
            </a:r>
          </a:p>
        </p:txBody>
      </p:sp>
      <p:sp>
        <p:nvSpPr>
          <p:cNvPr id="8" name="TextBox 7">
            <a:extLst>
              <a:ext uri="{FF2B5EF4-FFF2-40B4-BE49-F238E27FC236}">
                <a16:creationId xmlns:a16="http://schemas.microsoft.com/office/drawing/2014/main" id="{6DEFC37C-0EA4-3C97-3715-8E6FFD80232E}"/>
              </a:ext>
            </a:extLst>
          </p:cNvPr>
          <p:cNvSpPr txBox="1"/>
          <p:nvPr/>
        </p:nvSpPr>
        <p:spPr>
          <a:xfrm>
            <a:off x="1164287" y="4937874"/>
            <a:ext cx="1541858" cy="369332"/>
          </a:xfrm>
          <a:prstGeom prst="rect">
            <a:avLst/>
          </a:prstGeom>
          <a:noFill/>
        </p:spPr>
        <p:txBody>
          <a:bodyPr wrap="square" lIns="91440" tIns="45720" rIns="91440" bIns="45720" rtlCol="0" anchor="t">
            <a:spAutoFit/>
          </a:bodyPr>
          <a:lstStyle/>
          <a:p>
            <a:r>
              <a:rPr lang="en-AU" b="1" dirty="0">
                <a:solidFill>
                  <a:schemeClr val="bg1"/>
                </a:solidFill>
              </a:rPr>
              <a:t>Sydney</a:t>
            </a:r>
          </a:p>
        </p:txBody>
      </p:sp>
      <p:sp>
        <p:nvSpPr>
          <p:cNvPr id="9" name="TextBox 8">
            <a:extLst>
              <a:ext uri="{FF2B5EF4-FFF2-40B4-BE49-F238E27FC236}">
                <a16:creationId xmlns:a16="http://schemas.microsoft.com/office/drawing/2014/main" id="{2A7F1373-752A-C1A8-AD37-3CE6F756A821}"/>
              </a:ext>
            </a:extLst>
          </p:cNvPr>
          <p:cNvSpPr txBox="1"/>
          <p:nvPr/>
        </p:nvSpPr>
        <p:spPr>
          <a:xfrm>
            <a:off x="1164287" y="5307206"/>
            <a:ext cx="2318228" cy="646331"/>
          </a:xfrm>
          <a:prstGeom prst="rect">
            <a:avLst/>
          </a:prstGeom>
          <a:noFill/>
        </p:spPr>
        <p:txBody>
          <a:bodyPr wrap="square" lIns="91440" tIns="45720" rIns="91440" bIns="45720" rtlCol="0" anchor="t">
            <a:spAutoFit/>
          </a:bodyPr>
          <a:lstStyle/>
          <a:p>
            <a:r>
              <a:rPr lang="en-AU" dirty="0">
                <a:solidFill>
                  <a:schemeClr val="bg1"/>
                </a:solidFill>
              </a:rPr>
              <a:t>The Institute Team,</a:t>
            </a:r>
          </a:p>
          <a:p>
            <a:r>
              <a:rPr lang="en-AU" dirty="0">
                <a:solidFill>
                  <a:schemeClr val="bg1"/>
                </a:solidFill>
              </a:rPr>
              <a:t>Bluefin Resources</a:t>
            </a:r>
          </a:p>
        </p:txBody>
      </p:sp>
      <p:sp>
        <p:nvSpPr>
          <p:cNvPr id="10" name="TextBox 9">
            <a:extLst>
              <a:ext uri="{FF2B5EF4-FFF2-40B4-BE49-F238E27FC236}">
                <a16:creationId xmlns:a16="http://schemas.microsoft.com/office/drawing/2014/main" id="{48F8CF43-65CD-8BE3-69FF-319FFD1D6DDC}"/>
              </a:ext>
            </a:extLst>
          </p:cNvPr>
          <p:cNvSpPr txBox="1"/>
          <p:nvPr/>
        </p:nvSpPr>
        <p:spPr>
          <a:xfrm>
            <a:off x="3582979" y="4916514"/>
            <a:ext cx="1541858" cy="369332"/>
          </a:xfrm>
          <a:prstGeom prst="rect">
            <a:avLst/>
          </a:prstGeom>
          <a:noFill/>
        </p:spPr>
        <p:txBody>
          <a:bodyPr wrap="square" rtlCol="0">
            <a:spAutoFit/>
          </a:bodyPr>
          <a:lstStyle/>
          <a:p>
            <a:r>
              <a:rPr lang="en-AU" b="1" dirty="0">
                <a:solidFill>
                  <a:schemeClr val="bg1"/>
                </a:solidFill>
              </a:rPr>
              <a:t>Canberra</a:t>
            </a:r>
          </a:p>
        </p:txBody>
      </p:sp>
      <p:sp>
        <p:nvSpPr>
          <p:cNvPr id="11" name="TextBox 10">
            <a:extLst>
              <a:ext uri="{FF2B5EF4-FFF2-40B4-BE49-F238E27FC236}">
                <a16:creationId xmlns:a16="http://schemas.microsoft.com/office/drawing/2014/main" id="{62A31839-AF71-C18A-7AF2-68E941B9B271}"/>
              </a:ext>
            </a:extLst>
          </p:cNvPr>
          <p:cNvSpPr txBox="1"/>
          <p:nvPr/>
        </p:nvSpPr>
        <p:spPr>
          <a:xfrm>
            <a:off x="3582979" y="5285846"/>
            <a:ext cx="2117299" cy="923330"/>
          </a:xfrm>
          <a:prstGeom prst="rect">
            <a:avLst/>
          </a:prstGeom>
          <a:noFill/>
        </p:spPr>
        <p:txBody>
          <a:bodyPr wrap="square" rtlCol="0">
            <a:spAutoFit/>
          </a:bodyPr>
          <a:lstStyle/>
          <a:p>
            <a:r>
              <a:rPr lang="en-AU" dirty="0">
                <a:solidFill>
                  <a:schemeClr val="bg1"/>
                </a:solidFill>
              </a:rPr>
              <a:t>Chetana, Khubaib, </a:t>
            </a:r>
            <a:r>
              <a:rPr lang="en-AU" dirty="0" err="1">
                <a:solidFill>
                  <a:schemeClr val="bg1"/>
                </a:solidFill>
              </a:rPr>
              <a:t>Pramo</a:t>
            </a:r>
            <a:r>
              <a:rPr lang="en-AU" dirty="0">
                <a:solidFill>
                  <a:schemeClr val="bg1"/>
                </a:solidFill>
              </a:rPr>
              <a:t> and ANU</a:t>
            </a:r>
          </a:p>
        </p:txBody>
      </p:sp>
      <p:sp>
        <p:nvSpPr>
          <p:cNvPr id="12" name="TextBox 11">
            <a:extLst>
              <a:ext uri="{FF2B5EF4-FFF2-40B4-BE49-F238E27FC236}">
                <a16:creationId xmlns:a16="http://schemas.microsoft.com/office/drawing/2014/main" id="{AEE47F03-C2B3-3724-9170-B05D78631E7E}"/>
              </a:ext>
            </a:extLst>
          </p:cNvPr>
          <p:cNvSpPr txBox="1"/>
          <p:nvPr/>
        </p:nvSpPr>
        <p:spPr>
          <a:xfrm>
            <a:off x="5800743" y="4946726"/>
            <a:ext cx="1541858" cy="369332"/>
          </a:xfrm>
          <a:prstGeom prst="rect">
            <a:avLst/>
          </a:prstGeom>
          <a:noFill/>
        </p:spPr>
        <p:txBody>
          <a:bodyPr wrap="square" rtlCol="0">
            <a:spAutoFit/>
          </a:bodyPr>
          <a:lstStyle/>
          <a:p>
            <a:r>
              <a:rPr lang="en-AU" b="1" dirty="0">
                <a:solidFill>
                  <a:schemeClr val="bg1"/>
                </a:solidFill>
              </a:rPr>
              <a:t>Adelaide</a:t>
            </a:r>
          </a:p>
        </p:txBody>
      </p:sp>
      <p:sp>
        <p:nvSpPr>
          <p:cNvPr id="13" name="TextBox 12">
            <a:extLst>
              <a:ext uri="{FF2B5EF4-FFF2-40B4-BE49-F238E27FC236}">
                <a16:creationId xmlns:a16="http://schemas.microsoft.com/office/drawing/2014/main" id="{410DB2A4-9B46-0801-4FFC-678C01CE132B}"/>
              </a:ext>
            </a:extLst>
          </p:cNvPr>
          <p:cNvSpPr txBox="1"/>
          <p:nvPr/>
        </p:nvSpPr>
        <p:spPr>
          <a:xfrm>
            <a:off x="5800743" y="5307206"/>
            <a:ext cx="2117299" cy="646331"/>
          </a:xfrm>
          <a:prstGeom prst="rect">
            <a:avLst/>
          </a:prstGeom>
          <a:noFill/>
        </p:spPr>
        <p:txBody>
          <a:bodyPr wrap="square" rtlCol="0">
            <a:spAutoFit/>
          </a:bodyPr>
          <a:lstStyle/>
          <a:p>
            <a:r>
              <a:rPr lang="en-AU" dirty="0">
                <a:solidFill>
                  <a:schemeClr val="bg1"/>
                </a:solidFill>
              </a:rPr>
              <a:t>Mason and </a:t>
            </a:r>
          </a:p>
          <a:p>
            <a:r>
              <a:rPr lang="en-AU" dirty="0">
                <a:solidFill>
                  <a:schemeClr val="bg1"/>
                </a:solidFill>
              </a:rPr>
              <a:t>Brett &amp; Watson</a:t>
            </a:r>
          </a:p>
        </p:txBody>
      </p:sp>
      <p:sp>
        <p:nvSpPr>
          <p:cNvPr id="14" name="TextBox 13">
            <a:extLst>
              <a:ext uri="{FF2B5EF4-FFF2-40B4-BE49-F238E27FC236}">
                <a16:creationId xmlns:a16="http://schemas.microsoft.com/office/drawing/2014/main" id="{0F37FFCD-D4A0-0AE4-635F-7AF93AEB8120}"/>
              </a:ext>
            </a:extLst>
          </p:cNvPr>
          <p:cNvSpPr txBox="1"/>
          <p:nvPr/>
        </p:nvSpPr>
        <p:spPr>
          <a:xfrm>
            <a:off x="7918042" y="4937874"/>
            <a:ext cx="1541858" cy="369332"/>
          </a:xfrm>
          <a:prstGeom prst="rect">
            <a:avLst/>
          </a:prstGeom>
          <a:noFill/>
        </p:spPr>
        <p:txBody>
          <a:bodyPr wrap="square" rtlCol="0">
            <a:spAutoFit/>
          </a:bodyPr>
          <a:lstStyle/>
          <a:p>
            <a:r>
              <a:rPr lang="en-AU" b="1" dirty="0">
                <a:solidFill>
                  <a:schemeClr val="bg1"/>
                </a:solidFill>
              </a:rPr>
              <a:t>Queensland</a:t>
            </a:r>
          </a:p>
        </p:txBody>
      </p:sp>
      <p:sp>
        <p:nvSpPr>
          <p:cNvPr id="15" name="TextBox 14">
            <a:extLst>
              <a:ext uri="{FF2B5EF4-FFF2-40B4-BE49-F238E27FC236}">
                <a16:creationId xmlns:a16="http://schemas.microsoft.com/office/drawing/2014/main" id="{D37DFE90-2148-3AA1-D544-53FADBBC0AEE}"/>
              </a:ext>
            </a:extLst>
          </p:cNvPr>
          <p:cNvSpPr txBox="1"/>
          <p:nvPr/>
        </p:nvSpPr>
        <p:spPr>
          <a:xfrm>
            <a:off x="7918042" y="5307206"/>
            <a:ext cx="2117299" cy="646331"/>
          </a:xfrm>
          <a:prstGeom prst="rect">
            <a:avLst/>
          </a:prstGeom>
          <a:noFill/>
        </p:spPr>
        <p:txBody>
          <a:bodyPr wrap="square" rtlCol="0">
            <a:spAutoFit/>
          </a:bodyPr>
          <a:lstStyle/>
          <a:p>
            <a:r>
              <a:rPr lang="en-AU" dirty="0">
                <a:solidFill>
                  <a:schemeClr val="bg1"/>
                </a:solidFill>
              </a:rPr>
              <a:t>Kuan and </a:t>
            </a:r>
          </a:p>
          <a:p>
            <a:r>
              <a:rPr lang="en-AU" dirty="0">
                <a:solidFill>
                  <a:schemeClr val="bg1"/>
                </a:solidFill>
              </a:rPr>
              <a:t>Heritage Lanes</a:t>
            </a:r>
          </a:p>
        </p:txBody>
      </p:sp>
    </p:spTree>
    <p:extLst>
      <p:ext uri="{BB962C8B-B14F-4D97-AF65-F5344CB8AC3E}">
        <p14:creationId xmlns:p14="http://schemas.microsoft.com/office/powerpoint/2010/main" val="31998406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4E246-C881-904D-1FA0-7BD71E52AC5F}"/>
            </a:ext>
          </a:extLst>
        </p:cNvPr>
        <p:cNvGrpSpPr/>
        <p:nvPr/>
      </p:nvGrpSpPr>
      <p:grpSpPr>
        <a:xfrm>
          <a:off x="0" y="0"/>
          <a:ext cx="0" cy="0"/>
          <a:chOff x="0" y="0"/>
          <a:chExt cx="0" cy="0"/>
        </a:xfrm>
      </p:grpSpPr>
      <p:pic>
        <p:nvPicPr>
          <p:cNvPr id="3" name="Picture 2" descr="Business people shaking hands">
            <a:extLst>
              <a:ext uri="{FF2B5EF4-FFF2-40B4-BE49-F238E27FC236}">
                <a16:creationId xmlns:a16="http://schemas.microsoft.com/office/drawing/2014/main" id="{0E469D9C-E0D1-362B-C4A7-6D25EEF4F65E}"/>
              </a:ext>
            </a:extLst>
          </p:cNvPr>
          <p:cNvPicPr>
            <a:picLocks noChangeAspect="1"/>
          </p:cNvPicPr>
          <p:nvPr/>
        </p:nvPicPr>
        <p:blipFill>
          <a:blip r:embed="rId2">
            <a:extLst>
              <a:ext uri="{28A0092B-C50C-407E-A947-70E740481C1C}">
                <a14:useLocalDpi xmlns:a14="http://schemas.microsoft.com/office/drawing/2010/main" val="0"/>
              </a:ext>
            </a:extLst>
          </a:blip>
          <a:srcRect t="7864" b="7864"/>
          <a:stretch>
            <a:fillRect/>
          </a:stretch>
        </p:blipFill>
        <p:spPr>
          <a:xfrm>
            <a:off x="0" y="-1"/>
            <a:ext cx="12192000" cy="6858001"/>
          </a:xfrm>
          <a:prstGeom prst="rect">
            <a:avLst/>
          </a:prstGeom>
        </p:spPr>
      </p:pic>
    </p:spTree>
    <p:extLst>
      <p:ext uri="{BB962C8B-B14F-4D97-AF65-F5344CB8AC3E}">
        <p14:creationId xmlns:p14="http://schemas.microsoft.com/office/powerpoint/2010/main" val="38498293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45906-AB41-56FA-4C91-AD6A2CD34EDD}"/>
            </a:ext>
          </a:extLst>
        </p:cNvPr>
        <p:cNvGrpSpPr/>
        <p:nvPr/>
      </p:nvGrpSpPr>
      <p:grpSpPr>
        <a:xfrm>
          <a:off x="0" y="0"/>
          <a:ext cx="0" cy="0"/>
          <a:chOff x="0" y="0"/>
          <a:chExt cx="0" cy="0"/>
        </a:xfrm>
      </p:grpSpPr>
      <p:pic>
        <p:nvPicPr>
          <p:cNvPr id="4" name="Picture 3" descr="Person sitting with smartphone">
            <a:extLst>
              <a:ext uri="{FF2B5EF4-FFF2-40B4-BE49-F238E27FC236}">
                <a16:creationId xmlns:a16="http://schemas.microsoft.com/office/drawing/2014/main" id="{712897EF-08D2-7CD0-74F3-5E8C98A36C6A}"/>
              </a:ext>
            </a:extLst>
          </p:cNvPr>
          <p:cNvPicPr>
            <a:picLocks noChangeAspect="1"/>
          </p:cNvPicPr>
          <p:nvPr/>
        </p:nvPicPr>
        <p:blipFill>
          <a:blip r:embed="rId2">
            <a:extLst>
              <a:ext uri="{28A0092B-C50C-407E-A947-70E740481C1C}">
                <a14:useLocalDpi xmlns:a14="http://schemas.microsoft.com/office/drawing/2010/main" val="0"/>
              </a:ext>
            </a:extLst>
          </a:blip>
          <a:srcRect t="15582"/>
          <a:stretch>
            <a:fillRect/>
          </a:stretch>
        </p:blipFill>
        <p:spPr>
          <a:xfrm>
            <a:off x="0" y="0"/>
            <a:ext cx="12192000" cy="6858000"/>
          </a:xfrm>
          <a:prstGeom prst="rect">
            <a:avLst/>
          </a:prstGeom>
        </p:spPr>
      </p:pic>
    </p:spTree>
    <p:extLst>
      <p:ext uri="{BB962C8B-B14F-4D97-AF65-F5344CB8AC3E}">
        <p14:creationId xmlns:p14="http://schemas.microsoft.com/office/powerpoint/2010/main" val="4488855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4BA81-0719-6C96-F128-F4C0055CAB57}"/>
            </a:ext>
          </a:extLst>
        </p:cNvPr>
        <p:cNvGrpSpPr/>
        <p:nvPr/>
      </p:nvGrpSpPr>
      <p:grpSpPr>
        <a:xfrm>
          <a:off x="0" y="0"/>
          <a:ext cx="0" cy="0"/>
          <a:chOff x="0" y="0"/>
          <a:chExt cx="0" cy="0"/>
        </a:xfrm>
      </p:grpSpPr>
      <p:pic>
        <p:nvPicPr>
          <p:cNvPr id="3" name="Picture 2" descr="Back of people's heads and raised hands at corporate presentation with speaker and whiteboard out of focus in background">
            <a:extLst>
              <a:ext uri="{FF2B5EF4-FFF2-40B4-BE49-F238E27FC236}">
                <a16:creationId xmlns:a16="http://schemas.microsoft.com/office/drawing/2014/main" id="{FE3ED4D7-6D1E-95DB-97F1-CD49D4E477B5}"/>
              </a:ext>
            </a:extLst>
          </p:cNvPr>
          <p:cNvPicPr>
            <a:picLocks noChangeAspect="1"/>
          </p:cNvPicPr>
          <p:nvPr/>
        </p:nvPicPr>
        <p:blipFill>
          <a:blip r:embed="rId2">
            <a:extLst>
              <a:ext uri="{28A0092B-C50C-407E-A947-70E740481C1C}">
                <a14:useLocalDpi xmlns:a14="http://schemas.microsoft.com/office/drawing/2010/main" val="0"/>
              </a:ext>
            </a:extLst>
          </a:blip>
          <a:srcRect t="7744" b="7744"/>
          <a:stretch>
            <a:fillRect/>
          </a:stretch>
        </p:blipFill>
        <p:spPr>
          <a:xfrm>
            <a:off x="0" y="0"/>
            <a:ext cx="12192000" cy="6858000"/>
          </a:xfrm>
          <a:prstGeom prst="rect">
            <a:avLst/>
          </a:prstGeom>
        </p:spPr>
      </p:pic>
    </p:spTree>
    <p:extLst>
      <p:ext uri="{BB962C8B-B14F-4D97-AF65-F5344CB8AC3E}">
        <p14:creationId xmlns:p14="http://schemas.microsoft.com/office/powerpoint/2010/main" val="12947578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D9A6D-76B0-E534-BCEC-CD75FC6952ED}"/>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DFAFD65A-C98D-0AEB-77AF-30194237E9EF}"/>
              </a:ext>
            </a:extLst>
          </p:cNvPr>
          <p:cNvSpPr txBox="1"/>
          <p:nvPr/>
        </p:nvSpPr>
        <p:spPr>
          <a:xfrm>
            <a:off x="-1351129" y="-433596"/>
            <a:ext cx="4892723" cy="772519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9600" b="0" i="0" u="none" strike="noStrike" kern="1200" cap="none" spc="0" normalizeH="0" baseline="0" noProof="0" dirty="0">
                <a:ln>
                  <a:noFill/>
                </a:ln>
                <a:solidFill>
                  <a:srgbClr val="FFFFFF"/>
                </a:solidFill>
                <a:effectLst/>
                <a:uLnTx/>
                <a:uFillTx/>
                <a:latin typeface="ABC Oracle"/>
                <a:ea typeface="+mn-ea"/>
                <a:cs typeface="+mn-cs"/>
              </a:rPr>
              <a:t>4</a:t>
            </a:r>
          </a:p>
        </p:txBody>
      </p:sp>
      <p:sp>
        <p:nvSpPr>
          <p:cNvPr id="11" name="TextBox 10">
            <a:extLst>
              <a:ext uri="{FF2B5EF4-FFF2-40B4-BE49-F238E27FC236}">
                <a16:creationId xmlns:a16="http://schemas.microsoft.com/office/drawing/2014/main" id="{CE04A930-06FD-8B3F-34F8-C67C1724EA70}"/>
              </a:ext>
            </a:extLst>
          </p:cNvPr>
          <p:cNvSpPr txBox="1"/>
          <p:nvPr/>
        </p:nvSpPr>
        <p:spPr>
          <a:xfrm>
            <a:off x="3541594" y="728260"/>
            <a:ext cx="8650406" cy="540147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500" b="0" i="0" u="none" strike="noStrike" kern="1200" cap="none" spc="0" normalizeH="0" baseline="0" noProof="0" dirty="0">
                <a:ln>
                  <a:noFill/>
                </a:ln>
                <a:solidFill>
                  <a:srgbClr val="FFFFFF"/>
                </a:solidFill>
                <a:effectLst/>
                <a:uLnTx/>
                <a:uFillTx/>
                <a:latin typeface="ABC Oracle"/>
                <a:ea typeface="+mn-ea"/>
                <a:cs typeface="+mn-cs"/>
              </a:rPr>
              <a:t>You can’t outsource your voice.</a:t>
            </a:r>
          </a:p>
        </p:txBody>
      </p:sp>
    </p:spTree>
    <p:extLst>
      <p:ext uri="{BB962C8B-B14F-4D97-AF65-F5344CB8AC3E}">
        <p14:creationId xmlns:p14="http://schemas.microsoft.com/office/powerpoint/2010/main" val="300150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04FBE8-6C8B-1129-025F-939F8AB6A6D9}"/>
              </a:ext>
            </a:extLst>
          </p:cNvPr>
          <p:cNvSpPr>
            <a:spLocks noGrp="1"/>
          </p:cNvSpPr>
          <p:nvPr>
            <p:ph type="sldNum" sz="quarter" idx="12"/>
          </p:nvPr>
        </p:nvSpPr>
        <p:spPr/>
        <p:txBody>
          <a:bodyPr/>
          <a:lstStyle/>
          <a:p>
            <a:fld id="{741AFF56-1126-4107-9C02-BC0EFBF16431}" type="slidenum">
              <a:rPr lang="en-GB" smtClean="0"/>
              <a:pPr/>
              <a:t>34</a:t>
            </a:fld>
            <a:endParaRPr lang="en-GB"/>
          </a:p>
        </p:txBody>
      </p:sp>
      <p:sp>
        <p:nvSpPr>
          <p:cNvPr id="3" name="Rectangle 2">
            <a:extLst>
              <a:ext uri="{FF2B5EF4-FFF2-40B4-BE49-F238E27FC236}">
                <a16:creationId xmlns:a16="http://schemas.microsoft.com/office/drawing/2014/main" id="{7767A3A6-9C1E-42C3-E4B9-27779398E25E}"/>
              </a:ext>
              <a:ext uri="{C183D7F6-B498-43B3-948B-1728B52AA6E4}">
                <adec:decorative xmlns:adec="http://schemas.microsoft.com/office/drawing/2017/decorative" val="1"/>
              </a:ext>
            </a:extLst>
          </p:cNvPr>
          <p:cNvSpPr/>
          <p:nvPr>
            <p:custDataLst>
              <p:tags r:id="rId2"/>
            </p:custDataLst>
          </p:nvPr>
        </p:nvSpPr>
        <p:spPr>
          <a:xfrm>
            <a:off x="444693" y="1742703"/>
            <a:ext cx="2371696" cy="2371696"/>
          </a:xfrm>
          <a:prstGeom prst="rect">
            <a:avLst/>
          </a:prstGeom>
          <a:blipFill>
            <a:blip>
              <a:extLst>
                <a:ext uri="{96DAC541-7B7A-43D3-8B79-37D633B846F1}">
                  <asvg:svgBlip xmlns:asvg="http://schemas.microsoft.com/office/drawing/2016/SVG/main" r:embed="rId5"/>
                </a:ext>
              </a:extLst>
            </a:blip>
            <a:stretch>
              <a:fillRect/>
            </a:stretch>
          </a:bli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descr="How often can you spot when a post is written by AI?">
            <a:extLst>
              <a:ext uri="{FF2B5EF4-FFF2-40B4-BE49-F238E27FC236}">
                <a16:creationId xmlns:a16="http://schemas.microsoft.com/office/drawing/2014/main" id="{39B9CE36-EE16-F42D-15C7-7A82B44A3C8D}"/>
              </a:ext>
            </a:extLst>
          </p:cNvPr>
          <p:cNvSpPr/>
          <p:nvPr>
            <p:custDataLst>
              <p:tags r:id="rId3"/>
            </p:custDataLst>
          </p:nvPr>
        </p:nvSpPr>
        <p:spPr>
          <a:xfrm>
            <a:off x="3112851" y="1000897"/>
            <a:ext cx="8486226" cy="3855308"/>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solidFill>
                  <a:srgbClr val="000000"/>
                </a:solidFill>
              </a:rPr>
              <a:t>How often can you spot when a post is written by AI?</a:t>
            </a:r>
            <a:endParaRPr lang="en-AU" sz="4000" b="1">
              <a:solidFill>
                <a:srgbClr val="000000"/>
              </a:solidFill>
            </a:endParaRPr>
          </a:p>
        </p:txBody>
      </p:sp>
      <p:sp>
        <p:nvSpPr>
          <p:cNvPr id="5" name="Rectangle 4" descr="The Slido app must be installed on every computer you’re presenting from">
            <a:extLst>
              <a:ext uri="{FF2B5EF4-FFF2-40B4-BE49-F238E27FC236}">
                <a16:creationId xmlns:a16="http://schemas.microsoft.com/office/drawing/2014/main" id="{97F7084B-AAD5-7C3B-820E-F0441CFF4BD9}"/>
              </a:ext>
            </a:extLst>
          </p:cNvPr>
          <p:cNvSpPr/>
          <p:nvPr/>
        </p:nvSpPr>
        <p:spPr>
          <a:xfrm>
            <a:off x="0" y="5820032"/>
            <a:ext cx="12192001" cy="1037968"/>
          </a:xfrm>
          <a:prstGeom prst="rect">
            <a:avLst/>
          </a:prstGeom>
          <a:solidFill>
            <a:srgbClr val="198038"/>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741155" tIns="259404" rIns="1852888" bIns="203818" rtlCol="0" anchor="ctr">
            <a:normAutofit fontScale="85000" lnSpcReduction="20000"/>
          </a:bodyPr>
          <a:lstStyle/>
          <a:p>
            <a:r>
              <a:rPr lang="en-US" sz="2600">
                <a:solidFill>
                  <a:srgbClr val="FFFFFF"/>
                </a:solidFill>
              </a:rPr>
              <a:t>The </a:t>
            </a:r>
            <a:r>
              <a:rPr lang="en-US" sz="2600">
                <a:solidFill>
                  <a:srgbClr val="FFFFFF"/>
                </a:solidFill>
                <a:hlinkClick r:id="rId6">
                  <a:extLst>
                    <a:ext uri="{A12FA001-AC4F-418D-AE19-62706E023703}">
                      <ahyp:hlinkClr xmlns:ahyp="http://schemas.microsoft.com/office/drawing/2018/hyperlinkcolor" val="tx"/>
                    </a:ext>
                  </a:extLst>
                </a:hlinkClick>
              </a:rPr>
              <a:t>Slido app</a:t>
            </a:r>
            <a:r>
              <a:rPr lang="en-US" sz="2600">
                <a:solidFill>
                  <a:srgbClr val="FFFFFF"/>
                </a:solidFill>
              </a:rPr>
              <a:t> must be installed on every computer you’re presenting from</a:t>
            </a:r>
            <a:endParaRPr lang="en-AU" sz="2600">
              <a:solidFill>
                <a:srgbClr val="FFFFFF"/>
              </a:solidFill>
            </a:endParaRPr>
          </a:p>
        </p:txBody>
      </p:sp>
      <p:pic>
        <p:nvPicPr>
          <p:cNvPr id="7" name="Graphic 6">
            <a:extLst>
              <a:ext uri="{FF2B5EF4-FFF2-40B4-BE49-F238E27FC236}">
                <a16:creationId xmlns:a16="http://schemas.microsoft.com/office/drawing/2014/main" id="{22440039-BAA9-530F-CDB1-918150A00785}"/>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7"/>
              </a:ext>
            </a:extLst>
          </a:blip>
          <a:stretch>
            <a:fillRect/>
          </a:stretch>
        </p:blipFill>
        <p:spPr>
          <a:xfrm>
            <a:off x="296462" y="6190785"/>
            <a:ext cx="296462" cy="296462"/>
          </a:xfrm>
          <a:prstGeom prst="rect">
            <a:avLst/>
          </a:prstGeom>
        </p:spPr>
      </p:pic>
      <p:sp>
        <p:nvSpPr>
          <p:cNvPr id="8" name="Trapezoid 7" descr="Do not edit&#10;How to change the design">
            <a:extLst>
              <a:ext uri="{FF2B5EF4-FFF2-40B4-BE49-F238E27FC236}">
                <a16:creationId xmlns:a16="http://schemas.microsoft.com/office/drawing/2014/main" id="{BE22CED2-6FD0-2846-6051-06C1F7E5BB8E}"/>
              </a:ext>
            </a:extLst>
          </p:cNvPr>
          <p:cNvSpPr/>
          <p:nvPr/>
        </p:nvSpPr>
        <p:spPr>
          <a:xfrm rot="2700000">
            <a:off x="9620371" y="514924"/>
            <a:ext cx="3335198" cy="778213"/>
          </a:xfrm>
          <a:prstGeom prst="trapezoid">
            <a:avLst>
              <a:gd name="adj" fmla="val 100000"/>
            </a:avLst>
          </a:prstGeom>
          <a:solidFill>
            <a:srgbClr val="EDFAF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70000" lnSpcReduction="20000"/>
          </a:bodyPr>
          <a:lstStyle/>
          <a:p>
            <a:pPr algn="ctr"/>
            <a:r>
              <a:rPr lang="en-US" sz="2600" b="1">
                <a:solidFill>
                  <a:srgbClr val="198038"/>
                </a:solidFill>
              </a:rPr>
              <a:t>Do not edit
</a:t>
            </a:r>
            <a:r>
              <a:rPr lang="en-US" sz="2200">
                <a:solidFill>
                  <a:srgbClr val="198038"/>
                </a:solidFill>
                <a:hlinkClick r:id="rId8">
                  <a:extLst>
                    <a:ext uri="{A12FA001-AC4F-418D-AE19-62706E023703}">
                      <ahyp:hlinkClr xmlns:ahyp="http://schemas.microsoft.com/office/drawing/2018/hyperlinkcolor" val="tx"/>
                    </a:ext>
                  </a:extLst>
                </a:hlinkClick>
              </a:rPr>
              <a:t>How to change the design</a:t>
            </a:r>
            <a:endParaRPr lang="en-AU" sz="2200">
              <a:solidFill>
                <a:srgbClr val="198038"/>
              </a:solidFill>
            </a:endParaRPr>
          </a:p>
        </p:txBody>
      </p:sp>
      <p:pic>
        <p:nvPicPr>
          <p:cNvPr id="10" name="Graphic 9">
            <a:extLst>
              <a:ext uri="{FF2B5EF4-FFF2-40B4-BE49-F238E27FC236}">
                <a16:creationId xmlns:a16="http://schemas.microsoft.com/office/drawing/2014/main" id="{03F4A5B2-B1DF-D7EA-D8E3-95169D65F667}"/>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9"/>
              </a:ext>
            </a:extLst>
          </a:blip>
          <a:stretch>
            <a:fillRect/>
          </a:stretch>
        </p:blipFill>
        <p:spPr>
          <a:xfrm>
            <a:off x="10746748" y="6153727"/>
            <a:ext cx="1111733" cy="370578"/>
          </a:xfrm>
          <a:prstGeom prst="rect">
            <a:avLst/>
          </a:prstGeom>
        </p:spPr>
      </p:pic>
    </p:spTree>
    <p:custDataLst>
      <p:tags r:id="rId1"/>
    </p:custDataLst>
    <p:extLst>
      <p:ext uri="{BB962C8B-B14F-4D97-AF65-F5344CB8AC3E}">
        <p14:creationId xmlns:p14="http://schemas.microsoft.com/office/powerpoint/2010/main" val="42523360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CE93F-EC6F-BD9B-9A4B-3F279B2373EB}"/>
            </a:ext>
          </a:extLst>
        </p:cNvPr>
        <p:cNvGrpSpPr/>
        <p:nvPr/>
      </p:nvGrpSpPr>
      <p:grpSpPr>
        <a:xfrm>
          <a:off x="0" y="0"/>
          <a:ext cx="0" cy="0"/>
          <a:chOff x="0" y="0"/>
          <a:chExt cx="0" cy="0"/>
        </a:xfrm>
      </p:grpSpPr>
      <p:pic>
        <p:nvPicPr>
          <p:cNvPr id="3" name="Picture 2" descr="Five bulbs and one of them is glowing">
            <a:extLst>
              <a:ext uri="{FF2B5EF4-FFF2-40B4-BE49-F238E27FC236}">
                <a16:creationId xmlns:a16="http://schemas.microsoft.com/office/drawing/2014/main" id="{07D65424-F053-972B-B2FE-67A4108C40FE}"/>
              </a:ext>
            </a:extLst>
          </p:cNvPr>
          <p:cNvPicPr>
            <a:picLocks noChangeAspect="1"/>
          </p:cNvPicPr>
          <p:nvPr/>
        </p:nvPicPr>
        <p:blipFill>
          <a:blip r:embed="rId2">
            <a:extLst>
              <a:ext uri="{28A0092B-C50C-407E-A947-70E740481C1C}">
                <a14:useLocalDpi xmlns:a14="http://schemas.microsoft.com/office/drawing/2010/main" val="0"/>
              </a:ext>
            </a:extLst>
          </a:blip>
          <a:srcRect t="7833" b="7833"/>
          <a:stretch>
            <a:fillRect/>
          </a:stretch>
        </p:blipFill>
        <p:spPr>
          <a:xfrm>
            <a:off x="0" y="0"/>
            <a:ext cx="12192000" cy="6858000"/>
          </a:xfrm>
          <a:prstGeom prst="rect">
            <a:avLst/>
          </a:prstGeom>
        </p:spPr>
      </p:pic>
    </p:spTree>
    <p:extLst>
      <p:ext uri="{BB962C8B-B14F-4D97-AF65-F5344CB8AC3E}">
        <p14:creationId xmlns:p14="http://schemas.microsoft.com/office/powerpoint/2010/main" val="29501796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256E0-C5CD-6659-30DD-E2AAB5A84C6F}"/>
            </a:ext>
          </a:extLst>
        </p:cNvPr>
        <p:cNvGrpSpPr/>
        <p:nvPr/>
      </p:nvGrpSpPr>
      <p:grpSpPr>
        <a:xfrm>
          <a:off x="0" y="0"/>
          <a:ext cx="0" cy="0"/>
          <a:chOff x="0" y="0"/>
          <a:chExt cx="0" cy="0"/>
        </a:xfrm>
      </p:grpSpPr>
      <p:pic>
        <p:nvPicPr>
          <p:cNvPr id="4" name="Picture 3" descr="Different sizes of cardboard boxes at production">
            <a:extLst>
              <a:ext uri="{FF2B5EF4-FFF2-40B4-BE49-F238E27FC236}">
                <a16:creationId xmlns:a16="http://schemas.microsoft.com/office/drawing/2014/main" id="{1F583752-A9F0-B268-F5BB-6FC4AB7A3332}"/>
              </a:ext>
            </a:extLst>
          </p:cNvPr>
          <p:cNvPicPr>
            <a:picLocks noChangeAspect="1"/>
          </p:cNvPicPr>
          <p:nvPr/>
        </p:nvPicPr>
        <p:blipFill>
          <a:blip r:embed="rId2">
            <a:extLst>
              <a:ext uri="{28A0092B-C50C-407E-A947-70E740481C1C}">
                <a14:useLocalDpi xmlns:a14="http://schemas.microsoft.com/office/drawing/2010/main" val="0"/>
              </a:ext>
            </a:extLst>
          </a:blip>
          <a:srcRect b="15625"/>
          <a:stretch>
            <a:fillRect/>
          </a:stretch>
        </p:blipFill>
        <p:spPr>
          <a:xfrm>
            <a:off x="0" y="0"/>
            <a:ext cx="12192000" cy="6858000"/>
          </a:xfrm>
          <a:prstGeom prst="rect">
            <a:avLst/>
          </a:prstGeom>
        </p:spPr>
      </p:pic>
    </p:spTree>
    <p:extLst>
      <p:ext uri="{BB962C8B-B14F-4D97-AF65-F5344CB8AC3E}">
        <p14:creationId xmlns:p14="http://schemas.microsoft.com/office/powerpoint/2010/main" val="22172772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0094872F-56C2-181A-E592-F9E89ABB9305}"/>
            </a:ext>
          </a:extLst>
        </p:cNvPr>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0F26D605-0C0B-72D9-9C11-2B56A8293D77}"/>
              </a:ext>
            </a:extLst>
          </p:cNvPr>
          <p:cNvGraphicFramePr>
            <a:graphicFrameLocks/>
          </p:cNvGraphicFramePr>
          <p:nvPr/>
        </p:nvGraphicFramePr>
        <p:xfrm>
          <a:off x="494803" y="729000"/>
          <a:ext cx="5040000" cy="540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73D96E98-90BA-4FB1-84CB-B9771FEE136C}"/>
              </a:ext>
            </a:extLst>
          </p:cNvPr>
          <p:cNvGraphicFramePr>
            <a:graphicFrameLocks/>
          </p:cNvGraphicFramePr>
          <p:nvPr/>
        </p:nvGraphicFramePr>
        <p:xfrm>
          <a:off x="6657197" y="729000"/>
          <a:ext cx="5040000" cy="5400000"/>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Arrow Connector 8">
            <a:extLst>
              <a:ext uri="{FF2B5EF4-FFF2-40B4-BE49-F238E27FC236}">
                <a16:creationId xmlns:a16="http://schemas.microsoft.com/office/drawing/2014/main" id="{AE3966EA-81B2-DEFD-A55D-7D5022CA8D9C}"/>
              </a:ext>
            </a:extLst>
          </p:cNvPr>
          <p:cNvCxnSpPr>
            <a:cxnSpLocks/>
          </p:cNvCxnSpPr>
          <p:nvPr/>
        </p:nvCxnSpPr>
        <p:spPr>
          <a:xfrm flipV="1">
            <a:off x="2351383" y="1901686"/>
            <a:ext cx="1326840" cy="2226366"/>
          </a:xfrm>
          <a:prstGeom prst="straightConnector1">
            <a:avLst/>
          </a:prstGeom>
          <a:ln w="952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3165958-4C9F-A067-819D-86CF92AF5BD8}"/>
              </a:ext>
            </a:extLst>
          </p:cNvPr>
          <p:cNvCxnSpPr>
            <a:cxnSpLocks/>
          </p:cNvCxnSpPr>
          <p:nvPr/>
        </p:nvCxnSpPr>
        <p:spPr>
          <a:xfrm flipV="1">
            <a:off x="8496399" y="1802295"/>
            <a:ext cx="1361595" cy="2855844"/>
          </a:xfrm>
          <a:prstGeom prst="straightConnector1">
            <a:avLst/>
          </a:prstGeom>
          <a:ln w="952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82C6EAE-B56F-54B1-4160-4F36CA91659F}"/>
              </a:ext>
            </a:extLst>
          </p:cNvPr>
          <p:cNvSpPr txBox="1"/>
          <p:nvPr/>
        </p:nvSpPr>
        <p:spPr>
          <a:xfrm>
            <a:off x="2753353" y="2905659"/>
            <a:ext cx="522900" cy="523220"/>
          </a:xfrm>
          <a:prstGeom prst="rect">
            <a:avLst/>
          </a:prstGeom>
          <a:solidFill>
            <a:schemeClr val="bg1"/>
          </a:solid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3C69FF"/>
                </a:solidFill>
                <a:effectLst/>
                <a:uLnTx/>
                <a:uFillTx/>
                <a:latin typeface="ABC Oracle"/>
                <a:ea typeface="+mn-ea"/>
                <a:cs typeface="+mn-cs"/>
              </a:rPr>
              <a:t>3x</a:t>
            </a:r>
          </a:p>
        </p:txBody>
      </p:sp>
      <p:sp>
        <p:nvSpPr>
          <p:cNvPr id="16" name="TextBox 15">
            <a:extLst>
              <a:ext uri="{FF2B5EF4-FFF2-40B4-BE49-F238E27FC236}">
                <a16:creationId xmlns:a16="http://schemas.microsoft.com/office/drawing/2014/main" id="{6D99EC74-2F4E-A0D9-6206-EE1BAA16EA1B}"/>
              </a:ext>
            </a:extLst>
          </p:cNvPr>
          <p:cNvSpPr txBox="1"/>
          <p:nvPr/>
        </p:nvSpPr>
        <p:spPr>
          <a:xfrm>
            <a:off x="8915747" y="2905659"/>
            <a:ext cx="522900" cy="523220"/>
          </a:xfrm>
          <a:prstGeom prst="rect">
            <a:avLst/>
          </a:prstGeom>
          <a:solidFill>
            <a:schemeClr val="bg1"/>
          </a:solid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3C69FF"/>
                </a:solidFill>
                <a:effectLst/>
                <a:uLnTx/>
                <a:uFillTx/>
                <a:latin typeface="ABC Oracle"/>
                <a:ea typeface="+mn-ea"/>
                <a:cs typeface="+mn-cs"/>
              </a:rPr>
              <a:t>5x</a:t>
            </a:r>
          </a:p>
        </p:txBody>
      </p:sp>
    </p:spTree>
    <p:extLst>
      <p:ext uri="{BB962C8B-B14F-4D97-AF65-F5344CB8AC3E}">
        <p14:creationId xmlns:p14="http://schemas.microsoft.com/office/powerpoint/2010/main" val="12520773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3B65B-04A2-E488-E010-65CEC557235B}"/>
            </a:ext>
          </a:extLst>
        </p:cNvPr>
        <p:cNvGrpSpPr/>
        <p:nvPr/>
      </p:nvGrpSpPr>
      <p:grpSpPr>
        <a:xfrm>
          <a:off x="0" y="0"/>
          <a:ext cx="0" cy="0"/>
          <a:chOff x="0" y="0"/>
          <a:chExt cx="0" cy="0"/>
        </a:xfrm>
      </p:grpSpPr>
      <p:pic>
        <p:nvPicPr>
          <p:cNvPr id="6" name="Picture 5" descr="Hands-on top of each other">
            <a:extLst>
              <a:ext uri="{FF2B5EF4-FFF2-40B4-BE49-F238E27FC236}">
                <a16:creationId xmlns:a16="http://schemas.microsoft.com/office/drawing/2014/main" id="{5D2CC643-7EED-CBDF-CB09-B66F9B0699A3}"/>
              </a:ext>
            </a:extLst>
          </p:cNvPr>
          <p:cNvPicPr>
            <a:picLocks noChangeAspect="1"/>
          </p:cNvPicPr>
          <p:nvPr/>
        </p:nvPicPr>
        <p:blipFill>
          <a:blip r:embed="rId2">
            <a:extLst>
              <a:ext uri="{28A0092B-C50C-407E-A947-70E740481C1C}">
                <a14:useLocalDpi xmlns:a14="http://schemas.microsoft.com/office/drawing/2010/main" val="0"/>
              </a:ext>
            </a:extLst>
          </a:blip>
          <a:srcRect l="22417"/>
          <a:stretch>
            <a:fillRect/>
          </a:stretch>
        </p:blipFill>
        <p:spPr>
          <a:xfrm>
            <a:off x="0" y="0"/>
            <a:ext cx="12192000" cy="6858000"/>
          </a:xfrm>
          <a:prstGeom prst="rect">
            <a:avLst/>
          </a:prstGeom>
        </p:spPr>
      </p:pic>
    </p:spTree>
    <p:extLst>
      <p:ext uri="{BB962C8B-B14F-4D97-AF65-F5344CB8AC3E}">
        <p14:creationId xmlns:p14="http://schemas.microsoft.com/office/powerpoint/2010/main" val="37433738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26D7DE-55A1-08AE-6A96-48E539A24759}"/>
              </a:ext>
            </a:extLst>
          </p:cNvPr>
          <p:cNvSpPr>
            <a:spLocks noGrp="1"/>
          </p:cNvSpPr>
          <p:nvPr>
            <p:ph type="title"/>
          </p:nvPr>
        </p:nvSpPr>
        <p:spPr>
          <a:xfrm>
            <a:off x="249563" y="0"/>
            <a:ext cx="11692873" cy="6632713"/>
          </a:xfrm>
        </p:spPr>
        <p:txBody>
          <a:bodyPr anchor="ctr"/>
          <a:lstStyle/>
          <a:p>
            <a:pPr>
              <a:lnSpc>
                <a:spcPct val="130000"/>
              </a:lnSpc>
              <a:spcBef>
                <a:spcPts val="1200"/>
              </a:spcBef>
              <a:spcAft>
                <a:spcPts val="1200"/>
              </a:spcAft>
            </a:pPr>
            <a:r>
              <a:rPr lang="en-AU" sz="8000" dirty="0">
                <a:solidFill>
                  <a:schemeClr val="accent1"/>
                </a:solidFill>
              </a:rPr>
              <a:t>1. </a:t>
            </a:r>
            <a:r>
              <a:rPr lang="en-AU" sz="6000" dirty="0"/>
              <a:t>It gets easier.</a:t>
            </a:r>
            <a:br>
              <a:rPr lang="en-AU" sz="6000" dirty="0"/>
            </a:br>
            <a:r>
              <a:rPr lang="en-AU" sz="8000" dirty="0">
                <a:solidFill>
                  <a:schemeClr val="accent1"/>
                </a:solidFill>
              </a:rPr>
              <a:t>2. </a:t>
            </a:r>
            <a:r>
              <a:rPr lang="en-AU" sz="6000" dirty="0"/>
              <a:t>You might be surprised.</a:t>
            </a:r>
            <a:br>
              <a:rPr lang="en-AU" sz="6000" dirty="0"/>
            </a:br>
            <a:r>
              <a:rPr lang="en-AU" sz="8000" dirty="0">
                <a:solidFill>
                  <a:schemeClr val="accent1"/>
                </a:solidFill>
              </a:rPr>
              <a:t>3. </a:t>
            </a:r>
            <a:r>
              <a:rPr lang="en-AU" sz="6000" dirty="0"/>
              <a:t>Your voice has value.</a:t>
            </a:r>
            <a:br>
              <a:rPr lang="en-AU" sz="8000" dirty="0"/>
            </a:br>
            <a:r>
              <a:rPr lang="en-AU" sz="8000" dirty="0">
                <a:solidFill>
                  <a:schemeClr val="accent1"/>
                </a:solidFill>
              </a:rPr>
              <a:t>4. </a:t>
            </a:r>
            <a:r>
              <a:rPr lang="en-AU" sz="6000" dirty="0"/>
              <a:t>You can’t outsource your voice.</a:t>
            </a:r>
          </a:p>
        </p:txBody>
      </p:sp>
    </p:spTree>
    <p:extLst>
      <p:ext uri="{BB962C8B-B14F-4D97-AF65-F5344CB8AC3E}">
        <p14:creationId xmlns:p14="http://schemas.microsoft.com/office/powerpoint/2010/main" val="2194972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E7561FF-93FF-47DD-0435-89696A36D57D}"/>
              </a:ext>
            </a:extLst>
          </p:cNvPr>
          <p:cNvGrpSpPr/>
          <p:nvPr/>
        </p:nvGrpSpPr>
        <p:grpSpPr>
          <a:xfrm>
            <a:off x="424355" y="2610778"/>
            <a:ext cx="2609114" cy="3263435"/>
            <a:chOff x="3212480" y="2603748"/>
            <a:chExt cx="2609114" cy="3263435"/>
          </a:xfrm>
        </p:grpSpPr>
        <p:sp>
          <p:nvSpPr>
            <p:cNvPr id="4" name="TextBox 3">
              <a:extLst>
                <a:ext uri="{FF2B5EF4-FFF2-40B4-BE49-F238E27FC236}">
                  <a16:creationId xmlns:a16="http://schemas.microsoft.com/office/drawing/2014/main" id="{7FEFF7D5-2BF7-A1E2-16FF-841A177C0A59}"/>
                </a:ext>
              </a:extLst>
            </p:cNvPr>
            <p:cNvSpPr txBox="1"/>
            <p:nvPr/>
          </p:nvSpPr>
          <p:spPr>
            <a:xfrm>
              <a:off x="3212480" y="5128519"/>
              <a:ext cx="2609114" cy="738664"/>
            </a:xfrm>
            <a:prstGeom prst="rect">
              <a:avLst/>
            </a:prstGeom>
            <a:noFill/>
          </p:spPr>
          <p:txBody>
            <a:bodyPr wrap="square" lIns="91440" tIns="45720" rIns="91440" bIns="45720" rtlCol="0" anchor="t">
              <a:spAutoFit/>
            </a:bodyPr>
            <a:lstStyle/>
            <a:p>
              <a:pPr algn="ctr"/>
              <a:r>
                <a:rPr lang="en-AU" b="1" dirty="0">
                  <a:solidFill>
                    <a:schemeClr val="accent1"/>
                  </a:solidFill>
                  <a:latin typeface="ABC Oracle"/>
                  <a:cs typeface="Arial"/>
                </a:rPr>
                <a:t>Andrew Boal, FIAA</a:t>
              </a:r>
              <a:br>
                <a:rPr lang="en-AU" sz="500" dirty="0">
                  <a:latin typeface="ABC Oracle" panose="020B0504040202060203" pitchFamily="34" charset="0"/>
                  <a:cs typeface="Arial" panose="020B0604020202020204" pitchFamily="34" charset="0"/>
                </a:rPr>
              </a:br>
              <a:r>
                <a:rPr lang="en-US" sz="1200" dirty="0">
                  <a:solidFill>
                    <a:srgbClr val="000000"/>
                  </a:solidFill>
                  <a:latin typeface="ABC Oracle"/>
                  <a:cs typeface="Arial"/>
                </a:rPr>
                <a:t>Partner, Deloitte &amp; Member of Council, </a:t>
              </a:r>
              <a:r>
                <a:rPr lang="en-US" sz="1200">
                  <a:solidFill>
                    <a:srgbClr val="000000"/>
                  </a:solidFill>
                  <a:latin typeface="ABC Oracle"/>
                  <a:cs typeface="Arial"/>
                </a:rPr>
                <a:t>Actuaries Institute</a:t>
              </a:r>
              <a:endParaRPr lang="en-US" sz="1200">
                <a:solidFill>
                  <a:srgbClr val="000000"/>
                </a:solidFill>
                <a:latin typeface="ABC Oracle"/>
                <a:cs typeface="Arial" panose="020B0604020202020204" pitchFamily="34" charset="0"/>
              </a:endParaRPr>
            </a:p>
          </p:txBody>
        </p:sp>
        <p:pic>
          <p:nvPicPr>
            <p:cNvPr id="12" name="Picture 11">
              <a:extLst>
                <a:ext uri="{FF2B5EF4-FFF2-40B4-BE49-F238E27FC236}">
                  <a16:creationId xmlns:a16="http://schemas.microsoft.com/office/drawing/2014/main" id="{F96D5506-87B6-2AAF-9BFD-3BAEEC2463A5}"/>
                </a:ext>
              </a:extLst>
            </p:cNvPr>
            <p:cNvPicPr>
              <a:picLocks noChangeAspect="1"/>
            </p:cNvPicPr>
            <p:nvPr/>
          </p:nvPicPr>
          <p:blipFill>
            <a:blip r:embed="rId2"/>
            <a:stretch>
              <a:fillRect/>
            </a:stretch>
          </p:blipFill>
          <p:spPr>
            <a:xfrm>
              <a:off x="3573960" y="2603748"/>
              <a:ext cx="1886154" cy="2514873"/>
            </a:xfrm>
            <a:prstGeom prst="rect">
              <a:avLst/>
            </a:prstGeom>
          </p:spPr>
        </p:pic>
      </p:grpSp>
      <p:sp>
        <p:nvSpPr>
          <p:cNvPr id="16" name="TextBox 15">
            <a:extLst>
              <a:ext uri="{FF2B5EF4-FFF2-40B4-BE49-F238E27FC236}">
                <a16:creationId xmlns:a16="http://schemas.microsoft.com/office/drawing/2014/main" id="{A29F14D0-44B0-4D7A-E94C-2D470FF39125}"/>
              </a:ext>
            </a:extLst>
          </p:cNvPr>
          <p:cNvSpPr txBox="1"/>
          <p:nvPr/>
        </p:nvSpPr>
        <p:spPr>
          <a:xfrm>
            <a:off x="5726527" y="5118621"/>
            <a:ext cx="2732846" cy="815608"/>
          </a:xfrm>
          <a:prstGeom prst="rect">
            <a:avLst/>
          </a:prstGeom>
          <a:noFill/>
        </p:spPr>
        <p:txBody>
          <a:bodyPr wrap="square" lIns="91440" tIns="45720" rIns="91440" bIns="45720" rtlCol="0" anchor="t">
            <a:spAutoFit/>
          </a:bodyPr>
          <a:lstStyle/>
          <a:p>
            <a:pPr algn="ctr"/>
            <a:r>
              <a:rPr lang="en-AU" b="1" dirty="0">
                <a:solidFill>
                  <a:schemeClr val="accent1"/>
                </a:solidFill>
                <a:latin typeface="ABC Oracle"/>
                <a:cs typeface="Arial"/>
              </a:rPr>
              <a:t>Justin McGee Odger</a:t>
            </a:r>
            <a:br>
              <a:rPr lang="en-AU" b="1" dirty="0">
                <a:latin typeface="ABC Oracle" panose="020B0504040202060203" pitchFamily="34" charset="0"/>
                <a:cs typeface="Arial" panose="020B0604020202020204" pitchFamily="34" charset="0"/>
              </a:rPr>
            </a:br>
            <a:br>
              <a:rPr lang="en-AU" sz="500" dirty="0">
                <a:latin typeface="ABC Oracle" panose="020B0504040202060203" pitchFamily="34" charset="0"/>
                <a:cs typeface="Arial" panose="020B0604020202020204" pitchFamily="34" charset="0"/>
              </a:rPr>
            </a:br>
            <a:r>
              <a:rPr lang="en-US" sz="1200" dirty="0"/>
              <a:t>Managing Consultant, Hybrid DNA &amp; Committee Member, DSAIPC</a:t>
            </a:r>
            <a:endParaRPr lang="en-US" sz="1200" dirty="0">
              <a:solidFill>
                <a:srgbClr val="000000"/>
              </a:solidFill>
              <a:latin typeface="ABC Oracle"/>
              <a:cs typeface="Arial" panose="020B0604020202020204" pitchFamily="34" charset="0"/>
            </a:endParaRPr>
          </a:p>
        </p:txBody>
      </p:sp>
      <p:sp>
        <p:nvSpPr>
          <p:cNvPr id="17" name="Graphic 11">
            <a:extLst>
              <a:ext uri="{FF2B5EF4-FFF2-40B4-BE49-F238E27FC236}">
                <a16:creationId xmlns:a16="http://schemas.microsoft.com/office/drawing/2014/main" id="{3F78B664-9C54-5D02-211D-3A334BD24DF1}"/>
              </a:ext>
            </a:extLst>
          </p:cNvPr>
          <p:cNvSpPr/>
          <p:nvPr/>
        </p:nvSpPr>
        <p:spPr>
          <a:xfrm>
            <a:off x="10614582" y="339364"/>
            <a:ext cx="1046376" cy="405353"/>
          </a:xfrm>
          <a:custGeom>
            <a:avLst/>
            <a:gdLst>
              <a:gd name="connsiteX0" fmla="*/ 4115562 w 4188999"/>
              <a:gd name="connsiteY0" fmla="*/ 1595750 h 1602377"/>
              <a:gd name="connsiteX1" fmla="*/ 4189000 w 4188999"/>
              <a:gd name="connsiteY1" fmla="*/ 1522747 h 1602377"/>
              <a:gd name="connsiteX2" fmla="*/ 4115562 w 4188999"/>
              <a:gd name="connsiteY2" fmla="*/ 1450690 h 1602377"/>
              <a:gd name="connsiteX3" fmla="*/ 4042124 w 4188999"/>
              <a:gd name="connsiteY3" fmla="*/ 1522747 h 1602377"/>
              <a:gd name="connsiteX4" fmla="*/ 4115562 w 4188999"/>
              <a:gd name="connsiteY4" fmla="*/ 1595750 h 1602377"/>
              <a:gd name="connsiteX5" fmla="*/ 3601307 w 4188999"/>
              <a:gd name="connsiteY5" fmla="*/ 1296067 h 1602377"/>
              <a:gd name="connsiteX6" fmla="*/ 3731038 w 4188999"/>
              <a:gd name="connsiteY6" fmla="*/ 1179414 h 1602377"/>
              <a:gd name="connsiteX7" fmla="*/ 3859816 w 4188999"/>
              <a:gd name="connsiteY7" fmla="*/ 1296067 h 1602377"/>
              <a:gd name="connsiteX8" fmla="*/ 3601307 w 4188999"/>
              <a:gd name="connsiteY8" fmla="*/ 1296067 h 1602377"/>
              <a:gd name="connsiteX9" fmla="*/ 3735800 w 4188999"/>
              <a:gd name="connsiteY9" fmla="*/ 1602378 h 1602377"/>
              <a:gd name="connsiteX10" fmla="*/ 3960019 w 4188999"/>
              <a:gd name="connsiteY10" fmla="*/ 1462053 h 1602377"/>
              <a:gd name="connsiteX11" fmla="*/ 3839813 w 4188999"/>
              <a:gd name="connsiteY11" fmla="*/ 1462053 h 1602377"/>
              <a:gd name="connsiteX12" fmla="*/ 3737705 w 4188999"/>
              <a:gd name="connsiteY12" fmla="*/ 1513278 h 1602377"/>
              <a:gd name="connsiteX13" fmla="*/ 3599403 w 4188999"/>
              <a:gd name="connsiteY13" fmla="*/ 1378634 h 1602377"/>
              <a:gd name="connsiteX14" fmla="*/ 3973354 w 4188999"/>
              <a:gd name="connsiteY14" fmla="*/ 1378634 h 1602377"/>
              <a:gd name="connsiteX15" fmla="*/ 3728180 w 4188999"/>
              <a:gd name="connsiteY15" fmla="*/ 1089367 h 1602377"/>
              <a:gd name="connsiteX16" fmla="*/ 3483959 w 4188999"/>
              <a:gd name="connsiteY16" fmla="*/ 1347387 h 1602377"/>
              <a:gd name="connsiteX17" fmla="*/ 3735800 w 4188999"/>
              <a:gd name="connsiteY17" fmla="*/ 1602378 h 1602377"/>
              <a:gd name="connsiteX18" fmla="*/ 3363754 w 4188999"/>
              <a:gd name="connsiteY18" fmla="*/ 1592909 h 1602377"/>
              <a:gd name="connsiteX19" fmla="*/ 3436239 w 4188999"/>
              <a:gd name="connsiteY19" fmla="*/ 1583441 h 1602377"/>
              <a:gd name="connsiteX20" fmla="*/ 3436239 w 4188999"/>
              <a:gd name="connsiteY20" fmla="*/ 1500969 h 1602377"/>
              <a:gd name="connsiteX21" fmla="*/ 3394234 w 4188999"/>
              <a:gd name="connsiteY21" fmla="*/ 1505703 h 1602377"/>
              <a:gd name="connsiteX22" fmla="*/ 3329369 w 4188999"/>
              <a:gd name="connsiteY22" fmla="*/ 1428912 h 1602377"/>
              <a:gd name="connsiteX23" fmla="*/ 3329369 w 4188999"/>
              <a:gd name="connsiteY23" fmla="*/ 1191818 h 1602377"/>
              <a:gd name="connsiteX24" fmla="*/ 3426714 w 4188999"/>
              <a:gd name="connsiteY24" fmla="*/ 1191818 h 1602377"/>
              <a:gd name="connsiteX25" fmla="*/ 3426714 w 4188999"/>
              <a:gd name="connsiteY25" fmla="*/ 1103570 h 1602377"/>
              <a:gd name="connsiteX26" fmla="*/ 3329369 w 4188999"/>
              <a:gd name="connsiteY26" fmla="*/ 1103570 h 1602377"/>
              <a:gd name="connsiteX27" fmla="*/ 3329369 w 4188999"/>
              <a:gd name="connsiteY27" fmla="*/ 961256 h 1602377"/>
              <a:gd name="connsiteX28" fmla="*/ 3218688 w 4188999"/>
              <a:gd name="connsiteY28" fmla="*/ 961256 h 1602377"/>
              <a:gd name="connsiteX29" fmla="*/ 3218688 w 4188999"/>
              <a:gd name="connsiteY29" fmla="*/ 1103570 h 1602377"/>
              <a:gd name="connsiteX30" fmla="*/ 3135725 w 4188999"/>
              <a:gd name="connsiteY30" fmla="*/ 1103570 h 1602377"/>
              <a:gd name="connsiteX31" fmla="*/ 3135725 w 4188999"/>
              <a:gd name="connsiteY31" fmla="*/ 1191818 h 1602377"/>
              <a:gd name="connsiteX32" fmla="*/ 3218688 w 4188999"/>
              <a:gd name="connsiteY32" fmla="*/ 1191818 h 1602377"/>
              <a:gd name="connsiteX33" fmla="*/ 3218688 w 4188999"/>
              <a:gd name="connsiteY33" fmla="*/ 1449743 h 1602377"/>
              <a:gd name="connsiteX34" fmla="*/ 3363754 w 4188999"/>
              <a:gd name="connsiteY34" fmla="*/ 1592909 h 1602377"/>
              <a:gd name="connsiteX35" fmla="*/ 2815209 w 4188999"/>
              <a:gd name="connsiteY35" fmla="*/ 1602378 h 1602377"/>
              <a:gd name="connsiteX36" fmla="*/ 2952560 w 4188999"/>
              <a:gd name="connsiteY36" fmla="*/ 1528428 h 1602377"/>
              <a:gd name="connsiteX37" fmla="*/ 2952560 w 4188999"/>
              <a:gd name="connsiteY37" fmla="*/ 1588175 h 1602377"/>
              <a:gd name="connsiteX38" fmla="*/ 3064193 w 4188999"/>
              <a:gd name="connsiteY38" fmla="*/ 1588175 h 1602377"/>
              <a:gd name="connsiteX39" fmla="*/ 3064193 w 4188999"/>
              <a:gd name="connsiteY39" fmla="*/ 1103570 h 1602377"/>
              <a:gd name="connsiteX40" fmla="*/ 2950655 w 4188999"/>
              <a:gd name="connsiteY40" fmla="*/ 1103570 h 1602377"/>
              <a:gd name="connsiteX41" fmla="*/ 2950655 w 4188999"/>
              <a:gd name="connsiteY41" fmla="*/ 1372006 h 1602377"/>
              <a:gd name="connsiteX42" fmla="*/ 2848547 w 4188999"/>
              <a:gd name="connsiteY42" fmla="*/ 1509490 h 1602377"/>
              <a:gd name="connsiteX43" fmla="*/ 2766536 w 4188999"/>
              <a:gd name="connsiteY43" fmla="*/ 1407040 h 1602377"/>
              <a:gd name="connsiteX44" fmla="*/ 2766536 w 4188999"/>
              <a:gd name="connsiteY44" fmla="*/ 1103570 h 1602377"/>
              <a:gd name="connsiteX45" fmla="*/ 2652998 w 4188999"/>
              <a:gd name="connsiteY45" fmla="*/ 1103570 h 1602377"/>
              <a:gd name="connsiteX46" fmla="*/ 2652998 w 4188999"/>
              <a:gd name="connsiteY46" fmla="*/ 1424178 h 1602377"/>
              <a:gd name="connsiteX47" fmla="*/ 2815209 w 4188999"/>
              <a:gd name="connsiteY47" fmla="*/ 1602378 h 1602377"/>
              <a:gd name="connsiteX48" fmla="*/ 2499360 w 4188999"/>
              <a:gd name="connsiteY48" fmla="*/ 1592909 h 1602377"/>
              <a:gd name="connsiteX49" fmla="*/ 2571845 w 4188999"/>
              <a:gd name="connsiteY49" fmla="*/ 1583441 h 1602377"/>
              <a:gd name="connsiteX50" fmla="*/ 2571845 w 4188999"/>
              <a:gd name="connsiteY50" fmla="*/ 1500969 h 1602377"/>
              <a:gd name="connsiteX51" fmla="*/ 2529840 w 4188999"/>
              <a:gd name="connsiteY51" fmla="*/ 1505703 h 1602377"/>
              <a:gd name="connsiteX52" fmla="*/ 2464975 w 4188999"/>
              <a:gd name="connsiteY52" fmla="*/ 1428912 h 1602377"/>
              <a:gd name="connsiteX53" fmla="*/ 2464975 w 4188999"/>
              <a:gd name="connsiteY53" fmla="*/ 1191818 h 1602377"/>
              <a:gd name="connsiteX54" fmla="*/ 2562320 w 4188999"/>
              <a:gd name="connsiteY54" fmla="*/ 1191818 h 1602377"/>
              <a:gd name="connsiteX55" fmla="*/ 2562320 w 4188999"/>
              <a:gd name="connsiteY55" fmla="*/ 1103570 h 1602377"/>
              <a:gd name="connsiteX56" fmla="*/ 2465070 w 4188999"/>
              <a:gd name="connsiteY56" fmla="*/ 1103570 h 1602377"/>
              <a:gd name="connsiteX57" fmla="*/ 2465070 w 4188999"/>
              <a:gd name="connsiteY57" fmla="*/ 961256 h 1602377"/>
              <a:gd name="connsiteX58" fmla="*/ 2354390 w 4188999"/>
              <a:gd name="connsiteY58" fmla="*/ 961256 h 1602377"/>
              <a:gd name="connsiteX59" fmla="*/ 2354390 w 4188999"/>
              <a:gd name="connsiteY59" fmla="*/ 1103570 h 1602377"/>
              <a:gd name="connsiteX60" fmla="*/ 2271427 w 4188999"/>
              <a:gd name="connsiteY60" fmla="*/ 1103570 h 1602377"/>
              <a:gd name="connsiteX61" fmla="*/ 2271427 w 4188999"/>
              <a:gd name="connsiteY61" fmla="*/ 1191818 h 1602377"/>
              <a:gd name="connsiteX62" fmla="*/ 2354390 w 4188999"/>
              <a:gd name="connsiteY62" fmla="*/ 1191818 h 1602377"/>
              <a:gd name="connsiteX63" fmla="*/ 2354390 w 4188999"/>
              <a:gd name="connsiteY63" fmla="*/ 1449743 h 1602377"/>
              <a:gd name="connsiteX64" fmla="*/ 2499360 w 4188999"/>
              <a:gd name="connsiteY64" fmla="*/ 1592909 h 1602377"/>
              <a:gd name="connsiteX65" fmla="*/ 2069116 w 4188999"/>
              <a:gd name="connsiteY65" fmla="*/ 980194 h 1602377"/>
              <a:gd name="connsiteX66" fmla="*/ 2143506 w 4188999"/>
              <a:gd name="connsiteY66" fmla="*/ 1054144 h 1602377"/>
              <a:gd name="connsiteX67" fmla="*/ 2217896 w 4188999"/>
              <a:gd name="connsiteY67" fmla="*/ 980194 h 1602377"/>
              <a:gd name="connsiteX68" fmla="*/ 2143506 w 4188999"/>
              <a:gd name="connsiteY68" fmla="*/ 905297 h 1602377"/>
              <a:gd name="connsiteX69" fmla="*/ 2069116 w 4188999"/>
              <a:gd name="connsiteY69" fmla="*/ 980194 h 1602377"/>
              <a:gd name="connsiteX70" fmla="*/ 2087213 w 4188999"/>
              <a:gd name="connsiteY70" fmla="*/ 1588175 h 1602377"/>
              <a:gd name="connsiteX71" fmla="*/ 2199799 w 4188999"/>
              <a:gd name="connsiteY71" fmla="*/ 1588175 h 1602377"/>
              <a:gd name="connsiteX72" fmla="*/ 2199799 w 4188999"/>
              <a:gd name="connsiteY72" fmla="*/ 1103570 h 1602377"/>
              <a:gd name="connsiteX73" fmla="*/ 2087213 w 4188999"/>
              <a:gd name="connsiteY73" fmla="*/ 1103570 h 1602377"/>
              <a:gd name="connsiteX74" fmla="*/ 2087213 w 4188999"/>
              <a:gd name="connsiteY74" fmla="*/ 1588175 h 1602377"/>
              <a:gd name="connsiteX75" fmla="*/ 1928908 w 4188999"/>
              <a:gd name="connsiteY75" fmla="*/ 1592909 h 1602377"/>
              <a:gd name="connsiteX76" fmla="*/ 2001393 w 4188999"/>
              <a:gd name="connsiteY76" fmla="*/ 1583441 h 1602377"/>
              <a:gd name="connsiteX77" fmla="*/ 2001393 w 4188999"/>
              <a:gd name="connsiteY77" fmla="*/ 1500969 h 1602377"/>
              <a:gd name="connsiteX78" fmla="*/ 1959388 w 4188999"/>
              <a:gd name="connsiteY78" fmla="*/ 1505703 h 1602377"/>
              <a:gd name="connsiteX79" fmla="*/ 1894523 w 4188999"/>
              <a:gd name="connsiteY79" fmla="*/ 1428912 h 1602377"/>
              <a:gd name="connsiteX80" fmla="*/ 1894523 w 4188999"/>
              <a:gd name="connsiteY80" fmla="*/ 1191818 h 1602377"/>
              <a:gd name="connsiteX81" fmla="*/ 1991868 w 4188999"/>
              <a:gd name="connsiteY81" fmla="*/ 1191818 h 1602377"/>
              <a:gd name="connsiteX82" fmla="*/ 1991868 w 4188999"/>
              <a:gd name="connsiteY82" fmla="*/ 1103570 h 1602377"/>
              <a:gd name="connsiteX83" fmla="*/ 1894523 w 4188999"/>
              <a:gd name="connsiteY83" fmla="*/ 1103570 h 1602377"/>
              <a:gd name="connsiteX84" fmla="*/ 1894523 w 4188999"/>
              <a:gd name="connsiteY84" fmla="*/ 961256 h 1602377"/>
              <a:gd name="connsiteX85" fmla="*/ 1783842 w 4188999"/>
              <a:gd name="connsiteY85" fmla="*/ 961256 h 1602377"/>
              <a:gd name="connsiteX86" fmla="*/ 1783842 w 4188999"/>
              <a:gd name="connsiteY86" fmla="*/ 1103570 h 1602377"/>
              <a:gd name="connsiteX87" fmla="*/ 1700879 w 4188999"/>
              <a:gd name="connsiteY87" fmla="*/ 1103570 h 1602377"/>
              <a:gd name="connsiteX88" fmla="*/ 1700879 w 4188999"/>
              <a:gd name="connsiteY88" fmla="*/ 1191818 h 1602377"/>
              <a:gd name="connsiteX89" fmla="*/ 1783842 w 4188999"/>
              <a:gd name="connsiteY89" fmla="*/ 1191818 h 1602377"/>
              <a:gd name="connsiteX90" fmla="*/ 1783842 w 4188999"/>
              <a:gd name="connsiteY90" fmla="*/ 1449743 h 1602377"/>
              <a:gd name="connsiteX91" fmla="*/ 1928908 w 4188999"/>
              <a:gd name="connsiteY91" fmla="*/ 1592909 h 1602377"/>
              <a:gd name="connsiteX92" fmla="*/ 1450848 w 4188999"/>
              <a:gd name="connsiteY92" fmla="*/ 1602378 h 1602377"/>
              <a:gd name="connsiteX93" fmla="*/ 1666494 w 4188999"/>
              <a:gd name="connsiteY93" fmla="*/ 1444914 h 1602377"/>
              <a:gd name="connsiteX94" fmla="*/ 1488091 w 4188999"/>
              <a:gd name="connsiteY94" fmla="*/ 1298813 h 1602377"/>
              <a:gd name="connsiteX95" fmla="*/ 1428941 w 4188999"/>
              <a:gd name="connsiteY95" fmla="*/ 1285557 h 1602377"/>
              <a:gd name="connsiteX96" fmla="*/ 1351693 w 4188999"/>
              <a:gd name="connsiteY96" fmla="*/ 1229598 h 1602377"/>
              <a:gd name="connsiteX97" fmla="*/ 1435608 w 4188999"/>
              <a:gd name="connsiteY97" fmla="*/ 1172691 h 1602377"/>
              <a:gd name="connsiteX98" fmla="*/ 1535811 w 4188999"/>
              <a:gd name="connsiteY98" fmla="*/ 1234332 h 1602377"/>
              <a:gd name="connsiteX99" fmla="*/ 1649349 w 4188999"/>
              <a:gd name="connsiteY99" fmla="*/ 1234332 h 1602377"/>
              <a:gd name="connsiteX100" fmla="*/ 1436561 w 4188999"/>
              <a:gd name="connsiteY100" fmla="*/ 1090219 h 1602377"/>
              <a:gd name="connsiteX101" fmla="*/ 1236155 w 4188999"/>
              <a:gd name="connsiteY101" fmla="*/ 1236320 h 1602377"/>
              <a:gd name="connsiteX102" fmla="*/ 1400270 w 4188999"/>
              <a:gd name="connsiteY102" fmla="*/ 1380433 h 1602377"/>
              <a:gd name="connsiteX103" fmla="*/ 1457516 w 4188999"/>
              <a:gd name="connsiteY103" fmla="*/ 1392742 h 1602377"/>
              <a:gd name="connsiteX104" fmla="*/ 1551051 w 4188999"/>
              <a:gd name="connsiteY104" fmla="*/ 1456277 h 1602377"/>
              <a:gd name="connsiteX105" fmla="*/ 1456563 w 4188999"/>
              <a:gd name="connsiteY105" fmla="*/ 1518864 h 1602377"/>
              <a:gd name="connsiteX106" fmla="*/ 1341120 w 4188999"/>
              <a:gd name="connsiteY106" fmla="*/ 1437339 h 1602377"/>
              <a:gd name="connsiteX107" fmla="*/ 1219010 w 4188999"/>
              <a:gd name="connsiteY107" fmla="*/ 1437339 h 1602377"/>
              <a:gd name="connsiteX108" fmla="*/ 1450848 w 4188999"/>
              <a:gd name="connsiteY108" fmla="*/ 1602378 h 1602377"/>
              <a:gd name="connsiteX109" fmla="*/ 720090 w 4188999"/>
              <a:gd name="connsiteY109" fmla="*/ 1588175 h 1602377"/>
              <a:gd name="connsiteX110" fmla="*/ 833628 w 4188999"/>
              <a:gd name="connsiteY110" fmla="*/ 1588175 h 1602377"/>
              <a:gd name="connsiteX111" fmla="*/ 833628 w 4188999"/>
              <a:gd name="connsiteY111" fmla="*/ 1317845 h 1602377"/>
              <a:gd name="connsiteX112" fmla="*/ 943356 w 4188999"/>
              <a:gd name="connsiteY112" fmla="*/ 1182254 h 1602377"/>
              <a:gd name="connsiteX113" fmla="*/ 1023461 w 4188999"/>
              <a:gd name="connsiteY113" fmla="*/ 1275236 h 1602377"/>
              <a:gd name="connsiteX114" fmla="*/ 1023461 w 4188999"/>
              <a:gd name="connsiteY114" fmla="*/ 1588175 h 1602377"/>
              <a:gd name="connsiteX115" fmla="*/ 1137952 w 4188999"/>
              <a:gd name="connsiteY115" fmla="*/ 1588175 h 1602377"/>
              <a:gd name="connsiteX116" fmla="*/ 1137952 w 4188999"/>
              <a:gd name="connsiteY116" fmla="*/ 1265673 h 1602377"/>
              <a:gd name="connsiteX117" fmla="*/ 975741 w 4188999"/>
              <a:gd name="connsiteY117" fmla="*/ 1089272 h 1602377"/>
              <a:gd name="connsiteX118" fmla="*/ 830675 w 4188999"/>
              <a:gd name="connsiteY118" fmla="*/ 1166063 h 1602377"/>
              <a:gd name="connsiteX119" fmla="*/ 830675 w 4188999"/>
              <a:gd name="connsiteY119" fmla="*/ 1103475 h 1602377"/>
              <a:gd name="connsiteX120" fmla="*/ 720090 w 4188999"/>
              <a:gd name="connsiteY120" fmla="*/ 1103475 h 1602377"/>
              <a:gd name="connsiteX121" fmla="*/ 720090 w 4188999"/>
              <a:gd name="connsiteY121" fmla="*/ 1588175 h 1602377"/>
              <a:gd name="connsiteX122" fmla="*/ 471964 w 4188999"/>
              <a:gd name="connsiteY122" fmla="*/ 1588175 h 1602377"/>
              <a:gd name="connsiteX123" fmla="*/ 591217 w 4188999"/>
              <a:gd name="connsiteY123" fmla="*/ 1588175 h 1602377"/>
              <a:gd name="connsiteX124" fmla="*/ 591217 w 4188999"/>
              <a:gd name="connsiteY124" fmla="*/ 924329 h 1602377"/>
              <a:gd name="connsiteX125" fmla="*/ 471964 w 4188999"/>
              <a:gd name="connsiteY125" fmla="*/ 924329 h 1602377"/>
              <a:gd name="connsiteX126" fmla="*/ 471964 w 4188999"/>
              <a:gd name="connsiteY126" fmla="*/ 1588175 h 1602377"/>
              <a:gd name="connsiteX127" fmla="*/ 3960971 w 4188999"/>
              <a:gd name="connsiteY127" fmla="*/ 697081 h 1602377"/>
              <a:gd name="connsiteX128" fmla="*/ 4176617 w 4188999"/>
              <a:gd name="connsiteY128" fmla="*/ 539618 h 1602377"/>
              <a:gd name="connsiteX129" fmla="*/ 3998214 w 4188999"/>
              <a:gd name="connsiteY129" fmla="*/ 393517 h 1602377"/>
              <a:gd name="connsiteX130" fmla="*/ 3939064 w 4188999"/>
              <a:gd name="connsiteY130" fmla="*/ 380261 h 1602377"/>
              <a:gd name="connsiteX131" fmla="*/ 3861816 w 4188999"/>
              <a:gd name="connsiteY131" fmla="*/ 324301 h 1602377"/>
              <a:gd name="connsiteX132" fmla="*/ 3945731 w 4188999"/>
              <a:gd name="connsiteY132" fmla="*/ 267394 h 1602377"/>
              <a:gd name="connsiteX133" fmla="*/ 4045934 w 4188999"/>
              <a:gd name="connsiteY133" fmla="*/ 329035 h 1602377"/>
              <a:gd name="connsiteX134" fmla="*/ 4159472 w 4188999"/>
              <a:gd name="connsiteY134" fmla="*/ 329035 h 1602377"/>
              <a:gd name="connsiteX135" fmla="*/ 3946684 w 4188999"/>
              <a:gd name="connsiteY135" fmla="*/ 184923 h 1602377"/>
              <a:gd name="connsiteX136" fmla="*/ 3746278 w 4188999"/>
              <a:gd name="connsiteY136" fmla="*/ 331024 h 1602377"/>
              <a:gd name="connsiteX137" fmla="*/ 3910394 w 4188999"/>
              <a:gd name="connsiteY137" fmla="*/ 475136 h 1602377"/>
              <a:gd name="connsiteX138" fmla="*/ 3967639 w 4188999"/>
              <a:gd name="connsiteY138" fmla="*/ 487446 h 1602377"/>
              <a:gd name="connsiteX139" fmla="*/ 4061174 w 4188999"/>
              <a:gd name="connsiteY139" fmla="*/ 550980 h 1602377"/>
              <a:gd name="connsiteX140" fmla="*/ 3966686 w 4188999"/>
              <a:gd name="connsiteY140" fmla="*/ 613568 h 1602377"/>
              <a:gd name="connsiteX141" fmla="*/ 3851243 w 4188999"/>
              <a:gd name="connsiteY141" fmla="*/ 532043 h 1602377"/>
              <a:gd name="connsiteX142" fmla="*/ 3729133 w 4188999"/>
              <a:gd name="connsiteY142" fmla="*/ 532043 h 1602377"/>
              <a:gd name="connsiteX143" fmla="*/ 3960971 w 4188999"/>
              <a:gd name="connsiteY143" fmla="*/ 697081 h 1602377"/>
              <a:gd name="connsiteX144" fmla="*/ 3307747 w 4188999"/>
              <a:gd name="connsiteY144" fmla="*/ 390771 h 1602377"/>
              <a:gd name="connsiteX145" fmla="*/ 3437478 w 4188999"/>
              <a:gd name="connsiteY145" fmla="*/ 274117 h 1602377"/>
              <a:gd name="connsiteX146" fmla="*/ 3566255 w 4188999"/>
              <a:gd name="connsiteY146" fmla="*/ 390771 h 1602377"/>
              <a:gd name="connsiteX147" fmla="*/ 3307747 w 4188999"/>
              <a:gd name="connsiteY147" fmla="*/ 390771 h 1602377"/>
              <a:gd name="connsiteX148" fmla="*/ 3442240 w 4188999"/>
              <a:gd name="connsiteY148" fmla="*/ 697081 h 1602377"/>
              <a:gd name="connsiteX149" fmla="*/ 3666458 w 4188999"/>
              <a:gd name="connsiteY149" fmla="*/ 556756 h 1602377"/>
              <a:gd name="connsiteX150" fmla="*/ 3546253 w 4188999"/>
              <a:gd name="connsiteY150" fmla="*/ 556756 h 1602377"/>
              <a:gd name="connsiteX151" fmla="*/ 3444145 w 4188999"/>
              <a:gd name="connsiteY151" fmla="*/ 607981 h 1602377"/>
              <a:gd name="connsiteX152" fmla="*/ 3305842 w 4188999"/>
              <a:gd name="connsiteY152" fmla="*/ 473337 h 1602377"/>
              <a:gd name="connsiteX153" fmla="*/ 3679889 w 4188999"/>
              <a:gd name="connsiteY153" fmla="*/ 473337 h 1602377"/>
              <a:gd name="connsiteX154" fmla="*/ 3434715 w 4188999"/>
              <a:gd name="connsiteY154" fmla="*/ 184070 h 1602377"/>
              <a:gd name="connsiteX155" fmla="*/ 3190494 w 4188999"/>
              <a:gd name="connsiteY155" fmla="*/ 441996 h 1602377"/>
              <a:gd name="connsiteX156" fmla="*/ 3442240 w 4188999"/>
              <a:gd name="connsiteY156" fmla="*/ 697081 h 1602377"/>
              <a:gd name="connsiteX157" fmla="*/ 2968371 w 4188999"/>
              <a:gd name="connsiteY157" fmla="*/ 74897 h 1602377"/>
              <a:gd name="connsiteX158" fmla="*/ 3042761 w 4188999"/>
              <a:gd name="connsiteY158" fmla="*/ 148847 h 1602377"/>
              <a:gd name="connsiteX159" fmla="*/ 3117152 w 4188999"/>
              <a:gd name="connsiteY159" fmla="*/ 74897 h 1602377"/>
              <a:gd name="connsiteX160" fmla="*/ 3042761 w 4188999"/>
              <a:gd name="connsiteY160" fmla="*/ 0 h 1602377"/>
              <a:gd name="connsiteX161" fmla="*/ 2968371 w 4188999"/>
              <a:gd name="connsiteY161" fmla="*/ 74897 h 1602377"/>
              <a:gd name="connsiteX162" fmla="*/ 2986469 w 4188999"/>
              <a:gd name="connsiteY162" fmla="*/ 682878 h 1602377"/>
              <a:gd name="connsiteX163" fmla="*/ 3099054 w 4188999"/>
              <a:gd name="connsiteY163" fmla="*/ 682878 h 1602377"/>
              <a:gd name="connsiteX164" fmla="*/ 3099054 w 4188999"/>
              <a:gd name="connsiteY164" fmla="*/ 198179 h 1602377"/>
              <a:gd name="connsiteX165" fmla="*/ 2986469 w 4188999"/>
              <a:gd name="connsiteY165" fmla="*/ 198179 h 1602377"/>
              <a:gd name="connsiteX166" fmla="*/ 2986469 w 4188999"/>
              <a:gd name="connsiteY166" fmla="*/ 682878 h 1602377"/>
              <a:gd name="connsiteX167" fmla="*/ 2628995 w 4188999"/>
              <a:gd name="connsiteY167" fmla="*/ 682878 h 1602377"/>
              <a:gd name="connsiteX168" fmla="*/ 2742533 w 4188999"/>
              <a:gd name="connsiteY168" fmla="*/ 682878 h 1602377"/>
              <a:gd name="connsiteX169" fmla="*/ 2742533 w 4188999"/>
              <a:gd name="connsiteY169" fmla="*/ 463774 h 1602377"/>
              <a:gd name="connsiteX170" fmla="*/ 2826449 w 4188999"/>
              <a:gd name="connsiteY170" fmla="*/ 299682 h 1602377"/>
              <a:gd name="connsiteX171" fmla="*/ 2913316 w 4188999"/>
              <a:gd name="connsiteY171" fmla="*/ 292108 h 1602377"/>
              <a:gd name="connsiteX172" fmla="*/ 2913316 w 4188999"/>
              <a:gd name="connsiteY172" fmla="*/ 183976 h 1602377"/>
              <a:gd name="connsiteX173" fmla="*/ 2739676 w 4188999"/>
              <a:gd name="connsiteY173" fmla="*/ 297789 h 1602377"/>
              <a:gd name="connsiteX174" fmla="*/ 2739676 w 4188999"/>
              <a:gd name="connsiteY174" fmla="*/ 198179 h 1602377"/>
              <a:gd name="connsiteX175" fmla="*/ 2628995 w 4188999"/>
              <a:gd name="connsiteY175" fmla="*/ 198179 h 1602377"/>
              <a:gd name="connsiteX176" fmla="*/ 2628995 w 4188999"/>
              <a:gd name="connsiteY176" fmla="*/ 682878 h 1602377"/>
              <a:gd name="connsiteX177" fmla="*/ 2140744 w 4188999"/>
              <a:gd name="connsiteY177" fmla="*/ 440102 h 1602377"/>
              <a:gd name="connsiteX178" fmla="*/ 2264759 w 4188999"/>
              <a:gd name="connsiteY178" fmla="*/ 275064 h 1602377"/>
              <a:gd name="connsiteX179" fmla="*/ 2392585 w 4188999"/>
              <a:gd name="connsiteY179" fmla="*/ 440102 h 1602377"/>
              <a:gd name="connsiteX180" fmla="*/ 2264759 w 4188999"/>
              <a:gd name="connsiteY180" fmla="*/ 607034 h 1602377"/>
              <a:gd name="connsiteX181" fmla="*/ 2140744 w 4188999"/>
              <a:gd name="connsiteY181" fmla="*/ 440102 h 1602377"/>
              <a:gd name="connsiteX182" fmla="*/ 2242852 w 4188999"/>
              <a:gd name="connsiteY182" fmla="*/ 697081 h 1602377"/>
              <a:gd name="connsiteX183" fmla="*/ 2390775 w 4188999"/>
              <a:gd name="connsiteY183" fmla="*/ 622184 h 1602377"/>
              <a:gd name="connsiteX184" fmla="*/ 2390775 w 4188999"/>
              <a:gd name="connsiteY184" fmla="*/ 682878 h 1602377"/>
              <a:gd name="connsiteX185" fmla="*/ 2505266 w 4188999"/>
              <a:gd name="connsiteY185" fmla="*/ 682878 h 1602377"/>
              <a:gd name="connsiteX186" fmla="*/ 2505266 w 4188999"/>
              <a:gd name="connsiteY186" fmla="*/ 198179 h 1602377"/>
              <a:gd name="connsiteX187" fmla="*/ 2390775 w 4188999"/>
              <a:gd name="connsiteY187" fmla="*/ 198179 h 1602377"/>
              <a:gd name="connsiteX188" fmla="*/ 2390775 w 4188999"/>
              <a:gd name="connsiteY188" fmla="*/ 260766 h 1602377"/>
              <a:gd name="connsiteX189" fmla="*/ 2242852 w 4188999"/>
              <a:gd name="connsiteY189" fmla="*/ 183976 h 1602377"/>
              <a:gd name="connsiteX190" fmla="*/ 2024348 w 4188999"/>
              <a:gd name="connsiteY190" fmla="*/ 440008 h 1602377"/>
              <a:gd name="connsiteX191" fmla="*/ 2242852 w 4188999"/>
              <a:gd name="connsiteY191" fmla="*/ 697081 h 1602377"/>
              <a:gd name="connsiteX192" fmla="*/ 1683068 w 4188999"/>
              <a:gd name="connsiteY192" fmla="*/ 697081 h 1602377"/>
              <a:gd name="connsiteX193" fmla="*/ 1820418 w 4188999"/>
              <a:gd name="connsiteY193" fmla="*/ 623131 h 1602377"/>
              <a:gd name="connsiteX194" fmla="*/ 1820418 w 4188999"/>
              <a:gd name="connsiteY194" fmla="*/ 682878 h 1602377"/>
              <a:gd name="connsiteX195" fmla="*/ 1932051 w 4188999"/>
              <a:gd name="connsiteY195" fmla="*/ 682878 h 1602377"/>
              <a:gd name="connsiteX196" fmla="*/ 1932051 w 4188999"/>
              <a:gd name="connsiteY196" fmla="*/ 198179 h 1602377"/>
              <a:gd name="connsiteX197" fmla="*/ 1818513 w 4188999"/>
              <a:gd name="connsiteY197" fmla="*/ 198179 h 1602377"/>
              <a:gd name="connsiteX198" fmla="*/ 1818513 w 4188999"/>
              <a:gd name="connsiteY198" fmla="*/ 466615 h 1602377"/>
              <a:gd name="connsiteX199" fmla="*/ 1716405 w 4188999"/>
              <a:gd name="connsiteY199" fmla="*/ 604099 h 1602377"/>
              <a:gd name="connsiteX200" fmla="*/ 1634395 w 4188999"/>
              <a:gd name="connsiteY200" fmla="*/ 501649 h 1602377"/>
              <a:gd name="connsiteX201" fmla="*/ 1634395 w 4188999"/>
              <a:gd name="connsiteY201" fmla="*/ 198179 h 1602377"/>
              <a:gd name="connsiteX202" fmla="*/ 1520857 w 4188999"/>
              <a:gd name="connsiteY202" fmla="*/ 198179 h 1602377"/>
              <a:gd name="connsiteX203" fmla="*/ 1520857 w 4188999"/>
              <a:gd name="connsiteY203" fmla="*/ 518787 h 1602377"/>
              <a:gd name="connsiteX204" fmla="*/ 1683068 w 4188999"/>
              <a:gd name="connsiteY204" fmla="*/ 697081 h 1602377"/>
              <a:gd name="connsiteX205" fmla="*/ 1368552 w 4188999"/>
              <a:gd name="connsiteY205" fmla="*/ 687613 h 1602377"/>
              <a:gd name="connsiteX206" fmla="*/ 1441037 w 4188999"/>
              <a:gd name="connsiteY206" fmla="*/ 678144 h 1602377"/>
              <a:gd name="connsiteX207" fmla="*/ 1441037 w 4188999"/>
              <a:gd name="connsiteY207" fmla="*/ 595577 h 1602377"/>
              <a:gd name="connsiteX208" fmla="*/ 1399032 w 4188999"/>
              <a:gd name="connsiteY208" fmla="*/ 600312 h 1602377"/>
              <a:gd name="connsiteX209" fmla="*/ 1334167 w 4188999"/>
              <a:gd name="connsiteY209" fmla="*/ 523521 h 1602377"/>
              <a:gd name="connsiteX210" fmla="*/ 1334167 w 4188999"/>
              <a:gd name="connsiteY210" fmla="*/ 286426 h 1602377"/>
              <a:gd name="connsiteX211" fmla="*/ 1431512 w 4188999"/>
              <a:gd name="connsiteY211" fmla="*/ 286426 h 1602377"/>
              <a:gd name="connsiteX212" fmla="*/ 1431512 w 4188999"/>
              <a:gd name="connsiteY212" fmla="*/ 198179 h 1602377"/>
              <a:gd name="connsiteX213" fmla="*/ 1334167 w 4188999"/>
              <a:gd name="connsiteY213" fmla="*/ 198179 h 1602377"/>
              <a:gd name="connsiteX214" fmla="*/ 1334167 w 4188999"/>
              <a:gd name="connsiteY214" fmla="*/ 55960 h 1602377"/>
              <a:gd name="connsiteX215" fmla="*/ 1223486 w 4188999"/>
              <a:gd name="connsiteY215" fmla="*/ 55960 h 1602377"/>
              <a:gd name="connsiteX216" fmla="*/ 1223486 w 4188999"/>
              <a:gd name="connsiteY216" fmla="*/ 198179 h 1602377"/>
              <a:gd name="connsiteX217" fmla="*/ 1140524 w 4188999"/>
              <a:gd name="connsiteY217" fmla="*/ 198179 h 1602377"/>
              <a:gd name="connsiteX218" fmla="*/ 1140524 w 4188999"/>
              <a:gd name="connsiteY218" fmla="*/ 286426 h 1602377"/>
              <a:gd name="connsiteX219" fmla="*/ 1223486 w 4188999"/>
              <a:gd name="connsiteY219" fmla="*/ 286426 h 1602377"/>
              <a:gd name="connsiteX220" fmla="*/ 1223486 w 4188999"/>
              <a:gd name="connsiteY220" fmla="*/ 544352 h 1602377"/>
              <a:gd name="connsiteX221" fmla="*/ 1368552 w 4188999"/>
              <a:gd name="connsiteY221" fmla="*/ 687613 h 1602377"/>
              <a:gd name="connsiteX222" fmla="*/ 884111 w 4188999"/>
              <a:gd name="connsiteY222" fmla="*/ 697081 h 1602377"/>
              <a:gd name="connsiteX223" fmla="*/ 1106424 w 4188999"/>
              <a:gd name="connsiteY223" fmla="*/ 530149 h 1602377"/>
              <a:gd name="connsiteX224" fmla="*/ 993838 w 4188999"/>
              <a:gd name="connsiteY224" fmla="*/ 530149 h 1602377"/>
              <a:gd name="connsiteX225" fmla="*/ 886015 w 4188999"/>
              <a:gd name="connsiteY225" fmla="*/ 604099 h 1602377"/>
              <a:gd name="connsiteX226" fmla="*/ 761048 w 4188999"/>
              <a:gd name="connsiteY226" fmla="*/ 441901 h 1602377"/>
              <a:gd name="connsiteX227" fmla="*/ 888873 w 4188999"/>
              <a:gd name="connsiteY227" fmla="*/ 277810 h 1602377"/>
              <a:gd name="connsiteX228" fmla="*/ 993838 w 4188999"/>
              <a:gd name="connsiteY228" fmla="*/ 351760 h 1602377"/>
              <a:gd name="connsiteX229" fmla="*/ 1105472 w 4188999"/>
              <a:gd name="connsiteY229" fmla="*/ 351760 h 1602377"/>
              <a:gd name="connsiteX230" fmla="*/ 886968 w 4188999"/>
              <a:gd name="connsiteY230" fmla="*/ 184828 h 1602377"/>
              <a:gd name="connsiteX231" fmla="*/ 641795 w 4188999"/>
              <a:gd name="connsiteY231" fmla="*/ 441807 h 1602377"/>
              <a:gd name="connsiteX232" fmla="*/ 884111 w 4188999"/>
              <a:gd name="connsiteY232" fmla="*/ 697081 h 1602377"/>
              <a:gd name="connsiteX233" fmla="*/ 208026 w 4188999"/>
              <a:gd name="connsiteY233" fmla="*/ 444837 h 1602377"/>
              <a:gd name="connsiteX234" fmla="*/ 252889 w 4188999"/>
              <a:gd name="connsiteY234" fmla="*/ 314927 h 1602377"/>
              <a:gd name="connsiteX235" fmla="*/ 312039 w 4188999"/>
              <a:gd name="connsiteY235" fmla="*/ 143261 h 1602377"/>
              <a:gd name="connsiteX236" fmla="*/ 312992 w 4188999"/>
              <a:gd name="connsiteY236" fmla="*/ 143261 h 1602377"/>
              <a:gd name="connsiteX237" fmla="*/ 372142 w 4188999"/>
              <a:gd name="connsiteY237" fmla="*/ 313980 h 1602377"/>
              <a:gd name="connsiteX238" fmla="*/ 417005 w 4188999"/>
              <a:gd name="connsiteY238" fmla="*/ 444837 h 1602377"/>
              <a:gd name="connsiteX239" fmla="*/ 208026 w 4188999"/>
              <a:gd name="connsiteY239" fmla="*/ 444837 h 1602377"/>
              <a:gd name="connsiteX240" fmla="*/ 0 w 4188999"/>
              <a:gd name="connsiteY240" fmla="*/ 682878 h 1602377"/>
              <a:gd name="connsiteX241" fmla="*/ 124968 w 4188999"/>
              <a:gd name="connsiteY241" fmla="*/ 682878 h 1602377"/>
              <a:gd name="connsiteX242" fmla="*/ 172688 w 4188999"/>
              <a:gd name="connsiteY242" fmla="*/ 544447 h 1602377"/>
              <a:gd name="connsiteX243" fmla="*/ 451295 w 4188999"/>
              <a:gd name="connsiteY243" fmla="*/ 544447 h 1602377"/>
              <a:gd name="connsiteX244" fmla="*/ 499015 w 4188999"/>
              <a:gd name="connsiteY244" fmla="*/ 682878 h 1602377"/>
              <a:gd name="connsiteX245" fmla="*/ 626840 w 4188999"/>
              <a:gd name="connsiteY245" fmla="*/ 682878 h 1602377"/>
              <a:gd name="connsiteX246" fmla="*/ 380714 w 4188999"/>
              <a:gd name="connsiteY246" fmla="*/ 18937 h 1602377"/>
              <a:gd name="connsiteX247" fmla="*/ 248984 w 4188999"/>
              <a:gd name="connsiteY247" fmla="*/ 18937 h 1602377"/>
              <a:gd name="connsiteX248" fmla="*/ 0 w 4188999"/>
              <a:gd name="connsiteY248" fmla="*/ 682878 h 160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4188999" h="1602377">
                <a:moveTo>
                  <a:pt x="4115562" y="1595750"/>
                </a:moveTo>
                <a:cubicBezTo>
                  <a:pt x="4155662" y="1595750"/>
                  <a:pt x="4189000" y="1563462"/>
                  <a:pt x="4189000" y="1522747"/>
                </a:cubicBezTo>
                <a:cubicBezTo>
                  <a:pt x="4189000" y="1482884"/>
                  <a:pt x="4155567" y="1450690"/>
                  <a:pt x="4115562" y="1450690"/>
                </a:cubicBezTo>
                <a:cubicBezTo>
                  <a:pt x="4075462" y="1450690"/>
                  <a:pt x="4042124" y="1482978"/>
                  <a:pt x="4042124" y="1522747"/>
                </a:cubicBezTo>
                <a:cubicBezTo>
                  <a:pt x="4042124" y="1563556"/>
                  <a:pt x="4075462" y="1595750"/>
                  <a:pt x="4115562" y="1595750"/>
                </a:cubicBezTo>
                <a:moveTo>
                  <a:pt x="3601307" y="1296067"/>
                </a:moveTo>
                <a:cubicBezTo>
                  <a:pt x="3611785" y="1227798"/>
                  <a:pt x="3664268" y="1179414"/>
                  <a:pt x="3731038" y="1179414"/>
                </a:cubicBezTo>
                <a:cubicBezTo>
                  <a:pt x="3803523" y="1179414"/>
                  <a:pt x="3849338" y="1225905"/>
                  <a:pt x="3859816" y="1296067"/>
                </a:cubicBezTo>
                <a:lnTo>
                  <a:pt x="3601307" y="1296067"/>
                </a:lnTo>
                <a:close/>
                <a:moveTo>
                  <a:pt x="3735800" y="1602378"/>
                </a:moveTo>
                <a:cubicBezTo>
                  <a:pt x="3856006" y="1602378"/>
                  <a:pt x="3934206" y="1544524"/>
                  <a:pt x="3960019" y="1462053"/>
                </a:cubicBezTo>
                <a:lnTo>
                  <a:pt x="3839813" y="1462053"/>
                </a:lnTo>
                <a:cubicBezTo>
                  <a:pt x="3824573" y="1490459"/>
                  <a:pt x="3793046" y="1513278"/>
                  <a:pt x="3737705" y="1513278"/>
                </a:cubicBezTo>
                <a:cubicBezTo>
                  <a:pt x="3661410" y="1513278"/>
                  <a:pt x="3605117" y="1459212"/>
                  <a:pt x="3599403" y="1378634"/>
                </a:cubicBezTo>
                <a:lnTo>
                  <a:pt x="3973354" y="1378634"/>
                </a:lnTo>
                <a:cubicBezTo>
                  <a:pt x="3971449" y="1194658"/>
                  <a:pt x="3874103" y="1089367"/>
                  <a:pt x="3728180" y="1089367"/>
                </a:cubicBezTo>
                <a:cubicBezTo>
                  <a:pt x="3595592" y="1089367"/>
                  <a:pt x="3483959" y="1195605"/>
                  <a:pt x="3483959" y="1347387"/>
                </a:cubicBezTo>
                <a:cubicBezTo>
                  <a:pt x="3483959" y="1500022"/>
                  <a:pt x="3580353" y="1602378"/>
                  <a:pt x="3735800" y="1602378"/>
                </a:cubicBezTo>
                <a:moveTo>
                  <a:pt x="3363754" y="1592909"/>
                </a:moveTo>
                <a:cubicBezTo>
                  <a:pt x="3390424" y="1592909"/>
                  <a:pt x="3420047" y="1589122"/>
                  <a:pt x="3436239" y="1583441"/>
                </a:cubicBezTo>
                <a:lnTo>
                  <a:pt x="3436239" y="1500969"/>
                </a:lnTo>
                <a:cubicBezTo>
                  <a:pt x="3420047" y="1503809"/>
                  <a:pt x="3405664" y="1505703"/>
                  <a:pt x="3394234" y="1505703"/>
                </a:cubicBezTo>
                <a:cubicBezTo>
                  <a:pt x="3346514" y="1505703"/>
                  <a:pt x="3329369" y="1479191"/>
                  <a:pt x="3329369" y="1428912"/>
                </a:cubicBezTo>
                <a:lnTo>
                  <a:pt x="3329369" y="1191818"/>
                </a:lnTo>
                <a:lnTo>
                  <a:pt x="3426714" y="1191818"/>
                </a:lnTo>
                <a:lnTo>
                  <a:pt x="3426714" y="1103570"/>
                </a:lnTo>
                <a:lnTo>
                  <a:pt x="3329369" y="1103570"/>
                </a:lnTo>
                <a:lnTo>
                  <a:pt x="3329369" y="961256"/>
                </a:lnTo>
                <a:lnTo>
                  <a:pt x="3218688" y="961256"/>
                </a:lnTo>
                <a:lnTo>
                  <a:pt x="3218688" y="1103570"/>
                </a:lnTo>
                <a:lnTo>
                  <a:pt x="3135725" y="1103570"/>
                </a:lnTo>
                <a:lnTo>
                  <a:pt x="3135725" y="1191818"/>
                </a:lnTo>
                <a:lnTo>
                  <a:pt x="3218688" y="1191818"/>
                </a:lnTo>
                <a:lnTo>
                  <a:pt x="3218688" y="1449743"/>
                </a:lnTo>
                <a:cubicBezTo>
                  <a:pt x="3218688" y="1556928"/>
                  <a:pt x="3284601" y="1592909"/>
                  <a:pt x="3363754" y="1592909"/>
                </a:cubicBezTo>
                <a:moveTo>
                  <a:pt x="2815209" y="1602378"/>
                </a:moveTo>
                <a:cubicBezTo>
                  <a:pt x="2879122" y="1602378"/>
                  <a:pt x="2925890" y="1576813"/>
                  <a:pt x="2952560" y="1528428"/>
                </a:cubicBezTo>
                <a:lnTo>
                  <a:pt x="2952560" y="1588175"/>
                </a:lnTo>
                <a:lnTo>
                  <a:pt x="3064193" y="1588175"/>
                </a:lnTo>
                <a:lnTo>
                  <a:pt x="3064193" y="1103570"/>
                </a:lnTo>
                <a:lnTo>
                  <a:pt x="2950655" y="1103570"/>
                </a:lnTo>
                <a:lnTo>
                  <a:pt x="2950655" y="1372006"/>
                </a:lnTo>
                <a:cubicBezTo>
                  <a:pt x="2950655" y="1469722"/>
                  <a:pt x="2899124" y="1509490"/>
                  <a:pt x="2848547" y="1509490"/>
                </a:cubicBezTo>
                <a:cubicBezTo>
                  <a:pt x="2791301" y="1509490"/>
                  <a:pt x="2766536" y="1471521"/>
                  <a:pt x="2766536" y="1407040"/>
                </a:cubicBezTo>
                <a:lnTo>
                  <a:pt x="2766536" y="1103570"/>
                </a:lnTo>
                <a:lnTo>
                  <a:pt x="2652998" y="1103570"/>
                </a:lnTo>
                <a:lnTo>
                  <a:pt x="2652998" y="1424178"/>
                </a:lnTo>
                <a:cubicBezTo>
                  <a:pt x="2652998" y="1541684"/>
                  <a:pt x="2719769" y="1602378"/>
                  <a:pt x="2815209" y="1602378"/>
                </a:cubicBezTo>
                <a:moveTo>
                  <a:pt x="2499360" y="1592909"/>
                </a:moveTo>
                <a:cubicBezTo>
                  <a:pt x="2526030" y="1592909"/>
                  <a:pt x="2555653" y="1589122"/>
                  <a:pt x="2571845" y="1583441"/>
                </a:cubicBezTo>
                <a:lnTo>
                  <a:pt x="2571845" y="1500969"/>
                </a:lnTo>
                <a:cubicBezTo>
                  <a:pt x="2555653" y="1503809"/>
                  <a:pt x="2541270" y="1505703"/>
                  <a:pt x="2529840" y="1505703"/>
                </a:cubicBezTo>
                <a:cubicBezTo>
                  <a:pt x="2482120" y="1505703"/>
                  <a:pt x="2464975" y="1479191"/>
                  <a:pt x="2464975" y="1428912"/>
                </a:cubicBezTo>
                <a:lnTo>
                  <a:pt x="2464975" y="1191818"/>
                </a:lnTo>
                <a:lnTo>
                  <a:pt x="2562320" y="1191818"/>
                </a:lnTo>
                <a:lnTo>
                  <a:pt x="2562320" y="1103570"/>
                </a:lnTo>
                <a:lnTo>
                  <a:pt x="2465070" y="1103570"/>
                </a:lnTo>
                <a:lnTo>
                  <a:pt x="2465070" y="961256"/>
                </a:lnTo>
                <a:lnTo>
                  <a:pt x="2354390" y="961256"/>
                </a:lnTo>
                <a:lnTo>
                  <a:pt x="2354390" y="1103570"/>
                </a:lnTo>
                <a:lnTo>
                  <a:pt x="2271427" y="1103570"/>
                </a:lnTo>
                <a:lnTo>
                  <a:pt x="2271427" y="1191818"/>
                </a:lnTo>
                <a:lnTo>
                  <a:pt x="2354390" y="1191818"/>
                </a:lnTo>
                <a:lnTo>
                  <a:pt x="2354390" y="1449743"/>
                </a:lnTo>
                <a:cubicBezTo>
                  <a:pt x="2354390" y="1556928"/>
                  <a:pt x="2420207" y="1592909"/>
                  <a:pt x="2499360" y="1592909"/>
                </a:cubicBezTo>
                <a:moveTo>
                  <a:pt x="2069116" y="980194"/>
                </a:moveTo>
                <a:cubicBezTo>
                  <a:pt x="2069116" y="1021003"/>
                  <a:pt x="2102549" y="1054144"/>
                  <a:pt x="2143506" y="1054144"/>
                </a:cubicBezTo>
                <a:cubicBezTo>
                  <a:pt x="2184559" y="1054144"/>
                  <a:pt x="2217896" y="1020909"/>
                  <a:pt x="2217896" y="980194"/>
                </a:cubicBezTo>
                <a:cubicBezTo>
                  <a:pt x="2217896" y="938437"/>
                  <a:pt x="2184464" y="905297"/>
                  <a:pt x="2143506" y="905297"/>
                </a:cubicBezTo>
                <a:cubicBezTo>
                  <a:pt x="2102549" y="905297"/>
                  <a:pt x="2069116" y="938532"/>
                  <a:pt x="2069116" y="980194"/>
                </a:cubicBezTo>
                <a:moveTo>
                  <a:pt x="2087213" y="1588175"/>
                </a:moveTo>
                <a:lnTo>
                  <a:pt x="2199799" y="1588175"/>
                </a:lnTo>
                <a:lnTo>
                  <a:pt x="2199799" y="1103570"/>
                </a:lnTo>
                <a:lnTo>
                  <a:pt x="2087213" y="1103570"/>
                </a:lnTo>
                <a:lnTo>
                  <a:pt x="2087213" y="1588175"/>
                </a:lnTo>
                <a:close/>
                <a:moveTo>
                  <a:pt x="1928908" y="1592909"/>
                </a:moveTo>
                <a:cubicBezTo>
                  <a:pt x="1955578" y="1592909"/>
                  <a:pt x="1985201" y="1589122"/>
                  <a:pt x="2001393" y="1583441"/>
                </a:cubicBezTo>
                <a:lnTo>
                  <a:pt x="2001393" y="1500969"/>
                </a:lnTo>
                <a:cubicBezTo>
                  <a:pt x="1985201" y="1503809"/>
                  <a:pt x="1970818" y="1505703"/>
                  <a:pt x="1959388" y="1505703"/>
                </a:cubicBezTo>
                <a:cubicBezTo>
                  <a:pt x="1911668" y="1505703"/>
                  <a:pt x="1894523" y="1479191"/>
                  <a:pt x="1894523" y="1428912"/>
                </a:cubicBezTo>
                <a:lnTo>
                  <a:pt x="1894523" y="1191818"/>
                </a:lnTo>
                <a:lnTo>
                  <a:pt x="1991868" y="1191818"/>
                </a:lnTo>
                <a:lnTo>
                  <a:pt x="1991868" y="1103570"/>
                </a:lnTo>
                <a:lnTo>
                  <a:pt x="1894523" y="1103570"/>
                </a:lnTo>
                <a:lnTo>
                  <a:pt x="1894523" y="961256"/>
                </a:lnTo>
                <a:lnTo>
                  <a:pt x="1783842" y="961256"/>
                </a:lnTo>
                <a:lnTo>
                  <a:pt x="1783842" y="1103570"/>
                </a:lnTo>
                <a:lnTo>
                  <a:pt x="1700879" y="1103570"/>
                </a:lnTo>
                <a:lnTo>
                  <a:pt x="1700879" y="1191818"/>
                </a:lnTo>
                <a:lnTo>
                  <a:pt x="1783842" y="1191818"/>
                </a:lnTo>
                <a:lnTo>
                  <a:pt x="1783842" y="1449743"/>
                </a:lnTo>
                <a:cubicBezTo>
                  <a:pt x="1783842" y="1556928"/>
                  <a:pt x="1849660" y="1592909"/>
                  <a:pt x="1928908" y="1592909"/>
                </a:cubicBezTo>
                <a:moveTo>
                  <a:pt x="1450848" y="1602378"/>
                </a:moveTo>
                <a:cubicBezTo>
                  <a:pt x="1573911" y="1602378"/>
                  <a:pt x="1666494" y="1541684"/>
                  <a:pt x="1666494" y="1444914"/>
                </a:cubicBezTo>
                <a:cubicBezTo>
                  <a:pt x="1666494" y="1360549"/>
                  <a:pt x="1595914" y="1322579"/>
                  <a:pt x="1488091" y="1298813"/>
                </a:cubicBezTo>
                <a:lnTo>
                  <a:pt x="1428941" y="1285557"/>
                </a:lnTo>
                <a:cubicBezTo>
                  <a:pt x="1374553" y="1274195"/>
                  <a:pt x="1351693" y="1260939"/>
                  <a:pt x="1351693" y="1229598"/>
                </a:cubicBezTo>
                <a:cubicBezTo>
                  <a:pt x="1351693" y="1194469"/>
                  <a:pt x="1387031" y="1172691"/>
                  <a:pt x="1435608" y="1172691"/>
                </a:cubicBezTo>
                <a:cubicBezTo>
                  <a:pt x="1489996" y="1172691"/>
                  <a:pt x="1524381" y="1195416"/>
                  <a:pt x="1535811" y="1234332"/>
                </a:cubicBezTo>
                <a:lnTo>
                  <a:pt x="1649349" y="1234332"/>
                </a:lnTo>
                <a:cubicBezTo>
                  <a:pt x="1637919" y="1155647"/>
                  <a:pt x="1566386" y="1090219"/>
                  <a:pt x="1436561" y="1090219"/>
                </a:cubicBezTo>
                <a:cubicBezTo>
                  <a:pt x="1318260" y="1090219"/>
                  <a:pt x="1236155" y="1150913"/>
                  <a:pt x="1236155" y="1236320"/>
                </a:cubicBezTo>
                <a:cubicBezTo>
                  <a:pt x="1236155" y="1316898"/>
                  <a:pt x="1294352" y="1357708"/>
                  <a:pt x="1400270" y="1380433"/>
                </a:cubicBezTo>
                <a:lnTo>
                  <a:pt x="1457516" y="1392742"/>
                </a:lnTo>
                <a:cubicBezTo>
                  <a:pt x="1526191" y="1406945"/>
                  <a:pt x="1551051" y="1423137"/>
                  <a:pt x="1551051" y="1456277"/>
                </a:cubicBezTo>
                <a:cubicBezTo>
                  <a:pt x="1551051" y="1496140"/>
                  <a:pt x="1511903" y="1518864"/>
                  <a:pt x="1456563" y="1518864"/>
                </a:cubicBezTo>
                <a:cubicBezTo>
                  <a:pt x="1386935" y="1518864"/>
                  <a:pt x="1349693" y="1485629"/>
                  <a:pt x="1341120" y="1437339"/>
                </a:cubicBezTo>
                <a:lnTo>
                  <a:pt x="1219010" y="1437339"/>
                </a:lnTo>
                <a:cubicBezTo>
                  <a:pt x="1226630" y="1534109"/>
                  <a:pt x="1309688" y="1602378"/>
                  <a:pt x="1450848" y="1602378"/>
                </a:cubicBezTo>
                <a:moveTo>
                  <a:pt x="720090" y="1588175"/>
                </a:moveTo>
                <a:lnTo>
                  <a:pt x="833628" y="1588175"/>
                </a:lnTo>
                <a:lnTo>
                  <a:pt x="833628" y="1317845"/>
                </a:lnTo>
                <a:cubicBezTo>
                  <a:pt x="833628" y="1222023"/>
                  <a:pt x="887063" y="1182254"/>
                  <a:pt x="943356" y="1182254"/>
                </a:cubicBezTo>
                <a:cubicBezTo>
                  <a:pt x="1002506" y="1182254"/>
                  <a:pt x="1023461" y="1222117"/>
                  <a:pt x="1023461" y="1275236"/>
                </a:cubicBezTo>
                <a:lnTo>
                  <a:pt x="1023461" y="1588175"/>
                </a:lnTo>
                <a:lnTo>
                  <a:pt x="1137952" y="1588175"/>
                </a:lnTo>
                <a:lnTo>
                  <a:pt x="1137952" y="1265673"/>
                </a:lnTo>
                <a:cubicBezTo>
                  <a:pt x="1137952" y="1151860"/>
                  <a:pt x="1074039" y="1089272"/>
                  <a:pt x="975741" y="1089272"/>
                </a:cubicBezTo>
                <a:cubicBezTo>
                  <a:pt x="905161" y="1089272"/>
                  <a:pt x="856488" y="1125348"/>
                  <a:pt x="830675" y="1166063"/>
                </a:cubicBezTo>
                <a:lnTo>
                  <a:pt x="830675" y="1103475"/>
                </a:lnTo>
                <a:lnTo>
                  <a:pt x="720090" y="1103475"/>
                </a:lnTo>
                <a:lnTo>
                  <a:pt x="720090" y="1588175"/>
                </a:lnTo>
                <a:close/>
                <a:moveTo>
                  <a:pt x="471964" y="1588175"/>
                </a:moveTo>
                <a:lnTo>
                  <a:pt x="591217" y="1588175"/>
                </a:lnTo>
                <a:lnTo>
                  <a:pt x="591217" y="924329"/>
                </a:lnTo>
                <a:lnTo>
                  <a:pt x="471964" y="924329"/>
                </a:lnTo>
                <a:lnTo>
                  <a:pt x="471964" y="1588175"/>
                </a:lnTo>
                <a:close/>
                <a:moveTo>
                  <a:pt x="3960971" y="697081"/>
                </a:moveTo>
                <a:cubicBezTo>
                  <a:pt x="4084034" y="697081"/>
                  <a:pt x="4176617" y="636387"/>
                  <a:pt x="4176617" y="539618"/>
                </a:cubicBezTo>
                <a:cubicBezTo>
                  <a:pt x="4176617" y="455157"/>
                  <a:pt x="4106037" y="417283"/>
                  <a:pt x="3998214" y="393517"/>
                </a:cubicBezTo>
                <a:lnTo>
                  <a:pt x="3939064" y="380261"/>
                </a:lnTo>
                <a:cubicBezTo>
                  <a:pt x="3884676" y="368898"/>
                  <a:pt x="3861816" y="355642"/>
                  <a:pt x="3861816" y="324301"/>
                </a:cubicBezTo>
                <a:cubicBezTo>
                  <a:pt x="3861816" y="289172"/>
                  <a:pt x="3897154" y="267394"/>
                  <a:pt x="3945731" y="267394"/>
                </a:cubicBezTo>
                <a:cubicBezTo>
                  <a:pt x="4000119" y="267394"/>
                  <a:pt x="4034504" y="290119"/>
                  <a:pt x="4045934" y="329035"/>
                </a:cubicBezTo>
                <a:lnTo>
                  <a:pt x="4159472" y="329035"/>
                </a:lnTo>
                <a:cubicBezTo>
                  <a:pt x="4148042" y="250351"/>
                  <a:pt x="4076510" y="184923"/>
                  <a:pt x="3946684" y="184923"/>
                </a:cubicBezTo>
                <a:cubicBezTo>
                  <a:pt x="3828383" y="184923"/>
                  <a:pt x="3746278" y="245617"/>
                  <a:pt x="3746278" y="331024"/>
                </a:cubicBezTo>
                <a:cubicBezTo>
                  <a:pt x="3746278" y="411602"/>
                  <a:pt x="3804476" y="452412"/>
                  <a:pt x="3910394" y="475136"/>
                </a:cubicBezTo>
                <a:lnTo>
                  <a:pt x="3967639" y="487446"/>
                </a:lnTo>
                <a:cubicBezTo>
                  <a:pt x="4036314" y="501649"/>
                  <a:pt x="4061174" y="517840"/>
                  <a:pt x="4061174" y="550980"/>
                </a:cubicBezTo>
                <a:cubicBezTo>
                  <a:pt x="4061174" y="590843"/>
                  <a:pt x="4022027" y="613568"/>
                  <a:pt x="3966686" y="613568"/>
                </a:cubicBezTo>
                <a:cubicBezTo>
                  <a:pt x="3897059" y="613568"/>
                  <a:pt x="3859816" y="580333"/>
                  <a:pt x="3851243" y="532043"/>
                </a:cubicBezTo>
                <a:lnTo>
                  <a:pt x="3729133" y="532043"/>
                </a:lnTo>
                <a:cubicBezTo>
                  <a:pt x="3736848" y="628812"/>
                  <a:pt x="3819811" y="697081"/>
                  <a:pt x="3960971" y="697081"/>
                </a:cubicBezTo>
                <a:moveTo>
                  <a:pt x="3307747" y="390771"/>
                </a:moveTo>
                <a:cubicBezTo>
                  <a:pt x="3318224" y="322502"/>
                  <a:pt x="3370707" y="274117"/>
                  <a:pt x="3437478" y="274117"/>
                </a:cubicBezTo>
                <a:cubicBezTo>
                  <a:pt x="3509963" y="274117"/>
                  <a:pt x="3555778" y="320608"/>
                  <a:pt x="3566255" y="390771"/>
                </a:cubicBezTo>
                <a:lnTo>
                  <a:pt x="3307747" y="390771"/>
                </a:lnTo>
                <a:close/>
                <a:moveTo>
                  <a:pt x="3442240" y="697081"/>
                </a:moveTo>
                <a:cubicBezTo>
                  <a:pt x="3562445" y="697081"/>
                  <a:pt x="3640646" y="639228"/>
                  <a:pt x="3666458" y="556756"/>
                </a:cubicBezTo>
                <a:lnTo>
                  <a:pt x="3546253" y="556756"/>
                </a:lnTo>
                <a:cubicBezTo>
                  <a:pt x="3531013" y="585257"/>
                  <a:pt x="3499485" y="607981"/>
                  <a:pt x="3444145" y="607981"/>
                </a:cubicBezTo>
                <a:cubicBezTo>
                  <a:pt x="3367849" y="607981"/>
                  <a:pt x="3311557" y="553915"/>
                  <a:pt x="3305842" y="473337"/>
                </a:cubicBezTo>
                <a:lnTo>
                  <a:pt x="3679889" y="473337"/>
                </a:lnTo>
                <a:cubicBezTo>
                  <a:pt x="3677984" y="289362"/>
                  <a:pt x="3580638" y="184070"/>
                  <a:pt x="3434715" y="184070"/>
                </a:cubicBezTo>
                <a:cubicBezTo>
                  <a:pt x="3302127" y="184070"/>
                  <a:pt x="3190494" y="290308"/>
                  <a:pt x="3190494" y="441996"/>
                </a:cubicBezTo>
                <a:cubicBezTo>
                  <a:pt x="3190399" y="594631"/>
                  <a:pt x="3286792" y="697081"/>
                  <a:pt x="3442240" y="697081"/>
                </a:cubicBezTo>
                <a:moveTo>
                  <a:pt x="2968371" y="74897"/>
                </a:moveTo>
                <a:cubicBezTo>
                  <a:pt x="2968371" y="115707"/>
                  <a:pt x="3001804" y="148847"/>
                  <a:pt x="3042761" y="148847"/>
                </a:cubicBezTo>
                <a:cubicBezTo>
                  <a:pt x="3083814" y="148847"/>
                  <a:pt x="3117152" y="115612"/>
                  <a:pt x="3117152" y="74897"/>
                </a:cubicBezTo>
                <a:cubicBezTo>
                  <a:pt x="3117152" y="33140"/>
                  <a:pt x="3083719" y="0"/>
                  <a:pt x="3042761" y="0"/>
                </a:cubicBezTo>
                <a:cubicBezTo>
                  <a:pt x="3001804" y="0"/>
                  <a:pt x="2968371" y="33235"/>
                  <a:pt x="2968371" y="74897"/>
                </a:cubicBezTo>
                <a:moveTo>
                  <a:pt x="2986469" y="682878"/>
                </a:moveTo>
                <a:lnTo>
                  <a:pt x="3099054" y="682878"/>
                </a:lnTo>
                <a:lnTo>
                  <a:pt x="3099054" y="198179"/>
                </a:lnTo>
                <a:lnTo>
                  <a:pt x="2986469" y="198179"/>
                </a:lnTo>
                <a:lnTo>
                  <a:pt x="2986469" y="682878"/>
                </a:lnTo>
                <a:close/>
                <a:moveTo>
                  <a:pt x="2628995" y="682878"/>
                </a:moveTo>
                <a:lnTo>
                  <a:pt x="2742533" y="682878"/>
                </a:lnTo>
                <a:lnTo>
                  <a:pt x="2742533" y="463774"/>
                </a:lnTo>
                <a:cubicBezTo>
                  <a:pt x="2742533" y="377420"/>
                  <a:pt x="2767298" y="320513"/>
                  <a:pt x="2826449" y="299682"/>
                </a:cubicBezTo>
                <a:cubicBezTo>
                  <a:pt x="2850261" y="291161"/>
                  <a:pt x="2878931" y="289267"/>
                  <a:pt x="2913316" y="292108"/>
                </a:cubicBezTo>
                <a:lnTo>
                  <a:pt x="2913316" y="183976"/>
                </a:lnTo>
                <a:cubicBezTo>
                  <a:pt x="2828354" y="179241"/>
                  <a:pt x="2771204" y="211435"/>
                  <a:pt x="2739676" y="297789"/>
                </a:cubicBezTo>
                <a:lnTo>
                  <a:pt x="2739676" y="198179"/>
                </a:lnTo>
                <a:lnTo>
                  <a:pt x="2628995" y="198179"/>
                </a:lnTo>
                <a:lnTo>
                  <a:pt x="2628995" y="682878"/>
                </a:lnTo>
                <a:close/>
                <a:moveTo>
                  <a:pt x="2140744" y="440102"/>
                </a:moveTo>
                <a:cubicBezTo>
                  <a:pt x="2140744" y="339545"/>
                  <a:pt x="2184654" y="275064"/>
                  <a:pt x="2264759" y="275064"/>
                </a:cubicBezTo>
                <a:cubicBezTo>
                  <a:pt x="2340102" y="275064"/>
                  <a:pt x="2392585" y="344280"/>
                  <a:pt x="2392585" y="440102"/>
                </a:cubicBezTo>
                <a:cubicBezTo>
                  <a:pt x="2392585" y="536872"/>
                  <a:pt x="2340102" y="607034"/>
                  <a:pt x="2264759" y="607034"/>
                </a:cubicBezTo>
                <a:cubicBezTo>
                  <a:pt x="2184654" y="607034"/>
                  <a:pt x="2140744" y="541511"/>
                  <a:pt x="2140744" y="440102"/>
                </a:cubicBezTo>
                <a:moveTo>
                  <a:pt x="2242852" y="697081"/>
                </a:moveTo>
                <a:cubicBezTo>
                  <a:pt x="2313432" y="697081"/>
                  <a:pt x="2364962" y="665740"/>
                  <a:pt x="2390775" y="622184"/>
                </a:cubicBezTo>
                <a:lnTo>
                  <a:pt x="2390775" y="682878"/>
                </a:lnTo>
                <a:lnTo>
                  <a:pt x="2505266" y="682878"/>
                </a:lnTo>
                <a:lnTo>
                  <a:pt x="2505266" y="198179"/>
                </a:lnTo>
                <a:lnTo>
                  <a:pt x="2390775" y="198179"/>
                </a:lnTo>
                <a:lnTo>
                  <a:pt x="2390775" y="260766"/>
                </a:lnTo>
                <a:cubicBezTo>
                  <a:pt x="2365058" y="217116"/>
                  <a:pt x="2313527" y="183976"/>
                  <a:pt x="2242852" y="183976"/>
                </a:cubicBezTo>
                <a:cubicBezTo>
                  <a:pt x="2118836" y="183976"/>
                  <a:pt x="2024348" y="280745"/>
                  <a:pt x="2024348" y="440008"/>
                </a:cubicBezTo>
                <a:cubicBezTo>
                  <a:pt x="2024348" y="599270"/>
                  <a:pt x="2118836" y="697081"/>
                  <a:pt x="2242852" y="697081"/>
                </a:cubicBezTo>
                <a:moveTo>
                  <a:pt x="1683068" y="697081"/>
                </a:moveTo>
                <a:cubicBezTo>
                  <a:pt x="1746980" y="697081"/>
                  <a:pt x="1793748" y="671516"/>
                  <a:pt x="1820418" y="623131"/>
                </a:cubicBezTo>
                <a:lnTo>
                  <a:pt x="1820418" y="682878"/>
                </a:lnTo>
                <a:lnTo>
                  <a:pt x="1932051" y="682878"/>
                </a:lnTo>
                <a:lnTo>
                  <a:pt x="1932051" y="198179"/>
                </a:lnTo>
                <a:lnTo>
                  <a:pt x="1818513" y="198179"/>
                </a:lnTo>
                <a:lnTo>
                  <a:pt x="1818513" y="466615"/>
                </a:lnTo>
                <a:cubicBezTo>
                  <a:pt x="1818513" y="564331"/>
                  <a:pt x="1766983" y="604099"/>
                  <a:pt x="1716405" y="604099"/>
                </a:cubicBezTo>
                <a:cubicBezTo>
                  <a:pt x="1659160" y="604099"/>
                  <a:pt x="1634395" y="566130"/>
                  <a:pt x="1634395" y="501649"/>
                </a:cubicBezTo>
                <a:lnTo>
                  <a:pt x="1634395" y="198179"/>
                </a:lnTo>
                <a:lnTo>
                  <a:pt x="1520857" y="198179"/>
                </a:lnTo>
                <a:lnTo>
                  <a:pt x="1520857" y="518787"/>
                </a:lnTo>
                <a:cubicBezTo>
                  <a:pt x="1520952" y="636387"/>
                  <a:pt x="1587722" y="697081"/>
                  <a:pt x="1683068" y="697081"/>
                </a:cubicBezTo>
                <a:moveTo>
                  <a:pt x="1368552" y="687613"/>
                </a:moveTo>
                <a:cubicBezTo>
                  <a:pt x="1395222" y="687613"/>
                  <a:pt x="1424845" y="683825"/>
                  <a:pt x="1441037" y="678144"/>
                </a:cubicBezTo>
                <a:lnTo>
                  <a:pt x="1441037" y="595577"/>
                </a:lnTo>
                <a:cubicBezTo>
                  <a:pt x="1424845" y="598418"/>
                  <a:pt x="1410462" y="600312"/>
                  <a:pt x="1399032" y="600312"/>
                </a:cubicBezTo>
                <a:cubicBezTo>
                  <a:pt x="1351312" y="600312"/>
                  <a:pt x="1334167" y="573800"/>
                  <a:pt x="1334167" y="523521"/>
                </a:cubicBezTo>
                <a:lnTo>
                  <a:pt x="1334167" y="286426"/>
                </a:lnTo>
                <a:lnTo>
                  <a:pt x="1431512" y="286426"/>
                </a:lnTo>
                <a:lnTo>
                  <a:pt x="1431512" y="198179"/>
                </a:lnTo>
                <a:lnTo>
                  <a:pt x="1334167" y="198179"/>
                </a:lnTo>
                <a:lnTo>
                  <a:pt x="1334167" y="55960"/>
                </a:lnTo>
                <a:lnTo>
                  <a:pt x="1223486" y="55960"/>
                </a:lnTo>
                <a:lnTo>
                  <a:pt x="1223486" y="198179"/>
                </a:lnTo>
                <a:lnTo>
                  <a:pt x="1140524" y="198179"/>
                </a:lnTo>
                <a:lnTo>
                  <a:pt x="1140524" y="286426"/>
                </a:lnTo>
                <a:lnTo>
                  <a:pt x="1223486" y="286426"/>
                </a:lnTo>
                <a:lnTo>
                  <a:pt x="1223486" y="544352"/>
                </a:lnTo>
                <a:cubicBezTo>
                  <a:pt x="1223486" y="651537"/>
                  <a:pt x="1289399" y="687613"/>
                  <a:pt x="1368552" y="687613"/>
                </a:cubicBezTo>
                <a:moveTo>
                  <a:pt x="884111" y="697081"/>
                </a:moveTo>
                <a:cubicBezTo>
                  <a:pt x="1011936" y="697081"/>
                  <a:pt x="1093089" y="620291"/>
                  <a:pt x="1106424" y="530149"/>
                </a:cubicBezTo>
                <a:lnTo>
                  <a:pt x="993838" y="530149"/>
                </a:lnTo>
                <a:cubicBezTo>
                  <a:pt x="978599" y="572853"/>
                  <a:pt x="946118" y="604099"/>
                  <a:pt x="886015" y="604099"/>
                </a:cubicBezTo>
                <a:cubicBezTo>
                  <a:pt x="816388" y="604099"/>
                  <a:pt x="761048" y="548140"/>
                  <a:pt x="761048" y="441901"/>
                </a:cubicBezTo>
                <a:cubicBezTo>
                  <a:pt x="761048" y="334716"/>
                  <a:pt x="815435" y="277810"/>
                  <a:pt x="888873" y="277810"/>
                </a:cubicBezTo>
                <a:cubicBezTo>
                  <a:pt x="944213" y="277810"/>
                  <a:pt x="978599" y="308204"/>
                  <a:pt x="993838" y="351760"/>
                </a:cubicBezTo>
                <a:lnTo>
                  <a:pt x="1105472" y="351760"/>
                </a:lnTo>
                <a:cubicBezTo>
                  <a:pt x="1092137" y="260672"/>
                  <a:pt x="1013841" y="184828"/>
                  <a:pt x="886968" y="184828"/>
                </a:cubicBezTo>
                <a:cubicBezTo>
                  <a:pt x="746760" y="184828"/>
                  <a:pt x="641795" y="285385"/>
                  <a:pt x="641795" y="441807"/>
                </a:cubicBezTo>
                <a:cubicBezTo>
                  <a:pt x="641795" y="600312"/>
                  <a:pt x="744855" y="697081"/>
                  <a:pt x="884111" y="697081"/>
                </a:cubicBezTo>
                <a:moveTo>
                  <a:pt x="208026" y="444837"/>
                </a:moveTo>
                <a:lnTo>
                  <a:pt x="252889" y="314927"/>
                </a:lnTo>
                <a:cubicBezTo>
                  <a:pt x="271939" y="265595"/>
                  <a:pt x="290132" y="209636"/>
                  <a:pt x="312039" y="143261"/>
                </a:cubicBezTo>
                <a:lnTo>
                  <a:pt x="312992" y="143261"/>
                </a:lnTo>
                <a:cubicBezTo>
                  <a:pt x="335851" y="209636"/>
                  <a:pt x="354997" y="266542"/>
                  <a:pt x="372142" y="313980"/>
                </a:cubicBezTo>
                <a:lnTo>
                  <a:pt x="417005" y="444837"/>
                </a:lnTo>
                <a:lnTo>
                  <a:pt x="208026" y="444837"/>
                </a:lnTo>
                <a:close/>
                <a:moveTo>
                  <a:pt x="0" y="682878"/>
                </a:moveTo>
                <a:lnTo>
                  <a:pt x="124968" y="682878"/>
                </a:lnTo>
                <a:lnTo>
                  <a:pt x="172688" y="544447"/>
                </a:lnTo>
                <a:lnTo>
                  <a:pt x="451295" y="544447"/>
                </a:lnTo>
                <a:lnTo>
                  <a:pt x="499015" y="682878"/>
                </a:lnTo>
                <a:lnTo>
                  <a:pt x="626840" y="682878"/>
                </a:lnTo>
                <a:lnTo>
                  <a:pt x="380714" y="18937"/>
                </a:lnTo>
                <a:lnTo>
                  <a:pt x="248984" y="18937"/>
                </a:lnTo>
                <a:lnTo>
                  <a:pt x="0" y="682878"/>
                </a:lnTo>
                <a:close/>
              </a:path>
            </a:pathLst>
          </a:custGeom>
          <a:solidFill>
            <a:schemeClr val="accent1"/>
          </a:solidFill>
          <a:ln w="9525" cap="flat">
            <a:noFill/>
            <a:prstDash val="solid"/>
            <a:miter/>
          </a:ln>
        </p:spPr>
        <p:txBody>
          <a:bodyPr rtlCol="0" anchor="ctr"/>
          <a:lstStyle/>
          <a:p>
            <a:endParaRPr lang="en-US"/>
          </a:p>
        </p:txBody>
      </p:sp>
      <p:sp>
        <p:nvSpPr>
          <p:cNvPr id="18" name="Title 1">
            <a:extLst>
              <a:ext uri="{FF2B5EF4-FFF2-40B4-BE49-F238E27FC236}">
                <a16:creationId xmlns:a16="http://schemas.microsoft.com/office/drawing/2014/main" id="{7EFC1122-A85D-5BFA-B4A2-A0604E3AC2B3}"/>
              </a:ext>
            </a:extLst>
          </p:cNvPr>
          <p:cNvSpPr txBox="1">
            <a:spLocks/>
          </p:cNvSpPr>
          <p:nvPr/>
        </p:nvSpPr>
        <p:spPr>
          <a:xfrm>
            <a:off x="541101" y="1103866"/>
            <a:ext cx="7307881" cy="778344"/>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400" dirty="0">
                <a:solidFill>
                  <a:schemeClr val="accent1"/>
                </a:solidFill>
                <a:cs typeface="Arial"/>
              </a:rPr>
              <a:t>Tonight’s Presenters</a:t>
            </a:r>
            <a:endParaRPr lang="en-US" sz="2000" dirty="0">
              <a:solidFill>
                <a:schemeClr val="accent1"/>
              </a:solidFill>
              <a:latin typeface="Arial Nova"/>
              <a:cs typeface="Arial"/>
            </a:endParaRPr>
          </a:p>
        </p:txBody>
      </p:sp>
      <p:sp>
        <p:nvSpPr>
          <p:cNvPr id="11" name="TextBox 10">
            <a:extLst>
              <a:ext uri="{FF2B5EF4-FFF2-40B4-BE49-F238E27FC236}">
                <a16:creationId xmlns:a16="http://schemas.microsoft.com/office/drawing/2014/main" id="{8F650FA8-36EA-9FFA-41DD-B98252C2FB29}"/>
              </a:ext>
            </a:extLst>
          </p:cNvPr>
          <p:cNvSpPr txBox="1"/>
          <p:nvPr/>
        </p:nvSpPr>
        <p:spPr>
          <a:xfrm>
            <a:off x="8594644" y="5161822"/>
            <a:ext cx="2609114" cy="1708160"/>
          </a:xfrm>
          <a:prstGeom prst="rect">
            <a:avLst/>
          </a:prstGeom>
          <a:noFill/>
        </p:spPr>
        <p:txBody>
          <a:bodyPr wrap="square" lIns="91440" tIns="45720" rIns="91440" bIns="45720" rtlCol="0" anchor="t">
            <a:spAutoFit/>
          </a:bodyPr>
          <a:lstStyle/>
          <a:p>
            <a:pPr algn="ctr"/>
            <a:r>
              <a:rPr lang="en-AU" b="1" dirty="0">
                <a:solidFill>
                  <a:schemeClr val="accent1"/>
                </a:solidFill>
                <a:latin typeface="ABC Oracle"/>
                <a:cs typeface="Arial"/>
              </a:rPr>
              <a:t>Shea McNaughton, FIAA</a:t>
            </a:r>
            <a:br>
              <a:rPr lang="en-AU" b="1" dirty="0">
                <a:latin typeface="ABC Oracle" panose="020B0504040202060203" pitchFamily="34" charset="0"/>
                <a:cs typeface="Arial" panose="020B0604020202020204" pitchFamily="34" charset="0"/>
              </a:rPr>
            </a:br>
            <a:br>
              <a:rPr lang="en-AU" sz="500" b="1" dirty="0">
                <a:latin typeface="ABC Oracle" panose="020B0504040202060203" pitchFamily="34" charset="0"/>
                <a:cs typeface="Arial" panose="020B0604020202020204" pitchFamily="34" charset="0"/>
              </a:rPr>
            </a:br>
            <a:r>
              <a:rPr lang="en-US" sz="1200" dirty="0"/>
              <a:t>Acting Assistant Director, Data and Actuarial Analytics, Dept. Veterans Affairs</a:t>
            </a:r>
            <a:br>
              <a:rPr lang="en-AU" dirty="0"/>
            </a:br>
            <a:endParaRPr lang="en-AU" sz="2800" b="1" dirty="0">
              <a:solidFill>
                <a:schemeClr val="accent1"/>
              </a:solidFill>
            </a:endParaRPr>
          </a:p>
        </p:txBody>
      </p:sp>
      <p:grpSp>
        <p:nvGrpSpPr>
          <p:cNvPr id="5" name="Group 4">
            <a:extLst>
              <a:ext uri="{FF2B5EF4-FFF2-40B4-BE49-F238E27FC236}">
                <a16:creationId xmlns:a16="http://schemas.microsoft.com/office/drawing/2014/main" id="{7121F8B7-1C05-6E96-8F02-CBEC9284984C}"/>
              </a:ext>
            </a:extLst>
          </p:cNvPr>
          <p:cNvGrpSpPr/>
          <p:nvPr/>
        </p:nvGrpSpPr>
        <p:grpSpPr>
          <a:xfrm>
            <a:off x="2994664" y="2685804"/>
            <a:ext cx="2609114" cy="3633146"/>
            <a:chOff x="439431" y="2685804"/>
            <a:chExt cx="2609114" cy="3633146"/>
          </a:xfrm>
        </p:grpSpPr>
        <p:sp>
          <p:nvSpPr>
            <p:cNvPr id="9" name="TextBox 8">
              <a:extLst>
                <a:ext uri="{FF2B5EF4-FFF2-40B4-BE49-F238E27FC236}">
                  <a16:creationId xmlns:a16="http://schemas.microsoft.com/office/drawing/2014/main" id="{6FC20229-835E-94CE-69E0-61FD742A2F97}"/>
                </a:ext>
              </a:extLst>
            </p:cNvPr>
            <p:cNvSpPr txBox="1"/>
            <p:nvPr/>
          </p:nvSpPr>
          <p:spPr>
            <a:xfrm>
              <a:off x="439431" y="5118621"/>
              <a:ext cx="2609114" cy="1200329"/>
            </a:xfrm>
            <a:prstGeom prst="rect">
              <a:avLst/>
            </a:prstGeom>
            <a:noFill/>
          </p:spPr>
          <p:txBody>
            <a:bodyPr wrap="square" lIns="91440" tIns="45720" rIns="91440" bIns="45720" rtlCol="0" anchor="t">
              <a:spAutoFit/>
            </a:bodyPr>
            <a:lstStyle/>
            <a:p>
              <a:pPr algn="ctr"/>
              <a:r>
                <a:rPr lang="en-AU" b="1" dirty="0">
                  <a:solidFill>
                    <a:schemeClr val="accent1"/>
                  </a:solidFill>
                  <a:latin typeface="ABC Oracle"/>
                  <a:cs typeface="Arial"/>
                </a:rPr>
                <a:t>Andrew Matthews, FIAA</a:t>
              </a:r>
              <a:br>
                <a:rPr lang="en-AU" sz="500" b="1" dirty="0">
                  <a:latin typeface="ABC Oracle" panose="020B0504040202060203" pitchFamily="34" charset="0"/>
                  <a:cs typeface="Arial" panose="020B0604020202020204" pitchFamily="34" charset="0"/>
                </a:rPr>
              </a:br>
              <a:r>
                <a:rPr lang="en-AU" sz="1200" dirty="0">
                  <a:solidFill>
                    <a:srgbClr val="000000"/>
                  </a:solidFill>
                  <a:cs typeface="Arial"/>
                </a:rPr>
                <a:t>Principal and Actuary, </a:t>
              </a:r>
              <a:r>
                <a:rPr lang="en-AU" sz="1200" dirty="0" err="1">
                  <a:solidFill>
                    <a:srgbClr val="000000"/>
                  </a:solidFill>
                  <a:cs typeface="Arial"/>
                </a:rPr>
                <a:t>Finity</a:t>
              </a:r>
              <a:r>
                <a:rPr lang="en-AU" sz="1200" dirty="0">
                  <a:solidFill>
                    <a:srgbClr val="000000"/>
                  </a:solidFill>
                  <a:cs typeface="Arial"/>
                </a:rPr>
                <a:t> and </a:t>
              </a:r>
              <a:r>
                <a:rPr lang="en-AU" sz="1200" dirty="0"/>
                <a:t>Associate Professor at Monash Business School</a:t>
              </a:r>
              <a:endParaRPr lang="en-AU" sz="1200" dirty="0">
                <a:solidFill>
                  <a:srgbClr val="000000"/>
                </a:solidFill>
                <a:cs typeface="Arial"/>
              </a:endParaRPr>
            </a:p>
          </p:txBody>
        </p:sp>
        <p:pic>
          <p:nvPicPr>
            <p:cNvPr id="3" name="Picture 2">
              <a:extLst>
                <a:ext uri="{FF2B5EF4-FFF2-40B4-BE49-F238E27FC236}">
                  <a16:creationId xmlns:a16="http://schemas.microsoft.com/office/drawing/2014/main" id="{E9C1DE69-3631-091A-9726-971D6F6EBAC1}"/>
                </a:ext>
              </a:extLst>
            </p:cNvPr>
            <p:cNvPicPr>
              <a:picLocks noChangeAspect="1"/>
            </p:cNvPicPr>
            <p:nvPr/>
          </p:nvPicPr>
          <p:blipFill>
            <a:blip r:embed="rId3"/>
            <a:stretch>
              <a:fillRect/>
            </a:stretch>
          </p:blipFill>
          <p:spPr>
            <a:xfrm>
              <a:off x="538465" y="2685804"/>
              <a:ext cx="2432817" cy="2432817"/>
            </a:xfrm>
            <a:prstGeom prst="rect">
              <a:avLst/>
            </a:prstGeom>
          </p:spPr>
        </p:pic>
      </p:grpSp>
      <p:pic>
        <p:nvPicPr>
          <p:cNvPr id="6" name="Picture 5">
            <a:extLst>
              <a:ext uri="{FF2B5EF4-FFF2-40B4-BE49-F238E27FC236}">
                <a16:creationId xmlns:a16="http://schemas.microsoft.com/office/drawing/2014/main" id="{C069DE54-492C-9DAD-B16E-D39B740F4A93}"/>
              </a:ext>
            </a:extLst>
          </p:cNvPr>
          <p:cNvPicPr>
            <a:picLocks noChangeAspect="1"/>
          </p:cNvPicPr>
          <p:nvPr/>
        </p:nvPicPr>
        <p:blipFill>
          <a:blip r:embed="rId4"/>
          <a:srcRect l="23965" r="20802"/>
          <a:stretch>
            <a:fillRect/>
          </a:stretch>
        </p:blipFill>
        <p:spPr>
          <a:xfrm>
            <a:off x="8908282" y="2766092"/>
            <a:ext cx="1989487" cy="2395611"/>
          </a:xfrm>
          <a:prstGeom prst="rect">
            <a:avLst/>
          </a:prstGeom>
        </p:spPr>
      </p:pic>
      <p:pic>
        <p:nvPicPr>
          <p:cNvPr id="8" name="Picture 7">
            <a:extLst>
              <a:ext uri="{FF2B5EF4-FFF2-40B4-BE49-F238E27FC236}">
                <a16:creationId xmlns:a16="http://schemas.microsoft.com/office/drawing/2014/main" id="{465D906A-0648-FA0B-3BDB-AAF4ED6B851C}"/>
              </a:ext>
            </a:extLst>
          </p:cNvPr>
          <p:cNvPicPr>
            <a:picLocks noChangeAspect="1"/>
          </p:cNvPicPr>
          <p:nvPr/>
        </p:nvPicPr>
        <p:blipFill>
          <a:blip r:embed="rId5"/>
          <a:stretch>
            <a:fillRect/>
          </a:stretch>
        </p:blipFill>
        <p:spPr>
          <a:xfrm>
            <a:off x="6163527" y="2765633"/>
            <a:ext cx="1858847" cy="2392877"/>
          </a:xfrm>
          <a:prstGeom prst="rect">
            <a:avLst/>
          </a:prstGeom>
        </p:spPr>
      </p:pic>
      <p:sp>
        <p:nvSpPr>
          <p:cNvPr id="14" name="TextBox 13">
            <a:extLst>
              <a:ext uri="{FF2B5EF4-FFF2-40B4-BE49-F238E27FC236}">
                <a16:creationId xmlns:a16="http://schemas.microsoft.com/office/drawing/2014/main" id="{FF331794-174D-C170-1811-48E6DC85CEF2}"/>
              </a:ext>
            </a:extLst>
          </p:cNvPr>
          <p:cNvSpPr txBox="1"/>
          <p:nvPr/>
        </p:nvSpPr>
        <p:spPr>
          <a:xfrm>
            <a:off x="516944" y="1972931"/>
            <a:ext cx="10024065" cy="369332"/>
          </a:xfrm>
          <a:prstGeom prst="rect">
            <a:avLst/>
          </a:prstGeom>
          <a:noFill/>
        </p:spPr>
        <p:txBody>
          <a:bodyPr wrap="square">
            <a:spAutoFit/>
          </a:bodyPr>
          <a:lstStyle/>
          <a:p>
            <a:r>
              <a:rPr lang="en-US" dirty="0"/>
              <a:t>Thank you to our presenters for generously giving your time to this Career Series session</a:t>
            </a:r>
            <a:endParaRPr lang="en-AU" dirty="0"/>
          </a:p>
        </p:txBody>
      </p:sp>
    </p:spTree>
    <p:extLst>
      <p:ext uri="{BB962C8B-B14F-4D97-AF65-F5344CB8AC3E}">
        <p14:creationId xmlns:p14="http://schemas.microsoft.com/office/powerpoint/2010/main" val="13533714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1DCEF1-80FF-AED2-C582-AB24ACC8EF63}"/>
              </a:ext>
            </a:extLst>
          </p:cNvPr>
          <p:cNvSpPr>
            <a:spLocks noGrp="1"/>
          </p:cNvSpPr>
          <p:nvPr>
            <p:ph type="title"/>
          </p:nvPr>
        </p:nvSpPr>
        <p:spPr>
          <a:xfrm>
            <a:off x="236311" y="1110025"/>
            <a:ext cx="11719377" cy="2097002"/>
          </a:xfrm>
        </p:spPr>
        <p:txBody>
          <a:bodyPr anchor="b"/>
          <a:lstStyle/>
          <a:p>
            <a:pPr algn="ctr"/>
            <a:r>
              <a:rPr lang="en-AU" sz="7200" dirty="0"/>
              <a:t>Don’t await opportunity…</a:t>
            </a:r>
          </a:p>
        </p:txBody>
      </p:sp>
      <p:sp>
        <p:nvSpPr>
          <p:cNvPr id="2" name="Title 4">
            <a:extLst>
              <a:ext uri="{FF2B5EF4-FFF2-40B4-BE49-F238E27FC236}">
                <a16:creationId xmlns:a16="http://schemas.microsoft.com/office/drawing/2014/main" id="{518F518D-D701-7951-AC68-1117DB6F416E}"/>
              </a:ext>
            </a:extLst>
          </p:cNvPr>
          <p:cNvSpPr txBox="1">
            <a:spLocks/>
          </p:cNvSpPr>
          <p:nvPr/>
        </p:nvSpPr>
        <p:spPr>
          <a:xfrm>
            <a:off x="236311" y="3650974"/>
            <a:ext cx="11719377" cy="118922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000" b="0" i="0" kern="1200">
                <a:solidFill>
                  <a:schemeClr val="bg1"/>
                </a:solidFill>
                <a:latin typeface="ABC Oracle Medium" panose="020B0504040202060203" pitchFamily="34"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7200" b="1" i="1" u="sng" strike="noStrike" kern="1200" cap="none" spc="0" normalizeH="0" baseline="0" noProof="0" dirty="0">
                <a:ln>
                  <a:noFill/>
                </a:ln>
                <a:solidFill>
                  <a:srgbClr val="FFFFFF"/>
                </a:solidFill>
                <a:effectLst/>
                <a:uLnTx/>
                <a:uFillTx/>
                <a:latin typeface="ABC Oracle Medium" panose="020B0504040202060203" pitchFamily="34" charset="77"/>
                <a:ea typeface="+mj-ea"/>
                <a:cs typeface="+mj-cs"/>
              </a:rPr>
              <a:t>Create it.</a:t>
            </a:r>
          </a:p>
        </p:txBody>
      </p:sp>
    </p:spTree>
    <p:extLst>
      <p:ext uri="{BB962C8B-B14F-4D97-AF65-F5344CB8AC3E}">
        <p14:creationId xmlns:p14="http://schemas.microsoft.com/office/powerpoint/2010/main" val="227929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C77373-5901-1BC8-A8AD-2A01AB6C1F99}"/>
              </a:ext>
            </a:extLst>
          </p:cNvPr>
          <p:cNvSpPr>
            <a:spLocks noGrp="1"/>
          </p:cNvSpPr>
          <p:nvPr>
            <p:ph type="sldNum" sz="quarter" idx="12"/>
          </p:nvPr>
        </p:nvSpPr>
        <p:spPr/>
        <p:txBody>
          <a:bodyPr/>
          <a:lstStyle/>
          <a:p>
            <a:fld id="{741AFF56-1126-4107-9C02-BC0EFBF16431}" type="slidenum">
              <a:rPr lang="en-GB" smtClean="0"/>
              <a:pPr/>
              <a:t>41</a:t>
            </a:fld>
            <a:endParaRPr lang="en-GB"/>
          </a:p>
        </p:txBody>
      </p:sp>
      <p:sp>
        <p:nvSpPr>
          <p:cNvPr id="3" name="Rectangle 2">
            <a:extLst>
              <a:ext uri="{FF2B5EF4-FFF2-40B4-BE49-F238E27FC236}">
                <a16:creationId xmlns:a16="http://schemas.microsoft.com/office/drawing/2014/main" id="{69EA2E92-3F49-F294-C318-4E16319F30F6}"/>
              </a:ext>
              <a:ext uri="{C183D7F6-B498-43B3-948B-1728B52AA6E4}">
                <adec:decorative xmlns:adec="http://schemas.microsoft.com/office/drawing/2017/decorative" val="1"/>
              </a:ext>
            </a:extLst>
          </p:cNvPr>
          <p:cNvSpPr/>
          <p:nvPr>
            <p:custDataLst>
              <p:tags r:id="rId2"/>
            </p:custDataLst>
          </p:nvPr>
        </p:nvSpPr>
        <p:spPr>
          <a:xfrm>
            <a:off x="444693" y="1742703"/>
            <a:ext cx="2371696" cy="2371696"/>
          </a:xfrm>
          <a:prstGeom prst="rect">
            <a:avLst/>
          </a:prstGeom>
          <a:blipFill>
            <a:blip>
              <a:extLst>
                <a:ext uri="{96DAC541-7B7A-43D3-8B79-37D633B846F1}">
                  <asvg:svgBlip xmlns:asvg="http://schemas.microsoft.com/office/drawing/2016/SVG/main" r:embed="rId5"/>
                </a:ext>
              </a:extLst>
            </a:blip>
            <a:stretch>
              <a:fillRect/>
            </a:stretch>
          </a:bli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descr="If you could only get better at one of these things over the next 6 months, what would it be?">
            <a:extLst>
              <a:ext uri="{FF2B5EF4-FFF2-40B4-BE49-F238E27FC236}">
                <a16:creationId xmlns:a16="http://schemas.microsoft.com/office/drawing/2014/main" id="{D290CBD0-E98E-2CFB-3D23-A5F8D98D13F1}"/>
              </a:ext>
            </a:extLst>
          </p:cNvPr>
          <p:cNvSpPr/>
          <p:nvPr>
            <p:custDataLst>
              <p:tags r:id="rId3"/>
            </p:custDataLst>
          </p:nvPr>
        </p:nvSpPr>
        <p:spPr>
          <a:xfrm>
            <a:off x="3112851" y="1000897"/>
            <a:ext cx="8486226" cy="3855308"/>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400" b="1" dirty="0">
                <a:solidFill>
                  <a:srgbClr val="000000"/>
                </a:solidFill>
              </a:rPr>
              <a:t>If you could only get better at one of these things over the next 6 months, what would it be?</a:t>
            </a:r>
            <a:endParaRPr lang="en-AU" sz="3400" b="1" dirty="0">
              <a:solidFill>
                <a:srgbClr val="000000"/>
              </a:solidFill>
            </a:endParaRPr>
          </a:p>
        </p:txBody>
      </p:sp>
      <p:sp>
        <p:nvSpPr>
          <p:cNvPr id="5" name="Rectangle 4" descr="The Slido app must be installed on every computer you’re presenting from">
            <a:extLst>
              <a:ext uri="{FF2B5EF4-FFF2-40B4-BE49-F238E27FC236}">
                <a16:creationId xmlns:a16="http://schemas.microsoft.com/office/drawing/2014/main" id="{070BB30D-BA72-E51A-B521-1FE94F766B08}"/>
              </a:ext>
            </a:extLst>
          </p:cNvPr>
          <p:cNvSpPr/>
          <p:nvPr/>
        </p:nvSpPr>
        <p:spPr>
          <a:xfrm>
            <a:off x="0" y="5820032"/>
            <a:ext cx="12192001" cy="1037968"/>
          </a:xfrm>
          <a:prstGeom prst="rect">
            <a:avLst/>
          </a:prstGeom>
          <a:solidFill>
            <a:srgbClr val="198038"/>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741155" tIns="259404" rIns="1852888" bIns="203818" rtlCol="0" anchor="ctr">
            <a:normAutofit fontScale="85000" lnSpcReduction="20000"/>
          </a:bodyPr>
          <a:lstStyle/>
          <a:p>
            <a:r>
              <a:rPr lang="en-US" sz="2600">
                <a:solidFill>
                  <a:srgbClr val="FFFFFF"/>
                </a:solidFill>
              </a:rPr>
              <a:t>The </a:t>
            </a:r>
            <a:r>
              <a:rPr lang="en-US" sz="2600">
                <a:solidFill>
                  <a:srgbClr val="FFFFFF"/>
                </a:solidFill>
                <a:hlinkClick r:id="rId6">
                  <a:extLst>
                    <a:ext uri="{A12FA001-AC4F-418D-AE19-62706E023703}">
                      <ahyp:hlinkClr xmlns:ahyp="http://schemas.microsoft.com/office/drawing/2018/hyperlinkcolor" val="tx"/>
                    </a:ext>
                  </a:extLst>
                </a:hlinkClick>
              </a:rPr>
              <a:t>Slido app</a:t>
            </a:r>
            <a:r>
              <a:rPr lang="en-US" sz="2600">
                <a:solidFill>
                  <a:srgbClr val="FFFFFF"/>
                </a:solidFill>
              </a:rPr>
              <a:t> must be installed on every computer you’re presenting from</a:t>
            </a:r>
            <a:endParaRPr lang="en-AU" sz="2600">
              <a:solidFill>
                <a:srgbClr val="FFFFFF"/>
              </a:solidFill>
            </a:endParaRPr>
          </a:p>
        </p:txBody>
      </p:sp>
      <p:pic>
        <p:nvPicPr>
          <p:cNvPr id="7" name="Graphic 6">
            <a:extLst>
              <a:ext uri="{FF2B5EF4-FFF2-40B4-BE49-F238E27FC236}">
                <a16:creationId xmlns:a16="http://schemas.microsoft.com/office/drawing/2014/main" id="{AC20FEA1-40F2-C7CC-959D-1F505258603C}"/>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7"/>
              </a:ext>
            </a:extLst>
          </a:blip>
          <a:stretch>
            <a:fillRect/>
          </a:stretch>
        </p:blipFill>
        <p:spPr>
          <a:xfrm>
            <a:off x="296462" y="6190785"/>
            <a:ext cx="296462" cy="296462"/>
          </a:xfrm>
          <a:prstGeom prst="rect">
            <a:avLst/>
          </a:prstGeom>
        </p:spPr>
      </p:pic>
      <p:sp>
        <p:nvSpPr>
          <p:cNvPr id="8" name="Trapezoid 7" descr="Do not edit&#10;How to change the design">
            <a:extLst>
              <a:ext uri="{FF2B5EF4-FFF2-40B4-BE49-F238E27FC236}">
                <a16:creationId xmlns:a16="http://schemas.microsoft.com/office/drawing/2014/main" id="{53ECE3DA-A675-A5AB-313E-1894B4DFE4C5}"/>
              </a:ext>
            </a:extLst>
          </p:cNvPr>
          <p:cNvSpPr/>
          <p:nvPr/>
        </p:nvSpPr>
        <p:spPr>
          <a:xfrm rot="2700000">
            <a:off x="9620371" y="514924"/>
            <a:ext cx="3335198" cy="778213"/>
          </a:xfrm>
          <a:prstGeom prst="trapezoid">
            <a:avLst>
              <a:gd name="adj" fmla="val 100000"/>
            </a:avLst>
          </a:prstGeom>
          <a:solidFill>
            <a:srgbClr val="EDFAF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70000" lnSpcReduction="20000"/>
          </a:bodyPr>
          <a:lstStyle/>
          <a:p>
            <a:pPr algn="ctr"/>
            <a:r>
              <a:rPr lang="en-US" sz="2600" b="1">
                <a:solidFill>
                  <a:srgbClr val="198038"/>
                </a:solidFill>
              </a:rPr>
              <a:t>Do not edit
</a:t>
            </a:r>
            <a:r>
              <a:rPr lang="en-US" sz="2200">
                <a:solidFill>
                  <a:srgbClr val="198038"/>
                </a:solidFill>
                <a:hlinkClick r:id="rId8">
                  <a:extLst>
                    <a:ext uri="{A12FA001-AC4F-418D-AE19-62706E023703}">
                      <ahyp:hlinkClr xmlns:ahyp="http://schemas.microsoft.com/office/drawing/2018/hyperlinkcolor" val="tx"/>
                    </a:ext>
                  </a:extLst>
                </a:hlinkClick>
              </a:rPr>
              <a:t>How to change the design</a:t>
            </a:r>
            <a:endParaRPr lang="en-AU" sz="2200">
              <a:solidFill>
                <a:srgbClr val="198038"/>
              </a:solidFill>
            </a:endParaRPr>
          </a:p>
        </p:txBody>
      </p:sp>
      <p:pic>
        <p:nvPicPr>
          <p:cNvPr id="10" name="Graphic 9">
            <a:extLst>
              <a:ext uri="{FF2B5EF4-FFF2-40B4-BE49-F238E27FC236}">
                <a16:creationId xmlns:a16="http://schemas.microsoft.com/office/drawing/2014/main" id="{30E3BC69-2E38-A305-6A33-B63DAC2822D0}"/>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9"/>
              </a:ext>
            </a:extLst>
          </a:blip>
          <a:stretch>
            <a:fillRect/>
          </a:stretch>
        </p:blipFill>
        <p:spPr>
          <a:xfrm>
            <a:off x="10746748" y="6153727"/>
            <a:ext cx="1111733" cy="370578"/>
          </a:xfrm>
          <a:prstGeom prst="rect">
            <a:avLst/>
          </a:prstGeom>
        </p:spPr>
      </p:pic>
    </p:spTree>
    <p:custDataLst>
      <p:tags r:id="rId1"/>
    </p:custDataLst>
    <p:extLst>
      <p:ext uri="{BB962C8B-B14F-4D97-AF65-F5344CB8AC3E}">
        <p14:creationId xmlns:p14="http://schemas.microsoft.com/office/powerpoint/2010/main" val="36948154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DB683F-FB2D-A196-0F6B-AE61254AD204}"/>
              </a:ext>
            </a:extLst>
          </p:cNvPr>
          <p:cNvSpPr>
            <a:spLocks noGrp="1"/>
          </p:cNvSpPr>
          <p:nvPr>
            <p:ph type="sldNum" sz="quarter" idx="12"/>
          </p:nvPr>
        </p:nvSpPr>
        <p:spPr/>
        <p:txBody>
          <a:bodyPr/>
          <a:lstStyle/>
          <a:p>
            <a:fld id="{741AFF56-1126-4107-9C02-BC0EFBF16431}" type="slidenum">
              <a:rPr lang="en-GB" smtClean="0"/>
              <a:pPr/>
              <a:t>42</a:t>
            </a:fld>
            <a:endParaRPr lang="en-GB"/>
          </a:p>
        </p:txBody>
      </p:sp>
      <p:sp>
        <p:nvSpPr>
          <p:cNvPr id="3" name="Rectangle 2">
            <a:extLst>
              <a:ext uri="{FF2B5EF4-FFF2-40B4-BE49-F238E27FC236}">
                <a16:creationId xmlns:a16="http://schemas.microsoft.com/office/drawing/2014/main" id="{A204BAB0-0E40-FB6F-A6AF-F95A1BBDB165}"/>
              </a:ext>
              <a:ext uri="{C183D7F6-B498-43B3-948B-1728B52AA6E4}">
                <adec:decorative xmlns:adec="http://schemas.microsoft.com/office/drawing/2017/decorative" val="1"/>
              </a:ext>
            </a:extLst>
          </p:cNvPr>
          <p:cNvSpPr/>
          <p:nvPr>
            <p:custDataLst>
              <p:tags r:id="rId2"/>
            </p:custDataLst>
          </p:nvPr>
        </p:nvSpPr>
        <p:spPr>
          <a:xfrm>
            <a:off x="444693" y="1742703"/>
            <a:ext cx="2371696" cy="2371696"/>
          </a:xfrm>
          <a:prstGeom prst="rect">
            <a:avLst/>
          </a:prstGeom>
          <a:blipFill>
            <a:blip>
              <a:extLst>
                <a:ext uri="{96DAC541-7B7A-43D3-8B79-37D633B846F1}">
                  <asvg:svgBlip xmlns:asvg="http://schemas.microsoft.com/office/drawing/2016/SVG/main" r:embed="rId5"/>
                </a:ext>
              </a:extLst>
            </a:blip>
            <a:stretch>
              <a:fillRect/>
            </a:stretch>
          </a:bli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descr="Audience Q&amp;A">
            <a:extLst>
              <a:ext uri="{FF2B5EF4-FFF2-40B4-BE49-F238E27FC236}">
                <a16:creationId xmlns:a16="http://schemas.microsoft.com/office/drawing/2014/main" id="{E7106D2F-626E-48C2-2330-B153E8ACF7B4}"/>
              </a:ext>
            </a:extLst>
          </p:cNvPr>
          <p:cNvSpPr/>
          <p:nvPr>
            <p:custDataLst>
              <p:tags r:id="rId3"/>
            </p:custDataLst>
          </p:nvPr>
        </p:nvSpPr>
        <p:spPr>
          <a:xfrm>
            <a:off x="3112851" y="1000897"/>
            <a:ext cx="8486226" cy="3855308"/>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4000" b="1">
                <a:solidFill>
                  <a:srgbClr val="000000"/>
                </a:solidFill>
              </a:rPr>
              <a:t>Audience Q&amp;A</a:t>
            </a:r>
          </a:p>
        </p:txBody>
      </p:sp>
      <p:sp>
        <p:nvSpPr>
          <p:cNvPr id="5" name="Rectangle 4" descr="The Slido app must be installed on every computer you’re presenting from">
            <a:extLst>
              <a:ext uri="{FF2B5EF4-FFF2-40B4-BE49-F238E27FC236}">
                <a16:creationId xmlns:a16="http://schemas.microsoft.com/office/drawing/2014/main" id="{D2D376B4-8DA3-29C1-94DF-3EF1A29C86BF}"/>
              </a:ext>
            </a:extLst>
          </p:cNvPr>
          <p:cNvSpPr/>
          <p:nvPr/>
        </p:nvSpPr>
        <p:spPr>
          <a:xfrm>
            <a:off x="0" y="5820032"/>
            <a:ext cx="12192001" cy="1037968"/>
          </a:xfrm>
          <a:prstGeom prst="rect">
            <a:avLst/>
          </a:prstGeom>
          <a:solidFill>
            <a:srgbClr val="198038"/>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741155" tIns="259404" rIns="1852888" bIns="203818" rtlCol="0" anchor="ctr">
            <a:normAutofit fontScale="85000" lnSpcReduction="20000"/>
          </a:bodyPr>
          <a:lstStyle/>
          <a:p>
            <a:r>
              <a:rPr lang="en-US" sz="2600">
                <a:solidFill>
                  <a:srgbClr val="FFFFFF"/>
                </a:solidFill>
              </a:rPr>
              <a:t>The </a:t>
            </a:r>
            <a:r>
              <a:rPr lang="en-US" sz="2600">
                <a:solidFill>
                  <a:srgbClr val="FFFFFF"/>
                </a:solidFill>
                <a:hlinkClick r:id="rId6">
                  <a:extLst>
                    <a:ext uri="{A12FA001-AC4F-418D-AE19-62706E023703}">
                      <ahyp:hlinkClr xmlns:ahyp="http://schemas.microsoft.com/office/drawing/2018/hyperlinkcolor" val="tx"/>
                    </a:ext>
                  </a:extLst>
                </a:hlinkClick>
              </a:rPr>
              <a:t>Slido app</a:t>
            </a:r>
            <a:r>
              <a:rPr lang="en-US" sz="2600">
                <a:solidFill>
                  <a:srgbClr val="FFFFFF"/>
                </a:solidFill>
              </a:rPr>
              <a:t> must be installed on every computer you’re presenting from</a:t>
            </a:r>
            <a:endParaRPr lang="en-AU" sz="2600">
              <a:solidFill>
                <a:srgbClr val="FFFFFF"/>
              </a:solidFill>
            </a:endParaRPr>
          </a:p>
        </p:txBody>
      </p:sp>
      <p:pic>
        <p:nvPicPr>
          <p:cNvPr id="7" name="Graphic 6">
            <a:extLst>
              <a:ext uri="{FF2B5EF4-FFF2-40B4-BE49-F238E27FC236}">
                <a16:creationId xmlns:a16="http://schemas.microsoft.com/office/drawing/2014/main" id="{851BA47C-1B88-E8B3-7197-39B89AE1AFF9}"/>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7"/>
              </a:ext>
            </a:extLst>
          </a:blip>
          <a:stretch>
            <a:fillRect/>
          </a:stretch>
        </p:blipFill>
        <p:spPr>
          <a:xfrm>
            <a:off x="296462" y="6190785"/>
            <a:ext cx="296462" cy="296462"/>
          </a:xfrm>
          <a:prstGeom prst="rect">
            <a:avLst/>
          </a:prstGeom>
        </p:spPr>
      </p:pic>
      <p:sp>
        <p:nvSpPr>
          <p:cNvPr id="8" name="Trapezoid 7" descr="Do not edit&#10;How to change the design">
            <a:extLst>
              <a:ext uri="{FF2B5EF4-FFF2-40B4-BE49-F238E27FC236}">
                <a16:creationId xmlns:a16="http://schemas.microsoft.com/office/drawing/2014/main" id="{DE102EBB-F8C4-6670-84FA-6A13DA179273}"/>
              </a:ext>
            </a:extLst>
          </p:cNvPr>
          <p:cNvSpPr/>
          <p:nvPr/>
        </p:nvSpPr>
        <p:spPr>
          <a:xfrm rot="2700000">
            <a:off x="9620371" y="514924"/>
            <a:ext cx="3335198" cy="778213"/>
          </a:xfrm>
          <a:prstGeom prst="trapezoid">
            <a:avLst>
              <a:gd name="adj" fmla="val 100000"/>
            </a:avLst>
          </a:prstGeom>
          <a:solidFill>
            <a:srgbClr val="EDFAF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70000" lnSpcReduction="20000"/>
          </a:bodyPr>
          <a:lstStyle/>
          <a:p>
            <a:pPr algn="ctr"/>
            <a:r>
              <a:rPr lang="en-US" sz="2600" b="1">
                <a:solidFill>
                  <a:srgbClr val="198038"/>
                </a:solidFill>
              </a:rPr>
              <a:t>Do not edit
</a:t>
            </a:r>
            <a:r>
              <a:rPr lang="en-US" sz="2200">
                <a:solidFill>
                  <a:srgbClr val="198038"/>
                </a:solidFill>
                <a:hlinkClick r:id="rId8">
                  <a:extLst>
                    <a:ext uri="{A12FA001-AC4F-418D-AE19-62706E023703}">
                      <ahyp:hlinkClr xmlns:ahyp="http://schemas.microsoft.com/office/drawing/2018/hyperlinkcolor" val="tx"/>
                    </a:ext>
                  </a:extLst>
                </a:hlinkClick>
              </a:rPr>
              <a:t>How to change the design</a:t>
            </a:r>
            <a:endParaRPr lang="en-AU" sz="2200">
              <a:solidFill>
                <a:srgbClr val="198038"/>
              </a:solidFill>
            </a:endParaRPr>
          </a:p>
        </p:txBody>
      </p:sp>
      <p:pic>
        <p:nvPicPr>
          <p:cNvPr id="10" name="Graphic 9">
            <a:extLst>
              <a:ext uri="{FF2B5EF4-FFF2-40B4-BE49-F238E27FC236}">
                <a16:creationId xmlns:a16="http://schemas.microsoft.com/office/drawing/2014/main" id="{31FD1710-9770-AC9A-24AA-B2E6CA11538C}"/>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9"/>
              </a:ext>
            </a:extLst>
          </a:blip>
          <a:stretch>
            <a:fillRect/>
          </a:stretch>
        </p:blipFill>
        <p:spPr>
          <a:xfrm>
            <a:off x="10746748" y="6153727"/>
            <a:ext cx="1111733" cy="370578"/>
          </a:xfrm>
          <a:prstGeom prst="rect">
            <a:avLst/>
          </a:prstGeom>
        </p:spPr>
      </p:pic>
    </p:spTree>
    <p:custDataLst>
      <p:tags r:id="rId1"/>
    </p:custDataLst>
    <p:extLst>
      <p:ext uri="{BB962C8B-B14F-4D97-AF65-F5344CB8AC3E}">
        <p14:creationId xmlns:p14="http://schemas.microsoft.com/office/powerpoint/2010/main" val="20750325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B6290-1B97-9A8E-1CD8-70ED541B9DC8}"/>
            </a:ext>
          </a:extLst>
        </p:cNvPr>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B3FC41D5-AF5B-FCB8-D40A-4FCE719E4AF4}"/>
              </a:ext>
            </a:extLst>
          </p:cNvPr>
          <p:cNvSpPr/>
          <p:nvPr/>
        </p:nvSpPr>
        <p:spPr>
          <a:xfrm>
            <a:off x="5815013" y="-1627"/>
            <a:ext cx="6471422" cy="686288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1F78A4CE-B095-6D35-3C41-FF685E1A5ADD}"/>
              </a:ext>
            </a:extLst>
          </p:cNvPr>
          <p:cNvSpPr/>
          <p:nvPr/>
        </p:nvSpPr>
        <p:spPr>
          <a:xfrm>
            <a:off x="10186988" y="4814888"/>
            <a:ext cx="1675696" cy="1757362"/>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AU"/>
          </a:p>
        </p:txBody>
      </p:sp>
      <p:sp>
        <p:nvSpPr>
          <p:cNvPr id="7" name="Title 1">
            <a:extLst>
              <a:ext uri="{FF2B5EF4-FFF2-40B4-BE49-F238E27FC236}">
                <a16:creationId xmlns:a16="http://schemas.microsoft.com/office/drawing/2014/main" id="{C063C465-9901-208F-1A41-398095C61E4A}"/>
              </a:ext>
            </a:extLst>
          </p:cNvPr>
          <p:cNvSpPr>
            <a:spLocks noGrp="1"/>
          </p:cNvSpPr>
          <p:nvPr>
            <p:ph type="title"/>
          </p:nvPr>
        </p:nvSpPr>
        <p:spPr>
          <a:xfrm>
            <a:off x="400229" y="444620"/>
            <a:ext cx="5081840" cy="849994"/>
          </a:xfrm>
        </p:spPr>
        <p:txBody>
          <a:bodyPr/>
          <a:lstStyle/>
          <a:p>
            <a:r>
              <a:rPr lang="en-US" sz="4800" b="1" dirty="0">
                <a:solidFill>
                  <a:schemeClr val="accent1"/>
                </a:solidFill>
              </a:rPr>
              <a:t>Future Events</a:t>
            </a:r>
            <a:endParaRPr lang="en-US" dirty="0">
              <a:solidFill>
                <a:schemeClr val="accent1"/>
              </a:solidFill>
            </a:endParaRPr>
          </a:p>
        </p:txBody>
      </p:sp>
      <p:sp>
        <p:nvSpPr>
          <p:cNvPr id="2" name="TextBox 1">
            <a:extLst>
              <a:ext uri="{FF2B5EF4-FFF2-40B4-BE49-F238E27FC236}">
                <a16:creationId xmlns:a16="http://schemas.microsoft.com/office/drawing/2014/main" id="{CE9CAD37-C4C0-1CE0-E43E-5706A5ECC39D}"/>
              </a:ext>
            </a:extLst>
          </p:cNvPr>
          <p:cNvSpPr txBox="1"/>
          <p:nvPr/>
        </p:nvSpPr>
        <p:spPr>
          <a:xfrm>
            <a:off x="328789" y="2104202"/>
            <a:ext cx="276957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accent1"/>
                </a:solidFill>
              </a:rPr>
              <a:t>Career Series 2026</a:t>
            </a:r>
          </a:p>
        </p:txBody>
      </p:sp>
      <p:sp>
        <p:nvSpPr>
          <p:cNvPr id="5" name="TextBox 4">
            <a:extLst>
              <a:ext uri="{FF2B5EF4-FFF2-40B4-BE49-F238E27FC236}">
                <a16:creationId xmlns:a16="http://schemas.microsoft.com/office/drawing/2014/main" id="{B1E24CE5-0204-FCF2-578D-525BF393C723}"/>
              </a:ext>
            </a:extLst>
          </p:cNvPr>
          <p:cNvSpPr txBox="1"/>
          <p:nvPr/>
        </p:nvSpPr>
        <p:spPr>
          <a:xfrm>
            <a:off x="328789" y="2459693"/>
            <a:ext cx="576384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rial Nova"/>
              </a:rPr>
              <a:t>29 October (In-Person in Sydney + Watch Parties) </a:t>
            </a:r>
          </a:p>
          <a:p>
            <a:r>
              <a:rPr lang="en-US" dirty="0">
                <a:latin typeface="Arial Nova"/>
              </a:rPr>
              <a:t>Your Career Roadmap in the World of AI</a:t>
            </a:r>
            <a:endParaRPr lang="en-US" dirty="0"/>
          </a:p>
        </p:txBody>
      </p:sp>
      <p:sp>
        <p:nvSpPr>
          <p:cNvPr id="3" name="TextBox 2">
            <a:extLst>
              <a:ext uri="{FF2B5EF4-FFF2-40B4-BE49-F238E27FC236}">
                <a16:creationId xmlns:a16="http://schemas.microsoft.com/office/drawing/2014/main" id="{F4BF02B3-3299-5C9E-F94B-D86B59B52932}"/>
              </a:ext>
            </a:extLst>
          </p:cNvPr>
          <p:cNvSpPr txBox="1"/>
          <p:nvPr/>
        </p:nvSpPr>
        <p:spPr>
          <a:xfrm>
            <a:off x="328789" y="3546601"/>
            <a:ext cx="36520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accent1"/>
                </a:solidFill>
              </a:rPr>
              <a:t>Wom</a:t>
            </a:r>
            <a:r>
              <a:rPr lang="en-US" b="1">
                <a:solidFill>
                  <a:schemeClr val="accent1"/>
                </a:solidFill>
              </a:rPr>
              <a:t>en Actuaries Connect +</a:t>
            </a:r>
            <a:endParaRPr lang="en-US"/>
          </a:p>
        </p:txBody>
      </p:sp>
      <p:sp>
        <p:nvSpPr>
          <p:cNvPr id="4" name="TextBox 3">
            <a:extLst>
              <a:ext uri="{FF2B5EF4-FFF2-40B4-BE49-F238E27FC236}">
                <a16:creationId xmlns:a16="http://schemas.microsoft.com/office/drawing/2014/main" id="{B29E9A2B-010A-0797-40F5-E27F36097C6D}"/>
              </a:ext>
            </a:extLst>
          </p:cNvPr>
          <p:cNvSpPr txBox="1"/>
          <p:nvPr/>
        </p:nvSpPr>
        <p:spPr>
          <a:xfrm>
            <a:off x="328789" y="3937021"/>
            <a:ext cx="592992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rial Nova" panose="020B0504020202020204" pitchFamily="34" charset="0"/>
              </a:rPr>
              <a:t>29 July: Sydney</a:t>
            </a:r>
          </a:p>
          <a:p>
            <a:r>
              <a:rPr lang="en-US" dirty="0">
                <a:latin typeface="Arial Nova" panose="020B0504020202020204" pitchFamily="34" charset="0"/>
              </a:rPr>
              <a:t>20 August: Melbourne</a:t>
            </a:r>
          </a:p>
          <a:p>
            <a:r>
              <a:rPr lang="en-US" dirty="0">
                <a:latin typeface="Arial Nova"/>
              </a:rPr>
              <a:t>18 November: Sydney</a:t>
            </a:r>
            <a:endParaRPr lang="en-US" dirty="0">
              <a:latin typeface="Arial Nova" panose="020B0504020202020204" pitchFamily="34" charset="0"/>
            </a:endParaRPr>
          </a:p>
        </p:txBody>
      </p:sp>
      <p:sp>
        <p:nvSpPr>
          <p:cNvPr id="8" name="TextBox 7">
            <a:extLst>
              <a:ext uri="{FF2B5EF4-FFF2-40B4-BE49-F238E27FC236}">
                <a16:creationId xmlns:a16="http://schemas.microsoft.com/office/drawing/2014/main" id="{DB3F7301-CF6E-D5FE-80CD-7C55528E5CC1}"/>
              </a:ext>
            </a:extLst>
          </p:cNvPr>
          <p:cNvSpPr txBox="1"/>
          <p:nvPr/>
        </p:nvSpPr>
        <p:spPr>
          <a:xfrm>
            <a:off x="6152803" y="3448076"/>
            <a:ext cx="592992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FFFFFF"/>
                </a:solidFill>
                <a:latin typeface="Arial Nova"/>
              </a:rPr>
              <a:t>Early Bird Registrations </a:t>
            </a:r>
          </a:p>
          <a:p>
            <a:r>
              <a:rPr lang="en-US" b="1" dirty="0">
                <a:solidFill>
                  <a:srgbClr val="FFFFFF"/>
                </a:solidFill>
                <a:latin typeface="Arial Nova"/>
              </a:rPr>
              <a:t>Open Mid Sept 2026</a:t>
            </a:r>
          </a:p>
        </p:txBody>
      </p:sp>
      <p:sp>
        <p:nvSpPr>
          <p:cNvPr id="20" name="TextBox 19">
            <a:extLst>
              <a:ext uri="{FF2B5EF4-FFF2-40B4-BE49-F238E27FC236}">
                <a16:creationId xmlns:a16="http://schemas.microsoft.com/office/drawing/2014/main" id="{D63D9A9F-3F74-087E-CA03-BAE5D5825313}"/>
              </a:ext>
            </a:extLst>
          </p:cNvPr>
          <p:cNvSpPr txBox="1"/>
          <p:nvPr/>
        </p:nvSpPr>
        <p:spPr>
          <a:xfrm>
            <a:off x="6130267" y="1833292"/>
            <a:ext cx="592992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FFFF"/>
                </a:solidFill>
                <a:latin typeface="Arial Nova" panose="020B0504020202020204" pitchFamily="34" charset="0"/>
              </a:rPr>
              <a:t>Tuesday 1 December 2026</a:t>
            </a:r>
          </a:p>
          <a:p>
            <a:endParaRPr lang="en-US" dirty="0">
              <a:solidFill>
                <a:srgbClr val="FFFFFF"/>
              </a:solidFill>
              <a:latin typeface="Arial Nova" panose="020B0504020202020204" pitchFamily="34" charset="0"/>
            </a:endParaRPr>
          </a:p>
          <a:p>
            <a:r>
              <a:rPr lang="en-US" dirty="0">
                <a:solidFill>
                  <a:srgbClr val="FFFFFF"/>
                </a:solidFill>
                <a:latin typeface="Arial Nova" panose="020B0504020202020204" pitchFamily="34" charset="0"/>
              </a:rPr>
              <a:t>Sydney – Museum of Sydney, </a:t>
            </a:r>
            <a:r>
              <a:rPr lang="en-US" dirty="0" err="1">
                <a:solidFill>
                  <a:srgbClr val="FFFFFF"/>
                </a:solidFill>
                <a:latin typeface="Arial Nova" panose="020B0504020202020204" pitchFamily="34" charset="0"/>
              </a:rPr>
              <a:t>Warrane</a:t>
            </a:r>
            <a:r>
              <a:rPr lang="en-US" dirty="0">
                <a:solidFill>
                  <a:srgbClr val="FFFFFF"/>
                </a:solidFill>
                <a:latin typeface="Arial Nova" panose="020B0504020202020204" pitchFamily="34" charset="0"/>
              </a:rPr>
              <a:t> Theatre</a:t>
            </a:r>
          </a:p>
          <a:p>
            <a:r>
              <a:rPr lang="en-US" dirty="0">
                <a:solidFill>
                  <a:srgbClr val="FFFFFF"/>
                </a:solidFill>
                <a:latin typeface="Arial Nova" panose="020B0504020202020204" pitchFamily="34" charset="0"/>
              </a:rPr>
              <a:t>Melbourne – Monash Conference Centre</a:t>
            </a:r>
          </a:p>
          <a:p>
            <a:r>
              <a:rPr lang="en-US" dirty="0">
                <a:solidFill>
                  <a:srgbClr val="FFFFFF"/>
                </a:solidFill>
                <a:latin typeface="Arial Nova" panose="020B0504020202020204" pitchFamily="34" charset="0"/>
              </a:rPr>
              <a:t>Virtual</a:t>
            </a:r>
          </a:p>
        </p:txBody>
      </p:sp>
      <p:sp>
        <p:nvSpPr>
          <p:cNvPr id="13" name="TextBox 12">
            <a:extLst>
              <a:ext uri="{FF2B5EF4-FFF2-40B4-BE49-F238E27FC236}">
                <a16:creationId xmlns:a16="http://schemas.microsoft.com/office/drawing/2014/main" id="{F6B8DF58-D8A8-FEB3-B303-CEBD81B3E37C}"/>
              </a:ext>
            </a:extLst>
          </p:cNvPr>
          <p:cNvSpPr txBox="1"/>
          <p:nvPr/>
        </p:nvSpPr>
        <p:spPr>
          <a:xfrm>
            <a:off x="328789" y="1186961"/>
            <a:ext cx="508732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Join us at our upcoming events to build your </a:t>
            </a:r>
            <a:r>
              <a:rPr lang="en-US"/>
              <a:t>career and network with fellow members</a:t>
            </a:r>
            <a:endParaRPr lang="en-US" dirty="0"/>
          </a:p>
        </p:txBody>
      </p:sp>
      <p:sp>
        <p:nvSpPr>
          <p:cNvPr id="15" name="Title 1">
            <a:extLst>
              <a:ext uri="{FF2B5EF4-FFF2-40B4-BE49-F238E27FC236}">
                <a16:creationId xmlns:a16="http://schemas.microsoft.com/office/drawing/2014/main" id="{733BBE4B-471D-DCD2-B780-9D73133159BF}"/>
              </a:ext>
            </a:extLst>
          </p:cNvPr>
          <p:cNvSpPr txBox="1">
            <a:spLocks/>
          </p:cNvSpPr>
          <p:nvPr/>
        </p:nvSpPr>
        <p:spPr>
          <a:xfrm>
            <a:off x="6215383" y="1329712"/>
            <a:ext cx="5804762" cy="50807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100" kern="1200">
                <a:solidFill>
                  <a:schemeClr val="tx1"/>
                </a:solidFill>
                <a:latin typeface="+mj-lt"/>
                <a:ea typeface="+mj-ea"/>
                <a:cs typeface="+mj-cs"/>
              </a:defRPr>
            </a:lvl1pPr>
          </a:lstStyle>
          <a:p>
            <a:r>
              <a:rPr lang="en-US" sz="3200" b="1" dirty="0">
                <a:solidFill>
                  <a:srgbClr val="FFFFFF"/>
                </a:solidFill>
              </a:rPr>
              <a:t>Young Actuaries Conference</a:t>
            </a:r>
          </a:p>
        </p:txBody>
      </p:sp>
      <p:grpSp>
        <p:nvGrpSpPr>
          <p:cNvPr id="27" name="Group 26">
            <a:extLst>
              <a:ext uri="{FF2B5EF4-FFF2-40B4-BE49-F238E27FC236}">
                <a16:creationId xmlns:a16="http://schemas.microsoft.com/office/drawing/2014/main" id="{B129A8C5-2193-F516-F242-B69E19F1E01A}"/>
              </a:ext>
            </a:extLst>
          </p:cNvPr>
          <p:cNvGrpSpPr/>
          <p:nvPr/>
        </p:nvGrpSpPr>
        <p:grpSpPr>
          <a:xfrm>
            <a:off x="10430942" y="4989434"/>
            <a:ext cx="1171378" cy="1442388"/>
            <a:chOff x="3871058" y="4760058"/>
            <a:chExt cx="1403512" cy="1778658"/>
          </a:xfrm>
        </p:grpSpPr>
        <p:sp>
          <p:nvSpPr>
            <p:cNvPr id="18" name="TextBox 17">
              <a:extLst>
                <a:ext uri="{FF2B5EF4-FFF2-40B4-BE49-F238E27FC236}">
                  <a16:creationId xmlns:a16="http://schemas.microsoft.com/office/drawing/2014/main" id="{1EA2620B-49E2-3B20-8E2D-2AD338641F75}"/>
                </a:ext>
              </a:extLst>
            </p:cNvPr>
            <p:cNvSpPr txBox="1"/>
            <p:nvPr/>
          </p:nvSpPr>
          <p:spPr>
            <a:xfrm>
              <a:off x="3875942" y="6157059"/>
              <a:ext cx="1398628" cy="381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t>What's On</a:t>
              </a:r>
              <a:endParaRPr lang="en-US" dirty="0"/>
            </a:p>
          </p:txBody>
        </p:sp>
        <p:pic>
          <p:nvPicPr>
            <p:cNvPr id="21" name="Picture 20" descr="A qr code on a white background&#10;&#10;AI-generated content may be incorrect.">
              <a:extLst>
                <a:ext uri="{FF2B5EF4-FFF2-40B4-BE49-F238E27FC236}">
                  <a16:creationId xmlns:a16="http://schemas.microsoft.com/office/drawing/2014/main" id="{9F7A72F3-EB5A-AA2A-16C9-1F392809F20C}"/>
                </a:ext>
              </a:extLst>
            </p:cNvPr>
            <p:cNvPicPr>
              <a:picLocks noChangeAspect="1"/>
            </p:cNvPicPr>
            <p:nvPr/>
          </p:nvPicPr>
          <p:blipFill>
            <a:blip r:embed="rId2"/>
            <a:stretch>
              <a:fillRect/>
            </a:stretch>
          </p:blipFill>
          <p:spPr>
            <a:xfrm>
              <a:off x="3871058" y="4760058"/>
              <a:ext cx="1401884" cy="1392115"/>
            </a:xfrm>
            <a:prstGeom prst="rect">
              <a:avLst/>
            </a:prstGeom>
          </p:spPr>
        </p:pic>
      </p:grpSp>
      <p:sp>
        <p:nvSpPr>
          <p:cNvPr id="23" name="TextBox 22">
            <a:extLst>
              <a:ext uri="{FF2B5EF4-FFF2-40B4-BE49-F238E27FC236}">
                <a16:creationId xmlns:a16="http://schemas.microsoft.com/office/drawing/2014/main" id="{EFE30703-81A4-254F-C9E4-B025221E5387}"/>
              </a:ext>
            </a:extLst>
          </p:cNvPr>
          <p:cNvSpPr txBox="1"/>
          <p:nvPr/>
        </p:nvSpPr>
        <p:spPr>
          <a:xfrm>
            <a:off x="6152803" y="919098"/>
            <a:ext cx="59299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FFFF"/>
                </a:solidFill>
                <a:latin typeface="Arial Nova" panose="020B0504020202020204" pitchFamily="34" charset="0"/>
              </a:rPr>
              <a:t>Save the Date</a:t>
            </a:r>
          </a:p>
        </p:txBody>
      </p:sp>
    </p:spTree>
    <p:extLst>
      <p:ext uri="{BB962C8B-B14F-4D97-AF65-F5344CB8AC3E}">
        <p14:creationId xmlns:p14="http://schemas.microsoft.com/office/powerpoint/2010/main" val="19821004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5BA227F3-E7B3-E7C8-7E9D-EBDBE16CE38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AB2D33C-623C-2D7C-649F-7E4DE4A2CCC3}"/>
              </a:ext>
            </a:extLst>
          </p:cNvPr>
          <p:cNvSpPr>
            <a:spLocks noGrp="1"/>
          </p:cNvSpPr>
          <p:nvPr>
            <p:ph type="ctrTitle"/>
          </p:nvPr>
        </p:nvSpPr>
        <p:spPr>
          <a:xfrm>
            <a:off x="945482" y="1832785"/>
            <a:ext cx="6571317" cy="780120"/>
          </a:xfrm>
        </p:spPr>
        <p:txBody>
          <a:bodyPr/>
          <a:lstStyle/>
          <a:p>
            <a:r>
              <a:rPr lang="en-AU" sz="4800" dirty="0"/>
              <a:t>Thank you</a:t>
            </a:r>
          </a:p>
        </p:txBody>
      </p:sp>
      <p:sp>
        <p:nvSpPr>
          <p:cNvPr id="4" name="TextBox 3">
            <a:extLst>
              <a:ext uri="{FF2B5EF4-FFF2-40B4-BE49-F238E27FC236}">
                <a16:creationId xmlns:a16="http://schemas.microsoft.com/office/drawing/2014/main" id="{C3729B40-A5D6-97E4-45C9-B0302CA0CECF}"/>
              </a:ext>
            </a:extLst>
          </p:cNvPr>
          <p:cNvSpPr txBox="1"/>
          <p:nvPr/>
        </p:nvSpPr>
        <p:spPr>
          <a:xfrm>
            <a:off x="945482" y="2490338"/>
            <a:ext cx="5276193" cy="646331"/>
          </a:xfrm>
          <a:prstGeom prst="rect">
            <a:avLst/>
          </a:prstGeom>
          <a:noFill/>
        </p:spPr>
        <p:txBody>
          <a:bodyPr wrap="square" rtlCol="0">
            <a:spAutoFit/>
          </a:bodyPr>
          <a:lstStyle/>
          <a:p>
            <a:r>
              <a:rPr lang="en-AU" b="1" dirty="0">
                <a:solidFill>
                  <a:schemeClr val="bg1"/>
                </a:solidFill>
              </a:rPr>
              <a:t>We’d love your feedback so that we can make future events even better. </a:t>
            </a:r>
          </a:p>
        </p:txBody>
      </p:sp>
      <p:sp>
        <p:nvSpPr>
          <p:cNvPr id="8" name="TextBox 7">
            <a:extLst>
              <a:ext uri="{FF2B5EF4-FFF2-40B4-BE49-F238E27FC236}">
                <a16:creationId xmlns:a16="http://schemas.microsoft.com/office/drawing/2014/main" id="{C76FD972-5C34-D5A5-C244-D2ECAACD81B1}"/>
              </a:ext>
            </a:extLst>
          </p:cNvPr>
          <p:cNvSpPr txBox="1"/>
          <p:nvPr/>
        </p:nvSpPr>
        <p:spPr>
          <a:xfrm>
            <a:off x="945482" y="3817482"/>
            <a:ext cx="4079631" cy="369332"/>
          </a:xfrm>
          <a:prstGeom prst="rect">
            <a:avLst/>
          </a:prstGeom>
          <a:noFill/>
        </p:spPr>
        <p:txBody>
          <a:bodyPr wrap="square" rtlCol="0">
            <a:spAutoFit/>
          </a:bodyPr>
          <a:lstStyle/>
          <a:p>
            <a:r>
              <a:rPr lang="en-AU" dirty="0">
                <a:solidFill>
                  <a:schemeClr val="bg1"/>
                </a:solidFill>
              </a:rPr>
              <a:t>Provide feedback here:</a:t>
            </a:r>
          </a:p>
        </p:txBody>
      </p:sp>
      <p:sp>
        <p:nvSpPr>
          <p:cNvPr id="3" name="Rectangle: Rounded Corners 2">
            <a:extLst>
              <a:ext uri="{FF2B5EF4-FFF2-40B4-BE49-F238E27FC236}">
                <a16:creationId xmlns:a16="http://schemas.microsoft.com/office/drawing/2014/main" id="{77B74E56-395A-053D-8240-ED4E6975B579}"/>
              </a:ext>
            </a:extLst>
          </p:cNvPr>
          <p:cNvSpPr/>
          <p:nvPr/>
        </p:nvSpPr>
        <p:spPr>
          <a:xfrm>
            <a:off x="945482" y="4386263"/>
            <a:ext cx="1675696" cy="1757362"/>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AU"/>
          </a:p>
        </p:txBody>
      </p:sp>
      <p:pic>
        <p:nvPicPr>
          <p:cNvPr id="9" name="Picture 8">
            <a:extLst>
              <a:ext uri="{FF2B5EF4-FFF2-40B4-BE49-F238E27FC236}">
                <a16:creationId xmlns:a16="http://schemas.microsoft.com/office/drawing/2014/main" id="{F9B511FB-9FD8-2824-7A26-416D4FE1AD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280" y="4483894"/>
            <a:ext cx="1562100" cy="1562100"/>
          </a:xfrm>
          <a:prstGeom prst="rect">
            <a:avLst/>
          </a:prstGeom>
        </p:spPr>
      </p:pic>
    </p:spTree>
    <p:extLst>
      <p:ext uri="{BB962C8B-B14F-4D97-AF65-F5344CB8AC3E}">
        <p14:creationId xmlns:p14="http://schemas.microsoft.com/office/powerpoint/2010/main" val="2981870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1075D476-045D-13A3-1F99-CFD00EAA1EE6}"/>
              </a:ext>
            </a:extLst>
          </p:cNvPr>
          <p:cNvSpPr/>
          <p:nvPr/>
        </p:nvSpPr>
        <p:spPr>
          <a:xfrm>
            <a:off x="1271752" y="1860332"/>
            <a:ext cx="4256689" cy="424624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TextBox 26">
            <a:extLst>
              <a:ext uri="{FF2B5EF4-FFF2-40B4-BE49-F238E27FC236}">
                <a16:creationId xmlns:a16="http://schemas.microsoft.com/office/drawing/2014/main" id="{4FBE6264-A29F-2A6D-6070-EBC58D059213}"/>
              </a:ext>
            </a:extLst>
          </p:cNvPr>
          <p:cNvSpPr txBox="1"/>
          <p:nvPr/>
        </p:nvSpPr>
        <p:spPr>
          <a:xfrm>
            <a:off x="1650750" y="2797347"/>
            <a:ext cx="3589534" cy="3139321"/>
          </a:xfrm>
          <a:prstGeom prst="rect">
            <a:avLst/>
          </a:prstGeom>
          <a:noFill/>
        </p:spPr>
        <p:txBody>
          <a:bodyPr wrap="square" lIns="91440" tIns="45720" rIns="91440" bIns="45720" rtlCol="0" anchor="t">
            <a:spAutoFit/>
          </a:bodyPr>
          <a:lstStyle/>
          <a:p>
            <a:pPr marL="285750" indent="-285750">
              <a:buFont typeface="Arial"/>
              <a:buChar char="•"/>
            </a:pPr>
            <a:r>
              <a:rPr lang="en-US" dirty="0">
                <a:ea typeface="+mn-lt"/>
                <a:cs typeface="+mn-lt"/>
              </a:rPr>
              <a:t>Explore what it takes to ensure your work reaches the right people</a:t>
            </a:r>
          </a:p>
          <a:p>
            <a:pPr marL="285750" indent="-285750">
              <a:buFont typeface="Arial"/>
              <a:buChar char="•"/>
            </a:pPr>
            <a:endParaRPr lang="en-US" dirty="0"/>
          </a:p>
          <a:p>
            <a:pPr marL="285750" indent="-285750">
              <a:buFont typeface="Arial"/>
              <a:buChar char="•"/>
            </a:pPr>
            <a:r>
              <a:rPr lang="en-US" dirty="0">
                <a:ea typeface="+mn-lt"/>
                <a:cs typeface="+mn-lt"/>
              </a:rPr>
              <a:t>Identify what's getting in your way and how to move past it</a:t>
            </a:r>
          </a:p>
          <a:p>
            <a:pPr marL="285750" indent="-285750">
              <a:buFont typeface="Arial"/>
              <a:buChar char="•"/>
            </a:pPr>
            <a:endParaRPr lang="en-US" dirty="0">
              <a:ea typeface="+mn-lt"/>
              <a:cs typeface="+mn-lt"/>
            </a:endParaRPr>
          </a:p>
          <a:p>
            <a:pPr marL="285750" indent="-285750">
              <a:buFont typeface="Arial"/>
              <a:buChar char="•"/>
            </a:pPr>
            <a:r>
              <a:rPr lang="en-US" dirty="0">
                <a:ea typeface="+mn-lt"/>
                <a:cs typeface="+mn-lt"/>
              </a:rPr>
              <a:t>Discover how contribution beyond your day job drives career growth</a:t>
            </a:r>
            <a:endParaRPr lang="en-US" dirty="0"/>
          </a:p>
          <a:p>
            <a:pPr marL="285750" indent="-285750">
              <a:spcBef>
                <a:spcPct val="0"/>
              </a:spcBef>
              <a:spcAft>
                <a:spcPct val="0"/>
              </a:spcAft>
              <a:buFont typeface="Arial" panose="020B0604020202020204" pitchFamily="34" charset="0"/>
              <a:buChar char="•"/>
            </a:pPr>
            <a:endParaRPr lang="en-US" altLang="en-US" dirty="0">
              <a:latin typeface="ABC Oracle" panose="020B0504040202060203" pitchFamily="34" charset="0"/>
            </a:endParaRPr>
          </a:p>
        </p:txBody>
      </p:sp>
      <p:sp>
        <p:nvSpPr>
          <p:cNvPr id="28" name="TextBox 27">
            <a:extLst>
              <a:ext uri="{FF2B5EF4-FFF2-40B4-BE49-F238E27FC236}">
                <a16:creationId xmlns:a16="http://schemas.microsoft.com/office/drawing/2014/main" id="{6B9D7694-C045-55F1-9CB5-ACFABDE65EEA}"/>
              </a:ext>
            </a:extLst>
          </p:cNvPr>
          <p:cNvSpPr txBox="1"/>
          <p:nvPr/>
        </p:nvSpPr>
        <p:spPr>
          <a:xfrm>
            <a:off x="1658007" y="2167056"/>
            <a:ext cx="3584028" cy="461665"/>
          </a:xfrm>
          <a:prstGeom prst="rect">
            <a:avLst/>
          </a:prstGeom>
          <a:noFill/>
        </p:spPr>
        <p:txBody>
          <a:bodyPr wrap="square" rtlCol="0">
            <a:spAutoFit/>
          </a:bodyPr>
          <a:lstStyle/>
          <a:p>
            <a:r>
              <a:rPr lang="en-AU" sz="2400" b="1" dirty="0">
                <a:solidFill>
                  <a:schemeClr val="bg1"/>
                </a:solidFill>
              </a:rPr>
              <a:t>Tonight you will:</a:t>
            </a:r>
          </a:p>
        </p:txBody>
      </p:sp>
      <p:sp>
        <p:nvSpPr>
          <p:cNvPr id="23" name="Rectangle: Rounded Corners 22">
            <a:extLst>
              <a:ext uri="{FF2B5EF4-FFF2-40B4-BE49-F238E27FC236}">
                <a16:creationId xmlns:a16="http://schemas.microsoft.com/office/drawing/2014/main" id="{DDC13026-7025-F68B-7509-5656146D5C1D}"/>
              </a:ext>
            </a:extLst>
          </p:cNvPr>
          <p:cNvSpPr/>
          <p:nvPr/>
        </p:nvSpPr>
        <p:spPr>
          <a:xfrm>
            <a:off x="6369269" y="1860332"/>
            <a:ext cx="4256689" cy="424624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itle 1">
            <a:extLst>
              <a:ext uri="{FF2B5EF4-FFF2-40B4-BE49-F238E27FC236}">
                <a16:creationId xmlns:a16="http://schemas.microsoft.com/office/drawing/2014/main" id="{72B55F0C-6414-319A-FFA1-AE833C5272F0}"/>
              </a:ext>
            </a:extLst>
          </p:cNvPr>
          <p:cNvSpPr>
            <a:spLocks noGrp="1"/>
          </p:cNvSpPr>
          <p:nvPr>
            <p:ph type="title"/>
          </p:nvPr>
        </p:nvSpPr>
        <p:spPr>
          <a:xfrm>
            <a:off x="592268" y="751422"/>
            <a:ext cx="11554001" cy="1016070"/>
          </a:xfrm>
        </p:spPr>
        <p:txBody>
          <a:bodyPr/>
          <a:lstStyle/>
          <a:p>
            <a:r>
              <a:rPr lang="en-US" sz="5400" dirty="0">
                <a:solidFill>
                  <a:schemeClr val="accent1"/>
                </a:solidFill>
              </a:rPr>
              <a:t>Learning Outcomes</a:t>
            </a:r>
          </a:p>
        </p:txBody>
      </p:sp>
      <p:sp>
        <p:nvSpPr>
          <p:cNvPr id="18" name="TextBox 17">
            <a:extLst>
              <a:ext uri="{FF2B5EF4-FFF2-40B4-BE49-F238E27FC236}">
                <a16:creationId xmlns:a16="http://schemas.microsoft.com/office/drawing/2014/main" id="{7F889A1C-E83B-ECE4-8D0A-25262CFA240E}"/>
              </a:ext>
            </a:extLst>
          </p:cNvPr>
          <p:cNvSpPr txBox="1"/>
          <p:nvPr/>
        </p:nvSpPr>
        <p:spPr>
          <a:xfrm>
            <a:off x="6755524" y="2797347"/>
            <a:ext cx="3584028" cy="2585323"/>
          </a:xfrm>
          <a:prstGeom prst="rect">
            <a:avLst/>
          </a:prstGeom>
          <a:noFill/>
        </p:spPr>
        <p:txBody>
          <a:bodyPr wrap="square" lIns="91440" tIns="45720" rIns="91440" bIns="45720" rtlCol="0" anchor="t">
            <a:spAutoFit/>
          </a:bodyPr>
          <a:lstStyle/>
          <a:p>
            <a:pPr marL="285750" indent="-285750" eaLnBrk="0" fontAlgn="base" hangingPunct="0">
              <a:buFont typeface="Arial"/>
              <a:buChar char="•"/>
            </a:pPr>
            <a:r>
              <a:rPr lang="en-US">
                <a:ea typeface="+mn-lt"/>
                <a:cs typeface="+mn-lt"/>
              </a:rPr>
              <a:t>Clarity on where your contribution lands today</a:t>
            </a:r>
            <a:endParaRPr lang="en-US" altLang="en-US">
              <a:latin typeface="ABC Oracle" panose="020B0504040202060203" pitchFamily="34" charset="0"/>
            </a:endParaRPr>
          </a:p>
          <a:p>
            <a:pPr marL="285750" indent="-285750">
              <a:buFont typeface="Arial"/>
              <a:buChar char="•"/>
            </a:pPr>
            <a:endParaRPr lang="en-US" dirty="0">
              <a:ea typeface="+mn-lt"/>
              <a:cs typeface="+mn-lt"/>
            </a:endParaRPr>
          </a:p>
          <a:p>
            <a:pPr marL="285750" indent="-285750">
              <a:buFont typeface="Arial"/>
              <a:buChar char="•"/>
            </a:pPr>
            <a:r>
              <a:rPr lang="en-US">
                <a:ea typeface="+mn-lt"/>
                <a:cs typeface="+mn-lt"/>
              </a:rPr>
              <a:t>Practical strategies that work with who you are</a:t>
            </a:r>
            <a:endParaRPr lang="en-US"/>
          </a:p>
          <a:p>
            <a:pPr marL="285750" indent="-285750">
              <a:buFont typeface="Arial"/>
              <a:buChar char="•"/>
            </a:pPr>
            <a:endParaRPr lang="en-US" dirty="0">
              <a:ea typeface="+mn-lt"/>
              <a:cs typeface="+mn-lt"/>
            </a:endParaRPr>
          </a:p>
          <a:p>
            <a:pPr marL="285750" indent="-285750">
              <a:buFont typeface="Arial"/>
              <a:buChar char="•"/>
            </a:pPr>
            <a:r>
              <a:rPr lang="en-US">
                <a:ea typeface="+mn-lt"/>
                <a:cs typeface="+mn-lt"/>
              </a:rPr>
              <a:t>Your </a:t>
            </a:r>
            <a:r>
              <a:rPr lang="en-US" b="1">
                <a:ea typeface="+mn-lt"/>
                <a:cs typeface="+mn-lt"/>
              </a:rPr>
              <a:t>Executive Presence Toolkit,</a:t>
            </a:r>
            <a:r>
              <a:rPr lang="en-US" dirty="0">
                <a:ea typeface="+mn-lt"/>
                <a:cs typeface="+mn-lt"/>
              </a:rPr>
              <a:t> </a:t>
            </a:r>
            <a:r>
              <a:rPr lang="en-US">
                <a:ea typeface="+mn-lt"/>
                <a:cs typeface="+mn-lt"/>
              </a:rPr>
              <a:t>which will land in your inbox within the </a:t>
            </a:r>
            <a:r>
              <a:rPr lang="en-US" dirty="0">
                <a:ea typeface="+mn-lt"/>
                <a:cs typeface="+mn-lt"/>
              </a:rPr>
              <a:t>week</a:t>
            </a:r>
            <a:endParaRPr lang="en-US" dirty="0"/>
          </a:p>
        </p:txBody>
      </p:sp>
      <p:sp>
        <p:nvSpPr>
          <p:cNvPr id="19" name="TextBox 18">
            <a:extLst>
              <a:ext uri="{FF2B5EF4-FFF2-40B4-BE49-F238E27FC236}">
                <a16:creationId xmlns:a16="http://schemas.microsoft.com/office/drawing/2014/main" id="{AEDC393F-F5D2-7C46-C0F1-80026CD6B5EF}"/>
              </a:ext>
            </a:extLst>
          </p:cNvPr>
          <p:cNvSpPr txBox="1"/>
          <p:nvPr/>
        </p:nvSpPr>
        <p:spPr>
          <a:xfrm>
            <a:off x="6755524" y="2167056"/>
            <a:ext cx="3584028" cy="461665"/>
          </a:xfrm>
          <a:prstGeom prst="rect">
            <a:avLst/>
          </a:prstGeom>
          <a:noFill/>
        </p:spPr>
        <p:txBody>
          <a:bodyPr wrap="square" rtlCol="0">
            <a:spAutoFit/>
          </a:bodyPr>
          <a:lstStyle/>
          <a:p>
            <a:r>
              <a:rPr lang="en-AU" sz="2400" b="1" dirty="0">
                <a:solidFill>
                  <a:schemeClr val="bg1"/>
                </a:solidFill>
              </a:rPr>
              <a:t>You’ll leave with:</a:t>
            </a:r>
          </a:p>
        </p:txBody>
      </p:sp>
    </p:spTree>
    <p:extLst>
      <p:ext uri="{BB962C8B-B14F-4D97-AF65-F5344CB8AC3E}">
        <p14:creationId xmlns:p14="http://schemas.microsoft.com/office/powerpoint/2010/main" val="4006378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5710A4-6D10-333C-B430-A656E2CA5ABB}"/>
              </a:ext>
            </a:extLst>
          </p:cNvPr>
          <p:cNvSpPr>
            <a:spLocks noGrp="1"/>
          </p:cNvSpPr>
          <p:nvPr>
            <p:ph type="sldNum" sz="quarter" idx="12"/>
          </p:nvPr>
        </p:nvSpPr>
        <p:spPr/>
        <p:txBody>
          <a:bodyPr/>
          <a:lstStyle/>
          <a:p>
            <a:fld id="{741AFF56-1126-4107-9C02-BC0EFBF16431}" type="slidenum">
              <a:rPr lang="en-GB" smtClean="0"/>
              <a:pPr/>
              <a:t>6</a:t>
            </a:fld>
            <a:endParaRPr lang="en-GB"/>
          </a:p>
        </p:txBody>
      </p:sp>
      <p:sp>
        <p:nvSpPr>
          <p:cNvPr id="3" name="Rectangle 2">
            <a:extLst>
              <a:ext uri="{FF2B5EF4-FFF2-40B4-BE49-F238E27FC236}">
                <a16:creationId xmlns:a16="http://schemas.microsoft.com/office/drawing/2014/main" id="{4F96A9A3-E721-6A82-E5F1-D30534936043}"/>
              </a:ext>
              <a:ext uri="{C183D7F6-B498-43B3-948B-1728B52AA6E4}">
                <adec:decorative xmlns:adec="http://schemas.microsoft.com/office/drawing/2017/decorative" val="1"/>
              </a:ext>
            </a:extLst>
          </p:cNvPr>
          <p:cNvSpPr/>
          <p:nvPr>
            <p:custDataLst>
              <p:tags r:id="rId2"/>
            </p:custDataLst>
          </p:nvPr>
        </p:nvSpPr>
        <p:spPr>
          <a:xfrm>
            <a:off x="444693" y="1742703"/>
            <a:ext cx="2371696" cy="2371696"/>
          </a:xfrm>
          <a:prstGeom prst="rect">
            <a:avLst/>
          </a:prstGeom>
          <a:blipFill>
            <a:blip>
              <a:extLst>
                <a:ext uri="{96DAC541-7B7A-43D3-8B79-37D633B846F1}">
                  <asvg:svgBlip xmlns:asvg="http://schemas.microsoft.com/office/drawing/2016/SVG/main" r:embed="rId5"/>
                </a:ext>
              </a:extLst>
            </a:blip>
            <a:stretch>
              <a:fillRect/>
            </a:stretch>
          </a:bli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descr="What's the one thing that's stopped you from making your contribution more visible?">
            <a:extLst>
              <a:ext uri="{FF2B5EF4-FFF2-40B4-BE49-F238E27FC236}">
                <a16:creationId xmlns:a16="http://schemas.microsoft.com/office/drawing/2014/main" id="{854742EA-F7A8-E2AA-56A3-B41953D4A040}"/>
              </a:ext>
            </a:extLst>
          </p:cNvPr>
          <p:cNvSpPr/>
          <p:nvPr>
            <p:custDataLst>
              <p:tags r:id="rId3"/>
            </p:custDataLst>
          </p:nvPr>
        </p:nvSpPr>
        <p:spPr>
          <a:xfrm>
            <a:off x="3112851" y="1000897"/>
            <a:ext cx="8486226" cy="3855308"/>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900" b="1">
                <a:solidFill>
                  <a:srgbClr val="000000"/>
                </a:solidFill>
              </a:rPr>
              <a:t>What's the one thing that's stopped you from making your contribution more visible?</a:t>
            </a:r>
            <a:endParaRPr lang="en-AU" sz="3900" b="1">
              <a:solidFill>
                <a:srgbClr val="000000"/>
              </a:solidFill>
            </a:endParaRPr>
          </a:p>
        </p:txBody>
      </p:sp>
      <p:sp>
        <p:nvSpPr>
          <p:cNvPr id="5" name="Rectangle 4" descr="The Slido app must be installed on every computer you’re presenting from">
            <a:extLst>
              <a:ext uri="{FF2B5EF4-FFF2-40B4-BE49-F238E27FC236}">
                <a16:creationId xmlns:a16="http://schemas.microsoft.com/office/drawing/2014/main" id="{7669DFB8-EECA-5227-AF67-91160DB3A28C}"/>
              </a:ext>
            </a:extLst>
          </p:cNvPr>
          <p:cNvSpPr/>
          <p:nvPr/>
        </p:nvSpPr>
        <p:spPr>
          <a:xfrm>
            <a:off x="0" y="5820032"/>
            <a:ext cx="12192001" cy="1037968"/>
          </a:xfrm>
          <a:prstGeom prst="rect">
            <a:avLst/>
          </a:prstGeom>
          <a:solidFill>
            <a:srgbClr val="198038"/>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741155" tIns="259404" rIns="1852888" bIns="203818" rtlCol="0" anchor="ctr">
            <a:normAutofit fontScale="85000" lnSpcReduction="20000"/>
          </a:bodyPr>
          <a:lstStyle/>
          <a:p>
            <a:r>
              <a:rPr lang="en-US" sz="2600">
                <a:solidFill>
                  <a:srgbClr val="FFFFFF"/>
                </a:solidFill>
              </a:rPr>
              <a:t>The </a:t>
            </a:r>
            <a:r>
              <a:rPr lang="en-US" sz="2600">
                <a:solidFill>
                  <a:srgbClr val="FFFFFF"/>
                </a:solidFill>
                <a:hlinkClick r:id="rId6">
                  <a:extLst>
                    <a:ext uri="{A12FA001-AC4F-418D-AE19-62706E023703}">
                      <ahyp:hlinkClr xmlns:ahyp="http://schemas.microsoft.com/office/drawing/2018/hyperlinkcolor" val="tx"/>
                    </a:ext>
                  </a:extLst>
                </a:hlinkClick>
              </a:rPr>
              <a:t>Slido app</a:t>
            </a:r>
            <a:r>
              <a:rPr lang="en-US" sz="2600">
                <a:solidFill>
                  <a:srgbClr val="FFFFFF"/>
                </a:solidFill>
              </a:rPr>
              <a:t> must be installed on every computer you’re presenting from</a:t>
            </a:r>
            <a:endParaRPr lang="en-AU" sz="2600">
              <a:solidFill>
                <a:srgbClr val="FFFFFF"/>
              </a:solidFill>
            </a:endParaRPr>
          </a:p>
        </p:txBody>
      </p:sp>
      <p:pic>
        <p:nvPicPr>
          <p:cNvPr id="7" name="Graphic 6">
            <a:extLst>
              <a:ext uri="{FF2B5EF4-FFF2-40B4-BE49-F238E27FC236}">
                <a16:creationId xmlns:a16="http://schemas.microsoft.com/office/drawing/2014/main" id="{4E31C676-3869-E60D-4258-94D3E5A8FDE5}"/>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7"/>
              </a:ext>
            </a:extLst>
          </a:blip>
          <a:stretch>
            <a:fillRect/>
          </a:stretch>
        </p:blipFill>
        <p:spPr>
          <a:xfrm>
            <a:off x="296462" y="6190785"/>
            <a:ext cx="296462" cy="296462"/>
          </a:xfrm>
          <a:prstGeom prst="rect">
            <a:avLst/>
          </a:prstGeom>
        </p:spPr>
      </p:pic>
      <p:sp>
        <p:nvSpPr>
          <p:cNvPr id="8" name="Trapezoid 7" descr="Do not edit&#10;How to change the design">
            <a:extLst>
              <a:ext uri="{FF2B5EF4-FFF2-40B4-BE49-F238E27FC236}">
                <a16:creationId xmlns:a16="http://schemas.microsoft.com/office/drawing/2014/main" id="{C9812A95-ACDE-035C-0F36-547F831A496E}"/>
              </a:ext>
            </a:extLst>
          </p:cNvPr>
          <p:cNvSpPr/>
          <p:nvPr/>
        </p:nvSpPr>
        <p:spPr>
          <a:xfrm rot="2700000">
            <a:off x="9620371" y="514924"/>
            <a:ext cx="3335198" cy="778213"/>
          </a:xfrm>
          <a:prstGeom prst="trapezoid">
            <a:avLst>
              <a:gd name="adj" fmla="val 100000"/>
            </a:avLst>
          </a:prstGeom>
          <a:solidFill>
            <a:srgbClr val="EDFAF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70000" lnSpcReduction="20000"/>
          </a:bodyPr>
          <a:lstStyle/>
          <a:p>
            <a:pPr algn="ctr"/>
            <a:r>
              <a:rPr lang="en-US" sz="2600" b="1">
                <a:solidFill>
                  <a:srgbClr val="198038"/>
                </a:solidFill>
              </a:rPr>
              <a:t>Do not edit
</a:t>
            </a:r>
            <a:r>
              <a:rPr lang="en-US" sz="2200">
                <a:solidFill>
                  <a:srgbClr val="198038"/>
                </a:solidFill>
                <a:hlinkClick r:id="rId8">
                  <a:extLst>
                    <a:ext uri="{A12FA001-AC4F-418D-AE19-62706E023703}">
                      <ahyp:hlinkClr xmlns:ahyp="http://schemas.microsoft.com/office/drawing/2018/hyperlinkcolor" val="tx"/>
                    </a:ext>
                  </a:extLst>
                </a:hlinkClick>
              </a:rPr>
              <a:t>How to change the design</a:t>
            </a:r>
            <a:endParaRPr lang="en-AU" sz="2200">
              <a:solidFill>
                <a:srgbClr val="198038"/>
              </a:solidFill>
            </a:endParaRPr>
          </a:p>
        </p:txBody>
      </p:sp>
      <p:pic>
        <p:nvPicPr>
          <p:cNvPr id="10" name="Graphic 9">
            <a:extLst>
              <a:ext uri="{FF2B5EF4-FFF2-40B4-BE49-F238E27FC236}">
                <a16:creationId xmlns:a16="http://schemas.microsoft.com/office/drawing/2014/main" id="{BD4E20C0-9396-5965-8A4A-EBFA8DF4C2D4}"/>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9"/>
              </a:ext>
            </a:extLst>
          </a:blip>
          <a:stretch>
            <a:fillRect/>
          </a:stretch>
        </p:blipFill>
        <p:spPr>
          <a:xfrm>
            <a:off x="10746748" y="6153727"/>
            <a:ext cx="1111733" cy="370578"/>
          </a:xfrm>
          <a:prstGeom prst="rect">
            <a:avLst/>
          </a:prstGeom>
        </p:spPr>
      </p:pic>
    </p:spTree>
    <p:custDataLst>
      <p:tags r:id="rId1"/>
    </p:custDataLst>
    <p:extLst>
      <p:ext uri="{BB962C8B-B14F-4D97-AF65-F5344CB8AC3E}">
        <p14:creationId xmlns:p14="http://schemas.microsoft.com/office/powerpoint/2010/main" val="2741062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34F99-AE59-B1CB-3D3A-8FE37F2A183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6F9608A-AE77-CD3A-873B-3B1A15E710F6}"/>
              </a:ext>
            </a:extLst>
          </p:cNvPr>
          <p:cNvSpPr>
            <a:spLocks noGrp="1"/>
          </p:cNvSpPr>
          <p:nvPr>
            <p:ph idx="1"/>
          </p:nvPr>
        </p:nvSpPr>
        <p:spPr>
          <a:xfrm>
            <a:off x="747013" y="2459647"/>
            <a:ext cx="10720564" cy="1569429"/>
          </a:xfrm>
        </p:spPr>
        <p:txBody>
          <a:bodyPr/>
          <a:lstStyle/>
          <a:p>
            <a:r>
              <a:rPr lang="en-AU" sz="3600" dirty="0"/>
              <a:t>Lightning Talks with Andrew Boal, Andrew Matthews and Justin McGee Odger</a:t>
            </a:r>
          </a:p>
        </p:txBody>
      </p:sp>
      <p:sp>
        <p:nvSpPr>
          <p:cNvPr id="2" name="Slide Number Placeholder 1">
            <a:extLst>
              <a:ext uri="{FF2B5EF4-FFF2-40B4-BE49-F238E27FC236}">
                <a16:creationId xmlns:a16="http://schemas.microsoft.com/office/drawing/2014/main" id="{ED764FD3-8789-F282-4581-01187D1B8CD3}"/>
              </a:ext>
            </a:extLst>
          </p:cNvPr>
          <p:cNvSpPr>
            <a:spLocks noGrp="1"/>
          </p:cNvSpPr>
          <p:nvPr>
            <p:ph type="sldNum" sz="quarter" idx="12"/>
          </p:nvPr>
        </p:nvSpPr>
        <p:spPr/>
        <p:txBody>
          <a:bodyPr/>
          <a:lstStyle/>
          <a:p>
            <a:fld id="{741AFF56-1126-4107-9C02-BC0EFBF16431}" type="slidenum">
              <a:rPr lang="en-GB" smtClean="0"/>
              <a:pPr/>
              <a:t>7</a:t>
            </a:fld>
            <a:endParaRPr lang="en-GB"/>
          </a:p>
        </p:txBody>
      </p:sp>
      <p:sp>
        <p:nvSpPr>
          <p:cNvPr id="3" name="Title 1">
            <a:extLst>
              <a:ext uri="{FF2B5EF4-FFF2-40B4-BE49-F238E27FC236}">
                <a16:creationId xmlns:a16="http://schemas.microsoft.com/office/drawing/2014/main" id="{B3254948-504C-D874-DCFD-5573B13EA5E3}"/>
              </a:ext>
            </a:extLst>
          </p:cNvPr>
          <p:cNvSpPr txBox="1">
            <a:spLocks/>
          </p:cNvSpPr>
          <p:nvPr/>
        </p:nvSpPr>
        <p:spPr>
          <a:xfrm>
            <a:off x="621418" y="1198492"/>
            <a:ext cx="10720564" cy="1373258"/>
          </a:xfrm>
          <a:prstGeom prst="rect">
            <a:avLst/>
          </a:prstGeom>
        </p:spPr>
        <p:txBody>
          <a:bodyPr/>
          <a:lstStyle>
            <a:lvl1pPr algn="l" defTabSz="914400" rtl="0" eaLnBrk="1" latinLnBrk="0" hangingPunct="1">
              <a:lnSpc>
                <a:spcPct val="90000"/>
              </a:lnSpc>
              <a:spcBef>
                <a:spcPct val="0"/>
              </a:spcBef>
              <a:buNone/>
              <a:defRPr sz="3100" kern="1200">
                <a:solidFill>
                  <a:schemeClr val="tx1"/>
                </a:solidFill>
                <a:latin typeface="+mj-lt"/>
                <a:ea typeface="+mj-ea"/>
                <a:cs typeface="+mj-cs"/>
              </a:defRPr>
            </a:lvl1pPr>
          </a:lstStyle>
          <a:p>
            <a:r>
              <a:rPr lang="en-AU" sz="3600" dirty="0">
                <a:solidFill>
                  <a:schemeClr val="accent1"/>
                </a:solidFill>
              </a:rPr>
              <a:t>Three actuaries. Three honest perspectives. Here's what they learned.</a:t>
            </a:r>
            <a:endParaRPr lang="en-US" sz="3600" dirty="0">
              <a:solidFill>
                <a:schemeClr val="accent1"/>
              </a:solidFill>
            </a:endParaRPr>
          </a:p>
        </p:txBody>
      </p:sp>
    </p:spTree>
    <p:extLst>
      <p:ext uri="{BB962C8B-B14F-4D97-AF65-F5344CB8AC3E}">
        <p14:creationId xmlns:p14="http://schemas.microsoft.com/office/powerpoint/2010/main" val="2840359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71AD457E-66B2-682F-6A41-F46703E0D3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9F03DC-C7DA-B07E-5DB8-CEEDCA36D608}"/>
              </a:ext>
            </a:extLst>
          </p:cNvPr>
          <p:cNvSpPr>
            <a:spLocks noGrp="1"/>
          </p:cNvSpPr>
          <p:nvPr>
            <p:ph type="ctrTitle"/>
          </p:nvPr>
        </p:nvSpPr>
        <p:spPr>
          <a:xfrm>
            <a:off x="1115815" y="2597679"/>
            <a:ext cx="7307881" cy="4001904"/>
          </a:xfrm>
        </p:spPr>
        <p:txBody>
          <a:bodyPr/>
          <a:lstStyle/>
          <a:p>
            <a:r>
              <a:rPr lang="en-US" sz="5400" dirty="0">
                <a:latin typeface="+mj-lt"/>
                <a:cs typeface="Arial"/>
              </a:rPr>
              <a:t>The Three C’s.</a:t>
            </a:r>
            <a:br>
              <a:rPr lang="en-US" sz="5400" dirty="0">
                <a:latin typeface="+mj-lt"/>
                <a:cs typeface="Arial"/>
              </a:rPr>
            </a:br>
            <a:br>
              <a:rPr lang="en-US" sz="5400" dirty="0">
                <a:latin typeface="+mj-lt"/>
                <a:cs typeface="Arial"/>
              </a:rPr>
            </a:br>
            <a:r>
              <a:rPr lang="en-US" sz="2400" dirty="0">
                <a:latin typeface="+mj-lt"/>
                <a:cs typeface="Arial"/>
              </a:rPr>
              <a:t>Andrew Boal, FIAA</a:t>
            </a:r>
          </a:p>
        </p:txBody>
      </p:sp>
    </p:spTree>
    <p:extLst>
      <p:ext uri="{BB962C8B-B14F-4D97-AF65-F5344CB8AC3E}">
        <p14:creationId xmlns:p14="http://schemas.microsoft.com/office/powerpoint/2010/main" val="2999993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B83023-70E4-FBBB-39E1-79D6C63270EF}"/>
              </a:ext>
            </a:extLst>
          </p:cNvPr>
          <p:cNvSpPr>
            <a:spLocks noGrp="1"/>
          </p:cNvSpPr>
          <p:nvPr>
            <p:ph type="sldNum" sz="quarter" idx="12"/>
          </p:nvPr>
        </p:nvSpPr>
        <p:spPr/>
        <p:txBody>
          <a:bodyPr/>
          <a:lstStyle/>
          <a:p>
            <a:fld id="{741AFF56-1126-4107-9C02-BC0EFBF16431}" type="slidenum">
              <a:rPr lang="en-GB" smtClean="0"/>
              <a:pPr/>
              <a:t>9</a:t>
            </a:fld>
            <a:endParaRPr lang="en-GB"/>
          </a:p>
        </p:txBody>
      </p:sp>
      <p:sp>
        <p:nvSpPr>
          <p:cNvPr id="3" name="Rectangle 2">
            <a:extLst>
              <a:ext uri="{FF2B5EF4-FFF2-40B4-BE49-F238E27FC236}">
                <a16:creationId xmlns:a16="http://schemas.microsoft.com/office/drawing/2014/main" id="{61DD4D79-71F4-E1C5-9BAD-71FC707442E4}"/>
              </a:ext>
              <a:ext uri="{C183D7F6-B498-43B3-948B-1728B52AA6E4}">
                <adec:decorative xmlns:adec="http://schemas.microsoft.com/office/drawing/2017/decorative" val="1"/>
              </a:ext>
            </a:extLst>
          </p:cNvPr>
          <p:cNvSpPr/>
          <p:nvPr>
            <p:custDataLst>
              <p:tags r:id="rId2"/>
            </p:custDataLst>
          </p:nvPr>
        </p:nvSpPr>
        <p:spPr>
          <a:xfrm>
            <a:off x="444693" y="1742703"/>
            <a:ext cx="2371696" cy="2371696"/>
          </a:xfrm>
          <a:prstGeom prst="rect">
            <a:avLst/>
          </a:prstGeom>
          <a:blipFill>
            <a:blip>
              <a:extLst>
                <a:ext uri="{96DAC541-7B7A-43D3-8B79-37D633B846F1}">
                  <asvg:svgBlip xmlns:asvg="http://schemas.microsoft.com/office/drawing/2016/SVG/main" r:embed="rId5"/>
                </a:ext>
              </a:extLst>
            </a:blip>
            <a:stretch>
              <a:fillRect/>
            </a:stretch>
          </a:bli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descr="When you think of someone with strong executive presence, what is the first word that comes to mind?">
            <a:extLst>
              <a:ext uri="{FF2B5EF4-FFF2-40B4-BE49-F238E27FC236}">
                <a16:creationId xmlns:a16="http://schemas.microsoft.com/office/drawing/2014/main" id="{8CF2F0AF-F0BA-1E86-AF7A-7163D52A23FB}"/>
              </a:ext>
            </a:extLst>
          </p:cNvPr>
          <p:cNvSpPr/>
          <p:nvPr>
            <p:custDataLst>
              <p:tags r:id="rId3"/>
            </p:custDataLst>
          </p:nvPr>
        </p:nvSpPr>
        <p:spPr>
          <a:xfrm>
            <a:off x="3112851" y="1000897"/>
            <a:ext cx="8486226" cy="3855308"/>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000" b="1">
                <a:solidFill>
                  <a:srgbClr val="000000"/>
                </a:solidFill>
              </a:rPr>
              <a:t>When you think of someone with strong executive presence, what is the first word that comes to mind?</a:t>
            </a:r>
            <a:endParaRPr lang="en-AU" sz="3000" b="1">
              <a:solidFill>
                <a:srgbClr val="000000"/>
              </a:solidFill>
            </a:endParaRPr>
          </a:p>
        </p:txBody>
      </p:sp>
      <p:sp>
        <p:nvSpPr>
          <p:cNvPr id="5" name="Rectangle 4" descr="The Slido app must be installed on every computer you’re presenting from">
            <a:extLst>
              <a:ext uri="{FF2B5EF4-FFF2-40B4-BE49-F238E27FC236}">
                <a16:creationId xmlns:a16="http://schemas.microsoft.com/office/drawing/2014/main" id="{8C51DE83-4977-DA61-01E6-2C97E029B93A}"/>
              </a:ext>
            </a:extLst>
          </p:cNvPr>
          <p:cNvSpPr/>
          <p:nvPr/>
        </p:nvSpPr>
        <p:spPr>
          <a:xfrm>
            <a:off x="0" y="5820032"/>
            <a:ext cx="12192001" cy="1037968"/>
          </a:xfrm>
          <a:prstGeom prst="rect">
            <a:avLst/>
          </a:prstGeom>
          <a:solidFill>
            <a:srgbClr val="198038"/>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741155" tIns="259404" rIns="1852888" bIns="203818" rtlCol="0" anchor="ctr">
            <a:normAutofit fontScale="85000" lnSpcReduction="20000"/>
          </a:bodyPr>
          <a:lstStyle/>
          <a:p>
            <a:r>
              <a:rPr lang="en-US" sz="2600">
                <a:solidFill>
                  <a:srgbClr val="FFFFFF"/>
                </a:solidFill>
              </a:rPr>
              <a:t>The </a:t>
            </a:r>
            <a:r>
              <a:rPr lang="en-US" sz="2600">
                <a:solidFill>
                  <a:srgbClr val="FFFFFF"/>
                </a:solidFill>
                <a:hlinkClick r:id="rId6">
                  <a:extLst>
                    <a:ext uri="{A12FA001-AC4F-418D-AE19-62706E023703}">
                      <ahyp:hlinkClr xmlns:ahyp="http://schemas.microsoft.com/office/drawing/2018/hyperlinkcolor" val="tx"/>
                    </a:ext>
                  </a:extLst>
                </a:hlinkClick>
              </a:rPr>
              <a:t>Slido app</a:t>
            </a:r>
            <a:r>
              <a:rPr lang="en-US" sz="2600">
                <a:solidFill>
                  <a:srgbClr val="FFFFFF"/>
                </a:solidFill>
              </a:rPr>
              <a:t> must be installed on every computer you’re presenting from</a:t>
            </a:r>
            <a:endParaRPr lang="en-AU" sz="2600">
              <a:solidFill>
                <a:srgbClr val="FFFFFF"/>
              </a:solidFill>
            </a:endParaRPr>
          </a:p>
        </p:txBody>
      </p:sp>
      <p:pic>
        <p:nvPicPr>
          <p:cNvPr id="7" name="Graphic 6">
            <a:extLst>
              <a:ext uri="{FF2B5EF4-FFF2-40B4-BE49-F238E27FC236}">
                <a16:creationId xmlns:a16="http://schemas.microsoft.com/office/drawing/2014/main" id="{13808731-8439-013D-FE59-168FBB90BA2A}"/>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7"/>
              </a:ext>
            </a:extLst>
          </a:blip>
          <a:stretch>
            <a:fillRect/>
          </a:stretch>
        </p:blipFill>
        <p:spPr>
          <a:xfrm>
            <a:off x="296462" y="6190785"/>
            <a:ext cx="296462" cy="296462"/>
          </a:xfrm>
          <a:prstGeom prst="rect">
            <a:avLst/>
          </a:prstGeom>
        </p:spPr>
      </p:pic>
      <p:sp>
        <p:nvSpPr>
          <p:cNvPr id="8" name="Trapezoid 7" descr="Do not edit&#10;How to change the design">
            <a:extLst>
              <a:ext uri="{FF2B5EF4-FFF2-40B4-BE49-F238E27FC236}">
                <a16:creationId xmlns:a16="http://schemas.microsoft.com/office/drawing/2014/main" id="{CC4FB5F4-F5E5-97FF-F7F9-9D945F464261}"/>
              </a:ext>
            </a:extLst>
          </p:cNvPr>
          <p:cNvSpPr/>
          <p:nvPr/>
        </p:nvSpPr>
        <p:spPr>
          <a:xfrm rot="2700000">
            <a:off x="9620371" y="514924"/>
            <a:ext cx="3335198" cy="778213"/>
          </a:xfrm>
          <a:prstGeom prst="trapezoid">
            <a:avLst>
              <a:gd name="adj" fmla="val 100000"/>
            </a:avLst>
          </a:prstGeom>
          <a:solidFill>
            <a:srgbClr val="EDFAF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70000" lnSpcReduction="20000"/>
          </a:bodyPr>
          <a:lstStyle/>
          <a:p>
            <a:pPr algn="ctr"/>
            <a:r>
              <a:rPr lang="en-US" sz="2600" b="1">
                <a:solidFill>
                  <a:srgbClr val="198038"/>
                </a:solidFill>
              </a:rPr>
              <a:t>Do not edit
</a:t>
            </a:r>
            <a:r>
              <a:rPr lang="en-US" sz="2200">
                <a:solidFill>
                  <a:srgbClr val="198038"/>
                </a:solidFill>
                <a:hlinkClick r:id="rId8">
                  <a:extLst>
                    <a:ext uri="{A12FA001-AC4F-418D-AE19-62706E023703}">
                      <ahyp:hlinkClr xmlns:ahyp="http://schemas.microsoft.com/office/drawing/2018/hyperlinkcolor" val="tx"/>
                    </a:ext>
                  </a:extLst>
                </a:hlinkClick>
              </a:rPr>
              <a:t>How to change the design</a:t>
            </a:r>
            <a:endParaRPr lang="en-AU" sz="2200">
              <a:solidFill>
                <a:srgbClr val="198038"/>
              </a:solidFill>
            </a:endParaRPr>
          </a:p>
        </p:txBody>
      </p:sp>
      <p:pic>
        <p:nvPicPr>
          <p:cNvPr id="10" name="Graphic 9">
            <a:extLst>
              <a:ext uri="{FF2B5EF4-FFF2-40B4-BE49-F238E27FC236}">
                <a16:creationId xmlns:a16="http://schemas.microsoft.com/office/drawing/2014/main" id="{6A9B18AC-706C-5D8E-7C81-5ECE52FB0135}"/>
              </a:ext>
              <a:ext uri="{C183D7F6-B498-43B3-948B-1728B52AA6E4}">
                <adec:decorative xmlns:adec="http://schemas.microsoft.com/office/drawing/2017/decorative" val="1"/>
              </a:ext>
            </a:extLst>
          </p:cNvPr>
          <p:cNvPicPr>
            <a:picLocks/>
          </p:cNvPicPr>
          <p:nvPr/>
        </p:nvPicPr>
        <p:blipFill>
          <a:blip>
            <a:extLst>
              <a:ext uri="{96DAC541-7B7A-43D3-8B79-37D633B846F1}">
                <asvg:svgBlip xmlns:asvg="http://schemas.microsoft.com/office/drawing/2016/SVG/main" r:embed="rId9"/>
              </a:ext>
            </a:extLst>
          </a:blip>
          <a:stretch>
            <a:fillRect/>
          </a:stretch>
        </p:blipFill>
        <p:spPr>
          <a:xfrm>
            <a:off x="10746748" y="6153727"/>
            <a:ext cx="1111733" cy="370578"/>
          </a:xfrm>
          <a:prstGeom prst="rect">
            <a:avLst/>
          </a:prstGeom>
        </p:spPr>
      </p:pic>
    </p:spTree>
    <p:custDataLst>
      <p:tags r:id="rId1"/>
    </p:custDataLst>
    <p:extLst>
      <p:ext uri="{BB962C8B-B14F-4D97-AF65-F5344CB8AC3E}">
        <p14:creationId xmlns:p14="http://schemas.microsoft.com/office/powerpoint/2010/main" val="4952376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20.0.7308"/>
  <p:tag name="SLIDO_PRESENTATION_ID" val="7175ea42-4a77-4877-a757-09a25bd32753"/>
  <p:tag name="SLIDO_EVENT_UUID" val="2f3d549b-54e1-43b2-8d14-cf958e5068b6"/>
  <p:tag name="SLIDO_EVENT_SECTION_UUID" val="1c355a7b-3c22-41bb-a922-8ba4069b987b"/>
</p:tagLst>
</file>

<file path=ppt/tags/tag10.xml><?xml version="1.0" encoding="utf-8"?>
<p:tagLst xmlns:a="http://schemas.openxmlformats.org/drawingml/2006/main" xmlns:r="http://schemas.openxmlformats.org/officeDocument/2006/relationships" xmlns:p="http://schemas.openxmlformats.org/presentationml/2006/main">
  <p:tag name="SLIDO_ELEMENT" val="title"/>
</p:tagLst>
</file>

<file path=ppt/tags/tag11.xml><?xml version="1.0" encoding="utf-8"?>
<p:tagLst xmlns:a="http://schemas.openxmlformats.org/drawingml/2006/main" xmlns:r="http://schemas.openxmlformats.org/officeDocument/2006/relationships" xmlns:p="http://schemas.openxmlformats.org/presentationml/2006/main">
  <p:tag name="SLIDO_METADATA" val="eyJUaW1lc3RhbXAiOjE3ODQ3NjkxMjd9"/>
  <p:tag name="SLIDO_TYPE" val="SlidoPoll"/>
  <p:tag name="SLIDO_POLL_UUID" val="23819d9c-fe52-4442-a02e-d9e9874a7d9f"/>
  <p:tag name="SLIDO_TIMELINE" val="W3sicG9sbFF1ZXN0aW9uVXVpZCI6ImE1ODk2NGM4LTRhYzEtNDZlNi1iZDRiLTE2YWFlN2NjZGUwZiIsInNob3dSZXN1bHRzIjp0cnVlLCJzaG93Q29ycmVjdEFuc3dlcnMiOmZhbHNlLCJ2b3RpbmdMb2NrZWQiOmZhbHNlfV0="/>
</p:tagLst>
</file>

<file path=ppt/tags/tag12.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13.xml><?xml version="1.0" encoding="utf-8"?>
<p:tagLst xmlns:a="http://schemas.openxmlformats.org/drawingml/2006/main" xmlns:r="http://schemas.openxmlformats.org/officeDocument/2006/relationships" xmlns:p="http://schemas.openxmlformats.org/presentationml/2006/main">
  <p:tag name="SLIDO_ELEMENT" val="title"/>
</p:tagLst>
</file>

<file path=ppt/tags/tag14.xml><?xml version="1.0" encoding="utf-8"?>
<p:tagLst xmlns:a="http://schemas.openxmlformats.org/drawingml/2006/main" xmlns:r="http://schemas.openxmlformats.org/officeDocument/2006/relationships" xmlns:p="http://schemas.openxmlformats.org/presentationml/2006/main">
  <p:tag name="SLIDO_METADATA" val="eyJUaW1lc3RhbXAiOjE3ODQ3NzM2MzV9"/>
  <p:tag name="SLIDO_TYPE" val="SlidoPoll"/>
  <p:tag name="SLIDO_POLL_UUID" val="6714a392-de30-44cd-9ecf-dd504ac1b5c6"/>
  <p:tag name="SLIDO_TIMELINE" val="W3sicG9sbFF1ZXN0aW9uVXVpZCI6IjBkNWU4OTJkLTQ2ODgtNDAxZi1hZGRkLTZhMDRkNzgxM2RhOSIsInNob3dSZXN1bHRzIjp0cnVlLCJzaG93Q29ycmVjdEFuc3dlcnMiOmZhbHNlLCJ2b3RpbmdMb2NrZWQiOmZhbHNlfV0="/>
</p:tagLst>
</file>

<file path=ppt/tags/tag15.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16.xml><?xml version="1.0" encoding="utf-8"?>
<p:tagLst xmlns:a="http://schemas.openxmlformats.org/drawingml/2006/main" xmlns:r="http://schemas.openxmlformats.org/officeDocument/2006/relationships" xmlns:p="http://schemas.openxmlformats.org/presentationml/2006/main">
  <p:tag name="SLIDO_ELEMENT" val="title"/>
</p:tagLst>
</file>

<file path=ppt/tags/tag17.xml><?xml version="1.0" encoding="utf-8"?>
<p:tagLst xmlns:a="http://schemas.openxmlformats.org/drawingml/2006/main" xmlns:r="http://schemas.openxmlformats.org/officeDocument/2006/relationships" xmlns:p="http://schemas.openxmlformats.org/presentationml/2006/main">
  <p:tag name="SLIDO_METADATA" val="eyJUaW1lc3RhbXAiOjE3ODQ3NzM2NDF9"/>
  <p:tag name="SLIDO_TYPE" val="SlidoPoll"/>
  <p:tag name="SLIDO_POLL_UUID" val="5ee73fcf-68ed-4a80-b4f9-ee72bddd7e33"/>
  <p:tag name="SLIDO_TIMELINE" val="W3sicG9sbFF1ZXN0aW9uVXVpZCI6ImQwZjNhZmRiLWRmZDktNDg2YS05NDFhLWUwOGIyNGZiZDI3YiIsInNob3dSZXN1bHRzIjp0cnVlLCJzaG93Q29ycmVjdEFuc3dlcnMiOmZhbHNlLCJ2b3RpbmdMb2NrZWQiOmZhbHNlfV0="/>
</p:tagLst>
</file>

<file path=ppt/tags/tag18.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19.xml><?xml version="1.0" encoding="utf-8"?>
<p:tagLst xmlns:a="http://schemas.openxmlformats.org/drawingml/2006/main" xmlns:r="http://schemas.openxmlformats.org/officeDocument/2006/relationships" xmlns:p="http://schemas.openxmlformats.org/presentationml/2006/main">
  <p:tag name="SLIDO_ELEMENT" val="title"/>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3ODQ3NzM3MDd9"/>
  <p:tag name="SLIDO_TYPE" val="SlidoPoll"/>
  <p:tag name="SLIDO_POLL_UUID" val="8ed4481c-3caf-4aa3-b92f-145ddcb95f4b"/>
  <p:tag name="SLIDO_TIMELINE" val="W3sicG9sbFF1ZXN0aW9uVXVpZCI6IjM1ZTJkYTcwLWIwMTgtNDkwNi1iOWRlLTFmODJlNmY2ZDhmMyIsInNob3dSZXN1bHRzIjp0cnVlLCJzaG93Q29ycmVjdEFuc3dlcnMiOmZhbHNlLCJ2b3RpbmdMb2NrZWQiOmZhbHNlfV0="/>
</p:tagLst>
</file>

<file path=ppt/tags/tag20.xml><?xml version="1.0" encoding="utf-8"?>
<p:tagLst xmlns:a="http://schemas.openxmlformats.org/drawingml/2006/main" xmlns:r="http://schemas.openxmlformats.org/officeDocument/2006/relationships" xmlns:p="http://schemas.openxmlformats.org/presentationml/2006/main">
  <p:tag name="SLIDO_METADATA" val="eyJUaW1lc3RhbXAiOjE3ODQ3NzM2NDd9"/>
  <p:tag name="SLIDO_TYPE" val="SlidoPoll"/>
  <p:tag name="SLIDO_POLL_UUID" val="520df7d2-ac2c-47f2-b50d-f731fb052f3b"/>
  <p:tag name="SLIDO_TIMELINE" val="W3sicG9sbFF1ZXN0aW9uVXVpZCI6IjI2NDg4NDJkLTc5ODUtNDJlYi05NzU2LWQ2MjA2MWQ0OTNhNiIsInNob3dSZXN1bHRzIjp0cnVlLCJzaG93Q29ycmVjdEFuc3dlcnMiOmZhbHNlLCJ2b3RpbmdMb2NrZWQiOmZhbHNlfV0="/>
</p:tagLst>
</file>

<file path=ppt/tags/tag21.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22.xml><?xml version="1.0" encoding="utf-8"?>
<p:tagLst xmlns:a="http://schemas.openxmlformats.org/drawingml/2006/main" xmlns:r="http://schemas.openxmlformats.org/officeDocument/2006/relationships" xmlns:p="http://schemas.openxmlformats.org/presentationml/2006/main">
  <p:tag name="SLIDO_ELEMENT" val="title"/>
</p:tagLst>
</file>

<file path=ppt/tags/tag23.xml><?xml version="1.0" encoding="utf-8"?>
<p:tagLst xmlns:a="http://schemas.openxmlformats.org/drawingml/2006/main" xmlns:r="http://schemas.openxmlformats.org/officeDocument/2006/relationships" xmlns:p="http://schemas.openxmlformats.org/presentationml/2006/main">
  <p:tag name="SLIDO_METADATA" val="eyJUaW1lc3RhbXAiOjE3ODQ3NzM2NTJ9"/>
  <p:tag name="SLIDO_TYPE" val="SlidoPoll"/>
  <p:tag name="SLIDO_POLL_UUID" val="c6c4a255-357f-4d45-96dc-dd748bb05d03"/>
  <p:tag name="SLIDO_TIMELINE" val="W3sicG9sbFF1ZXN0aW9uVXVpZCI6IjI0YTZhOWQ4LTNlODgtNDM5MS1iOTZlLTdlODUwZTU0NzQ5ZiIsInNob3dSZXN1bHRzIjp0cnVlLCJzaG93Q29ycmVjdEFuc3dlcnMiOmZhbHNlLCJ2b3RpbmdMb2NrZWQiOmZhbHNlfV0="/>
</p:tagLst>
</file>

<file path=ppt/tags/tag2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25.xml><?xml version="1.0" encoding="utf-8"?>
<p:tagLst xmlns:a="http://schemas.openxmlformats.org/drawingml/2006/main" xmlns:r="http://schemas.openxmlformats.org/officeDocument/2006/relationships" xmlns:p="http://schemas.openxmlformats.org/presentationml/2006/main">
  <p:tag name="SLIDO_ELEMENT" val="title"/>
</p:tagLst>
</file>

<file path=ppt/tags/tag26.xml><?xml version="1.0" encoding="utf-8"?>
<p:tagLst xmlns:a="http://schemas.openxmlformats.org/drawingml/2006/main" xmlns:r="http://schemas.openxmlformats.org/officeDocument/2006/relationships" xmlns:p="http://schemas.openxmlformats.org/presentationml/2006/main">
  <p:tag name="SLIDO_METADATA" val="eyJUaW1lc3RhbXAiOjE3ODQyNzAwMDZ9"/>
  <p:tag name="SLIDO_TYPE" val="SlidoPoll"/>
  <p:tag name="SLIDO_POLL_UUID" val="6775bf91-9be1-4141-9c41-30101fe15072"/>
  <p:tag name="SLIDO_TIMELINE" val="W3sicG9sbFF1ZXN0aW9uVXVpZCI6IjYxZWI1NzI3LTljM2EtNDViZi1hNGI2LWI5OGRjZTU1NzNhNSIsInNob3dSZXN1bHRzIjp0cnVlLCJzaG93Q29ycmVjdEFuc3dlcnMiOmZhbHNlLCJ2b3RpbmdMb2NrZWQiOmZhbHNlfV0="/>
</p:tagLst>
</file>

<file path=ppt/tags/tag27.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28.xml><?xml version="1.0" encoding="utf-8"?>
<p:tagLst xmlns:a="http://schemas.openxmlformats.org/drawingml/2006/main" xmlns:r="http://schemas.openxmlformats.org/officeDocument/2006/relationships" xmlns:p="http://schemas.openxmlformats.org/presentationml/2006/main">
  <p:tag name="SLIDO_ELEMENT" val="title"/>
</p:tagLst>
</file>

<file path=ppt/tags/tag29.xml><?xml version="1.0" encoding="utf-8"?>
<p:tagLst xmlns:a="http://schemas.openxmlformats.org/drawingml/2006/main" xmlns:r="http://schemas.openxmlformats.org/officeDocument/2006/relationships" xmlns:p="http://schemas.openxmlformats.org/presentationml/2006/main">
  <p:tag name="SLIDO_METADATA" val="eyJUaW1lc3RhbXAiOjE3ODQyNjU4NzR9"/>
  <p:tag name="SLIDO_TYPE" val="SlidoQA"/>
</p:tagLst>
</file>

<file path=ppt/tags/tag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30.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QA"/>
</p:tagLst>
</file>

<file path=ppt/tags/tag31.xml><?xml version="1.0" encoding="utf-8"?>
<p:tagLst xmlns:a="http://schemas.openxmlformats.org/drawingml/2006/main" xmlns:r="http://schemas.openxmlformats.org/officeDocument/2006/relationships" xmlns:p="http://schemas.openxmlformats.org/presentationml/2006/main">
  <p:tag name="SLIDO_ELEMENT" val="title"/>
</p:tagLst>
</file>

<file path=ppt/tags/tag4.xml><?xml version="1.0" encoding="utf-8"?>
<p:tagLst xmlns:a="http://schemas.openxmlformats.org/drawingml/2006/main" xmlns:r="http://schemas.openxmlformats.org/officeDocument/2006/relationships" xmlns:p="http://schemas.openxmlformats.org/presentationml/2006/main">
  <p:tag name="SLIDO_ELEMENT" val="title"/>
</p:tagLst>
</file>

<file path=ppt/tags/tag5.xml><?xml version="1.0" encoding="utf-8"?>
<p:tagLst xmlns:a="http://schemas.openxmlformats.org/drawingml/2006/main" xmlns:r="http://schemas.openxmlformats.org/officeDocument/2006/relationships" xmlns:p="http://schemas.openxmlformats.org/presentationml/2006/main">
  <p:tag name="SLIDO_METADATA" val="eyJUaW1lc3RhbXAiOjE3ODQyNjUzMjV9"/>
  <p:tag name="SLIDO_TYPE" val="SlidoPoll"/>
  <p:tag name="SLIDO_POLL_UUID" val="357f4b50-ba9a-4874-9992-0364d35ed2fd"/>
  <p:tag name="SLIDO_TIMELINE" val="W3sicG9sbFF1ZXN0aW9uVXVpZCI6IjJhZDViMjhmLTM1MjMtNDFmMy1iZjYxLTNlMmU2MWQ5NmQwMyIsInNob3dSZXN1bHRzIjp0cnVlLCJzaG93Q29ycmVjdEFuc3dlcnMiOmZhbHNlLCJ2b3RpbmdMb2NrZWQiOmZhbHNlfV0="/>
</p:tagLst>
</file>

<file path=ppt/tags/tag6.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7.xml><?xml version="1.0" encoding="utf-8"?>
<p:tagLst xmlns:a="http://schemas.openxmlformats.org/drawingml/2006/main" xmlns:r="http://schemas.openxmlformats.org/officeDocument/2006/relationships" xmlns:p="http://schemas.openxmlformats.org/presentationml/2006/main">
  <p:tag name="SLIDO_ELEMENT" val="title"/>
</p:tagLst>
</file>

<file path=ppt/tags/tag8.xml><?xml version="1.0" encoding="utf-8"?>
<p:tagLst xmlns:a="http://schemas.openxmlformats.org/drawingml/2006/main" xmlns:r="http://schemas.openxmlformats.org/officeDocument/2006/relationships" xmlns:p="http://schemas.openxmlformats.org/presentationml/2006/main">
  <p:tag name="SLIDO_METADATA" val="eyJUaW1lc3RhbXAiOjE3ODQ3NjkxNDB9"/>
  <p:tag name="SLIDO_TYPE" val="SlidoPoll"/>
  <p:tag name="SLIDO_POLL_UUID" val="727fef93-6178-4627-94db-7417369322f8"/>
  <p:tag name="SLIDO_TIMELINE" val="W3sicG9sbFF1ZXN0aW9uVXVpZCI6IjU2ZmVjMmRiLTEwN2EtNDY5NC1hMGEyLTJkMzk4MmU5Yzk1NiIsInNob3dSZXN1bHRzIjp0cnVlLCJzaG93Q29ycmVjdEFuc3dlcnMiOmZhbHNlLCJ2b3RpbmdMb2NrZWQiOmZhbHNlfV0="/>
</p:tagLst>
</file>

<file path=ppt/tags/tag9.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heme/theme1.xml><?xml version="1.0" encoding="utf-8"?>
<a:theme xmlns:a="http://schemas.openxmlformats.org/drawingml/2006/main" name="Office Theme">
  <a:themeElements>
    <a:clrScheme name="Actuaries">
      <a:dk1>
        <a:srgbClr val="000000"/>
      </a:dk1>
      <a:lt1>
        <a:srgbClr val="FFFFFF"/>
      </a:lt1>
      <a:dk2>
        <a:srgbClr val="323232"/>
      </a:dk2>
      <a:lt2>
        <a:srgbClr val="EBEBEB"/>
      </a:lt2>
      <a:accent1>
        <a:srgbClr val="3C69FF"/>
      </a:accent1>
      <a:accent2>
        <a:srgbClr val="313131"/>
      </a:accent2>
      <a:accent3>
        <a:srgbClr val="5B5B5B"/>
      </a:accent3>
      <a:accent4>
        <a:srgbClr val="838484"/>
      </a:accent4>
      <a:accent5>
        <a:srgbClr val="ADADAD"/>
      </a:accent5>
      <a:accent6>
        <a:srgbClr val="D6D6D6"/>
      </a:accent6>
      <a:hlink>
        <a:srgbClr val="0563C1"/>
      </a:hlink>
      <a:folHlink>
        <a:srgbClr val="954F72"/>
      </a:folHlink>
    </a:clrScheme>
    <a:fontScheme name="Actuaries">
      <a:majorFont>
        <a:latin typeface="ABC Oracle"/>
        <a:ea typeface=""/>
        <a:cs typeface=""/>
      </a:majorFont>
      <a:minorFont>
        <a:latin typeface="ABC Orac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Actuaries">
      <a:dk1>
        <a:srgbClr val="000000"/>
      </a:dk1>
      <a:lt1>
        <a:srgbClr val="FFFFFF"/>
      </a:lt1>
      <a:dk2>
        <a:srgbClr val="323232"/>
      </a:dk2>
      <a:lt2>
        <a:srgbClr val="EBEBEB"/>
      </a:lt2>
      <a:accent1>
        <a:srgbClr val="3C69FF"/>
      </a:accent1>
      <a:accent2>
        <a:srgbClr val="313131"/>
      </a:accent2>
      <a:accent3>
        <a:srgbClr val="5B5B5B"/>
      </a:accent3>
      <a:accent4>
        <a:srgbClr val="838484"/>
      </a:accent4>
      <a:accent5>
        <a:srgbClr val="ADADAD"/>
      </a:accent5>
      <a:accent6>
        <a:srgbClr val="D6D6D6"/>
      </a:accent6>
      <a:hlink>
        <a:srgbClr val="0563C1"/>
      </a:hlink>
      <a:folHlink>
        <a:srgbClr val="954F72"/>
      </a:folHlink>
    </a:clrScheme>
    <a:fontScheme name="Actuaries">
      <a:majorFont>
        <a:latin typeface="ABC Oracle"/>
        <a:ea typeface=""/>
        <a:cs typeface=""/>
      </a:majorFont>
      <a:minorFont>
        <a:latin typeface="ABC Orac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9043e53-a078-4fe1-9a97-1dc890974721">
      <Value>33</Value>
      <Value>40</Value>
      <Value>134</Value>
      <Value>29</Value>
      <Value>41</Value>
      <Value>57</Value>
    </TaxCatchAll>
    <_dlc_DocId xmlns="7c09f450-3099-4ab0-9797-308ed8a26daf">CE6YYQN64SX3-786882053-16802</_dlc_DocId>
    <Lastupdated xmlns="7b3e9424-693f-4334-9dc1-37abbe098301" xsi:nil="true"/>
    <Stop_x0020_publishing xmlns="b9043e53-a078-4fe1-9a97-1dc890974721" xsi:nil="true"/>
    <Region xmlns="b9043e53-a078-4fe1-9a97-1dc890974721" xsi:nil="true"/>
    <No_x0020_Web_x0020_Index xmlns="b9043e53-a078-4fe1-9a97-1dc890974721">false</No_x0020_Web_x0020_Index>
    <_dlc_DocIdUrl xmlns="7c09f450-3099-4ab0-9797-308ed8a26daf">
      <Url>https://actuaries.sharepoint.com/sites/DMS/_layouts/15/DocIdRedir.aspx?ID=CE6YYQN64SX3-786882053-16802</Url>
      <Description>CE6YYQN64SX3-786882053-16802</Description>
    </_dlc_DocIdUrl>
    <Start_x0020_publishing xmlns="b9043e53-a078-4fe1-9a97-1dc890974721" xsi:nil="true"/>
    <na442cf9b07645d39bff0c316c917a88 xmlns="b9043e53-a078-4fe1-9a97-1dc890974721">
      <Terms xmlns="http://schemas.microsoft.com/office/infopath/2007/PartnerControls"/>
    </na442cf9b07645d39bff0c316c917a88>
    <Published xmlns="b9043e53-a078-4fe1-9a97-1dc890974721">false</Published>
    <Level xmlns="b9043e53-a078-4fe1-9a97-1dc890974721" xsi:nil="true"/>
    <Availability xmlns="b9043e53-a078-4fe1-9a97-1dc890974721" xsi:nil="true"/>
    <_ExtendedDescription xmlns="http://schemas.microsoft.com/sharepoint/v3">You're good at what you do. The question this session asks is whether the right people know it.
For many actuaries, the gap isn't technical ability. It isn't even communication skill. It's visibility, the quiet, intentional kind that comes from knowing where to contribute, who to invest in, and how to ensure your expertise is seen by the people who influence what comes next. Most of us were never taught this. We were taught to do the work well and trust that people would notice.
Session 3 of the 2026 Career Series is built around that misconception and what to do about it.
This isn't a personal branding workshop. There are no elevator pitches and no LinkedIn exercises. It's an honest, practical conversation about how actuaries build careers that reflect the full weight of what they bring, without self-promotion, without stepping outside who they are.
What to expect
Young actuary and Chair, Shea McNaughton will facilitate lightning talks from three actuaries who've navigated Executive Presence at different stages and from different vantage points. 
Justin McGee Odger, a data science innovator who built and sold a startup. Andrew Matthews, a health specialist straddling consulting and academia, and Andrew Boal, a senior industry voice who has spent decades watching what separates the actuaries who advance from those who don't. Each brings a candid perspective on what they learned, what they got wrong, and what they'd do differently.
Throughout the evening, you'll have the opportunity to contribute anonymously to a series of live digital questions, surfacing where you're stuck, what's getting in the way, and where you want to be. 
Those responses and the wisdom of our speakers don't disappear after the session. They feed directly into the Executive Presence Toolkit - a practical, personalised resource sent to every attendee after the event, designed to be useful across your career, not just for one night.
What you'll take away
* Clarity on where your contribution currently lands, and where the gap is
* Honest insight into what decision-makers actually notice, and what they wish more actuaries understood
* An understanding of how volunteering and professional contribution function as career investment strategies
* Your Executive Presence Toolkit - built from the room, sent within a week of the event and designed to help you create action. 
Who this is for:
Any actuary who has ever wondered whether their work is reaching the people who matter and wants a practical framework for thinking about what to do next.</_ExtendedDescription>
    <External-link xmlns="b9043e53-a078-4fe1-9a97-1dc890974721" xsi:nil="true"/>
    <c245b723492e46feb8c242c474f81c06 xmlns="b9043e53-a078-4fe1-9a97-1dc890974721">
      <Terms xmlns="http://schemas.microsoft.com/office/infopath/2007/PartnerControls">
        <TermInfo xmlns="http://schemas.microsoft.com/office/infopath/2007/PartnerControls">
          <TermName xmlns="http://schemas.microsoft.com/office/infopath/2007/PartnerControls">Past Event</TermName>
          <TermId xmlns="http://schemas.microsoft.com/office/infopath/2007/PartnerControls">81820cd3-45f0-44e5-97c3-ef5505ffe26e</TermId>
        </TermInfo>
        <TermInfo xmlns="http://schemas.microsoft.com/office/infopath/2007/PartnerControls">
          <TermName xmlns="http://schemas.microsoft.com/office/infopath/2007/PartnerControls">Career development</TermName>
          <TermId xmlns="http://schemas.microsoft.com/office/infopath/2007/PartnerControls">52398053-a45e-463f-a2ca-62670deb570a</TermId>
        </TermInfo>
      </Terms>
    </c245b723492e46feb8c242c474f81c06>
    <lbd57a3197f24a75a016012f8260598a xmlns="b9043e53-a078-4fe1-9a97-1dc890974721">
      <Terms xmlns="http://schemas.microsoft.com/office/infopath/2007/PartnerControls">
        <TermInfo xmlns="http://schemas.microsoft.com/office/infopath/2007/PartnerControls">
          <TermName xmlns="http://schemas.microsoft.com/office/infopath/2007/PartnerControls">Career and Leadership</TermName>
          <TermId xmlns="http://schemas.microsoft.com/office/infopath/2007/PartnerControls">853bd297-72bd-456f-8dfb-d6ec70f921f9</TermId>
        </TermInfo>
      </Terms>
    </lbd57a3197f24a75a016012f8260598a>
    <ifb2a14d9ef14379a3042bde0b0232b7 xmlns="b9043e53-a078-4fe1-9a97-1dc890974721">
      <Terms xmlns="http://schemas.microsoft.com/office/infopath/2007/PartnerControls">
        <TermInfo xmlns="http://schemas.microsoft.com/office/infopath/2007/PartnerControls">
          <TermName xmlns="http://schemas.microsoft.com/office/infopath/2007/PartnerControls">Presentation slides</TermName>
          <TermId xmlns="http://schemas.microsoft.com/office/infopath/2007/PartnerControls">82514a72-d478-4557-818e-561b0f30fbaf</TermId>
        </TermInfo>
      </Terms>
    </ifb2a14d9ef14379a3042bde0b0232b7>
    <g6881e4ce23a4b13a21acda1c762ef3b xmlns="b9043e53-a078-4fe1-9a97-1dc890974721">
      <Terms xmlns="http://schemas.microsoft.com/office/infopath/2007/PartnerControls">
        <TermInfo xmlns="http://schemas.microsoft.com/office/infopath/2007/PartnerControls">
          <TermName xmlns="http://schemas.microsoft.com/office/infopath/2007/PartnerControls">Young Actuaries Program</TermName>
          <TermId xmlns="http://schemas.microsoft.com/office/infopath/2007/PartnerControls">90a603c6-383b-41a7-a35d-2c930944afd5</TermId>
        </TermInfo>
      </Terms>
    </g6881e4ce23a4b13a21acda1c762ef3b>
    <TaxCatchAllLabel xmlns="b9043e53-a078-4fe1-9a97-1dc890974721" xsi:nil="true"/>
    <_dlc_DocIdPersistId xmlns="7c09f450-3099-4ab0-9797-308ed8a26daf" xsi:nil="true"/>
    <Source_x0020_Document_x0020_ID xmlns="b9043e53-a078-4fe1-9a97-1dc890974721" xsi:nil="true"/>
    <Age_x0020_Group xmlns="b9043e53-a078-4fe1-9a97-1dc890974721" xsi:nil="true"/>
    <a1da6ed942364e6aa931c032ae078b9a xmlns="b9043e53-a078-4fe1-9a97-1dc890974721">
      <Terms xmlns="http://schemas.microsoft.com/office/infopath/2007/PartnerControls">
        <TermInfo xmlns="http://schemas.microsoft.com/office/infopath/2007/PartnerControls">
          <TermName xmlns="http://schemas.microsoft.com/office/infopath/2007/PartnerControls">Presentation Slides</TermName>
          <TermId xmlns="http://schemas.microsoft.com/office/infopath/2007/PartnerControls">d40094d7-41bb-4670-ae67-14554674b2a3</TermId>
        </TermInfo>
      </Terms>
    </a1da6ed942364e6aa931c032ae078b9a>
    <CPD xmlns="b9043e53-a078-4fe1-9a97-1dc890974721">1</CPD>
    <Membership xmlns="b9043e53-a078-4fe1-9a97-1dc890974721" xsi:nil="true"/>
    <DMS_Type xmlns="b9043e53-a078-4fe1-9a97-1dc890974721" xsi:nil="true"/>
    <CMS_x0020_Document_x0020_ID xmlns="b9043e53-a078-4fe1-9a97-1dc890974721" xsi:nil="true"/>
    <Created-Date xmlns="b9043e53-a078-4fe1-9a97-1dc890974721">2026-07-22T14:00:00+00:00</Created-Date>
    <wic_System_Copyright xmlns="http://schemas.microsoft.com/sharepoint/v3/fields" xsi:nil="true"/>
    <new-release-expiry xmlns="b9043e53-a078-4fe1-9a97-1dc89097472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MS Document" ma:contentTypeID="0x0101005B474B5874136940B1FCFFA385B6F80C00B91DFC3462D36342B5E9C63B1B6AF453" ma:contentTypeVersion="208" ma:contentTypeDescription="" ma:contentTypeScope="" ma:versionID="bad0d07f1b6e8c1b79345029eaf745f9">
  <xsd:schema xmlns:xsd="http://www.w3.org/2001/XMLSchema" xmlns:xs="http://www.w3.org/2001/XMLSchema" xmlns:p="http://schemas.microsoft.com/office/2006/metadata/properties" xmlns:ns1="http://schemas.microsoft.com/sharepoint/v3" xmlns:ns2="b9043e53-a078-4fe1-9a97-1dc890974721" xmlns:ns3="http://schemas.microsoft.com/sharepoint/v3/fields" xmlns:ns4="7c09f450-3099-4ab0-9797-308ed8a26daf" xmlns:ns5="7b3e9424-693f-4334-9dc1-37abbe098301" targetNamespace="http://schemas.microsoft.com/office/2006/metadata/properties" ma:root="true" ma:fieldsID="ada8bf7435599ade032303e531caa99a" ns1:_="" ns2:_="" ns3:_="" ns4:_="" ns5:_="">
    <xsd:import namespace="http://schemas.microsoft.com/sharepoint/v3"/>
    <xsd:import namespace="b9043e53-a078-4fe1-9a97-1dc890974721"/>
    <xsd:import namespace="http://schemas.microsoft.com/sharepoint/v3/fields"/>
    <xsd:import namespace="7c09f450-3099-4ab0-9797-308ed8a26daf"/>
    <xsd:import namespace="7b3e9424-693f-4334-9dc1-37abbe098301"/>
    <xsd:element name="properties">
      <xsd:complexType>
        <xsd:sequence>
          <xsd:element name="documentManagement">
            <xsd:complexType>
              <xsd:all>
                <xsd:element ref="ns1:_ExtendedDescription" minOccurs="0"/>
                <xsd:element ref="ns2:CMS_x0020_Document_x0020_ID" minOccurs="0"/>
                <xsd:element ref="ns2:Created-Date" minOccurs="0"/>
                <xsd:element ref="ns2:CPD" minOccurs="0"/>
                <xsd:element ref="ns2:External-link" minOccurs="0"/>
                <xsd:element ref="ns2:Membership" minOccurs="0"/>
                <xsd:element ref="ns2:No_x0020_Web_x0020_Index" minOccurs="0"/>
                <xsd:element ref="ns4:_dlc_DocIdUrl" minOccurs="0"/>
                <xsd:element ref="ns2:Start_x0020_publishing" minOccurs="0"/>
                <xsd:element ref="ns2:Level" minOccurs="0"/>
                <xsd:element ref="ns2:Age_x0020_Group" minOccurs="0"/>
                <xsd:element ref="ns2:Availability" minOccurs="0"/>
                <xsd:element ref="ns2:Stop_x0020_publishing" minOccurs="0"/>
                <xsd:element ref="ns2:Source_x0020_Document_x0020_ID" minOccurs="0"/>
                <xsd:element ref="ns2:new-release-expiry" minOccurs="0"/>
                <xsd:element ref="ns2:Region" minOccurs="0"/>
                <xsd:element ref="ns2:DMS_Type" minOccurs="0"/>
                <xsd:element ref="ns2:ifb2a14d9ef14379a3042bde0b0232b7" minOccurs="0"/>
                <xsd:element ref="ns2:na442cf9b07645d39bff0c316c917a88" minOccurs="0"/>
                <xsd:element ref="ns2:g6881e4ce23a4b13a21acda1c762ef3b" minOccurs="0"/>
                <xsd:element ref="ns2:c245b723492e46feb8c242c474f81c06" minOccurs="0"/>
                <xsd:element ref="ns2:TaxCatchAll" minOccurs="0"/>
                <xsd:element ref="ns2:TaxCatchAllLabel" minOccurs="0"/>
                <xsd:element ref="ns2:a1da6ed942364e6aa931c032ae078b9a" minOccurs="0"/>
                <xsd:element ref="ns2:lbd57a3197f24a75a016012f8260598a" minOccurs="0"/>
                <xsd:element ref="ns2:Published" minOccurs="0"/>
                <xsd:element ref="ns4:_dlc_DocId" minOccurs="0"/>
                <xsd:element ref="ns3:wic_System_Copyright" minOccurs="0"/>
                <xsd:element ref="ns4:_dlc_DocIdPersistId" minOccurs="0"/>
                <xsd:element ref="ns5:Lastupdated" minOccurs="0"/>
                <xsd:element ref="ns5: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ExtendedDescription" ma:index="2" nillable="true" ma:displayName="Description" ma:description="DMS Description" ma:format="Dropdown" ma:internalName="_ExtendedDescription"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043e53-a078-4fe1-9a97-1dc890974721" elementFormDefault="qualified">
    <xsd:import namespace="http://schemas.microsoft.com/office/2006/documentManagement/types"/>
    <xsd:import namespace="http://schemas.microsoft.com/office/infopath/2007/PartnerControls"/>
    <xsd:element name="CMS_x0020_Document_x0020_ID" ma:index="3" nillable="true" ma:displayName="CMS Document ID" ma:description="ID of the document in CMS" ma:internalName="CMS_x0020_Document_x0020_ID" ma:readOnly="false">
      <xsd:simpleType>
        <xsd:restriction base="dms:Text">
          <xsd:maxLength value="255"/>
        </xsd:restriction>
      </xsd:simpleType>
    </xsd:element>
    <xsd:element name="Created-Date" ma:index="4" nillable="true" ma:displayName="Created-Date" ma:format="DateOnly" ma:internalName="Created_x002d_Date" ma:readOnly="false">
      <xsd:simpleType>
        <xsd:restriction base="dms:DateTime"/>
      </xsd:simpleType>
    </xsd:element>
    <xsd:element name="CPD" ma:index="6" nillable="true" ma:displayName="CPD" ma:decimals="2" ma:internalName="CPD" ma:readOnly="false">
      <xsd:simpleType>
        <xsd:restriction base="dms:Number"/>
      </xsd:simpleType>
    </xsd:element>
    <xsd:element name="External-link" ma:index="13" nillable="true" ma:displayName="External-link" ma:internalName="External_x002d_link" ma:readOnly="false">
      <xsd:simpleType>
        <xsd:restriction base="dms:Text">
          <xsd:maxLength value="255"/>
        </xsd:restriction>
      </xsd:simpleType>
    </xsd:element>
    <xsd:element name="Membership" ma:index="14" nillable="true" ma:displayName="Membership" ma:internalName="Membership" ma:readOnly="false">
      <xsd:simpleType>
        <xsd:restriction base="dms:Text">
          <xsd:maxLength value="255"/>
        </xsd:restriction>
      </xsd:simpleType>
    </xsd:element>
    <xsd:element name="No_x0020_Web_x0020_Index" ma:index="15" nillable="true" ma:displayName="No Web Index" ma:default="0" ma:internalName="No_x0020_Web_x0020_Index" ma:readOnly="false">
      <xsd:simpleType>
        <xsd:restriction base="dms:Boolean"/>
      </xsd:simpleType>
    </xsd:element>
    <xsd:element name="Start_x0020_publishing" ma:index="17" nillable="true" ma:displayName="Start publishing" ma:format="DateOnly" ma:hidden="true" ma:internalName="Start_x0020_publishing" ma:readOnly="false">
      <xsd:simpleType>
        <xsd:restriction base="dms:DateTime"/>
      </xsd:simpleType>
    </xsd:element>
    <xsd:element name="Level" ma:index="18" nillable="true" ma:displayName="Level" ma:hidden="true" ma:internalName="Level" ma:readOnly="false">
      <xsd:simpleType>
        <xsd:restriction base="dms:Text">
          <xsd:maxLength value="255"/>
        </xsd:restriction>
      </xsd:simpleType>
    </xsd:element>
    <xsd:element name="Age_x0020_Group" ma:index="19" nillable="true" ma:displayName="Age Group" ma:format="Dropdown" ma:hidden="true" ma:internalName="Age_x0020_Group" ma:readOnly="false">
      <xsd:simpleType>
        <xsd:restriction base="dms:Text">
          <xsd:maxLength value="255"/>
        </xsd:restriction>
      </xsd:simpleType>
    </xsd:element>
    <xsd:element name="Availability" ma:index="20" nillable="true" ma:displayName="Availability" ma:hidden="true" ma:internalName="Availability" ma:readOnly="false">
      <xsd:simpleType>
        <xsd:restriction base="dms:Text">
          <xsd:maxLength value="255"/>
        </xsd:restriction>
      </xsd:simpleType>
    </xsd:element>
    <xsd:element name="Stop_x0020_publishing" ma:index="21" nillable="true" ma:displayName="Stop publishing" ma:format="DateOnly" ma:hidden="true" ma:internalName="Stop_x0020_publishing" ma:readOnly="false">
      <xsd:simpleType>
        <xsd:restriction base="dms:DateTime"/>
      </xsd:simpleType>
    </xsd:element>
    <xsd:element name="Source_x0020_Document_x0020_ID" ma:index="22" nillable="true" ma:displayName="Source Document ID" ma:description="ID of the document in the Team Sites" ma:hidden="true" ma:internalName="Source_x0020_Document_x0020_ID" ma:readOnly="false">
      <xsd:simpleType>
        <xsd:restriction base="dms:Text">
          <xsd:maxLength value="255"/>
        </xsd:restriction>
      </xsd:simpleType>
    </xsd:element>
    <xsd:element name="new-release-expiry" ma:index="23" nillable="true" ma:displayName="new-release-expiry" ma:format="DateOnly" ma:hidden="true" ma:internalName="new_x002d_release_x002d_expiry" ma:readOnly="false">
      <xsd:simpleType>
        <xsd:restriction base="dms:DateTime"/>
      </xsd:simpleType>
    </xsd:element>
    <xsd:element name="Region" ma:index="24" nillable="true" ma:displayName="Region" ma:hidden="true" ma:internalName="Region" ma:readOnly="false">
      <xsd:simpleType>
        <xsd:restriction base="dms:Text">
          <xsd:maxLength value="255"/>
        </xsd:restriction>
      </xsd:simpleType>
    </xsd:element>
    <xsd:element name="DMS_Type" ma:index="25" nillable="true" ma:displayName="DMS_Type" ma:hidden="true" ma:internalName="DMS_Type" ma:readOnly="false">
      <xsd:simpleType>
        <xsd:restriction base="dms:Text">
          <xsd:maxLength value="255"/>
        </xsd:restriction>
      </xsd:simpleType>
    </xsd:element>
    <xsd:element name="ifb2a14d9ef14379a3042bde0b0232b7" ma:index="26" nillable="true" ma:taxonomy="true" ma:internalName="ifb2a14d9ef14379a3042bde0b0232b7" ma:taxonomyFieldName="Prototype_Content_Types" ma:displayName="Content_Types" ma:readOnly="false" ma:default="" ma:fieldId="{2fb2a14d-9ef1-4379-a304-2bde0b0232b7}" ma:sspId="599de3cb-4d49-453d-b800-5d7115dc628a" ma:termSetId="8bf43160-4240-4a14-b9c4-81e260e50208" ma:anchorId="00000000-0000-0000-0000-000000000000" ma:open="false" ma:isKeyword="false">
      <xsd:complexType>
        <xsd:sequence>
          <xsd:element ref="pc:Terms" minOccurs="0" maxOccurs="1"/>
        </xsd:sequence>
      </xsd:complexType>
    </xsd:element>
    <xsd:element name="na442cf9b07645d39bff0c316c917a88" ma:index="28" nillable="true" ma:taxonomy="true" ma:internalName="na442cf9b07645d39bff0c316c917a88" ma:taxonomyFieldName="Prototype_Education_Programs" ma:displayName="Qualifications_and_Lifelong_Learning" ma:readOnly="false" ma:default="" ma:fieldId="{7a442cf9-b076-45d3-9bff-0c316c917a88}" ma:taxonomyMulti="true" ma:sspId="599de3cb-4d49-453d-b800-5d7115dc628a" ma:termSetId="03d00ede-6ba3-415f-b99e-a9b924b20c9b" ma:anchorId="00000000-0000-0000-0000-000000000000" ma:open="false" ma:isKeyword="false">
      <xsd:complexType>
        <xsd:sequence>
          <xsd:element ref="pc:Terms" minOccurs="0" maxOccurs="1"/>
        </xsd:sequence>
      </xsd:complexType>
    </xsd:element>
    <xsd:element name="g6881e4ce23a4b13a21acda1c762ef3b" ma:index="30" nillable="true" ma:taxonomy="true" ma:internalName="g6881e4ce23a4b13a21acda1c762ef3b" ma:taxonomyFieldName="Prototype_Event_Types" ma:displayName="Event_Types" ma:readOnly="false" ma:default="" ma:fieldId="{06881e4c-e23a-4b13-a21a-cda1c762ef3b}" ma:sspId="599de3cb-4d49-453d-b800-5d7115dc628a" ma:termSetId="c11d6ec0-8d82-4edb-a7c3-61e9562d4773" ma:anchorId="00000000-0000-0000-0000-000000000000" ma:open="false" ma:isKeyword="false">
      <xsd:complexType>
        <xsd:sequence>
          <xsd:element ref="pc:Terms" minOccurs="0" maxOccurs="1"/>
        </xsd:sequence>
      </xsd:complexType>
    </xsd:element>
    <xsd:element name="c245b723492e46feb8c242c474f81c06" ma:index="32" nillable="true" ma:taxonomy="true" ma:internalName="c245b723492e46feb8c242c474f81c06" ma:taxonomyFieldName="Prototype_Tags" ma:displayName="DMS_Tags" ma:readOnly="false" ma:fieldId="{c245b723-492e-46fe-b8c2-42c474f81c06}" ma:taxonomyMulti="true" ma:sspId="599de3cb-4d49-453d-b800-5d7115dc628a" ma:termSetId="cb3da33c-e535-4ab0-b8bc-bc8e4c95dd5f" ma:anchorId="00000000-0000-0000-0000-000000000000" ma:open="false" ma:isKeyword="false">
      <xsd:complexType>
        <xsd:sequence>
          <xsd:element ref="pc:Terms" minOccurs="0" maxOccurs="1"/>
        </xsd:sequence>
      </xsd:complexType>
    </xsd:element>
    <xsd:element name="TaxCatchAll" ma:index="33" nillable="true" ma:displayName="Taxonomy Catch All Column" ma:hidden="true" ma:list="{a99bd1f2-8352-44bd-99e3-18fccfc5b22e}" ma:internalName="TaxCatchAll" ma:readOnly="false" ma:showField="CatchAllData" ma:web="7c09f450-3099-4ab0-9797-308ed8a26daf">
      <xsd:complexType>
        <xsd:complexContent>
          <xsd:extension base="dms:MultiChoiceLookup">
            <xsd:sequence>
              <xsd:element name="Value" type="dms:Lookup" maxOccurs="unbounded" minOccurs="0" nillable="true"/>
            </xsd:sequence>
          </xsd:extension>
        </xsd:complexContent>
      </xsd:complexType>
    </xsd:element>
    <xsd:element name="TaxCatchAllLabel" ma:index="34" nillable="true" ma:displayName="Taxonomy Catch All Column1" ma:hidden="true" ma:list="{a99bd1f2-8352-44bd-99e3-18fccfc5b22e}" ma:internalName="TaxCatchAllLabel" ma:readOnly="false" ma:showField="CatchAllDataLabel" ma:web="7c09f450-3099-4ab0-9797-308ed8a26daf">
      <xsd:complexType>
        <xsd:complexContent>
          <xsd:extension base="dms:MultiChoiceLookup">
            <xsd:sequence>
              <xsd:element name="Value" type="dms:Lookup" maxOccurs="unbounded" minOccurs="0" nillable="true"/>
            </xsd:sequence>
          </xsd:extension>
        </xsd:complexContent>
      </xsd:complexType>
    </xsd:element>
    <xsd:element name="a1da6ed942364e6aa931c032ae078b9a" ma:index="37" nillable="true" ma:taxonomy="true" ma:internalName="a1da6ed942364e6aa931c032ae078b9a" ma:taxonomyFieldName="Prototype_CPD_Activity_Format" ma:displayName="CPD_Activity_Format" ma:readOnly="false" ma:default="" ma:fieldId="{a1da6ed9-4236-4e6a-a931-c032ae078b9a}" ma:sspId="599de3cb-4d49-453d-b800-5d7115dc628a" ma:termSetId="4bf07c46-5940-460a-b59f-14a3af91a71d" ma:anchorId="00000000-0000-0000-0000-000000000000" ma:open="false" ma:isKeyword="false">
      <xsd:complexType>
        <xsd:sequence>
          <xsd:element ref="pc:Terms" minOccurs="0" maxOccurs="1"/>
        </xsd:sequence>
      </xsd:complexType>
    </xsd:element>
    <xsd:element name="lbd57a3197f24a75a016012f8260598a" ma:index="38" nillable="true" ma:taxonomy="true" ma:internalName="lbd57a3197f24a75a016012f8260598a" ma:taxonomyFieldName="Prototype_Practice_Area" ma:displayName="Practice_Area" ma:readOnly="false" ma:default="" ma:fieldId="{5bd57a31-97f2-4a75-a016-012f8260598a}" ma:taxonomyMulti="true" ma:sspId="599de3cb-4d49-453d-b800-5d7115dc628a" ma:termSetId="82bf7a2a-7f43-4f1c-b7bb-4a3a0ba5f298" ma:anchorId="00000000-0000-0000-0000-000000000000" ma:open="false" ma:isKeyword="false">
      <xsd:complexType>
        <xsd:sequence>
          <xsd:element ref="pc:Terms" minOccurs="0" maxOccurs="1"/>
        </xsd:sequence>
      </xsd:complexType>
    </xsd:element>
    <xsd:element name="Published" ma:index="40" nillable="true" ma:displayName="Published" ma:default="0" ma:hidden="true" ma:internalName="Published" ma:readOnly="fals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42" nillable="true" ma:displayName="Copyright" ma:hidden="true" ma:internalName="wic_System_Copyright"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c09f450-3099-4ab0-9797-308ed8a26daf" elementFormDefault="qualified">
    <xsd:import namespace="http://schemas.microsoft.com/office/2006/documentManagement/types"/>
    <xsd:import namespace="http://schemas.microsoft.com/office/infopath/2007/PartnerControls"/>
    <xsd:element name="_dlc_DocIdUrl" ma:index="16" nillable="true" ma:displayName="Document ID" ma:description="Permanent link to this document." ma:hidden="true" ma:internalName="_dlc_DocId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_dlc_DocId" ma:index="41" nillable="true" ma:displayName="Document ID Value" ma:description="The value of the document ID assigned to this item." ma:hidden="true" ma:indexed="true" ma:internalName="_dlc_DocId" ma:readOnly="false">
      <xsd:simpleType>
        <xsd:restriction base="dms:Text"/>
      </xsd:simpleType>
    </xsd:element>
    <xsd:element name="_dlc_DocIdPersistId" ma:index="43" nillable="true" ma:displayName="Persist ID" ma:description="Keep ID on add." ma:hidden="true" ma:internalName="_dlc_DocIdPersistId" ma:readOnly="fals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7b3e9424-693f-4334-9dc1-37abbe098301" elementFormDefault="qualified">
    <xsd:import namespace="http://schemas.microsoft.com/office/2006/documentManagement/types"/>
    <xsd:import namespace="http://schemas.microsoft.com/office/infopath/2007/PartnerControls"/>
    <xsd:element name="Lastupdated" ma:index="44" nillable="true" ma:displayName="Last updated" ma:format="DateOnly" ma:internalName="Lastupdated">
      <xsd:simpleType>
        <xsd:restriction base="dms:DateTime"/>
      </xsd:simpleType>
    </xsd:element>
    <xsd:element name="MediaServiceBillingMetadata" ma:index="4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5" ma:displayName="Author"/>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599de3cb-4d49-453d-b800-5d7115dc628a" ContentTypeId="0x0101005B474B5874136940B1FCFFA385B6F80C" PreviousValue="false"/>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3A7F36D-13F6-4DF0-A1FA-99BF5BE8352E}">
  <ds:schemaRefs>
    <ds:schemaRef ds:uri="http://purl.org/dc/terms/"/>
    <ds:schemaRef ds:uri="http://schemas.microsoft.com/office/2006/documentManagement/types"/>
    <ds:schemaRef ds:uri="http://purl.org/dc/elements/1.1/"/>
    <ds:schemaRef ds:uri="http://purl.org/dc/dcmitype/"/>
    <ds:schemaRef ds:uri="http://schemas.openxmlformats.org/package/2006/metadata/core-properties"/>
    <ds:schemaRef ds:uri="http://www.w3.org/XML/1998/namespace"/>
    <ds:schemaRef ds:uri="http://schemas.microsoft.com/office/infopath/2007/PartnerControls"/>
    <ds:schemaRef ds:uri="d9c311b5-4c39-4811-9850-26817f7f874b"/>
    <ds:schemaRef ds:uri="239c464c-7da5-49ae-8d0b-5e07464af581"/>
    <ds:schemaRef ds:uri="http://schemas.microsoft.com/office/2006/metadata/properties"/>
  </ds:schemaRefs>
</ds:datastoreItem>
</file>

<file path=customXml/itemProps2.xml><?xml version="1.0" encoding="utf-8"?>
<ds:datastoreItem xmlns:ds="http://schemas.openxmlformats.org/officeDocument/2006/customXml" ds:itemID="{D1C5BB3B-F372-43FF-9698-4AAF69CFC0DE}">
  <ds:schemaRefs>
    <ds:schemaRef ds:uri="http://schemas.microsoft.com/sharepoint/v3/contenttype/forms"/>
  </ds:schemaRefs>
</ds:datastoreItem>
</file>

<file path=customXml/itemProps3.xml><?xml version="1.0" encoding="utf-8"?>
<ds:datastoreItem xmlns:ds="http://schemas.openxmlformats.org/officeDocument/2006/customXml" ds:itemID="{895907D0-1492-4B66-993B-D6D42B09B4FC}"/>
</file>

<file path=customXml/itemProps4.xml><?xml version="1.0" encoding="utf-8"?>
<ds:datastoreItem xmlns:ds="http://schemas.openxmlformats.org/officeDocument/2006/customXml" ds:itemID="{1FC08474-2DC1-4820-B654-768755EDE349}"/>
</file>

<file path=customXml/itemProps5.xml><?xml version="1.0" encoding="utf-8"?>
<ds:datastoreItem xmlns:ds="http://schemas.openxmlformats.org/officeDocument/2006/customXml" ds:itemID="{8908A053-CE9D-4F5A-9BA9-7F60518FAC43}"/>
</file>

<file path=docProps/app.xml><?xml version="1.0" encoding="utf-8"?>
<Properties xmlns="http://schemas.openxmlformats.org/officeDocument/2006/extended-properties" xmlns:vt="http://schemas.openxmlformats.org/officeDocument/2006/docPropsVTypes">
  <TotalTime>1715</TotalTime>
  <Words>911</Words>
  <Application>Microsoft Office PowerPoint</Application>
  <PresentationFormat>Widescreen</PresentationFormat>
  <Paragraphs>135</Paragraphs>
  <Slides>44</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44</vt:i4>
      </vt:variant>
    </vt:vector>
  </HeadingPairs>
  <TitlesOfParts>
    <vt:vector size="52" baseType="lpstr">
      <vt:lpstr>ABC Oracle</vt:lpstr>
      <vt:lpstr>ABC Oracle Medium</vt:lpstr>
      <vt:lpstr>Aptos</vt:lpstr>
      <vt:lpstr>Arial</vt:lpstr>
      <vt:lpstr>Arial Nova</vt:lpstr>
      <vt:lpstr>Calibri</vt:lpstr>
      <vt:lpstr>Office Theme</vt:lpstr>
      <vt:lpstr>1_Office Theme</vt:lpstr>
      <vt:lpstr>Executive Presence -  Being visible where it counts</vt:lpstr>
      <vt:lpstr>In the spirit of reconciliation, the Actuaries Institute acknowledges the Traditional Custodians of lands on which we meet today, and their connections to country, sea and community. We pay our respect to their elders past and present and extend that respect to all Aboriginal and Torres Strait Islander peoples today.​</vt:lpstr>
      <vt:lpstr>Welcome to Executive Presence</vt:lpstr>
      <vt:lpstr>PowerPoint Presentation</vt:lpstr>
      <vt:lpstr>Learning Outcomes</vt:lpstr>
      <vt:lpstr>PowerPoint Presentation</vt:lpstr>
      <vt:lpstr>PowerPoint Presentation</vt:lpstr>
      <vt:lpstr>The Three C’s.  Andrew Boal, FIAA</vt:lpstr>
      <vt:lpstr>PowerPoint Presentation</vt:lpstr>
      <vt:lpstr>PowerPoint Presentation</vt:lpstr>
      <vt:lpstr>Creating the Conditions.  Andrew Matthews, FIAA</vt:lpstr>
      <vt:lpstr>PowerPoint Presentation</vt:lpstr>
      <vt:lpstr>You can’t outsource your voice.  Justin McGee Odger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It gets easier. 2. You might be surprised. 3. Your voice has value. 4. You can’t outsource your voice.</vt:lpstr>
      <vt:lpstr>Don’t await opportunity…</vt:lpstr>
      <vt:lpstr>PowerPoint Presentation</vt:lpstr>
      <vt:lpstr>PowerPoint Presentation</vt:lpstr>
      <vt:lpstr>Future Events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Career Series - Executive Presence</dc:title>
  <dc:creator>Andrew Boal, Andrew Matthews, Justin McGee Odger and Shea McNaughton</dc:creator>
  <cp:lastModifiedBy>Sam Ninness</cp:lastModifiedBy>
  <cp:revision>336</cp:revision>
  <cp:lastPrinted>2024-12-11T06:33:22Z</cp:lastPrinted>
  <dcterms:created xsi:type="dcterms:W3CDTF">2023-05-24T00:01:03Z</dcterms:created>
  <dcterms:modified xsi:type="dcterms:W3CDTF">2026-07-23T02:32:54Z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0x0101005B474B5874136940B1FCFFA385B6F80C00B91DFC3462D36342B5E9C63B1B6AF453</vt:lpwstr>
  </property>
  <property fmtid="{D5CDD505-2E9C-101B-9397-08002B2CF9AE}" pid="3" name="MediaServiceImageTags">
    <vt:lpwstr/>
  </property>
  <property fmtid="{D5CDD505-2E9C-101B-9397-08002B2CF9AE}" pid="4" name="_dlc_DocIdItemGuid">
    <vt:lpwstr>e6f88d98-8835-4f3d-922c-7752abf74df0</vt:lpwstr>
  </property>
  <property fmtid="{D5CDD505-2E9C-101B-9397-08002B2CF9AE}" pid="5" name="lcf76f155ced4ddcb4097134ff3c332f">
    <vt:lpwstr/>
  </property>
  <property fmtid="{D5CDD505-2E9C-101B-9397-08002B2CF9AE}" pid="6" name="Prototype_CPD_Activity_Format">
    <vt:lpwstr>33;#Presentation Slides|d40094d7-41bb-4670-ae67-14554674b2a3</vt:lpwstr>
  </property>
  <property fmtid="{D5CDD505-2E9C-101B-9397-08002B2CF9AE}" pid="7" name="Prototype_Education_Programs">
    <vt:lpwstr/>
  </property>
  <property fmtid="{D5CDD505-2E9C-101B-9397-08002B2CF9AE}" pid="8" name="Prototype_Event_Types">
    <vt:lpwstr>57;#Young Actuaries Program|90a603c6-383b-41a7-a35d-2c930944afd5</vt:lpwstr>
  </property>
  <property fmtid="{D5CDD505-2E9C-101B-9397-08002B2CF9AE}" pid="9" name="Prototype_Practice_Area">
    <vt:lpwstr>41;#Career and Leadership|853bd297-72bd-456f-8dfb-d6ec70f921f9</vt:lpwstr>
  </property>
  <property fmtid="{D5CDD505-2E9C-101B-9397-08002B2CF9AE}" pid="10" name="Prototype_Content_Types">
    <vt:lpwstr>29;#Presentation slides|82514a72-d478-4557-818e-561b0f30fbaf</vt:lpwstr>
  </property>
  <property fmtid="{D5CDD505-2E9C-101B-9397-08002B2CF9AE}" pid="11" name="Prototype_Tags">
    <vt:lpwstr>40;#Past Event|81820cd3-45f0-44e5-97c3-ef5505ffe26e;#134;#Career development|52398053-a45e-463f-a2ca-62670deb570a</vt:lpwstr>
  </property>
</Properties>
</file>