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Layouts/slideLayout4.xml" ContentType="application/vnd.openxmlformats-officedocument.presentationml.slideLayout+xml"/>
  <Override PartName="/ppt/slideLayouts/slideLayout28.xml" ContentType="application/vnd.openxmlformats-officedocument.presentationml.slideLayout+xml"/>
  <Override PartName="/customXml/itemProps11.xml" ContentType="application/vnd.openxmlformats-officedocument.customXmlProperties+xml"/>
  <Override PartName="/ppt/slideLayouts/slideLayout18.xml" ContentType="application/vnd.openxmlformats-officedocument.presentationml.slideLayout+xml"/>
  <Override PartName="/ppt/tags/tag1.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8.xml" ContentType="application/vnd.openxmlformats-officedocument.presentationml.notesSlide+xml"/>
  <Override PartName="/ppt/slideLayouts/slideLayout42.xml" ContentType="application/vnd.openxmlformats-officedocument.presentationml.slideLayout+xml"/>
  <Override PartName="/ppt/slideLayouts/slideLayout14.xml" ContentType="application/vnd.openxmlformats-officedocument.presentationml.slideLayout+xml"/>
  <Override PartName="/ppt/slides/slide10.xml" ContentType="application/vnd.openxmlformats-officedocument.presentationml.slide+xml"/>
  <Override PartName="/docMetadata/LabelInfo.xml" ContentType="application/vnd.ms-office.classificationlabels+xml"/>
  <Override PartName="/ppt/slides/slide9.xml" ContentType="application/vnd.openxmlformats-officedocument.presentationml.slide+xml"/>
  <Override PartName="/docProps/custom.xml" ContentType="application/vnd.openxmlformats-officedocument.custom-properties+xml"/>
  <Override PartName="/ppt/slideLayouts/slideLayout1.xml" ContentType="application/vnd.openxmlformats-officedocument.presentationml.slideLayout+xml"/>
  <Override PartName="/ppt/slideLayouts/slideLayout27.xml" ContentType="application/vnd.openxmlformats-officedocument.presentationml.slideLayout+xml"/>
  <Override PartName="/customXml/itemProps25.xml" ContentType="application/vnd.openxmlformats-officedocument.customXmlProperties+xml"/>
  <Override PartName="/docProps/core.xml" ContentType="application/vnd.openxmlformats-package.core-properties+xml"/>
  <Override PartName="/ppt/notesSlides/notesSlide1.xml" ContentType="application/vnd.openxmlformats-officedocument.presentationml.notesSlide+xml"/>
  <Override PartName="/ppt/slides/slide7.xml" ContentType="application/vnd.openxmlformats-officedocument.presentationml.slide+xml"/>
  <Override PartName="/ppt/slides/slide6.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customXml/itemProps24.xml" ContentType="application/vnd.openxmlformats-officedocument.customXmlProperties+xml"/>
  <Override PartName="/customXml/itemProps1.xml" ContentType="application/vnd.openxmlformats-officedocument.customXmlProperties+xml"/>
  <Override PartName="/customXml/itemProps10.xml" ContentType="application/vnd.openxmlformats-officedocument.customXmlProperties+xml"/>
  <Override PartName="/ppt/slideLayouts/slideLayout19.xml" ContentType="application/vnd.openxmlformats-officedocument.presentationml.slideLayout+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ppt/slideLayouts/slideLayout11.xml" ContentType="application/vnd.openxmlformats-officedocument.presentationml.slideLayout+xml"/>
  <Override PartName="/customXml/itemProps19.xml" ContentType="application/vnd.openxmlformats-officedocument.customXmlProperties+xml"/>
  <Override PartName="/ppt/slideLayouts/slideLayout10.xml" ContentType="application/vnd.openxmlformats-officedocument.presentationml.slideLayout+xml"/>
  <Override PartName="/customXml/itemProps2.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ppt/tableStyles.xml" ContentType="application/vnd.openxmlformats-officedocument.presentationml.tableStyles+xml"/>
  <Override PartName="/customXml/itemProps22.xml" ContentType="application/vnd.openxmlformats-officedocument.customXmlProperties+xml"/>
  <Override PartName="/customXml/itemProps23.xml" ContentType="application/vnd.openxmlformats-officedocument.customXmlProperties+xml"/>
  <Override PartName="/customXml/itemProps3.xml" ContentType="application/vnd.openxmlformats-officedocument.customXmlProperties+xml"/>
  <Override PartName="/ppt/notesSlides/notesSlide10.xml" ContentType="application/vnd.openxmlformats-officedocument.presentationml.notesSlide+xml"/>
  <Override PartName="/customXml/itemProps4.xml" ContentType="application/vnd.openxmlformats-officedocument.customXmlProperties+xml"/>
  <Override PartName="/customXml/itemProps5.xml" ContentType="application/vnd.openxmlformats-officedocument.customXmlProperties+xml"/>
  <Override PartName="/ppt/presentation.xml" ContentType="application/vnd.openxmlformats-officedocument.presentationml.presentation.main+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docProps/app.xml" ContentType="application/vnd.openxmlformats-officedocument.extended-properties+xml"/>
  <Override PartName="/ppt/handoutMasters/handoutMaster1.xml" ContentType="application/vnd.openxmlformats-officedocument.presentationml.handoutMaster+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slideLayouts/slideLayout40.xml" ContentType="application/vnd.openxmlformats-officedocument.presentationml.slideLayout+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ppt/slideLayouts/slideLayout41.xml" ContentType="application/vnd.openxmlformats-officedocument.presentationml.slideLayout+xml"/>
  <Override PartName="/ppt/slideLayouts/slideLayout21.xml" ContentType="application/vnd.openxmlformats-officedocument.presentationml.slideLayout+xml"/>
  <Override PartName="/ppt/slideLayouts/slideLayout3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slides/slide8.xml" ContentType="application/vnd.openxmlformats-officedocument.presentationml.slide+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customXml/itemProps26.xml" ContentType="application/vnd.openxmlformats-officedocument.customXmlProperties+xml"/>
  <Override PartName="/customXml/itemProps27.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40" r:id="rId26"/>
  </p:sldMasterIdLst>
  <p:notesMasterIdLst>
    <p:notesMasterId r:id="rId37"/>
  </p:notesMasterIdLst>
  <p:handoutMasterIdLst>
    <p:handoutMasterId r:id="rId38"/>
  </p:handoutMasterIdLst>
  <p:sldIdLst>
    <p:sldId id="341" r:id="rId27"/>
    <p:sldId id="263" r:id="rId28"/>
    <p:sldId id="441" r:id="rId29"/>
    <p:sldId id="443" r:id="rId30"/>
    <p:sldId id="442" r:id="rId31"/>
    <p:sldId id="444" r:id="rId32"/>
    <p:sldId id="445" r:id="rId33"/>
    <p:sldId id="450" r:id="rId34"/>
    <p:sldId id="447" r:id="rId35"/>
    <p:sldId id="452" r:id="rId36"/>
  </p:sldIdLst>
  <p:sldSz cx="12192000" cy="6858000"/>
  <p:notesSz cx="7315200" cy="9601200"/>
  <p:custDataLst>
    <p:tags r:id="rId39"/>
  </p:custData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160" userDrawn="1">
          <p15:clr>
            <a:srgbClr val="A4A3A4"/>
          </p15:clr>
        </p15:guide>
        <p15:guide id="3" pos="38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6D00"/>
    <a:srgbClr val="FFCD00"/>
    <a:srgbClr val="DA291C"/>
    <a:srgbClr val="DB291C"/>
    <a:srgbClr val="3EFAC5"/>
    <a:srgbClr val="0DF200"/>
    <a:srgbClr val="000000"/>
    <a:srgbClr val="201E1E"/>
    <a:srgbClr val="ED8B00"/>
    <a:srgbClr val="FF99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488EAA-7BC5-487A-9C80-A40693A240DA}" v="10" dt="2026-05-24T02:48:42.0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6707" autoAdjust="0"/>
  </p:normalViewPr>
  <p:slideViewPr>
    <p:cSldViewPr snapToGrid="0" showGuides="1">
      <p:cViewPr varScale="1">
        <p:scale>
          <a:sx n="74" d="100"/>
          <a:sy n="74" d="100"/>
        </p:scale>
        <p:origin x="1266" y="54"/>
      </p:cViewPr>
      <p:guideLst>
        <p:guide orient="horz" pos="2160"/>
        <p:guide pos="3840"/>
      </p:guideLst>
    </p:cSldViewPr>
  </p:slideViewPr>
  <p:outlineViewPr>
    <p:cViewPr>
      <p:scale>
        <a:sx n="33" d="100"/>
        <a:sy n="33" d="100"/>
      </p:scale>
      <p:origin x="0" y="-59190"/>
    </p:cViewPr>
  </p:outlineViewPr>
  <p:notesTextViewPr>
    <p:cViewPr>
      <p:scale>
        <a:sx n="3" d="2"/>
        <a:sy n="3" d="2"/>
      </p:scale>
      <p:origin x="0" y="0"/>
    </p:cViewPr>
  </p:notesTextViewPr>
  <p:sorterViewPr>
    <p:cViewPr>
      <p:scale>
        <a:sx n="81" d="100"/>
        <a:sy n="81" d="100"/>
      </p:scale>
      <p:origin x="0" y="0"/>
    </p:cViewPr>
  </p:sorterViewPr>
  <p:notesViewPr>
    <p:cSldViewPr snapToGrid="0" showGuides="1">
      <p:cViewPr varScale="1">
        <p:scale>
          <a:sx n="91" d="100"/>
          <a:sy n="91" d="100"/>
        </p:scale>
        <p:origin x="1680" y="78"/>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Master" Target="slideMasters/slideMaster1.xml"/><Relationship Id="rId39" Type="http://schemas.openxmlformats.org/officeDocument/2006/relationships/tags" Target="tags/tag1.xml"/><Relationship Id="rId21" Type="http://schemas.openxmlformats.org/officeDocument/2006/relationships/customXml" Target="../customXml/item21.xml"/><Relationship Id="rId34" Type="http://schemas.openxmlformats.org/officeDocument/2006/relationships/slide" Target="slides/slide8.xml"/><Relationship Id="rId42" Type="http://schemas.openxmlformats.org/officeDocument/2006/relationships/theme" Target="theme/theme1.xml"/><Relationship Id="rId47" Type="http://schemas.openxmlformats.org/officeDocument/2006/relationships/customXml" Target="../customXml/item27.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3.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6.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 Target="slides/slide2.xml"/><Relationship Id="rId36" Type="http://schemas.openxmlformats.org/officeDocument/2006/relationships/slide" Target="slides/slide10.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5.xml"/><Relationship Id="rId44"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tableStyles" Target="tableStyle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 Target="slides/slide7.xml"/><Relationship Id="rId38" Type="http://schemas.openxmlformats.org/officeDocument/2006/relationships/handoutMaster" Target="handoutMasters/handoutMaster1.xml"/><Relationship Id="rId46" Type="http://schemas.openxmlformats.org/officeDocument/2006/relationships/customXml" Target="../customXml/item26.xml"/><Relationship Id="rId20" Type="http://schemas.openxmlformats.org/officeDocument/2006/relationships/customXml" Target="../customXml/item20.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don, Jason" userId="7372b54c-abde-4229-b1c3-7f656e26fcc7" providerId="ADAL" clId="{52CCD029-7CBE-4486-BAEF-CCE06DC66A06}"/>
    <pc:docChg chg="delSld">
      <pc:chgData name="Gordon, Jason" userId="7372b54c-abde-4229-b1c3-7f656e26fcc7" providerId="ADAL" clId="{52CCD029-7CBE-4486-BAEF-CCE06DC66A06}" dt="2026-05-24T02:48:42.102" v="24" actId="47"/>
      <pc:docMkLst>
        <pc:docMk/>
      </pc:docMkLst>
      <pc:sldChg chg="del">
        <pc:chgData name="Gordon, Jason" userId="7372b54c-abde-4229-b1c3-7f656e26fcc7" providerId="ADAL" clId="{52CCD029-7CBE-4486-BAEF-CCE06DC66A06}" dt="2026-05-24T02:48:42.102" v="24" actId="47"/>
        <pc:sldMkLst>
          <pc:docMk/>
          <pc:sldMk cId="2552575641" sldId="344"/>
        </pc:sldMkLst>
      </pc:sldChg>
      <pc:sldChg chg="del">
        <pc:chgData name="Gordon, Jason" userId="7372b54c-abde-4229-b1c3-7f656e26fcc7" providerId="ADAL" clId="{52CCD029-7CBE-4486-BAEF-CCE06DC66A06}" dt="2026-05-24T02:48:39.623" v="21" actId="47"/>
        <pc:sldMkLst>
          <pc:docMk/>
          <pc:sldMk cId="4231841769" sldId="347"/>
        </pc:sldMkLst>
      </pc:sldChg>
      <pc:sldChg chg="del">
        <pc:chgData name="Gordon, Jason" userId="7372b54c-abde-4229-b1c3-7f656e26fcc7" providerId="ADAL" clId="{52CCD029-7CBE-4486-BAEF-CCE06DC66A06}" dt="2026-05-24T02:48:41.121" v="23" actId="47"/>
        <pc:sldMkLst>
          <pc:docMk/>
          <pc:sldMk cId="2718855235" sldId="351"/>
        </pc:sldMkLst>
      </pc:sldChg>
      <pc:sldChg chg="del">
        <pc:chgData name="Gordon, Jason" userId="7372b54c-abde-4229-b1c3-7f656e26fcc7" providerId="ADAL" clId="{52CCD029-7CBE-4486-BAEF-CCE06DC66A06}" dt="2026-05-24T02:48:33.039" v="0" actId="47"/>
        <pc:sldMkLst>
          <pc:docMk/>
          <pc:sldMk cId="3456344026" sldId="407"/>
        </pc:sldMkLst>
      </pc:sldChg>
      <pc:sldChg chg="del">
        <pc:chgData name="Gordon, Jason" userId="7372b54c-abde-4229-b1c3-7f656e26fcc7" providerId="ADAL" clId="{52CCD029-7CBE-4486-BAEF-CCE06DC66A06}" dt="2026-05-24T02:48:35.385" v="1" actId="47"/>
        <pc:sldMkLst>
          <pc:docMk/>
          <pc:sldMk cId="1123295680" sldId="411"/>
        </pc:sldMkLst>
      </pc:sldChg>
      <pc:sldChg chg="del">
        <pc:chgData name="Gordon, Jason" userId="7372b54c-abde-4229-b1c3-7f656e26fcc7" providerId="ADAL" clId="{52CCD029-7CBE-4486-BAEF-CCE06DC66A06}" dt="2026-05-24T02:48:35.787" v="2" actId="47"/>
        <pc:sldMkLst>
          <pc:docMk/>
          <pc:sldMk cId="1794631516" sldId="416"/>
        </pc:sldMkLst>
      </pc:sldChg>
      <pc:sldChg chg="del">
        <pc:chgData name="Gordon, Jason" userId="7372b54c-abde-4229-b1c3-7f656e26fcc7" providerId="ADAL" clId="{52CCD029-7CBE-4486-BAEF-CCE06DC66A06}" dt="2026-05-24T02:48:36.090" v="3" actId="47"/>
        <pc:sldMkLst>
          <pc:docMk/>
          <pc:sldMk cId="2654612190" sldId="417"/>
        </pc:sldMkLst>
      </pc:sldChg>
      <pc:sldChg chg="del">
        <pc:chgData name="Gordon, Jason" userId="7372b54c-abde-4229-b1c3-7f656e26fcc7" providerId="ADAL" clId="{52CCD029-7CBE-4486-BAEF-CCE06DC66A06}" dt="2026-05-24T02:48:36.377" v="4" actId="47"/>
        <pc:sldMkLst>
          <pc:docMk/>
          <pc:sldMk cId="1136753318" sldId="418"/>
        </pc:sldMkLst>
      </pc:sldChg>
      <pc:sldChg chg="del">
        <pc:chgData name="Gordon, Jason" userId="7372b54c-abde-4229-b1c3-7f656e26fcc7" providerId="ADAL" clId="{52CCD029-7CBE-4486-BAEF-CCE06DC66A06}" dt="2026-05-24T02:48:36.629" v="5" actId="47"/>
        <pc:sldMkLst>
          <pc:docMk/>
          <pc:sldMk cId="3602728833" sldId="419"/>
        </pc:sldMkLst>
      </pc:sldChg>
      <pc:sldChg chg="del">
        <pc:chgData name="Gordon, Jason" userId="7372b54c-abde-4229-b1c3-7f656e26fcc7" providerId="ADAL" clId="{52CCD029-7CBE-4486-BAEF-CCE06DC66A06}" dt="2026-05-24T02:48:36.866" v="6" actId="47"/>
        <pc:sldMkLst>
          <pc:docMk/>
          <pc:sldMk cId="3133277083" sldId="420"/>
        </pc:sldMkLst>
      </pc:sldChg>
      <pc:sldChg chg="del">
        <pc:chgData name="Gordon, Jason" userId="7372b54c-abde-4229-b1c3-7f656e26fcc7" providerId="ADAL" clId="{52CCD029-7CBE-4486-BAEF-CCE06DC66A06}" dt="2026-05-24T02:48:37.071" v="7" actId="47"/>
        <pc:sldMkLst>
          <pc:docMk/>
          <pc:sldMk cId="1268589487" sldId="421"/>
        </pc:sldMkLst>
      </pc:sldChg>
      <pc:sldChg chg="del">
        <pc:chgData name="Gordon, Jason" userId="7372b54c-abde-4229-b1c3-7f656e26fcc7" providerId="ADAL" clId="{52CCD029-7CBE-4486-BAEF-CCE06DC66A06}" dt="2026-05-24T02:48:37.251" v="8" actId="47"/>
        <pc:sldMkLst>
          <pc:docMk/>
          <pc:sldMk cId="2355143700" sldId="422"/>
        </pc:sldMkLst>
      </pc:sldChg>
      <pc:sldChg chg="del">
        <pc:chgData name="Gordon, Jason" userId="7372b54c-abde-4229-b1c3-7f656e26fcc7" providerId="ADAL" clId="{52CCD029-7CBE-4486-BAEF-CCE06DC66A06}" dt="2026-05-24T02:48:37.430" v="9" actId="47"/>
        <pc:sldMkLst>
          <pc:docMk/>
          <pc:sldMk cId="1867653882" sldId="423"/>
        </pc:sldMkLst>
      </pc:sldChg>
      <pc:sldChg chg="del">
        <pc:chgData name="Gordon, Jason" userId="7372b54c-abde-4229-b1c3-7f656e26fcc7" providerId="ADAL" clId="{52CCD029-7CBE-4486-BAEF-CCE06DC66A06}" dt="2026-05-24T02:48:37.635" v="10" actId="47"/>
        <pc:sldMkLst>
          <pc:docMk/>
          <pc:sldMk cId="2897614208" sldId="424"/>
        </pc:sldMkLst>
      </pc:sldChg>
      <pc:sldChg chg="del">
        <pc:chgData name="Gordon, Jason" userId="7372b54c-abde-4229-b1c3-7f656e26fcc7" providerId="ADAL" clId="{52CCD029-7CBE-4486-BAEF-CCE06DC66A06}" dt="2026-05-24T02:48:37.796" v="11" actId="47"/>
        <pc:sldMkLst>
          <pc:docMk/>
          <pc:sldMk cId="2970169212" sldId="425"/>
        </pc:sldMkLst>
      </pc:sldChg>
      <pc:sldChg chg="del">
        <pc:chgData name="Gordon, Jason" userId="7372b54c-abde-4229-b1c3-7f656e26fcc7" providerId="ADAL" clId="{52CCD029-7CBE-4486-BAEF-CCE06DC66A06}" dt="2026-05-24T02:48:37.996" v="12" actId="47"/>
        <pc:sldMkLst>
          <pc:docMk/>
          <pc:sldMk cId="7373632" sldId="426"/>
        </pc:sldMkLst>
      </pc:sldChg>
      <pc:sldChg chg="del">
        <pc:chgData name="Gordon, Jason" userId="7372b54c-abde-4229-b1c3-7f656e26fcc7" providerId="ADAL" clId="{52CCD029-7CBE-4486-BAEF-CCE06DC66A06}" dt="2026-05-24T02:48:38.192" v="13" actId="47"/>
        <pc:sldMkLst>
          <pc:docMk/>
          <pc:sldMk cId="585453547" sldId="427"/>
        </pc:sldMkLst>
      </pc:sldChg>
      <pc:sldChg chg="del">
        <pc:chgData name="Gordon, Jason" userId="7372b54c-abde-4229-b1c3-7f656e26fcc7" providerId="ADAL" clId="{52CCD029-7CBE-4486-BAEF-CCE06DC66A06}" dt="2026-05-24T02:48:38.355" v="14" actId="47"/>
        <pc:sldMkLst>
          <pc:docMk/>
          <pc:sldMk cId="3263624276" sldId="428"/>
        </pc:sldMkLst>
      </pc:sldChg>
      <pc:sldChg chg="del">
        <pc:chgData name="Gordon, Jason" userId="7372b54c-abde-4229-b1c3-7f656e26fcc7" providerId="ADAL" clId="{52CCD029-7CBE-4486-BAEF-CCE06DC66A06}" dt="2026-05-24T02:48:38.514" v="15" actId="47"/>
        <pc:sldMkLst>
          <pc:docMk/>
          <pc:sldMk cId="1602852859" sldId="429"/>
        </pc:sldMkLst>
      </pc:sldChg>
      <pc:sldChg chg="del">
        <pc:chgData name="Gordon, Jason" userId="7372b54c-abde-4229-b1c3-7f656e26fcc7" providerId="ADAL" clId="{52CCD029-7CBE-4486-BAEF-CCE06DC66A06}" dt="2026-05-24T02:48:38.723" v="16" actId="47"/>
        <pc:sldMkLst>
          <pc:docMk/>
          <pc:sldMk cId="3993878790" sldId="430"/>
        </pc:sldMkLst>
      </pc:sldChg>
      <pc:sldChg chg="del">
        <pc:chgData name="Gordon, Jason" userId="7372b54c-abde-4229-b1c3-7f656e26fcc7" providerId="ADAL" clId="{52CCD029-7CBE-4486-BAEF-CCE06DC66A06}" dt="2026-05-24T02:48:38.896" v="17" actId="47"/>
        <pc:sldMkLst>
          <pc:docMk/>
          <pc:sldMk cId="1325205469" sldId="431"/>
        </pc:sldMkLst>
      </pc:sldChg>
      <pc:sldChg chg="del">
        <pc:chgData name="Gordon, Jason" userId="7372b54c-abde-4229-b1c3-7f656e26fcc7" providerId="ADAL" clId="{52CCD029-7CBE-4486-BAEF-CCE06DC66A06}" dt="2026-05-24T02:48:39.075" v="18" actId="47"/>
        <pc:sldMkLst>
          <pc:docMk/>
          <pc:sldMk cId="3196427001" sldId="432"/>
        </pc:sldMkLst>
      </pc:sldChg>
      <pc:sldChg chg="del">
        <pc:chgData name="Gordon, Jason" userId="7372b54c-abde-4229-b1c3-7f656e26fcc7" providerId="ADAL" clId="{52CCD029-7CBE-4486-BAEF-CCE06DC66A06}" dt="2026-05-24T02:48:39.272" v="19" actId="47"/>
        <pc:sldMkLst>
          <pc:docMk/>
          <pc:sldMk cId="1325519060" sldId="433"/>
        </pc:sldMkLst>
      </pc:sldChg>
      <pc:sldChg chg="del">
        <pc:chgData name="Gordon, Jason" userId="7372b54c-abde-4229-b1c3-7f656e26fcc7" providerId="ADAL" clId="{52CCD029-7CBE-4486-BAEF-CCE06DC66A06}" dt="2026-05-24T02:48:39.452" v="20" actId="47"/>
        <pc:sldMkLst>
          <pc:docMk/>
          <pc:sldMk cId="4173776432" sldId="434"/>
        </pc:sldMkLst>
      </pc:sldChg>
      <pc:sldChg chg="del">
        <pc:chgData name="Gordon, Jason" userId="7372b54c-abde-4229-b1c3-7f656e26fcc7" providerId="ADAL" clId="{52CCD029-7CBE-4486-BAEF-CCE06DC66A06}" dt="2026-05-24T02:48:39.822" v="22" actId="47"/>
        <pc:sldMkLst>
          <pc:docMk/>
          <pc:sldMk cId="3724147616" sldId="446"/>
        </pc:sldMkLst>
      </pc:sldChg>
      <pc:sldMasterChg chg="delSldLayout">
        <pc:chgData name="Gordon, Jason" userId="7372b54c-abde-4229-b1c3-7f656e26fcc7" providerId="ADAL" clId="{52CCD029-7CBE-4486-BAEF-CCE06DC66A06}" dt="2026-05-24T02:48:42.102" v="24" actId="47"/>
        <pc:sldMasterMkLst>
          <pc:docMk/>
          <pc:sldMasterMk cId="1129917170" sldId="2147484140"/>
        </pc:sldMasterMkLst>
        <pc:sldLayoutChg chg="del">
          <pc:chgData name="Gordon, Jason" userId="7372b54c-abde-4229-b1c3-7f656e26fcc7" providerId="ADAL" clId="{52CCD029-7CBE-4486-BAEF-CCE06DC66A06}" dt="2026-05-24T02:48:42.102" v="24" actId="47"/>
          <pc:sldLayoutMkLst>
            <pc:docMk/>
            <pc:sldMasterMk cId="1129917170" sldId="2147484140"/>
            <pc:sldLayoutMk cId="1431999705" sldId="2147484177"/>
          </pc:sldLayoutMkLst>
        </pc:sldLayoutChg>
        <pc:sldLayoutChg chg="del">
          <pc:chgData name="Gordon, Jason" userId="7372b54c-abde-4229-b1c3-7f656e26fcc7" providerId="ADAL" clId="{52CCD029-7CBE-4486-BAEF-CCE06DC66A06}" dt="2026-05-24T02:48:41.121" v="23" actId="47"/>
          <pc:sldLayoutMkLst>
            <pc:docMk/>
            <pc:sldMasterMk cId="1129917170" sldId="2147484140"/>
            <pc:sldLayoutMk cId="3131117587" sldId="2147484178"/>
          </pc:sldLayoutMkLst>
        </pc:sldLayoutChg>
        <pc:sldLayoutChg chg="del">
          <pc:chgData name="Gordon, Jason" userId="7372b54c-abde-4229-b1c3-7f656e26fcc7" providerId="ADAL" clId="{52CCD029-7CBE-4486-BAEF-CCE06DC66A06}" dt="2026-05-24T02:48:33.039" v="0" actId="47"/>
          <pc:sldLayoutMkLst>
            <pc:docMk/>
            <pc:sldMasterMk cId="1129917170" sldId="2147484140"/>
            <pc:sldLayoutMk cId="1975196440" sldId="214748417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5/22/2026</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5/22/2026</a:t>
            </a:fld>
            <a:endParaRPr lang="en-US" dirty="0"/>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txBody>
          <a:bodyPr/>
          <a:lstStyle/>
          <a:p>
            <a:endParaRPr lang="en-AU"/>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1</a:t>
            </a:fld>
            <a:endParaRPr lang="en-US" dirty="0"/>
          </a:p>
        </p:txBody>
      </p:sp>
    </p:spTree>
    <p:extLst>
      <p:ext uri="{BB962C8B-B14F-4D97-AF65-F5344CB8AC3E}">
        <p14:creationId xmlns:p14="http://schemas.microsoft.com/office/powerpoint/2010/main" val="394709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85BAD-6E51-33D3-14DA-ACA0027E01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25763-5502-540F-B5AA-EF653C9B5CFF}"/>
              </a:ext>
            </a:extLst>
          </p:cNvPr>
          <p:cNvSpPr>
            <a:spLocks noGrp="1" noRot="1" noChangeAspect="1"/>
          </p:cNvSpPr>
          <p:nvPr>
            <p:ph type="sldImg"/>
          </p:nvPr>
        </p:nvSpPr>
        <p:spPr>
          <a:xfrm>
            <a:off x="458788" y="720725"/>
            <a:ext cx="6397625" cy="3598863"/>
          </a:xfrm>
        </p:spPr>
        <p:txBody>
          <a:bodyPr/>
          <a:lstStyle/>
          <a:p>
            <a:endParaRPr lang="en-AU"/>
          </a:p>
        </p:txBody>
      </p:sp>
      <p:sp>
        <p:nvSpPr>
          <p:cNvPr id="3" name="Notes Placeholder 2">
            <a:extLst>
              <a:ext uri="{FF2B5EF4-FFF2-40B4-BE49-F238E27FC236}">
                <a16:creationId xmlns:a16="http://schemas.microsoft.com/office/drawing/2014/main" id="{8549F882-2B20-9B2E-FC07-59A69E628CB7}"/>
              </a:ext>
            </a:extLst>
          </p:cNvPr>
          <p:cNvSpPr>
            <a:spLocks noGrp="1"/>
          </p:cNvSpPr>
          <p:nvPr>
            <p:ph type="body" idx="1"/>
          </p:nvPr>
        </p:nvSpPr>
        <p:spPr/>
        <p:txBody>
          <a:bodyPr>
            <a:normAutofit fontScale="92500" lnSpcReduction="10000"/>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t>Including actual decision making problems that the entity has experienced into the RAS (e.g. projects have run behind because of </a:t>
            </a:r>
            <a:r>
              <a:rPr lang="en-AU" dirty="0" err="1"/>
              <a:t>xyz</a:t>
            </a:r>
            <a:r>
              <a:rPr lang="en-AU" dirty="0"/>
              <a:t>, what would this mean from a decision making perspective) e.g. getting teams to work together better. Generally not funding. Collaboration.</a:t>
            </a:r>
          </a:p>
          <a:p>
            <a:endParaRPr lang="en-GB" dirty="0"/>
          </a:p>
          <a:p>
            <a:r>
              <a:rPr lang="en-GB" dirty="0"/>
              <a:t>All these considerations are particularly important for large organisations.</a:t>
            </a:r>
          </a:p>
          <a:p>
            <a:endParaRPr lang="en-GB" dirty="0"/>
          </a:p>
          <a:p>
            <a:r>
              <a:rPr lang="en-GB" dirty="0"/>
              <a:t>How to bring about collaboration? Esp in projects across different functions. Delivery vs delivered risk.</a:t>
            </a:r>
          </a:p>
          <a:p>
            <a:endParaRPr lang="en-GB" dirty="0"/>
          </a:p>
          <a:p>
            <a:pPr marL="285750" lvl="1" indent="-285750"/>
            <a:r>
              <a:rPr lang="en-AU" noProof="0" dirty="0"/>
              <a:t>Board should understand the mechanisms for how strategic objectives cascade throughout the organisation</a:t>
            </a:r>
          </a:p>
          <a:p>
            <a:pPr marL="285750" lvl="1" indent="-285750">
              <a:buFontTx/>
              <a:buChar char="-"/>
            </a:pPr>
            <a:r>
              <a:rPr lang="en-AU" noProof="0" dirty="0"/>
              <a:t>Board should also understand the mechanisms for how processes that are executed to achieve objectives are assessed for inclusion into any GRC system</a:t>
            </a:r>
          </a:p>
          <a:p>
            <a:pPr marL="285750" marR="0" lvl="1" indent="-285750" algn="l" defTabSz="1219170" rtl="0" eaLnBrk="1" fontAlgn="auto" latinLnBrk="0" hangingPunct="1">
              <a:lnSpc>
                <a:spcPct val="100000"/>
              </a:lnSpc>
              <a:spcBef>
                <a:spcPts val="0"/>
              </a:spcBef>
              <a:spcAft>
                <a:spcPts val="0"/>
              </a:spcAft>
              <a:buClrTx/>
              <a:buSzTx/>
              <a:buFontTx/>
              <a:buChar char="-"/>
              <a:tabLst/>
              <a:defRPr/>
            </a:pPr>
            <a:r>
              <a:rPr lang="en-AU" noProof="0" dirty="0"/>
              <a:t>Boards should also understand the mechanisms for how key controls are identified for each key process (as the basis for the operational risk profile)</a:t>
            </a:r>
          </a:p>
          <a:p>
            <a:pPr marL="0" lvl="1" indent="0">
              <a:buFontTx/>
              <a:buNone/>
            </a:pPr>
            <a:endParaRPr lang="en-AU" noProof="0" dirty="0"/>
          </a:p>
          <a:p>
            <a:pPr lvl="0"/>
            <a:r>
              <a:rPr lang="en-AU" sz="1400" dirty="0"/>
              <a:t>Get AI to do the summary. Get the summary signed off by the preparer that all relevant issues have been captured.</a:t>
            </a:r>
          </a:p>
          <a:p>
            <a:pPr lvl="0"/>
            <a:r>
              <a:rPr lang="en-AU" sz="1400" dirty="0"/>
              <a:t>Do a pie chart (done by AI) that maps to strategic objectives or Board regulatory requirements (so that the Board can understand if the paper needs to be tabled). Again at the discretion too of company secretary (but something that can be reviewed).</a:t>
            </a:r>
          </a:p>
          <a:p>
            <a:pPr marL="0" lvl="1" indent="0">
              <a:buFontTx/>
              <a:buNone/>
            </a:pPr>
            <a:endParaRPr lang="en-AU" noProof="0" dirty="0"/>
          </a:p>
          <a:p>
            <a:pPr marL="285750" lvl="1" indent="-285750">
              <a:buFontTx/>
              <a:buChar char="-"/>
            </a:pPr>
            <a:endParaRPr lang="en-GB" dirty="0"/>
          </a:p>
        </p:txBody>
      </p:sp>
      <p:sp>
        <p:nvSpPr>
          <p:cNvPr id="4" name="Slide Number Placeholder 3">
            <a:extLst>
              <a:ext uri="{FF2B5EF4-FFF2-40B4-BE49-F238E27FC236}">
                <a16:creationId xmlns:a16="http://schemas.microsoft.com/office/drawing/2014/main" id="{DEB8C659-5AD4-B6A9-512C-E63C170B5488}"/>
              </a:ext>
            </a:extLst>
          </p:cNvPr>
          <p:cNvSpPr>
            <a:spLocks noGrp="1"/>
          </p:cNvSpPr>
          <p:nvPr>
            <p:ph type="sldNum" sz="quarter" idx="10"/>
          </p:nvPr>
        </p:nvSpPr>
        <p:spPr/>
        <p:txBody>
          <a:bodyPr/>
          <a:lstStyle/>
          <a:p>
            <a:fld id="{C0F4A2C8-6C88-4E71-83EE-698B9D4FE22F}" type="slidenum">
              <a:rPr lang="en-US" smtClean="0"/>
              <a:pPr/>
              <a:t>10</a:t>
            </a:fld>
            <a:endParaRPr lang="en-US" dirty="0"/>
          </a:p>
        </p:txBody>
      </p:sp>
    </p:spTree>
    <p:extLst>
      <p:ext uri="{BB962C8B-B14F-4D97-AF65-F5344CB8AC3E}">
        <p14:creationId xmlns:p14="http://schemas.microsoft.com/office/powerpoint/2010/main" val="1662553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2</a:t>
            </a:fld>
            <a:endParaRPr lang="en-US" dirty="0"/>
          </a:p>
        </p:txBody>
      </p:sp>
    </p:spTree>
    <p:extLst>
      <p:ext uri="{BB962C8B-B14F-4D97-AF65-F5344CB8AC3E}">
        <p14:creationId xmlns:p14="http://schemas.microsoft.com/office/powerpoint/2010/main" val="819239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txBody>
          <a:bodyPr/>
          <a:lstStyle/>
          <a:p>
            <a:endParaRPr lang="en-AU"/>
          </a:p>
        </p:txBody>
      </p:sp>
      <p:sp>
        <p:nvSpPr>
          <p:cNvPr id="3" name="Notes Placeholder 2"/>
          <p:cNvSpPr>
            <a:spLocks noGrp="1"/>
          </p:cNvSpPr>
          <p:nvPr>
            <p:ph type="body" idx="1"/>
          </p:nvPr>
        </p:nvSpPr>
        <p:spPr/>
        <p:txBody>
          <a:bodyPr/>
          <a:lstStyle/>
          <a:p>
            <a:r>
              <a:rPr lang="en-AU" sz="1600" kern="1200" dirty="0">
                <a:solidFill>
                  <a:schemeClr val="tx1"/>
                </a:solidFill>
                <a:effectLst/>
                <a:latin typeface="Arial" panose="020B0604020202020204" pitchFamily="34" charset="0"/>
                <a:ea typeface="+mn-ea"/>
                <a:cs typeface="+mn-cs"/>
              </a:rPr>
              <a:t>1908 – same year Ford launched the Model T</a:t>
            </a:r>
          </a:p>
          <a:p>
            <a:pPr lvl="0"/>
            <a:r>
              <a:rPr lang="en-AU" sz="1600" kern="1200" dirty="0">
                <a:solidFill>
                  <a:schemeClr val="tx1"/>
                </a:solidFill>
                <a:effectLst/>
                <a:latin typeface="Arial" panose="020B0604020202020204" pitchFamily="34" charset="0"/>
                <a:ea typeface="+mn-ea"/>
                <a:cs typeface="+mn-cs"/>
              </a:rPr>
              <a:t>Pierre Dupont (Dupont Chemicals) assumed presidency.</a:t>
            </a:r>
          </a:p>
          <a:p>
            <a:pPr lvl="0"/>
            <a:r>
              <a:rPr lang="en-AU" sz="1600" kern="1200" dirty="0">
                <a:solidFill>
                  <a:schemeClr val="tx1"/>
                </a:solidFill>
                <a:effectLst/>
                <a:latin typeface="Arial" panose="020B0604020202020204" pitchFamily="34" charset="0"/>
                <a:ea typeface="+mn-ea"/>
                <a:cs typeface="+mn-cs"/>
              </a:rPr>
              <a:t>Alfred Sloan Hyatt roller bearing company 1916</a:t>
            </a:r>
          </a:p>
          <a:p>
            <a:pPr lvl="0"/>
            <a:r>
              <a:rPr lang="en-AU" sz="1600" kern="1200" dirty="0">
                <a:solidFill>
                  <a:schemeClr val="tx1"/>
                </a:solidFill>
                <a:effectLst/>
                <a:latin typeface="Arial" panose="020B0604020202020204" pitchFamily="34" charset="0"/>
                <a:ea typeface="+mn-ea"/>
                <a:cs typeface="+mn-cs"/>
              </a:rPr>
              <a:t>Sloan assumed presidency in 1923.</a:t>
            </a:r>
          </a:p>
          <a:p>
            <a:pPr lvl="0"/>
            <a:r>
              <a:rPr lang="en-AU" sz="1600" kern="1200" dirty="0">
                <a:solidFill>
                  <a:schemeClr val="tx1"/>
                </a:solidFill>
                <a:effectLst/>
                <a:latin typeface="Arial" panose="020B0604020202020204" pitchFamily="34" charset="0"/>
                <a:ea typeface="+mn-ea"/>
                <a:cs typeface="+mn-cs"/>
              </a:rPr>
              <a:t>Decentralisation was picked up by management consultants and implemented across North America and then into Europe after WII</a:t>
            </a:r>
          </a:p>
          <a:p>
            <a:pPr lvl="0"/>
            <a:endParaRPr lang="en-AU" sz="1600" kern="1200" dirty="0">
              <a:solidFill>
                <a:schemeClr val="tx1"/>
              </a:solidFill>
              <a:effectLst/>
              <a:latin typeface="Arial" panose="020B0604020202020204" pitchFamily="34" charset="0"/>
              <a:ea typeface="+mn-ea"/>
              <a:cs typeface="+mn-cs"/>
            </a:endParaRPr>
          </a:p>
          <a:p>
            <a:pPr lvl="0"/>
            <a:r>
              <a:rPr lang="en-AU" sz="1600" kern="1200" dirty="0">
                <a:solidFill>
                  <a:schemeClr val="tx1"/>
                </a:solidFill>
                <a:effectLst/>
                <a:latin typeface="Arial" panose="020B0604020202020204" pitchFamily="34" charset="0"/>
                <a:ea typeface="+mn-ea"/>
                <a:cs typeface="+mn-cs"/>
              </a:rPr>
              <a:t>Pricing Policy – prevent competition between brands.</a:t>
            </a:r>
          </a:p>
          <a:p>
            <a:pPr lvl="0"/>
            <a:endParaRPr lang="en-AU" sz="1600" kern="1200" dirty="0">
              <a:solidFill>
                <a:schemeClr val="tx1"/>
              </a:solidFill>
              <a:effectLst/>
              <a:latin typeface="Arial" panose="020B0604020202020204" pitchFamily="34" charset="0"/>
              <a:ea typeface="+mn-ea"/>
              <a:cs typeface="+mn-cs"/>
            </a:endParaRPr>
          </a:p>
          <a:p>
            <a:pPr lvl="0"/>
            <a:r>
              <a:rPr lang="en-AU" sz="1600" kern="1200" dirty="0">
                <a:solidFill>
                  <a:schemeClr val="tx1"/>
                </a:solidFill>
                <a:effectLst/>
                <a:latin typeface="Arial" panose="020B0604020202020204" pitchFamily="34" charset="0"/>
                <a:ea typeface="+mn-ea"/>
                <a:cs typeface="+mn-cs"/>
              </a:rPr>
              <a:t>Link to next slide – decentralisation = corporate vs operational</a:t>
            </a:r>
          </a:p>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3</a:t>
            </a:fld>
            <a:endParaRPr lang="en-US" dirty="0"/>
          </a:p>
        </p:txBody>
      </p:sp>
    </p:spTree>
    <p:extLst>
      <p:ext uri="{BB962C8B-B14F-4D97-AF65-F5344CB8AC3E}">
        <p14:creationId xmlns:p14="http://schemas.microsoft.com/office/powerpoint/2010/main" val="3657940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C340D-4C43-C91C-D46A-B391D91F5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BF91F-B554-E91C-4919-29012E3B838F}"/>
              </a:ext>
            </a:extLst>
          </p:cNvPr>
          <p:cNvSpPr>
            <a:spLocks noGrp="1" noRot="1" noChangeAspect="1"/>
          </p:cNvSpPr>
          <p:nvPr>
            <p:ph type="sldImg"/>
          </p:nvPr>
        </p:nvSpPr>
        <p:spPr>
          <a:xfrm>
            <a:off x="458788" y="720725"/>
            <a:ext cx="6397625" cy="3598863"/>
          </a:xfrm>
        </p:spPr>
        <p:txBody>
          <a:bodyPr/>
          <a:lstStyle/>
          <a:p>
            <a:endParaRPr lang="en-AU"/>
          </a:p>
        </p:txBody>
      </p:sp>
      <p:sp>
        <p:nvSpPr>
          <p:cNvPr id="3" name="Notes Placeholder 2">
            <a:extLst>
              <a:ext uri="{FF2B5EF4-FFF2-40B4-BE49-F238E27FC236}">
                <a16:creationId xmlns:a16="http://schemas.microsoft.com/office/drawing/2014/main" id="{E33B91A6-8EE7-0EBE-E825-F96D963283CB}"/>
              </a:ext>
            </a:extLst>
          </p:cNvPr>
          <p:cNvSpPr>
            <a:spLocks noGrp="1"/>
          </p:cNvSpPr>
          <p:nvPr>
            <p:ph type="body" idx="1"/>
          </p:nvPr>
        </p:nvSpPr>
        <p:spPr/>
        <p:txBody>
          <a:bodyPr>
            <a:normAutofit lnSpcReduction="10000"/>
          </a:bodyPr>
          <a:lstStyle/>
          <a:p>
            <a:pPr marL="0" marR="0" lvl="2" indent="0" algn="l" defTabSz="1219170" rtl="0" eaLnBrk="1" fontAlgn="auto" latinLnBrk="0" hangingPunct="1">
              <a:lnSpc>
                <a:spcPct val="100000"/>
              </a:lnSpc>
              <a:spcBef>
                <a:spcPts val="0"/>
              </a:spcBef>
              <a:spcAft>
                <a:spcPts val="0"/>
              </a:spcAft>
              <a:buClrTx/>
              <a:buSzTx/>
              <a:buFontTx/>
              <a:buNone/>
              <a:tabLst/>
              <a:defRPr/>
            </a:pPr>
            <a:r>
              <a:rPr lang="en-AU" dirty="0"/>
              <a:t>N</a:t>
            </a:r>
            <a:r>
              <a:rPr lang="en-AU" noProof="0" dirty="0" err="1"/>
              <a:t>ot</a:t>
            </a:r>
            <a:r>
              <a:rPr lang="en-AU" noProof="0" dirty="0"/>
              <a:t> a defined term in CPS 001. </a:t>
            </a:r>
          </a:p>
          <a:p>
            <a:pPr marL="0" lvl="2" indent="0">
              <a:buNone/>
            </a:pPr>
            <a:endParaRPr lang="en-AU" noProof="0" dirty="0"/>
          </a:p>
          <a:p>
            <a:pPr marL="0" lvl="2" indent="0">
              <a:buNone/>
            </a:pPr>
            <a:r>
              <a:rPr lang="en-AU" noProof="0" dirty="0"/>
              <a:t>MAB distinguished between organisational structure (decentralisation) and governance (devolution). </a:t>
            </a:r>
          </a:p>
          <a:p>
            <a:pPr marL="0" lvl="2" indent="0">
              <a:buNone/>
            </a:pPr>
            <a:endParaRPr lang="en-AU" noProof="0" dirty="0"/>
          </a:p>
          <a:p>
            <a:pPr lvl="2"/>
            <a:r>
              <a:rPr lang="en-AU" noProof="0" dirty="0"/>
              <a:t>In “My years with General Motors”, instead of defining decentralisation, Alfred Sloan defined the benefits of achieving the right balance between “decentralization with coordinated control”. What Sloan described as decentralisation spanned both organisational structure and governance (i.e. both decentralisation and devolution as defined by MAB). For the purpose of this talk, a similar definition has been adopted, encompassing the definition of both decentralisation and devolution – which is consistent with the context for General Motors. i.e. structure and corporate governance.</a:t>
            </a:r>
          </a:p>
          <a:p>
            <a:endParaRPr lang="en-GB" sz="1000" dirty="0"/>
          </a:p>
        </p:txBody>
      </p:sp>
      <p:sp>
        <p:nvSpPr>
          <p:cNvPr id="4" name="Slide Number Placeholder 3">
            <a:extLst>
              <a:ext uri="{FF2B5EF4-FFF2-40B4-BE49-F238E27FC236}">
                <a16:creationId xmlns:a16="http://schemas.microsoft.com/office/drawing/2014/main" id="{B9DB5A82-BF28-BFF8-8451-19FD096F3782}"/>
              </a:ext>
            </a:extLst>
          </p:cNvPr>
          <p:cNvSpPr>
            <a:spLocks noGrp="1"/>
          </p:cNvSpPr>
          <p:nvPr>
            <p:ph type="sldNum" sz="quarter" idx="10"/>
          </p:nvPr>
        </p:nvSpPr>
        <p:spPr/>
        <p:txBody>
          <a:bodyPr/>
          <a:lstStyle/>
          <a:p>
            <a:fld id="{C0F4A2C8-6C88-4E71-83EE-698B9D4FE22F}" type="slidenum">
              <a:rPr lang="en-US" smtClean="0"/>
              <a:pPr/>
              <a:t>4</a:t>
            </a:fld>
            <a:endParaRPr lang="en-US" dirty="0"/>
          </a:p>
        </p:txBody>
      </p:sp>
    </p:spTree>
    <p:extLst>
      <p:ext uri="{BB962C8B-B14F-4D97-AF65-F5344CB8AC3E}">
        <p14:creationId xmlns:p14="http://schemas.microsoft.com/office/powerpoint/2010/main" val="3037507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1B283-2FED-66E4-114E-0FF1C7ED3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A3A65-A41E-3358-08FD-08B3DE0724C5}"/>
              </a:ext>
            </a:extLst>
          </p:cNvPr>
          <p:cNvSpPr>
            <a:spLocks noGrp="1" noRot="1" noChangeAspect="1"/>
          </p:cNvSpPr>
          <p:nvPr>
            <p:ph type="sldImg"/>
          </p:nvPr>
        </p:nvSpPr>
        <p:spPr>
          <a:xfrm>
            <a:off x="458788" y="720725"/>
            <a:ext cx="6397625" cy="3598863"/>
          </a:xfrm>
        </p:spPr>
        <p:txBody>
          <a:bodyPr/>
          <a:lstStyle/>
          <a:p>
            <a:endParaRPr lang="en-AU"/>
          </a:p>
        </p:txBody>
      </p:sp>
      <p:sp>
        <p:nvSpPr>
          <p:cNvPr id="3" name="Notes Placeholder 2">
            <a:extLst>
              <a:ext uri="{FF2B5EF4-FFF2-40B4-BE49-F238E27FC236}">
                <a16:creationId xmlns:a16="http://schemas.microsoft.com/office/drawing/2014/main" id="{BB181612-DEF4-8289-AE10-647BAD0DD40C}"/>
              </a:ext>
            </a:extLst>
          </p:cNvPr>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noProof="0" dirty="0"/>
              <a:t>Where the (limited) time of the Board is “overweight on operational matters” or “day-to-day” operations, there is a trade off on the time Boards spend on strategy and risk management.</a:t>
            </a:r>
          </a:p>
          <a:p>
            <a:endParaRPr lang="en-GB" dirty="0"/>
          </a:p>
          <a:p>
            <a:r>
              <a:rPr lang="en-AU" dirty="0"/>
              <a:t>Fifth, they consciously negate the halo effect. Effective directors do not allow their positive impressions of or relationships with the CEO, the management team, or their fellow directors to influence their thinking on fundamentals related to risk control and accountability.</a:t>
            </a:r>
            <a:endParaRPr lang="en-GB" dirty="0"/>
          </a:p>
        </p:txBody>
      </p:sp>
      <p:sp>
        <p:nvSpPr>
          <p:cNvPr id="4" name="Slide Number Placeholder 3">
            <a:extLst>
              <a:ext uri="{FF2B5EF4-FFF2-40B4-BE49-F238E27FC236}">
                <a16:creationId xmlns:a16="http://schemas.microsoft.com/office/drawing/2014/main" id="{D650653A-A236-1D70-C617-D1C1C218CD75}"/>
              </a:ext>
            </a:extLst>
          </p:cNvPr>
          <p:cNvSpPr>
            <a:spLocks noGrp="1"/>
          </p:cNvSpPr>
          <p:nvPr>
            <p:ph type="sldNum" sz="quarter" idx="10"/>
          </p:nvPr>
        </p:nvSpPr>
        <p:spPr/>
        <p:txBody>
          <a:bodyPr/>
          <a:lstStyle/>
          <a:p>
            <a:fld id="{C0F4A2C8-6C88-4E71-83EE-698B9D4FE22F}" type="slidenum">
              <a:rPr lang="en-US" smtClean="0"/>
              <a:pPr/>
              <a:t>5</a:t>
            </a:fld>
            <a:endParaRPr lang="en-US" dirty="0"/>
          </a:p>
        </p:txBody>
      </p:sp>
    </p:spTree>
    <p:extLst>
      <p:ext uri="{BB962C8B-B14F-4D97-AF65-F5344CB8AC3E}">
        <p14:creationId xmlns:p14="http://schemas.microsoft.com/office/powerpoint/2010/main" val="3637997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D9D5F-C5C7-AE17-2F53-B3B4D3E9B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51B34-327E-FD7A-8E1F-3DC6D6073A84}"/>
              </a:ext>
            </a:extLst>
          </p:cNvPr>
          <p:cNvSpPr>
            <a:spLocks noGrp="1" noRot="1" noChangeAspect="1"/>
          </p:cNvSpPr>
          <p:nvPr>
            <p:ph type="sldImg"/>
          </p:nvPr>
        </p:nvSpPr>
        <p:spPr>
          <a:xfrm>
            <a:off x="458788" y="720725"/>
            <a:ext cx="6397625" cy="3598863"/>
          </a:xfrm>
        </p:spPr>
        <p:txBody>
          <a:bodyPr/>
          <a:lstStyle/>
          <a:p>
            <a:endParaRPr lang="en-AU"/>
          </a:p>
        </p:txBody>
      </p:sp>
      <p:sp>
        <p:nvSpPr>
          <p:cNvPr id="3" name="Notes Placeholder 2">
            <a:extLst>
              <a:ext uri="{FF2B5EF4-FFF2-40B4-BE49-F238E27FC236}">
                <a16:creationId xmlns:a16="http://schemas.microsoft.com/office/drawing/2014/main" id="{642F502B-0BF5-A7E3-CE50-5DB4B41AA774}"/>
              </a:ext>
            </a:extLst>
          </p:cNvPr>
          <p:cNvSpPr>
            <a:spLocks noGrp="1"/>
          </p:cNvSpPr>
          <p:nvPr>
            <p:ph type="body" idx="1"/>
          </p:nvPr>
        </p:nvSpPr>
        <p:spPr/>
        <p:txBody>
          <a:bodyPr>
            <a:normAutofit fontScale="92500" lnSpcReduction="10000"/>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noProof="0" dirty="0"/>
              <a:t>It requires deliberate thinking on where to be specific and where to be vague (to communicate intent). Organisations (both the Board and management) need to be deliberate about what to decisions are to be guided by very specific guidance, versus those where individuals are allowed to employ their own initiative and judgement (because they are the “closest to the facts” and therefore in the best position to make such decisions).</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AU" noProof="0" dirty="0"/>
          </a:p>
          <a:p>
            <a:pPr marL="0" marR="0" lvl="0" indent="0" algn="l" defTabSz="1219170" rtl="0" eaLnBrk="1" fontAlgn="auto" latinLnBrk="0" hangingPunct="1">
              <a:lnSpc>
                <a:spcPct val="100000"/>
              </a:lnSpc>
              <a:spcBef>
                <a:spcPts val="0"/>
              </a:spcBef>
              <a:spcAft>
                <a:spcPts val="0"/>
              </a:spcAft>
              <a:buClrTx/>
              <a:buSzTx/>
              <a:buFontTx/>
              <a:buNone/>
              <a:tabLst/>
              <a:defRPr/>
            </a:pPr>
            <a:r>
              <a:rPr lang="en-AU" noProof="0" dirty="0"/>
              <a:t>So there is no clear right or wrong answer, and it will be fluid over time. It may change depending on the experience of the Board and management, it may also change due to external factors (e.g. AI) or circumstances specific to the entity (including the impact of deviating outside central controls, Board members and management, recent breaches) as well as the industry (e.g. Casinos). </a:t>
            </a:r>
          </a:p>
          <a:p>
            <a:endParaRPr lang="en-AU" dirty="0"/>
          </a:p>
          <a:p>
            <a:r>
              <a:rPr lang="en-AU" dirty="0"/>
              <a:t>The lesson from GM is that </a:t>
            </a:r>
            <a:r>
              <a:rPr lang="en-AU" noProof="0" dirty="0"/>
              <a:t>whatever mix is struck at any point in time, that it is a very deliberate decision and should be reviewed as part of any self assessment process (for both the Board and management) and when reviewing </a:t>
            </a:r>
            <a:r>
              <a:rPr lang="en-AU" dirty="0"/>
              <a:t>the corporate governance structures, for risk governance, has impacts especially for the </a:t>
            </a:r>
            <a:r>
              <a:rPr lang="en-AU" noProof="0" dirty="0"/>
              <a:t>RAS.</a:t>
            </a:r>
          </a:p>
          <a:p>
            <a:endParaRPr lang="en-AU" noProof="0" dirty="0"/>
          </a:p>
          <a:p>
            <a:r>
              <a:rPr lang="en-AU" noProof="0" dirty="0"/>
              <a:t>Exercise the recovery plan = risk of allowing management flexibility too high. Board oversight will be significantly higher.</a:t>
            </a:r>
            <a:endParaRPr lang="en-GB" dirty="0"/>
          </a:p>
        </p:txBody>
      </p:sp>
      <p:sp>
        <p:nvSpPr>
          <p:cNvPr id="4" name="Slide Number Placeholder 3">
            <a:extLst>
              <a:ext uri="{FF2B5EF4-FFF2-40B4-BE49-F238E27FC236}">
                <a16:creationId xmlns:a16="http://schemas.microsoft.com/office/drawing/2014/main" id="{28998C42-3211-9D93-D129-D5C8E8424A16}"/>
              </a:ext>
            </a:extLst>
          </p:cNvPr>
          <p:cNvSpPr>
            <a:spLocks noGrp="1"/>
          </p:cNvSpPr>
          <p:nvPr>
            <p:ph type="sldNum" sz="quarter" idx="10"/>
          </p:nvPr>
        </p:nvSpPr>
        <p:spPr/>
        <p:txBody>
          <a:bodyPr/>
          <a:lstStyle/>
          <a:p>
            <a:fld id="{C0F4A2C8-6C88-4E71-83EE-698B9D4FE22F}" type="slidenum">
              <a:rPr lang="en-US" smtClean="0"/>
              <a:pPr/>
              <a:t>6</a:t>
            </a:fld>
            <a:endParaRPr lang="en-US" dirty="0"/>
          </a:p>
        </p:txBody>
      </p:sp>
    </p:spTree>
    <p:extLst>
      <p:ext uri="{BB962C8B-B14F-4D97-AF65-F5344CB8AC3E}">
        <p14:creationId xmlns:p14="http://schemas.microsoft.com/office/powerpoint/2010/main" val="821687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C7314-DF70-BF6B-A749-42855DEE3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B4993-D19A-D496-2FDA-E58A83D1EBED}"/>
              </a:ext>
            </a:extLst>
          </p:cNvPr>
          <p:cNvSpPr>
            <a:spLocks noGrp="1" noRot="1" noChangeAspect="1"/>
          </p:cNvSpPr>
          <p:nvPr>
            <p:ph type="sldImg"/>
          </p:nvPr>
        </p:nvSpPr>
        <p:spPr>
          <a:xfrm>
            <a:off x="458788" y="720725"/>
            <a:ext cx="6397625" cy="3598863"/>
          </a:xfrm>
        </p:spPr>
        <p:txBody>
          <a:bodyPr/>
          <a:lstStyle/>
          <a:p>
            <a:endParaRPr lang="en-AU"/>
          </a:p>
        </p:txBody>
      </p:sp>
      <p:sp>
        <p:nvSpPr>
          <p:cNvPr id="3" name="Notes Placeholder 2">
            <a:extLst>
              <a:ext uri="{FF2B5EF4-FFF2-40B4-BE49-F238E27FC236}">
                <a16:creationId xmlns:a16="http://schemas.microsoft.com/office/drawing/2014/main" id="{E5802197-7827-8C08-D676-705EC7E9AD1A}"/>
              </a:ext>
            </a:extLst>
          </p:cNvPr>
          <p:cNvSpPr>
            <a:spLocks noGrp="1"/>
          </p:cNvSpPr>
          <p:nvPr>
            <p:ph type="body" idx="1"/>
          </p:nvPr>
        </p:nvSpPr>
        <p:spPr/>
        <p:txBody>
          <a:bodyPr>
            <a:normAutofit lnSpcReduction="10000"/>
          </a:bodyPr>
          <a:lstStyle/>
          <a:p>
            <a:r>
              <a:rPr lang="en-AU" noProof="0" dirty="0"/>
              <a:t>Pace</a:t>
            </a:r>
          </a:p>
          <a:p>
            <a:r>
              <a:rPr lang="en-AU" noProof="0" dirty="0"/>
              <a:t>Centralisation = drop in the exercise of initiative</a:t>
            </a:r>
          </a:p>
          <a:p>
            <a:endParaRPr lang="en-AU" noProof="0" dirty="0"/>
          </a:p>
          <a:p>
            <a:r>
              <a:rPr lang="en-AU" noProof="0" dirty="0"/>
              <a:t>Specifically for Boards, decisions that are reserved to the Board or Board Committees, where decision making is restricted to a quarterly cadence, deferral of any decision can have a material impact on engagement.</a:t>
            </a:r>
          </a:p>
          <a:p>
            <a:endParaRPr lang="en-AU" noProof="0" dirty="0"/>
          </a:p>
          <a:p>
            <a:pPr marL="0" marR="0" lvl="0" indent="0" algn="l" defTabSz="1219170" rtl="0" eaLnBrk="1" fontAlgn="auto" latinLnBrk="0" hangingPunct="1">
              <a:lnSpc>
                <a:spcPct val="100000"/>
              </a:lnSpc>
              <a:spcBef>
                <a:spcPts val="0"/>
              </a:spcBef>
              <a:spcAft>
                <a:spcPts val="0"/>
              </a:spcAft>
              <a:buClrTx/>
              <a:buSzTx/>
              <a:buFontTx/>
              <a:buNone/>
              <a:tabLst/>
              <a:defRPr/>
            </a:pPr>
            <a:r>
              <a:rPr lang="en-AU" noProof="0" dirty="0"/>
              <a:t>Will be a function of the degree of change anticipated in the business plan, external change and the size of the entity.</a:t>
            </a:r>
          </a:p>
          <a:p>
            <a:endParaRPr lang="en-AU" noProof="0" dirty="0"/>
          </a:p>
          <a:p>
            <a:r>
              <a:rPr lang="en-AU" noProof="0" dirty="0"/>
              <a:t>Entities whose strategic objectives rely on coordination and cooperation of more than one function will struggle.</a:t>
            </a:r>
          </a:p>
          <a:p>
            <a:endParaRPr lang="en-GB" dirty="0"/>
          </a:p>
          <a:p>
            <a:r>
              <a:rPr lang="en-GB" dirty="0"/>
              <a:t>Size because large organisations require more collaboration between different entities. More difficult also to reverse a poor decision.</a:t>
            </a:r>
          </a:p>
          <a:p>
            <a:endParaRPr lang="en-GB" dirty="0"/>
          </a:p>
          <a:p>
            <a:r>
              <a:rPr lang="en-GB" dirty="0"/>
              <a:t>Information</a:t>
            </a:r>
          </a:p>
          <a:p>
            <a:pPr marL="285750" indent="-285750">
              <a:buFontTx/>
              <a:buChar char="-"/>
            </a:pPr>
            <a:r>
              <a:rPr lang="en-GB" dirty="0"/>
              <a:t>Need the right information to set the right controls</a:t>
            </a:r>
          </a:p>
          <a:p>
            <a:pPr marL="285750" marR="0" lvl="0" indent="-285750" algn="l" defTabSz="1219170" rtl="0" eaLnBrk="1" fontAlgn="auto" latinLnBrk="0" hangingPunct="1">
              <a:lnSpc>
                <a:spcPct val="100000"/>
              </a:lnSpc>
              <a:spcBef>
                <a:spcPts val="0"/>
              </a:spcBef>
              <a:spcAft>
                <a:spcPts val="0"/>
              </a:spcAft>
              <a:buClrTx/>
              <a:buSzTx/>
              <a:buFontTx/>
              <a:buChar char="-"/>
              <a:tabLst/>
              <a:defRPr/>
            </a:pPr>
            <a:r>
              <a:rPr lang="en-AU" noProof="0" dirty="0"/>
              <a:t>Board are not too dependent on expert</a:t>
            </a:r>
            <a:r>
              <a:rPr lang="en-AU" dirty="0"/>
              <a:t>s to establish the appropriate controls / guidance (e.g. AI). Otherwise will not know if controls need changing as the environment changes.</a:t>
            </a:r>
            <a:endParaRPr lang="en-AU" noProof="0" dirty="0"/>
          </a:p>
          <a:p>
            <a:pPr marL="285750" indent="-285750">
              <a:buFontTx/>
              <a:buChar char="-"/>
            </a:pPr>
            <a:endParaRPr lang="en-GB" dirty="0"/>
          </a:p>
        </p:txBody>
      </p:sp>
      <p:sp>
        <p:nvSpPr>
          <p:cNvPr id="4" name="Slide Number Placeholder 3">
            <a:extLst>
              <a:ext uri="{FF2B5EF4-FFF2-40B4-BE49-F238E27FC236}">
                <a16:creationId xmlns:a16="http://schemas.microsoft.com/office/drawing/2014/main" id="{F102C7DC-9E2E-8BA2-45DE-3227CC16140F}"/>
              </a:ext>
            </a:extLst>
          </p:cNvPr>
          <p:cNvSpPr>
            <a:spLocks noGrp="1"/>
          </p:cNvSpPr>
          <p:nvPr>
            <p:ph type="sldNum" sz="quarter" idx="10"/>
          </p:nvPr>
        </p:nvSpPr>
        <p:spPr/>
        <p:txBody>
          <a:bodyPr/>
          <a:lstStyle/>
          <a:p>
            <a:fld id="{C0F4A2C8-6C88-4E71-83EE-698B9D4FE22F}" type="slidenum">
              <a:rPr lang="en-US" smtClean="0"/>
              <a:pPr/>
              <a:t>7</a:t>
            </a:fld>
            <a:endParaRPr lang="en-US" dirty="0"/>
          </a:p>
        </p:txBody>
      </p:sp>
    </p:spTree>
    <p:extLst>
      <p:ext uri="{BB962C8B-B14F-4D97-AF65-F5344CB8AC3E}">
        <p14:creationId xmlns:p14="http://schemas.microsoft.com/office/powerpoint/2010/main" val="2440116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30AAA-80E2-792B-65E1-D5C2353C9A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554ED9-34B1-C460-60D6-432C9382FD6A}"/>
              </a:ext>
            </a:extLst>
          </p:cNvPr>
          <p:cNvSpPr>
            <a:spLocks noGrp="1" noRot="1" noChangeAspect="1"/>
          </p:cNvSpPr>
          <p:nvPr>
            <p:ph type="sldImg"/>
          </p:nvPr>
        </p:nvSpPr>
        <p:spPr>
          <a:xfrm>
            <a:off x="458788" y="720725"/>
            <a:ext cx="6397625" cy="3598863"/>
          </a:xfrm>
        </p:spPr>
        <p:txBody>
          <a:bodyPr/>
          <a:lstStyle/>
          <a:p>
            <a:endParaRPr lang="en-AU"/>
          </a:p>
        </p:txBody>
      </p:sp>
      <p:sp>
        <p:nvSpPr>
          <p:cNvPr id="3" name="Notes Placeholder 2">
            <a:extLst>
              <a:ext uri="{FF2B5EF4-FFF2-40B4-BE49-F238E27FC236}">
                <a16:creationId xmlns:a16="http://schemas.microsoft.com/office/drawing/2014/main" id="{C0AD0987-72E5-D8DB-6905-702CC4F9EF7B}"/>
              </a:ext>
            </a:extLst>
          </p:cNvPr>
          <p:cNvSpPr>
            <a:spLocks noGrp="1"/>
          </p:cNvSpPr>
          <p:nvPr>
            <p:ph type="body" idx="1"/>
          </p:nvPr>
        </p:nvSpPr>
        <p:spPr/>
        <p:txBody>
          <a:bodyPr>
            <a:normAutofit fontScale="92500" lnSpcReduction="20000"/>
          </a:bodyPr>
          <a:lstStyle/>
          <a:p>
            <a:pPr marL="285750" lvl="1" indent="-285750">
              <a:buFont typeface="Arial" panose="020B0604020202020204" pitchFamily="34" charset="0"/>
              <a:buChar char="•"/>
            </a:pPr>
            <a:r>
              <a:rPr lang="en-AU" b="0" noProof="0" dirty="0"/>
              <a:t>Entities that have adopted enterprise agility and OKRs have an advantage that the necessary infrastructure exists for cascading of objectives (and thereby should facilitate the cascading of risks too.</a:t>
            </a:r>
          </a:p>
          <a:p>
            <a:endParaRPr lang="en-GB" dirty="0"/>
          </a:p>
        </p:txBody>
      </p:sp>
      <p:sp>
        <p:nvSpPr>
          <p:cNvPr id="4" name="Slide Number Placeholder 3">
            <a:extLst>
              <a:ext uri="{FF2B5EF4-FFF2-40B4-BE49-F238E27FC236}">
                <a16:creationId xmlns:a16="http://schemas.microsoft.com/office/drawing/2014/main" id="{A5DD30B2-DFAD-C4FE-6D2E-564BF576C04C}"/>
              </a:ext>
            </a:extLst>
          </p:cNvPr>
          <p:cNvSpPr>
            <a:spLocks noGrp="1"/>
          </p:cNvSpPr>
          <p:nvPr>
            <p:ph type="sldNum" sz="quarter" idx="10"/>
          </p:nvPr>
        </p:nvSpPr>
        <p:spPr/>
        <p:txBody>
          <a:bodyPr/>
          <a:lstStyle/>
          <a:p>
            <a:fld id="{C0F4A2C8-6C88-4E71-83EE-698B9D4FE22F}" type="slidenum">
              <a:rPr lang="en-US" smtClean="0"/>
              <a:pPr/>
              <a:t>8</a:t>
            </a:fld>
            <a:endParaRPr lang="en-US" dirty="0"/>
          </a:p>
        </p:txBody>
      </p:sp>
    </p:spTree>
    <p:extLst>
      <p:ext uri="{BB962C8B-B14F-4D97-AF65-F5344CB8AC3E}">
        <p14:creationId xmlns:p14="http://schemas.microsoft.com/office/powerpoint/2010/main" val="864107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6FD7B-913C-AB62-0506-FDA1D00B8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F5C47-77DC-A11D-1F97-C6ED29B0D905}"/>
              </a:ext>
            </a:extLst>
          </p:cNvPr>
          <p:cNvSpPr>
            <a:spLocks noGrp="1" noRot="1" noChangeAspect="1"/>
          </p:cNvSpPr>
          <p:nvPr>
            <p:ph type="sldImg"/>
          </p:nvPr>
        </p:nvSpPr>
        <p:spPr>
          <a:xfrm>
            <a:off x="458788" y="720725"/>
            <a:ext cx="6397625" cy="3598863"/>
          </a:xfrm>
        </p:spPr>
        <p:txBody>
          <a:bodyPr/>
          <a:lstStyle/>
          <a:p>
            <a:endParaRPr lang="en-AU"/>
          </a:p>
        </p:txBody>
      </p:sp>
      <p:sp>
        <p:nvSpPr>
          <p:cNvPr id="3" name="Notes Placeholder 2">
            <a:extLst>
              <a:ext uri="{FF2B5EF4-FFF2-40B4-BE49-F238E27FC236}">
                <a16:creationId xmlns:a16="http://schemas.microsoft.com/office/drawing/2014/main" id="{54DAB0A1-3152-333D-756F-3037EBA8086C}"/>
              </a:ext>
            </a:extLst>
          </p:cNvPr>
          <p:cNvSpPr>
            <a:spLocks noGrp="1"/>
          </p:cNvSpPr>
          <p:nvPr>
            <p:ph type="body" idx="1"/>
          </p:nvPr>
        </p:nvSpPr>
        <p:spPr/>
        <p:txBody>
          <a:bodyPr>
            <a:normAutofit fontScale="77500" lnSpcReduction="20000"/>
          </a:bodyPr>
          <a:lstStyle/>
          <a:p>
            <a:pPr marL="285750" indent="-285750"/>
            <a:r>
              <a:rPr lang="en-AU" noProof="0" dirty="0"/>
              <a:t>The RAS has been a mandatory component of the RMF since 2015 for ADIs, life and general insurers (except for health insurers – when for health insurers?). In CPS 220 APRA has pitched the RAS as a strategic document, it needs to convey “the degree of risk that the institution is prepared to accept in pursuit of its strategic objectives and business plan…” The RAS is therefore pitched as a strategic document (supported by CGP 220) and the necessary structures should exist that enable risk appetite to cascade down to operational teams.</a:t>
            </a:r>
          </a:p>
          <a:p>
            <a:pPr marL="285750" indent="-285750"/>
            <a:r>
              <a:rPr lang="en-AU" noProof="0" dirty="0"/>
              <a:t>Reviewing the public submissions from the introduction of CPS 220, not many submissions focused on the RAS. Most of the comments were around how to define “ensure”. This may have reflected the fact that the majority of organisations are already operating under a RAS.</a:t>
            </a:r>
          </a:p>
          <a:p>
            <a:pPr marL="285750" indent="-285750"/>
            <a:endParaRPr lang="en-AU" noProof="0" dirty="0"/>
          </a:p>
          <a:p>
            <a:pPr marL="285750" indent="-285750"/>
            <a:r>
              <a:rPr lang="en-AU" noProof="0" dirty="0"/>
              <a:t>RAS focuses on risks (Material Risks), but the objectives are crucial as only objectives cascade throughout an organisation (not the risks). So in order to understand how processes and controls have been established – need to understand objectives first, how they cascade then processes and then controls (which is your operational risk appetite statement). Similar to RCSAs</a:t>
            </a:r>
          </a:p>
          <a:p>
            <a:pPr marL="285750" indent="-285750"/>
            <a:r>
              <a:rPr lang="en-AU" noProof="0" dirty="0"/>
              <a:t>The annual update of the RAS should include (along with the Board self assessment) the full context of the RAS, how objectives cascade and therefore how the processes and controls have been established to support the operational risk profile. Entities that have adopted enterprise agility and OKRs have an advantage that the necessary infrastructure exists for cascading of objectives (and thereby should facilitate the cascading of risks too.</a:t>
            </a:r>
          </a:p>
          <a:p>
            <a:pPr marL="285750" indent="-285750"/>
            <a:endParaRPr lang="en-AU" noProof="0" dirty="0"/>
          </a:p>
          <a:p>
            <a:pPr marL="285750" indent="-285750"/>
            <a:r>
              <a:rPr lang="en-AU" noProof="0" dirty="0"/>
              <a:t>Link back to pace of decision making, data flowing through to boards etc. Conservatism</a:t>
            </a:r>
          </a:p>
          <a:p>
            <a:pPr marL="285750" indent="-285750"/>
            <a:endParaRPr lang="en-AU" noProof="0" dirty="0"/>
          </a:p>
          <a:p>
            <a:pPr marL="285750" marR="0" lvl="0" indent="-285750" algn="l" defTabSz="1219170" rtl="0" eaLnBrk="1" fontAlgn="auto" latinLnBrk="0" hangingPunct="1">
              <a:lnSpc>
                <a:spcPct val="100000"/>
              </a:lnSpc>
              <a:spcBef>
                <a:spcPts val="0"/>
              </a:spcBef>
              <a:spcAft>
                <a:spcPts val="0"/>
              </a:spcAft>
              <a:buClrTx/>
              <a:buSzTx/>
              <a:buFontTx/>
              <a:buNone/>
              <a:tabLst/>
              <a:defRPr/>
            </a:pPr>
            <a:r>
              <a:rPr lang="en-AU" dirty="0"/>
              <a:t>•	Can become a document where everyone in the entity who does not want to outsource the decision to the Board (i.e. conservative). Rather than a conversation with the CRO on how governance structures should be improved to reflect this decision (if they need to and if it is more of a management structure than Board).</a:t>
            </a:r>
          </a:p>
          <a:p>
            <a:pPr marL="285750" indent="-285750"/>
            <a:endParaRPr lang="en-AU" noProof="0" dirty="0"/>
          </a:p>
          <a:p>
            <a:pPr marL="285750" marR="0" lvl="0" indent="-285750" algn="l" defTabSz="1219170" rtl="0" eaLnBrk="1" fontAlgn="auto" latinLnBrk="0" hangingPunct="1">
              <a:lnSpc>
                <a:spcPct val="100000"/>
              </a:lnSpc>
              <a:spcBef>
                <a:spcPts val="0"/>
              </a:spcBef>
              <a:spcAft>
                <a:spcPts val="0"/>
              </a:spcAft>
              <a:buClrTx/>
              <a:buSzTx/>
              <a:buFontTx/>
              <a:buNone/>
              <a:tabLst/>
              <a:defRPr/>
            </a:pPr>
            <a:r>
              <a:rPr lang="en-AU" dirty="0"/>
              <a:t>Lack of framework on where he RAS is “pitched”, where it lives (where Board “control” and management initiative intersect) and the cascade. Will reinforce pace of decision making and reflects the amount of information that gets sent to the Board ().</a:t>
            </a:r>
          </a:p>
          <a:p>
            <a:pPr marL="285750" indent="-285750"/>
            <a:endParaRPr lang="en-AU" noProof="0" dirty="0"/>
          </a:p>
          <a:p>
            <a:endParaRPr lang="en-GB" dirty="0"/>
          </a:p>
        </p:txBody>
      </p:sp>
      <p:sp>
        <p:nvSpPr>
          <p:cNvPr id="4" name="Slide Number Placeholder 3">
            <a:extLst>
              <a:ext uri="{FF2B5EF4-FFF2-40B4-BE49-F238E27FC236}">
                <a16:creationId xmlns:a16="http://schemas.microsoft.com/office/drawing/2014/main" id="{FDDEA1DD-5155-16AD-E3E8-FFAE414DD5A9}"/>
              </a:ext>
            </a:extLst>
          </p:cNvPr>
          <p:cNvSpPr>
            <a:spLocks noGrp="1"/>
          </p:cNvSpPr>
          <p:nvPr>
            <p:ph type="sldNum" sz="quarter" idx="10"/>
          </p:nvPr>
        </p:nvSpPr>
        <p:spPr/>
        <p:txBody>
          <a:bodyPr/>
          <a:lstStyle/>
          <a:p>
            <a:fld id="{C0F4A2C8-6C88-4E71-83EE-698B9D4FE22F}" type="slidenum">
              <a:rPr lang="en-US" smtClean="0"/>
              <a:pPr/>
              <a:t>9</a:t>
            </a:fld>
            <a:endParaRPr lang="en-US" dirty="0"/>
          </a:p>
        </p:txBody>
      </p:sp>
    </p:spTree>
    <p:extLst>
      <p:ext uri="{BB962C8B-B14F-4D97-AF65-F5344CB8AC3E}">
        <p14:creationId xmlns:p14="http://schemas.microsoft.com/office/powerpoint/2010/main" val="298840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2" name="Picture Placeholder 8">
            <a:extLst>
              <a:ext uri="{FF2B5EF4-FFF2-40B4-BE49-F238E27FC236}">
                <a16:creationId xmlns:a16="http://schemas.microsoft.com/office/drawing/2014/main" id="{DA2D2E21-4D6B-46BE-921A-30F48368589E}"/>
              </a:ext>
            </a:extLst>
          </p:cNvPr>
          <p:cNvSpPr>
            <a:spLocks noGrp="1"/>
          </p:cNvSpPr>
          <p:nvPr>
            <p:ph type="pic" sz="quarter" idx="11"/>
          </p:nvPr>
        </p:nvSpPr>
        <p:spPr>
          <a:xfrm>
            <a:off x="3393716" y="727595"/>
            <a:ext cx="5400000" cy="5400000"/>
          </a:xfrm>
          <a:prstGeom prst="rect">
            <a:avLst/>
          </a:prstGeom>
        </p:spPr>
        <p:txBody>
          <a:bodyPr/>
          <a:lstStyle/>
          <a:p>
            <a:r>
              <a:rPr lang="en-US" noProof="0"/>
              <a:t>Click icon to add picture</a:t>
            </a:r>
            <a:endParaRPr lang="en-US" noProof="0" dirty="0"/>
          </a:p>
        </p:txBody>
      </p:sp>
      <p:sp>
        <p:nvSpPr>
          <p:cNvPr id="30" name="Title 1">
            <a:extLst>
              <a:ext uri="{FF2B5EF4-FFF2-40B4-BE49-F238E27FC236}">
                <a16:creationId xmlns:a16="http://schemas.microsoft.com/office/drawing/2014/main" id="{B5E5B075-898B-41DD-A664-E7ECFAF517A7}"/>
              </a:ext>
            </a:extLst>
          </p:cNvPr>
          <p:cNvSpPr>
            <a:spLocks noGrp="1"/>
          </p:cNvSpPr>
          <p:nvPr>
            <p:ph type="ctrTitle"/>
          </p:nvPr>
        </p:nvSpPr>
        <p:spPr bwMode="gray">
          <a:xfrm>
            <a:off x="501651" y="5332396"/>
            <a:ext cx="4446269" cy="464044"/>
          </a:xfrm>
        </p:spPr>
        <p:txBody>
          <a:bodyPr anchor="t" anchorCtr="0">
            <a:noAutofit/>
          </a:bodyPr>
          <a:lstStyle>
            <a:lvl1pPr algn="l">
              <a:lnSpc>
                <a:spcPct val="100000"/>
              </a:lnSpc>
              <a:defRPr sz="2100" b="0">
                <a:solidFill>
                  <a:schemeClr val="accent1"/>
                </a:solidFill>
                <a:latin typeface="+mn-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1" name="Text Placeholder 4">
            <a:extLst>
              <a:ext uri="{FF2B5EF4-FFF2-40B4-BE49-F238E27FC236}">
                <a16:creationId xmlns:a16="http://schemas.microsoft.com/office/drawing/2014/main" id="{B80F05E4-6753-46C3-B025-5165A247D6F2}"/>
              </a:ext>
            </a:extLst>
          </p:cNvPr>
          <p:cNvSpPr>
            <a:spLocks noGrp="1"/>
          </p:cNvSpPr>
          <p:nvPr>
            <p:ph type="body" sz="quarter" idx="10"/>
          </p:nvPr>
        </p:nvSpPr>
        <p:spPr>
          <a:xfrm>
            <a:off x="501651" y="6381750"/>
            <a:ext cx="4446269" cy="273050"/>
          </a:xfrm>
          <a:prstGeom prst="rect">
            <a:avLst/>
          </a:prstGeom>
        </p:spPr>
        <p:txBody>
          <a:bodyPr>
            <a:noAutofit/>
          </a:bodyPr>
          <a:lstStyle>
            <a:lvl1pPr>
              <a:spcAft>
                <a:spcPts val="0"/>
              </a:spcAft>
              <a:defRPr sz="1600">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spTree>
    <p:extLst>
      <p:ext uri="{BB962C8B-B14F-4D97-AF65-F5344CB8AC3E}">
        <p14:creationId xmlns:p14="http://schemas.microsoft.com/office/powerpoint/2010/main" val="651899820"/>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7" name="Chart Placeholder 3"/>
          <p:cNvSpPr>
            <a:spLocks noGrp="1"/>
          </p:cNvSpPr>
          <p:nvPr>
            <p:ph type="chart" sz="quarter" idx="15"/>
          </p:nvPr>
        </p:nvSpPr>
        <p:spPr>
          <a:xfrm>
            <a:off x="501652" y="2052000"/>
            <a:ext cx="11188699" cy="4069013"/>
          </a:xfrm>
          <a:prstGeom prst="rect">
            <a:avLst/>
          </a:prstGeom>
        </p:spPr>
        <p:txBody>
          <a:bodyPr/>
          <a:lstStyle/>
          <a:p>
            <a:r>
              <a:rPr lang="en-US"/>
              <a:t>Click icon to add chart</a:t>
            </a:r>
            <a:endParaRPr lang="en-GB" dirty="0"/>
          </a:p>
        </p:txBody>
      </p:sp>
      <p:sp>
        <p:nvSpPr>
          <p:cNvPr id="18" name="Text Placeholder 8"/>
          <p:cNvSpPr>
            <a:spLocks noGrp="1"/>
          </p:cNvSpPr>
          <p:nvPr>
            <p:ph type="body" sz="quarter" idx="18"/>
          </p:nvPr>
        </p:nvSpPr>
        <p:spPr>
          <a:xfrm>
            <a:off x="501652" y="1700214"/>
            <a:ext cx="11188699" cy="357187"/>
          </a:xfrm>
        </p:spPr>
        <p:txBody>
          <a:bodyPr/>
          <a:lstStyle/>
          <a:p>
            <a:pPr lvl="0"/>
            <a:r>
              <a:rPr lang="en-US" noProof="0"/>
              <a:t>Click to edit Master text styles</a:t>
            </a:r>
          </a:p>
        </p:txBody>
      </p:sp>
      <p:sp>
        <p:nvSpPr>
          <p:cNvPr id="19" name="Text Placeholder 7"/>
          <p:cNvSpPr>
            <a:spLocks noGrp="1"/>
          </p:cNvSpPr>
          <p:nvPr>
            <p:ph type="body" sz="quarter" idx="23"/>
          </p:nvPr>
        </p:nvSpPr>
        <p:spPr>
          <a:xfrm>
            <a:off x="501651" y="6121014"/>
            <a:ext cx="11188700" cy="260737"/>
          </a:xfrm>
        </p:spPr>
        <p:txBody>
          <a:bodyPr>
            <a:normAutofit/>
          </a:bodyPr>
          <a:lstStyle>
            <a:lvl1pPr>
              <a:spcAft>
                <a:spcPts val="0"/>
              </a:spcAft>
              <a:defRPr sz="900"/>
            </a:lvl1pPr>
          </a:lstStyle>
          <a:p>
            <a:pPr lvl="0"/>
            <a:r>
              <a:rPr lang="en-US"/>
              <a:t>Click to edit Master text styles</a:t>
            </a:r>
          </a:p>
        </p:txBody>
      </p:sp>
    </p:spTree>
    <p:extLst>
      <p:ext uri="{BB962C8B-B14F-4D97-AF65-F5344CB8AC3E}">
        <p14:creationId xmlns:p14="http://schemas.microsoft.com/office/powerpoint/2010/main" val="276433701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a:t>Click icon to add chart</a:t>
            </a:r>
            <a:endParaRPr lang="en-US" noProof="0" dirty="0"/>
          </a:p>
        </p:txBody>
      </p:sp>
      <p:sp>
        <p:nvSpPr>
          <p:cNvPr id="18" name="Text Placeholder 8"/>
          <p:cNvSpPr>
            <a:spLocks noGrp="1"/>
          </p:cNvSpPr>
          <p:nvPr>
            <p:ph type="body" sz="quarter" idx="18"/>
          </p:nvPr>
        </p:nvSpPr>
        <p:spPr>
          <a:xfrm>
            <a:off x="501650" y="1665289"/>
            <a:ext cx="3562351" cy="392112"/>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a:t>Click icon to add chart</a:t>
            </a:r>
            <a:endParaRPr lang="en-US" noProof="0" dirty="0"/>
          </a:p>
        </p:txBody>
      </p:sp>
      <p:sp>
        <p:nvSpPr>
          <p:cNvPr id="8" name="Text Placeholder 8"/>
          <p:cNvSpPr>
            <a:spLocks noGrp="1"/>
          </p:cNvSpPr>
          <p:nvPr>
            <p:ph type="body" sz="quarter" idx="20"/>
          </p:nvPr>
        </p:nvSpPr>
        <p:spPr>
          <a:xfrm>
            <a:off x="4303185" y="1665289"/>
            <a:ext cx="3561615" cy="392112"/>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US" noProof="0"/>
              <a:t>Click icon to add chart</a:t>
            </a:r>
            <a:endParaRPr lang="en-US" noProof="0" dirty="0"/>
          </a:p>
        </p:txBody>
      </p:sp>
      <p:sp>
        <p:nvSpPr>
          <p:cNvPr id="10" name="Text Placeholder 8"/>
          <p:cNvSpPr>
            <a:spLocks noGrp="1"/>
          </p:cNvSpPr>
          <p:nvPr>
            <p:ph type="body" sz="quarter" idx="22"/>
          </p:nvPr>
        </p:nvSpPr>
        <p:spPr>
          <a:xfrm>
            <a:off x="8126396" y="1659145"/>
            <a:ext cx="3563955" cy="398256"/>
          </a:xfrm>
        </p:spPr>
        <p:txBody>
          <a:bodyPr/>
          <a:lstStyle/>
          <a:p>
            <a:pPr lvl="0"/>
            <a:r>
              <a:rPr lang="en-US" noProof="0"/>
              <a:t>Click to edit Master text styles</a:t>
            </a:r>
          </a:p>
        </p:txBody>
      </p:sp>
      <p:sp>
        <p:nvSpPr>
          <p:cNvPr id="12" name="Text Placeholder 7"/>
          <p:cNvSpPr>
            <a:spLocks noGrp="1"/>
          </p:cNvSpPr>
          <p:nvPr>
            <p:ph type="body" sz="quarter" idx="23"/>
          </p:nvPr>
        </p:nvSpPr>
        <p:spPr>
          <a:xfrm>
            <a:off x="501649" y="6121014"/>
            <a:ext cx="11165419" cy="260737"/>
          </a:xfrm>
        </p:spPr>
        <p:txBody>
          <a:bodyPr>
            <a:normAutofit/>
          </a:bodyPr>
          <a:lstStyle>
            <a:lvl1pPr>
              <a:spcAft>
                <a:spcPts val="0"/>
              </a:spcAft>
              <a:defRPr sz="900"/>
            </a:lvl1pPr>
          </a:lstStyle>
          <a:p>
            <a:pPr lvl="0"/>
            <a:r>
              <a:rPr lang="en-US" noProof="0"/>
              <a:t>Click to edit Master text styles</a:t>
            </a:r>
          </a:p>
        </p:txBody>
      </p:sp>
    </p:spTree>
    <p:extLst>
      <p:ext uri="{BB962C8B-B14F-4D97-AF65-F5344CB8AC3E}">
        <p14:creationId xmlns:p14="http://schemas.microsoft.com/office/powerpoint/2010/main" val="316654501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9" name="Text Placeholder 8"/>
          <p:cNvSpPr>
            <a:spLocks noGrp="1"/>
          </p:cNvSpPr>
          <p:nvPr>
            <p:ph type="body" sz="quarter" idx="13" hasCustomPrompt="1"/>
          </p:nvPr>
        </p:nvSpPr>
        <p:spPr>
          <a:xfrm>
            <a:off x="501651" y="651600"/>
            <a:ext cx="11202669"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3" name="Content Placeholder 3"/>
          <p:cNvSpPr>
            <a:spLocks noGrp="1"/>
          </p:cNvSpPr>
          <p:nvPr>
            <p:ph sz="quarter" idx="10"/>
          </p:nvPr>
        </p:nvSpPr>
        <p:spPr>
          <a:xfrm>
            <a:off x="501651" y="1665289"/>
            <a:ext cx="5305579"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3"/>
          <p:cNvSpPr>
            <a:spLocks noGrp="1"/>
          </p:cNvSpPr>
          <p:nvPr>
            <p:ph sz="quarter" idx="20"/>
          </p:nvPr>
        </p:nvSpPr>
        <p:spPr>
          <a:xfrm>
            <a:off x="6381539" y="1665289"/>
            <a:ext cx="5322781"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50601007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8" name="Title Placeholder 1"/>
          <p:cNvSpPr>
            <a:spLocks noGrp="1"/>
          </p:cNvSpPr>
          <p:nvPr>
            <p:ph type="title" hasCustomPrompt="1"/>
          </p:nvPr>
        </p:nvSpPr>
        <p:spPr>
          <a:xfrm>
            <a:off x="501650" y="317500"/>
            <a:ext cx="11188700" cy="698500"/>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1" name="Content Placeholder 3"/>
          <p:cNvSpPr>
            <a:spLocks noGrp="1"/>
          </p:cNvSpPr>
          <p:nvPr>
            <p:ph sz="quarter" idx="10"/>
          </p:nvPr>
        </p:nvSpPr>
        <p:spPr>
          <a:xfrm>
            <a:off x="501650" y="1665289"/>
            <a:ext cx="5305580"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3"/>
          <p:cNvSpPr>
            <a:spLocks noGrp="1"/>
          </p:cNvSpPr>
          <p:nvPr>
            <p:ph sz="quarter" idx="20"/>
          </p:nvPr>
        </p:nvSpPr>
        <p:spPr>
          <a:xfrm>
            <a:off x="6383999" y="1665289"/>
            <a:ext cx="5306351"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9088283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5289"/>
            <a:ext cx="5355165" cy="4455725"/>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Chart Placeholder 2"/>
          <p:cNvSpPr>
            <a:spLocks noGrp="1"/>
          </p:cNvSpPr>
          <p:nvPr>
            <p:ph type="chart" sz="quarter" idx="21"/>
          </p:nvPr>
        </p:nvSpPr>
        <p:spPr>
          <a:xfrm>
            <a:off x="6341223" y="2125013"/>
            <a:ext cx="5349128" cy="3996000"/>
          </a:xfrm>
        </p:spPr>
        <p:txBody>
          <a:bodyPr/>
          <a:lstStyle/>
          <a:p>
            <a:r>
              <a:rPr lang="en-US" noProof="0"/>
              <a:t>Click icon to add chart</a:t>
            </a:r>
            <a:endParaRPr lang="en-US" noProof="0" dirty="0"/>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5" name="Text Placeholder 7"/>
          <p:cNvSpPr>
            <a:spLocks noGrp="1"/>
          </p:cNvSpPr>
          <p:nvPr>
            <p:ph type="body" sz="quarter" idx="23"/>
          </p:nvPr>
        </p:nvSpPr>
        <p:spPr>
          <a:xfrm>
            <a:off x="501650" y="6121014"/>
            <a:ext cx="11188700" cy="260737"/>
          </a:xfrm>
        </p:spPr>
        <p:txBody>
          <a:bodyPr>
            <a:normAutofit/>
          </a:bodyPr>
          <a:lstStyle>
            <a:lvl1pPr>
              <a:spcAft>
                <a:spcPts val="0"/>
              </a:spcAft>
              <a:defRPr sz="1100"/>
            </a:lvl1pPr>
          </a:lstStyle>
          <a:p>
            <a:pPr lvl="0"/>
            <a:r>
              <a:rPr lang="en-US"/>
              <a:t>Click to edit Master text styles</a:t>
            </a:r>
          </a:p>
        </p:txBody>
      </p:sp>
    </p:spTree>
    <p:extLst>
      <p:ext uri="{BB962C8B-B14F-4D97-AF65-F5344CB8AC3E}">
        <p14:creationId xmlns:p14="http://schemas.microsoft.com/office/powerpoint/2010/main" val="99506988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1" y="2125013"/>
            <a:ext cx="5349129" cy="3996000"/>
          </a:xfrm>
        </p:spPr>
        <p:txBody>
          <a:bodyPr/>
          <a:lstStyle/>
          <a:p>
            <a:r>
              <a:rPr lang="en-US"/>
              <a:t>Click icon to add chart</a:t>
            </a:r>
            <a:endParaRPr lang="en-GB" dirty="0"/>
          </a:p>
        </p:txBody>
      </p:sp>
      <p:sp>
        <p:nvSpPr>
          <p:cNvPr id="6" name="Text Placeholder 5"/>
          <p:cNvSpPr>
            <a:spLocks noGrp="1"/>
          </p:cNvSpPr>
          <p:nvPr>
            <p:ph type="body" sz="quarter" idx="22"/>
          </p:nvPr>
        </p:nvSpPr>
        <p:spPr>
          <a:xfrm>
            <a:off x="6341222" y="1665288"/>
            <a:ext cx="5349129"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5" name="Text Placeholder 7"/>
          <p:cNvSpPr>
            <a:spLocks noGrp="1"/>
          </p:cNvSpPr>
          <p:nvPr>
            <p:ph type="body" sz="quarter" idx="23"/>
          </p:nvPr>
        </p:nvSpPr>
        <p:spPr>
          <a:xfrm>
            <a:off x="501649" y="6121014"/>
            <a:ext cx="11165419" cy="260737"/>
          </a:xfrm>
        </p:spPr>
        <p:txBody>
          <a:bodyPr>
            <a:normAutofit/>
          </a:bodyPr>
          <a:lstStyle>
            <a:lvl1pPr>
              <a:spcAft>
                <a:spcPts val="0"/>
              </a:spcAft>
              <a:defRPr sz="1100"/>
            </a:lvl1pPr>
          </a:lstStyle>
          <a:p>
            <a:pPr lvl="0"/>
            <a:r>
              <a:rPr lang="en-US"/>
              <a:t>Click to edit Master text styles</a:t>
            </a:r>
          </a:p>
        </p:txBody>
      </p:sp>
      <p:sp>
        <p:nvSpPr>
          <p:cNvPr id="9" name="Chart Placeholder 2"/>
          <p:cNvSpPr>
            <a:spLocks noGrp="1"/>
          </p:cNvSpPr>
          <p:nvPr>
            <p:ph type="chart" sz="quarter" idx="24"/>
          </p:nvPr>
        </p:nvSpPr>
        <p:spPr>
          <a:xfrm>
            <a:off x="501651" y="2125013"/>
            <a:ext cx="5339063" cy="3996000"/>
          </a:xfrm>
        </p:spPr>
        <p:txBody>
          <a:bodyPr/>
          <a:lstStyle/>
          <a:p>
            <a:r>
              <a:rPr lang="en-US"/>
              <a:t>Click icon to add chart</a:t>
            </a:r>
            <a:endParaRPr lang="en-GB" dirty="0"/>
          </a:p>
        </p:txBody>
      </p:sp>
      <p:sp>
        <p:nvSpPr>
          <p:cNvPr id="12" name="Text Placeholder 5"/>
          <p:cNvSpPr>
            <a:spLocks noGrp="1"/>
          </p:cNvSpPr>
          <p:nvPr>
            <p:ph type="body" sz="quarter" idx="25"/>
          </p:nvPr>
        </p:nvSpPr>
        <p:spPr>
          <a:xfrm>
            <a:off x="501649" y="1665288"/>
            <a:ext cx="5339064" cy="420687"/>
          </a:xfrm>
        </p:spPr>
        <p:txBody>
          <a:bodyPr/>
          <a:lstStyle/>
          <a:p>
            <a:pPr lvl="0"/>
            <a:r>
              <a:rPr lang="en-US" noProof="0"/>
              <a:t>Click to edit Master text styles</a:t>
            </a:r>
          </a:p>
        </p:txBody>
      </p:sp>
    </p:spTree>
    <p:extLst>
      <p:ext uri="{BB962C8B-B14F-4D97-AF65-F5344CB8AC3E}">
        <p14:creationId xmlns:p14="http://schemas.microsoft.com/office/powerpoint/2010/main" val="328349968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2" y="317500"/>
            <a:ext cx="11188699"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6" name="Content Placeholder 3"/>
          <p:cNvSpPr>
            <a:spLocks noGrp="1"/>
          </p:cNvSpPr>
          <p:nvPr>
            <p:ph sz="quarter" idx="10"/>
          </p:nvPr>
        </p:nvSpPr>
        <p:spPr>
          <a:xfrm>
            <a:off x="501650" y="1665289"/>
            <a:ext cx="4431857"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Content Placeholder 3"/>
          <p:cNvSpPr>
            <a:spLocks noGrp="1"/>
          </p:cNvSpPr>
          <p:nvPr>
            <p:ph sz="quarter" idx="16"/>
          </p:nvPr>
        </p:nvSpPr>
        <p:spPr>
          <a:xfrm>
            <a:off x="5450349" y="1700214"/>
            <a:ext cx="6240000" cy="4681537"/>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Tree>
    <p:extLst>
      <p:ext uri="{BB962C8B-B14F-4D97-AF65-F5344CB8AC3E}">
        <p14:creationId xmlns:p14="http://schemas.microsoft.com/office/powerpoint/2010/main" val="110990890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698500"/>
          </a:xfrm>
          <a:prstGeom prst="rect">
            <a:avLst/>
          </a:prstGeom>
        </p:spPr>
        <p:txBody>
          <a:bodyPr vert="horz" lIns="0" tIns="0" rIns="0" bIns="0" rtlCol="0" anchor="t" anchorCtr="0">
            <a:noAutofit/>
          </a:bodyPr>
          <a:lstStyle>
            <a:lvl1pPr>
              <a:defRPr/>
            </a:lvl1pPr>
          </a:lstStyle>
          <a:p>
            <a:r>
              <a:rPr lang="en-US" dirty="0"/>
              <a:t>Click to add title</a:t>
            </a:r>
          </a:p>
        </p:txBody>
      </p:sp>
      <p:sp>
        <p:nvSpPr>
          <p:cNvPr id="6" name="Content Placeholder 3"/>
          <p:cNvSpPr>
            <a:spLocks noGrp="1"/>
          </p:cNvSpPr>
          <p:nvPr>
            <p:ph sz="quarter" idx="10"/>
          </p:nvPr>
        </p:nvSpPr>
        <p:spPr>
          <a:xfrm>
            <a:off x="7577882" y="1658680"/>
            <a:ext cx="4112468" cy="4723072"/>
          </a:xfrm>
          <a:prstGeom prst="rect">
            <a:avLst/>
          </a:prstGeom>
        </p:spPr>
        <p:txBody>
          <a:bodyPr>
            <a:normAutofit/>
          </a:bodyPr>
          <a:lstStyle>
            <a:lvl1pPr>
              <a:tabLst>
                <a:tab pos="5029200" algn="r"/>
              </a:tabLst>
              <a:defRPr sz="2100">
                <a:solidFill>
                  <a:schemeClr val="accent3"/>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501651" y="1665288"/>
            <a:ext cx="6506348" cy="4716462"/>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3" hasCustomPrompt="1"/>
          </p:nvPr>
        </p:nvSpPr>
        <p:spPr>
          <a:xfrm>
            <a:off x="501652" y="651600"/>
            <a:ext cx="11188699"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Tree>
    <p:extLst>
      <p:ext uri="{BB962C8B-B14F-4D97-AF65-F5344CB8AC3E}">
        <p14:creationId xmlns:p14="http://schemas.microsoft.com/office/powerpoint/2010/main" val="116163195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a:t>Click to edit Master title style</a:t>
            </a:r>
            <a:endParaRPr lang="en-GB" dirty="0"/>
          </a:p>
        </p:txBody>
      </p:sp>
      <p:sp>
        <p:nvSpPr>
          <p:cNvPr id="4" name="Picture Placeholder 6"/>
          <p:cNvSpPr>
            <a:spLocks noGrp="1"/>
          </p:cNvSpPr>
          <p:nvPr>
            <p:ph type="pic" sz="quarter" idx="13"/>
          </p:nvPr>
        </p:nvSpPr>
        <p:spPr>
          <a:xfrm>
            <a:off x="501649" y="1700213"/>
            <a:ext cx="2712000" cy="1260000"/>
          </a:xfrm>
        </p:spPr>
        <p:txBody>
          <a:bodyPr lIns="0" tIns="0" rIns="0" bIns="0">
            <a:noAutofit/>
          </a:bodyPr>
          <a:lstStyle/>
          <a:p>
            <a:r>
              <a:rPr lang="en-US" noProof="0"/>
              <a:t>Click icon to add picture</a:t>
            </a:r>
            <a:endParaRPr lang="en-US" noProof="0" dirty="0"/>
          </a:p>
        </p:txBody>
      </p:sp>
      <p:sp>
        <p:nvSpPr>
          <p:cNvPr id="5" name="Picture Placeholder 6"/>
          <p:cNvSpPr>
            <a:spLocks noGrp="1"/>
          </p:cNvSpPr>
          <p:nvPr>
            <p:ph type="pic" sz="quarter" idx="14"/>
          </p:nvPr>
        </p:nvSpPr>
        <p:spPr>
          <a:xfrm>
            <a:off x="3327216" y="1700213"/>
            <a:ext cx="2712000" cy="1260000"/>
          </a:xfrm>
        </p:spPr>
        <p:txBody>
          <a:bodyPr lIns="0" tIns="0" rIns="0" bIns="0">
            <a:noAutofit/>
          </a:bodyPr>
          <a:lstStyle/>
          <a:p>
            <a:r>
              <a:rPr lang="en-US" noProof="0"/>
              <a:t>Click icon to add picture</a:t>
            </a:r>
            <a:endParaRPr lang="en-US" noProof="0" dirty="0"/>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a:t>Click icon to add picture</a:t>
            </a:r>
            <a:endParaRPr lang="en-US" noProof="0" dirty="0"/>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a:t>Click icon to add picture</a:t>
            </a:r>
            <a:endParaRPr lang="en-US" noProof="0" dirty="0"/>
          </a:p>
        </p:txBody>
      </p:sp>
      <p:sp>
        <p:nvSpPr>
          <p:cNvPr id="9" name="Text Placeholder 8"/>
          <p:cNvSpPr>
            <a:spLocks noGrp="1"/>
          </p:cNvSpPr>
          <p:nvPr>
            <p:ph type="body" sz="quarter" idx="17"/>
          </p:nvPr>
        </p:nvSpPr>
        <p:spPr>
          <a:xfrm>
            <a:off x="501650"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8"/>
          </p:nvPr>
        </p:nvSpPr>
        <p:spPr>
          <a:xfrm>
            <a:off x="6149963" y="3120551"/>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30040" y="3124200"/>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8993169"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p:cNvSpPr>
            <a:spLocks noGrp="1"/>
          </p:cNvSpPr>
          <p:nvPr>
            <p:ph type="body" sz="quarter" idx="21" hasCustomPrompt="1"/>
          </p:nvPr>
        </p:nvSpPr>
        <p:spPr>
          <a:xfrm>
            <a:off x="501650" y="651600"/>
            <a:ext cx="11188701"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Tree>
    <p:extLst>
      <p:ext uri="{BB962C8B-B14F-4D97-AF65-F5344CB8AC3E}">
        <p14:creationId xmlns:p14="http://schemas.microsoft.com/office/powerpoint/2010/main" val="240049697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noProof="0"/>
              <a:t>Click to edit Master title style</a:t>
            </a:r>
            <a:endParaRPr lang="en-US" noProof="0" dirty="0"/>
          </a:p>
        </p:txBody>
      </p:sp>
      <p:sp>
        <p:nvSpPr>
          <p:cNvPr id="4" name="Rectangle 3"/>
          <p:cNvSpPr/>
          <p:nvPr/>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dirty="0">
              <a:solidFill>
                <a:schemeClr val="bg1"/>
              </a:solidFill>
            </a:endParaRPr>
          </a:p>
        </p:txBody>
      </p:sp>
      <p:sp>
        <p:nvSpPr>
          <p:cNvPr id="5" name="Rectangle 4"/>
          <p:cNvSpPr/>
          <p:nvPr/>
        </p:nvSpPr>
        <p:spPr>
          <a:xfrm>
            <a:off x="6224085"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dirty="0">
              <a:solidFill>
                <a:schemeClr val="bg1"/>
              </a:solidFill>
            </a:endParaRPr>
          </a:p>
        </p:txBody>
      </p:sp>
      <p:sp>
        <p:nvSpPr>
          <p:cNvPr id="6" name="Rectangle 5"/>
          <p:cNvSpPr/>
          <p:nvPr/>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dirty="0">
              <a:solidFill>
                <a:schemeClr val="bg1"/>
              </a:solidFill>
            </a:endParaRPr>
          </a:p>
        </p:txBody>
      </p:sp>
      <p:sp>
        <p:nvSpPr>
          <p:cNvPr id="7" name="Rectangle 6"/>
          <p:cNvSpPr/>
          <p:nvPr/>
        </p:nvSpPr>
        <p:spPr>
          <a:xfrm>
            <a:off x="6224085"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dirty="0">
              <a:solidFill>
                <a:schemeClr val="bg1"/>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a:t>Click icon to add picture</a:t>
            </a:r>
            <a:endParaRPr lang="en-GB" dirty="0"/>
          </a:p>
        </p:txBody>
      </p:sp>
      <p:sp>
        <p:nvSpPr>
          <p:cNvPr id="9" name="Picture Placeholder 11"/>
          <p:cNvSpPr>
            <a:spLocks noGrp="1"/>
          </p:cNvSpPr>
          <p:nvPr>
            <p:ph type="pic" sz="quarter" idx="27"/>
          </p:nvPr>
        </p:nvSpPr>
        <p:spPr>
          <a:xfrm>
            <a:off x="6224085" y="1880213"/>
            <a:ext cx="1968000" cy="1476000"/>
          </a:xfrm>
        </p:spPr>
        <p:txBody>
          <a:bodyPr/>
          <a:lstStyle>
            <a:lvl1pPr algn="ctr">
              <a:defRPr/>
            </a:lvl1pPr>
          </a:lstStyle>
          <a:p>
            <a:r>
              <a:rPr lang="en-US"/>
              <a:t>Click icon to add picture</a:t>
            </a:r>
            <a:endParaRPr lang="en-GB" dirty="0"/>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a:t>Click icon to add picture</a:t>
            </a:r>
            <a:endParaRPr lang="en-GB" dirty="0"/>
          </a:p>
        </p:txBody>
      </p:sp>
      <p:sp>
        <p:nvSpPr>
          <p:cNvPr id="11" name="Picture Placeholder 11"/>
          <p:cNvSpPr>
            <a:spLocks noGrp="1"/>
          </p:cNvSpPr>
          <p:nvPr>
            <p:ph type="pic" sz="quarter" idx="31"/>
          </p:nvPr>
        </p:nvSpPr>
        <p:spPr>
          <a:xfrm>
            <a:off x="6224085" y="4256213"/>
            <a:ext cx="1968000" cy="1476000"/>
          </a:xfrm>
        </p:spPr>
        <p:txBody>
          <a:bodyPr/>
          <a:lstStyle>
            <a:lvl1pPr algn="ctr">
              <a:defRPr/>
            </a:lvl1pPr>
          </a:lstStyle>
          <a:p>
            <a:r>
              <a:rPr lang="en-US"/>
              <a:t>Click icon to add picture</a:t>
            </a:r>
            <a:endParaRPr lang="en-GB" dirty="0"/>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4" name="Text Placeholder 12"/>
          <p:cNvSpPr>
            <a:spLocks noGrp="1"/>
          </p:cNvSpPr>
          <p:nvPr>
            <p:ph type="body" sz="quarter" idx="33"/>
          </p:nvPr>
        </p:nvSpPr>
        <p:spPr>
          <a:xfrm>
            <a:off x="8396560" y="1880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6" name="Text Placeholder 12"/>
          <p:cNvSpPr>
            <a:spLocks noGrp="1"/>
          </p:cNvSpPr>
          <p:nvPr>
            <p:ph type="body" sz="quarter" idx="35"/>
          </p:nvPr>
        </p:nvSpPr>
        <p:spPr>
          <a:xfrm>
            <a:off x="8396560" y="4256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7"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218103022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 Black">
    <p:bg bwMode="gray">
      <p:bgPr>
        <a:solidFill>
          <a:schemeClr val="tx1"/>
        </a:solidFill>
        <a:effectLst/>
      </p:bgPr>
    </p:bg>
    <p:spTree>
      <p:nvGrpSpPr>
        <p:cNvPr id="1" name=""/>
        <p:cNvGrpSpPr/>
        <p:nvPr/>
      </p:nvGrpSpPr>
      <p:grpSpPr>
        <a:xfrm>
          <a:off x="0" y="0"/>
          <a:ext cx="0" cy="0"/>
          <a:chOff x="0" y="0"/>
          <a:chExt cx="0" cy="0"/>
        </a:xfrm>
      </p:grpSpPr>
      <p:sp>
        <p:nvSpPr>
          <p:cNvPr id="32" name="Picture Placeholder 8">
            <a:extLst>
              <a:ext uri="{FF2B5EF4-FFF2-40B4-BE49-F238E27FC236}">
                <a16:creationId xmlns:a16="http://schemas.microsoft.com/office/drawing/2014/main" id="{DA2D2E21-4D6B-46BE-921A-30F48368589E}"/>
              </a:ext>
            </a:extLst>
          </p:cNvPr>
          <p:cNvSpPr>
            <a:spLocks noGrp="1"/>
          </p:cNvSpPr>
          <p:nvPr>
            <p:ph type="pic" sz="quarter" idx="11"/>
          </p:nvPr>
        </p:nvSpPr>
        <p:spPr>
          <a:xfrm>
            <a:off x="3393716" y="727595"/>
            <a:ext cx="5400000" cy="5400000"/>
          </a:xfrm>
          <a:prstGeom prst="rect">
            <a:avLst/>
          </a:prstGeom>
        </p:spPr>
        <p:txBody>
          <a:bodyPr/>
          <a:lstStyle>
            <a:lvl1pPr>
              <a:defRPr>
                <a:solidFill>
                  <a:schemeClr val="bg1"/>
                </a:solidFill>
              </a:defRPr>
            </a:lvl1pPr>
          </a:lstStyle>
          <a:p>
            <a:r>
              <a:rPr lang="en-US" noProof="0"/>
              <a:t>Click icon to add picture</a:t>
            </a:r>
            <a:endParaRPr lang="en-US" noProof="0" dirty="0"/>
          </a:p>
        </p:txBody>
      </p:sp>
      <p:sp>
        <p:nvSpPr>
          <p:cNvPr id="40" name="Title 1">
            <a:extLst>
              <a:ext uri="{FF2B5EF4-FFF2-40B4-BE49-F238E27FC236}">
                <a16:creationId xmlns:a16="http://schemas.microsoft.com/office/drawing/2014/main" id="{AD6D39C5-D610-43DF-ABC3-8BCAE7C51C9B}"/>
              </a:ext>
            </a:extLst>
          </p:cNvPr>
          <p:cNvSpPr>
            <a:spLocks noGrp="1"/>
          </p:cNvSpPr>
          <p:nvPr>
            <p:ph type="ctrTitle"/>
          </p:nvPr>
        </p:nvSpPr>
        <p:spPr bwMode="gray">
          <a:xfrm>
            <a:off x="501651" y="5332396"/>
            <a:ext cx="4446269" cy="464044"/>
          </a:xfrm>
        </p:spPr>
        <p:txBody>
          <a:bodyPr anchor="t" anchorCtr="0">
            <a:noAutofit/>
          </a:bodyPr>
          <a:lstStyle>
            <a:lvl1pPr algn="l">
              <a:lnSpc>
                <a:spcPct val="100000"/>
              </a:lnSpc>
              <a:defRPr sz="2100" b="0">
                <a:solidFill>
                  <a:schemeClr val="accent1"/>
                </a:solidFill>
                <a:latin typeface="+mn-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41" name="Text Placeholder 4">
            <a:extLst>
              <a:ext uri="{FF2B5EF4-FFF2-40B4-BE49-F238E27FC236}">
                <a16:creationId xmlns:a16="http://schemas.microsoft.com/office/drawing/2014/main" id="{8C35492B-BEF1-4947-B04F-1EA2C04E6A8C}"/>
              </a:ext>
            </a:extLst>
          </p:cNvPr>
          <p:cNvSpPr>
            <a:spLocks noGrp="1"/>
          </p:cNvSpPr>
          <p:nvPr>
            <p:ph type="body" sz="quarter" idx="10"/>
          </p:nvPr>
        </p:nvSpPr>
        <p:spPr>
          <a:xfrm>
            <a:off x="501651" y="6381750"/>
            <a:ext cx="4446269" cy="273050"/>
          </a:xfrm>
          <a:prstGeom prst="rect">
            <a:avLst/>
          </a:prstGeom>
        </p:spPr>
        <p:txBody>
          <a:bodyPr>
            <a:noAutofit/>
          </a:bodyPr>
          <a:lstStyle>
            <a:lvl1pPr>
              <a:spcAft>
                <a:spcPts val="0"/>
              </a:spcAft>
              <a:defRPr sz="1600">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54931044"/>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698499"/>
          </a:xfrm>
        </p:spPr>
        <p:txBody>
          <a:bodyPr/>
          <a:lstStyle/>
          <a:p>
            <a:r>
              <a:rPr lang="en-US" noProof="0"/>
              <a:t>Click to edit Master title style</a:t>
            </a:r>
            <a:endParaRPr lang="en-US" noProof="0" dirty="0"/>
          </a:p>
        </p:txBody>
      </p:sp>
      <p:sp>
        <p:nvSpPr>
          <p:cNvPr id="4" name="Picture Placeholder 7"/>
          <p:cNvSpPr>
            <a:spLocks noGrp="1"/>
          </p:cNvSpPr>
          <p:nvPr>
            <p:ph type="pic" sz="quarter" idx="13"/>
          </p:nvPr>
        </p:nvSpPr>
        <p:spPr>
          <a:xfrm>
            <a:off x="501651" y="1700214"/>
            <a:ext cx="3695700" cy="1971675"/>
          </a:xfrm>
        </p:spPr>
        <p:txBody>
          <a:bodyPr/>
          <a:lstStyle/>
          <a:p>
            <a:r>
              <a:rPr lang="en-US" noProof="0"/>
              <a:t>Click icon to add picture</a:t>
            </a:r>
            <a:endParaRPr lang="en-US" noProof="0" dirty="0"/>
          </a:p>
        </p:txBody>
      </p:sp>
      <p:sp>
        <p:nvSpPr>
          <p:cNvPr id="5" name="Picture Placeholder 7"/>
          <p:cNvSpPr>
            <a:spLocks noGrp="1"/>
          </p:cNvSpPr>
          <p:nvPr>
            <p:ph type="pic" sz="quarter" idx="14"/>
          </p:nvPr>
        </p:nvSpPr>
        <p:spPr>
          <a:xfrm>
            <a:off x="8006398" y="1700214"/>
            <a:ext cx="3683953" cy="1971675"/>
          </a:xfrm>
        </p:spPr>
        <p:txBody>
          <a:bodyPr/>
          <a:lstStyle/>
          <a:p>
            <a:r>
              <a:rPr lang="en-US" noProof="0"/>
              <a:t>Click icon to add picture</a:t>
            </a:r>
            <a:endParaRPr lang="en-US" noProof="0" dirty="0"/>
          </a:p>
        </p:txBody>
      </p:sp>
      <p:sp>
        <p:nvSpPr>
          <p:cNvPr id="6" name="Picture Placeholder 7"/>
          <p:cNvSpPr>
            <a:spLocks noGrp="1"/>
          </p:cNvSpPr>
          <p:nvPr>
            <p:ph type="pic" sz="quarter" idx="15"/>
          </p:nvPr>
        </p:nvSpPr>
        <p:spPr>
          <a:xfrm>
            <a:off x="4273075" y="1700214"/>
            <a:ext cx="3657600" cy="1971675"/>
          </a:xfrm>
        </p:spPr>
        <p:txBody>
          <a:bodyPr/>
          <a:lstStyle/>
          <a:p>
            <a:r>
              <a:rPr lang="en-US" noProof="0"/>
              <a:t>Click icon to add picture</a:t>
            </a:r>
            <a:endParaRPr lang="en-US" noProof="0" dirty="0"/>
          </a:p>
        </p:txBody>
      </p:sp>
      <p:sp>
        <p:nvSpPr>
          <p:cNvPr id="9" name="Text Placeholder 18"/>
          <p:cNvSpPr>
            <a:spLocks noGrp="1"/>
          </p:cNvSpPr>
          <p:nvPr>
            <p:ph idx="1" hasCustomPrompt="1"/>
          </p:nvPr>
        </p:nvSpPr>
        <p:spPr>
          <a:xfrm>
            <a:off x="501651" y="3832225"/>
            <a:ext cx="3683949"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18"/>
          <p:cNvSpPr>
            <a:spLocks noGrp="1"/>
          </p:cNvSpPr>
          <p:nvPr>
            <p:ph idx="16" hasCustomPrompt="1"/>
          </p:nvPr>
        </p:nvSpPr>
        <p:spPr>
          <a:xfrm>
            <a:off x="4267200" y="3832225"/>
            <a:ext cx="3657600"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Text Placeholder 18"/>
          <p:cNvSpPr>
            <a:spLocks noGrp="1"/>
          </p:cNvSpPr>
          <p:nvPr>
            <p:ph idx="17" hasCustomPrompt="1"/>
          </p:nvPr>
        </p:nvSpPr>
        <p:spPr>
          <a:xfrm>
            <a:off x="8006398" y="3832225"/>
            <a:ext cx="3683953"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 Placeholder 8"/>
          <p:cNvSpPr>
            <a:spLocks noGrp="1"/>
          </p:cNvSpPr>
          <p:nvPr>
            <p:ph type="body" sz="quarter" idx="18"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16384537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1"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2526932832"/>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 name="Title 1"/>
          <p:cNvSpPr>
            <a:spLocks noGrp="1"/>
          </p:cNvSpPr>
          <p:nvPr>
            <p:ph type="title"/>
          </p:nvPr>
        </p:nvSpPr>
        <p:spPr>
          <a:xfrm>
            <a:off x="501651" y="317502"/>
            <a:ext cx="11188700" cy="698499"/>
          </a:xfrm>
        </p:spPr>
        <p:txBody>
          <a:bodyPr/>
          <a:lstStyle/>
          <a:p>
            <a:r>
              <a:rPr lang="en-US" noProof="0"/>
              <a:t>Click to edit Master title style</a:t>
            </a:r>
            <a:endParaRPr lang="en-US" noProof="0" dirty="0"/>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6"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3304101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p:cNvSpPr>
            <a:spLocks noGrp="1"/>
          </p:cNvSpPr>
          <p:nvPr>
            <p:ph type="body" sz="quarter" idx="21"/>
          </p:nvPr>
        </p:nvSpPr>
        <p:spPr>
          <a:xfrm>
            <a:off x="6246195" y="1857892"/>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501651" y="317501"/>
            <a:ext cx="11188700" cy="697888"/>
          </a:xfrm>
        </p:spPr>
        <p:txBody>
          <a:bodyPr/>
          <a:lstStyle/>
          <a:p>
            <a:r>
              <a:rPr lang="en-US"/>
              <a:t>Click to edit Master title style</a:t>
            </a:r>
            <a:endParaRPr lang="en-GB" dirty="0"/>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dirty="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dirty="0">
              <a:solidFill>
                <a:schemeClr val="bg1"/>
              </a:solidFill>
            </a:endParaRPr>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dirty="0">
                <a:solidFill>
                  <a:schemeClr val="bg1"/>
                </a:solidFill>
              </a:rPr>
              <a:t>Co-brand</a:t>
            </a:r>
            <a:br>
              <a:rPr lang="en-US" sz="1200" dirty="0">
                <a:solidFill>
                  <a:schemeClr val="bg1"/>
                </a:solidFill>
              </a:rPr>
            </a:br>
            <a:r>
              <a:rPr lang="en-US" sz="1200" dirty="0">
                <a:solidFill>
                  <a:schemeClr val="bg1"/>
                </a:solidFill>
              </a:rPr>
              <a:t>Logo</a:t>
            </a:r>
          </a:p>
          <a:p>
            <a:endParaRPr lang="en-GB" dirty="0"/>
          </a:p>
        </p:txBody>
      </p:sp>
      <p:sp>
        <p:nvSpPr>
          <p:cNvPr id="10" name="Text Placeholder 8"/>
          <p:cNvSpPr>
            <a:spLocks noGrp="1"/>
          </p:cNvSpPr>
          <p:nvPr>
            <p:ph type="body" sz="quarter" idx="22"/>
          </p:nvPr>
        </p:nvSpPr>
        <p:spPr>
          <a:xfrm>
            <a:off x="504000" y="424968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8"/>
          <p:cNvSpPr>
            <a:spLocks noGrp="1"/>
          </p:cNvSpPr>
          <p:nvPr>
            <p:ph type="body" sz="quarter" idx="23"/>
          </p:nvPr>
        </p:nvSpPr>
        <p:spPr>
          <a:xfrm>
            <a:off x="6246194" y="4249682"/>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p:nvSpPr>
        <p:spPr>
          <a:xfrm>
            <a:off x="504001"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dirty="0">
              <a:solidFill>
                <a:schemeClr val="bg1"/>
              </a:solidFill>
            </a:endParaRPr>
          </a:p>
        </p:txBody>
      </p:sp>
      <p:sp>
        <p:nvSpPr>
          <p:cNvPr id="13" name="Rectangle 12"/>
          <p:cNvSpPr/>
          <p:nvPr/>
        </p:nvSpPr>
        <p:spPr>
          <a:xfrm>
            <a:off x="6246194"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dirty="0">
              <a:solidFill>
                <a:schemeClr val="bg1"/>
              </a:solidFill>
            </a:endParaRPr>
          </a:p>
        </p:txBody>
      </p:sp>
      <p:sp>
        <p:nvSpPr>
          <p:cNvPr id="14" name="Picture Placeholder 29"/>
          <p:cNvSpPr>
            <a:spLocks noGrp="1"/>
          </p:cNvSpPr>
          <p:nvPr>
            <p:ph type="pic" sz="quarter" idx="24" hasCustomPrompt="1"/>
          </p:nvPr>
        </p:nvSpPr>
        <p:spPr>
          <a:xfrm>
            <a:off x="4754494" y="4255707"/>
            <a:ext cx="123938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dirty="0">
                <a:solidFill>
                  <a:schemeClr val="bg1"/>
                </a:solidFill>
              </a:rPr>
              <a:t>Co-brand</a:t>
            </a:r>
            <a:br>
              <a:rPr lang="en-US" sz="1200" dirty="0">
                <a:solidFill>
                  <a:schemeClr val="bg1"/>
                </a:solidFill>
              </a:rPr>
            </a:br>
            <a:r>
              <a:rPr lang="en-US" sz="1200" dirty="0">
                <a:solidFill>
                  <a:schemeClr val="bg1"/>
                </a:solidFill>
              </a:rPr>
              <a:t>Logo</a:t>
            </a:r>
          </a:p>
          <a:p>
            <a:endParaRPr lang="en-GB" dirty="0"/>
          </a:p>
        </p:txBody>
      </p:sp>
      <p:sp>
        <p:nvSpPr>
          <p:cNvPr id="15" name="Picture Placeholder 29"/>
          <p:cNvSpPr>
            <a:spLocks noGrp="1"/>
          </p:cNvSpPr>
          <p:nvPr>
            <p:ph type="pic" sz="quarter" idx="25" hasCustomPrompt="1"/>
          </p:nvPr>
        </p:nvSpPr>
        <p:spPr>
          <a:xfrm>
            <a:off x="10424617" y="4249683"/>
            <a:ext cx="1244160"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dirty="0">
                <a:solidFill>
                  <a:schemeClr val="bg1"/>
                </a:solidFill>
              </a:rPr>
              <a:t>Co-brand</a:t>
            </a:r>
            <a:br>
              <a:rPr lang="en-US" sz="1200" dirty="0">
                <a:solidFill>
                  <a:schemeClr val="bg1"/>
                </a:solidFill>
              </a:rPr>
            </a:br>
            <a:r>
              <a:rPr lang="en-US" sz="1200" dirty="0">
                <a:solidFill>
                  <a:schemeClr val="bg1"/>
                </a:solidFill>
              </a:rPr>
              <a:t>Logo</a:t>
            </a:r>
          </a:p>
          <a:p>
            <a:endParaRPr lang="en-GB" dirty="0"/>
          </a:p>
        </p:txBody>
      </p:sp>
      <p:sp>
        <p:nvSpPr>
          <p:cNvPr id="16" name="Text Placeholder 8"/>
          <p:cNvSpPr>
            <a:spLocks noGrp="1"/>
          </p:cNvSpPr>
          <p:nvPr>
            <p:ph type="body" sz="quarter" idx="13" hasCustomPrompt="1"/>
          </p:nvPr>
        </p:nvSpPr>
        <p:spPr>
          <a:xfrm>
            <a:off x="501651" y="651600"/>
            <a:ext cx="11197501"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7"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dirty="0">
                <a:solidFill>
                  <a:schemeClr val="bg1"/>
                </a:solidFill>
              </a:rPr>
              <a:t>Co-brand</a:t>
            </a:r>
            <a:br>
              <a:rPr lang="en-US" sz="1200" dirty="0">
                <a:solidFill>
                  <a:schemeClr val="bg1"/>
                </a:solidFill>
              </a:rPr>
            </a:br>
            <a:r>
              <a:rPr lang="en-US" sz="1200" dirty="0">
                <a:solidFill>
                  <a:schemeClr val="bg1"/>
                </a:solidFill>
              </a:rPr>
              <a:t>Logo</a:t>
            </a:r>
          </a:p>
          <a:p>
            <a:endParaRPr lang="en-GB" dirty="0"/>
          </a:p>
        </p:txBody>
      </p:sp>
    </p:spTree>
    <p:extLst>
      <p:ext uri="{BB962C8B-B14F-4D97-AF65-F5344CB8AC3E}">
        <p14:creationId xmlns:p14="http://schemas.microsoft.com/office/powerpoint/2010/main" val="1172625761"/>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US" noProof="0" dirty="0"/>
          </a:p>
        </p:txBody>
      </p:sp>
      <p:sp>
        <p:nvSpPr>
          <p:cNvPr id="4" name="Rectangle 3"/>
          <p:cNvSpPr/>
          <p:nvPr/>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p:nvSpPr>
        <p:spPr>
          <a:xfrm>
            <a:off x="504000" y="1700214"/>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Text Placeholder 8"/>
          <p:cNvSpPr>
            <a:spLocks noGrp="1"/>
          </p:cNvSpPr>
          <p:nvPr>
            <p:ph type="body" sz="quarter" idx="17"/>
          </p:nvPr>
        </p:nvSpPr>
        <p:spPr>
          <a:xfrm>
            <a:off x="4325712"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9"/>
          </p:nvPr>
        </p:nvSpPr>
        <p:spPr>
          <a:xfrm>
            <a:off x="8128000"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11" name="Rectangle 10">
            <a:extLst>
              <a:ext uri="{FF2B5EF4-FFF2-40B4-BE49-F238E27FC236}">
                <a16:creationId xmlns:a16="http://schemas.microsoft.com/office/drawing/2014/main" id="{523C8CA3-D6CD-49A5-8845-80A9383FB46A}"/>
              </a:ext>
            </a:extLst>
          </p:cNvPr>
          <p:cNvSpPr/>
          <p:nvPr userDrawn="1"/>
        </p:nvSpPr>
        <p:spPr>
          <a:xfrm>
            <a:off x="3584576" y="1705968"/>
            <a:ext cx="2961478"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12" name="Rectangle 11">
            <a:extLst>
              <a:ext uri="{FF2B5EF4-FFF2-40B4-BE49-F238E27FC236}">
                <a16:creationId xmlns:a16="http://schemas.microsoft.com/office/drawing/2014/main" id="{717CC300-BB6E-411F-957E-6FC63CDD4501}"/>
              </a:ext>
            </a:extLst>
          </p:cNvPr>
          <p:cNvSpPr/>
          <p:nvPr userDrawn="1"/>
        </p:nvSpPr>
        <p:spPr>
          <a:xfrm>
            <a:off x="481755" y="1705968"/>
            <a:ext cx="2932534"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13" name="Rectangle 12">
            <a:extLst>
              <a:ext uri="{FF2B5EF4-FFF2-40B4-BE49-F238E27FC236}">
                <a16:creationId xmlns:a16="http://schemas.microsoft.com/office/drawing/2014/main" id="{40E3A73F-DD0E-432C-9244-D7B4DA98A7E2}"/>
              </a:ext>
            </a:extLst>
          </p:cNvPr>
          <p:cNvSpPr/>
          <p:nvPr userDrawn="1"/>
        </p:nvSpPr>
        <p:spPr>
          <a:xfrm>
            <a:off x="6714983" y="1705968"/>
            <a:ext cx="291769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Tree>
    <p:extLst>
      <p:ext uri="{BB962C8B-B14F-4D97-AF65-F5344CB8AC3E}">
        <p14:creationId xmlns:p14="http://schemas.microsoft.com/office/powerpoint/2010/main" val="179982750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705184"/>
          </a:xfrm>
        </p:spPr>
        <p:txBody>
          <a:bodyPr/>
          <a:lstStyle/>
          <a:p>
            <a:r>
              <a:rPr lang="en-US" noProof="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6232557"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50333268"/>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9"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0" name="Text Placeholder 18"/>
          <p:cNvSpPr>
            <a:spLocks noGrp="1"/>
          </p:cNvSpPr>
          <p:nvPr>
            <p:ph idx="1"/>
          </p:nvPr>
        </p:nvSpPr>
        <p:spPr>
          <a:xfrm>
            <a:off x="501650" y="1665289"/>
            <a:ext cx="5594351" cy="47164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18">
            <a:extLst>
              <a:ext uri="{FF2B5EF4-FFF2-40B4-BE49-F238E27FC236}">
                <a16:creationId xmlns:a16="http://schemas.microsoft.com/office/drawing/2014/main" id="{8426754D-860A-4690-AA4D-283D51C0E037}"/>
              </a:ext>
            </a:extLst>
          </p:cNvPr>
          <p:cNvSpPr>
            <a:spLocks noGrp="1"/>
          </p:cNvSpPr>
          <p:nvPr>
            <p:ph idx="14"/>
          </p:nvPr>
        </p:nvSpPr>
        <p:spPr>
          <a:xfrm>
            <a:off x="6096000" y="1665289"/>
            <a:ext cx="5594351" cy="47164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02194762"/>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23947236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994608"/>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154613" y="1700213"/>
            <a:ext cx="4478337" cy="4598988"/>
          </a:xfrm>
        </p:spPr>
        <p:txBody>
          <a:bodyPr/>
          <a:lstStyle/>
          <a:p>
            <a:r>
              <a:rPr lang="en-US" noProof="0"/>
              <a:t>Click icon to add picture</a:t>
            </a:r>
            <a:endParaRPr lang="en-US" noProof="0" dirty="0"/>
          </a:p>
        </p:txBody>
      </p:sp>
      <p:sp>
        <p:nvSpPr>
          <p:cNvPr id="7" name="Content Placeholder 3">
            <a:extLst>
              <a:ext uri="{FF2B5EF4-FFF2-40B4-BE49-F238E27FC236}">
                <a16:creationId xmlns:a16="http://schemas.microsoft.com/office/drawing/2014/main" id="{58D969C3-195F-423F-8E4C-37C200B27846}"/>
              </a:ext>
            </a:extLst>
          </p:cNvPr>
          <p:cNvSpPr>
            <a:spLocks noGrp="1"/>
          </p:cNvSpPr>
          <p:nvPr>
            <p:ph sz="quarter" idx="10"/>
          </p:nvPr>
        </p:nvSpPr>
        <p:spPr>
          <a:xfrm>
            <a:off x="468000" y="1665288"/>
            <a:ext cx="4492938" cy="4622507"/>
          </a:xfrm>
          <a:prstGeom prst="rect">
            <a:avLst/>
          </a:prstGeom>
        </p:spPr>
        <p:txBody>
          <a:bodyPr/>
          <a:lstStyle>
            <a:lvl1pPr>
              <a:spcBef>
                <a:spcPts val="600"/>
              </a:spcBef>
              <a:spcAft>
                <a:spcPts val="600"/>
              </a:spcAft>
              <a:tabLst>
                <a:tab pos="6705432" algn="r"/>
              </a:tabLst>
              <a:defRPr>
                <a:latin typeface="Calibri Light" panose="020F0302020204030204" pitchFamily="34" charset="0"/>
                <a:cs typeface="Calibri Light" panose="020F0302020204030204" pitchFamily="34" charset="0"/>
              </a:defRPr>
            </a:lvl1pPr>
            <a:lvl2pPr>
              <a:spcBef>
                <a:spcPts val="600"/>
              </a:spcBef>
              <a:spcAft>
                <a:spcPts val="600"/>
              </a:spcAft>
              <a:tabLst>
                <a:tab pos="6705432" algn="r"/>
              </a:tabLst>
              <a:defRPr>
                <a:latin typeface="Calibri" panose="020F0502020204030204" pitchFamily="34" charset="0"/>
                <a:cs typeface="Calibri" panose="020F0502020204030204" pitchFamily="34" charset="0"/>
              </a:defRPr>
            </a:lvl2pPr>
            <a:lvl3pPr marL="180000" indent="-180000">
              <a:spcBef>
                <a:spcPts val="600"/>
              </a:spcBef>
              <a:spcAft>
                <a:spcPts val="600"/>
              </a:spcAft>
              <a:tabLst>
                <a:tab pos="6705432" algn="r"/>
              </a:tabLst>
              <a:defRPr>
                <a:latin typeface="Calibri Light" panose="020F0302020204030204" pitchFamily="34" charset="0"/>
                <a:cs typeface="Calibri Light" panose="020F0302020204030204" pitchFamily="34" charset="0"/>
              </a:defRPr>
            </a:lvl3pPr>
            <a:lvl4pPr marL="360000" indent="-180000">
              <a:spcBef>
                <a:spcPts val="600"/>
              </a:spcBef>
              <a:spcAft>
                <a:spcPts val="600"/>
              </a:spcAft>
              <a:tabLst>
                <a:tab pos="6705432" algn="r"/>
              </a:tabLst>
              <a:defRPr>
                <a:latin typeface="Calibri Light" panose="020F0302020204030204" pitchFamily="34" charset="0"/>
                <a:cs typeface="Calibri Light" panose="020F0302020204030204" pitchFamily="34" charset="0"/>
              </a:defRPr>
            </a:lvl4pPr>
            <a:lvl5pPr marL="540000" indent="-180000">
              <a:spcBef>
                <a:spcPts val="600"/>
              </a:spcBef>
              <a:spcAft>
                <a:spcPts val="600"/>
              </a:spcAft>
              <a:buFont typeface="Arial" panose="020B0604020202020204" pitchFamily="34" charset="0"/>
              <a:buChar char="•"/>
              <a:tabLst>
                <a:tab pos="6705432" algn="r"/>
              </a:tabLst>
              <a:defRPr baseline="0">
                <a:latin typeface="Calibri Light" panose="020F03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a:extLst>
              <a:ext uri="{FF2B5EF4-FFF2-40B4-BE49-F238E27FC236}">
                <a16:creationId xmlns:a16="http://schemas.microsoft.com/office/drawing/2014/main" id="{A2BE3D10-8852-470B-A0F7-BD2D67BD6CB5}"/>
              </a:ext>
            </a:extLst>
          </p:cNvPr>
          <p:cNvSpPr>
            <a:spLocks noGrp="1"/>
          </p:cNvSpPr>
          <p:nvPr>
            <p:ph type="body" sz="quarter" idx="13" hasCustomPrompt="1"/>
          </p:nvPr>
        </p:nvSpPr>
        <p:spPr>
          <a:xfrm>
            <a:off x="469901" y="736688"/>
            <a:ext cx="916305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11" name="Title Placeholder 1">
            <a:extLst>
              <a:ext uri="{FF2B5EF4-FFF2-40B4-BE49-F238E27FC236}">
                <a16:creationId xmlns:a16="http://schemas.microsoft.com/office/drawing/2014/main" id="{8137D4B0-63D3-49CA-99A0-9D1152127A5D}"/>
              </a:ext>
            </a:extLst>
          </p:cNvPr>
          <p:cNvSpPr>
            <a:spLocks noGrp="1"/>
          </p:cNvSpPr>
          <p:nvPr>
            <p:ph type="title"/>
          </p:nvPr>
        </p:nvSpPr>
        <p:spPr>
          <a:xfrm>
            <a:off x="469901" y="402587"/>
            <a:ext cx="91630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428848546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654933559"/>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1" y="736688"/>
            <a:ext cx="916305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469901" y="402587"/>
            <a:ext cx="91630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
        <p:nvSpPr>
          <p:cNvPr id="8" name="Text Placeholder 18"/>
          <p:cNvSpPr>
            <a:spLocks noGrp="1"/>
          </p:cNvSpPr>
          <p:nvPr>
            <p:ph idx="1"/>
          </p:nvPr>
        </p:nvSpPr>
        <p:spPr>
          <a:xfrm>
            <a:off x="469901" y="1665818"/>
            <a:ext cx="9163050" cy="4633383"/>
          </a:xfrm>
          <a:prstGeom prst="rect">
            <a:avLst/>
          </a:prstGeom>
        </p:spPr>
        <p:txBody>
          <a:bodyPr vert="horz" lIns="0" tIns="0" rIns="0" bIns="0" rtlCol="0">
            <a:noAutofit/>
          </a:bodyPr>
          <a:lstStyle>
            <a:lvl1pPr>
              <a:spcBef>
                <a:spcPts val="600"/>
              </a:spcBef>
              <a:spcAft>
                <a:spcPts val="600"/>
              </a:spcAft>
              <a:defRPr/>
            </a:lvl1pPr>
            <a:lvl2pPr>
              <a:spcBef>
                <a:spcPts val="600"/>
              </a:spcBef>
              <a:spcAft>
                <a:spcPts val="600"/>
              </a:spcAft>
              <a:defRPr/>
            </a:lvl2pPr>
            <a:lvl3pPr marL="180000" indent="-180000">
              <a:spcBef>
                <a:spcPts val="600"/>
              </a:spcBef>
              <a:spcAft>
                <a:spcPts val="600"/>
              </a:spcAft>
              <a:defRPr/>
            </a:lvl3pPr>
            <a:lvl4pPr marL="360000" indent="-180000">
              <a:spcBef>
                <a:spcPts val="600"/>
              </a:spcBef>
              <a:spcAft>
                <a:spcPts val="600"/>
              </a:spcAft>
              <a:defRPr/>
            </a:lvl4pPr>
            <a:lvl5pPr marL="540000" indent="-180000">
              <a:spcBef>
                <a:spcPts val="600"/>
              </a:spcBef>
              <a:spcAft>
                <a:spcPts val="600"/>
              </a:spcAft>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27264712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1" y="1665291"/>
            <a:ext cx="9163050" cy="4633910"/>
          </a:xfrm>
          <a:prstGeom prst="rect">
            <a:avLst/>
          </a:prstGeom>
        </p:spPr>
        <p:txBody>
          <a:bodyPr/>
          <a:lstStyle>
            <a:lvl1pPr>
              <a:spcBef>
                <a:spcPts val="600"/>
              </a:spcBef>
              <a:spcAft>
                <a:spcPts val="600"/>
              </a:spcAft>
              <a:tabLst>
                <a:tab pos="8972326" algn="r"/>
              </a:tabLst>
              <a:defRPr>
                <a:latin typeface="Calibri Light" panose="020F0302020204030204" pitchFamily="34" charset="0"/>
                <a:cs typeface="Calibri Light" panose="020F0302020204030204" pitchFamily="34" charset="0"/>
              </a:defRPr>
            </a:lvl1pPr>
            <a:lvl2pPr>
              <a:spcBef>
                <a:spcPts val="600"/>
              </a:spcBef>
              <a:spcAft>
                <a:spcPts val="600"/>
              </a:spcAft>
              <a:tabLst>
                <a:tab pos="8972326" algn="r"/>
              </a:tabLst>
              <a:defRPr>
                <a:latin typeface="Calibri" panose="020F0502020204030204" pitchFamily="34" charset="0"/>
                <a:cs typeface="Calibri" panose="020F0502020204030204" pitchFamily="34" charset="0"/>
              </a:defRPr>
            </a:lvl2pPr>
            <a:lvl3pPr marL="180000" indent="-180000">
              <a:spcBef>
                <a:spcPts val="600"/>
              </a:spcBef>
              <a:spcAft>
                <a:spcPts val="600"/>
              </a:spcAft>
              <a:tabLst>
                <a:tab pos="8972326" algn="r"/>
              </a:tabLst>
              <a:defRPr>
                <a:latin typeface="Calibri Light" panose="020F0302020204030204" pitchFamily="34" charset="0"/>
                <a:cs typeface="Calibri Light" panose="020F0302020204030204" pitchFamily="34" charset="0"/>
              </a:defRPr>
            </a:lvl3pPr>
            <a:lvl4pPr marL="360000" indent="-180000">
              <a:spcBef>
                <a:spcPts val="600"/>
              </a:spcBef>
              <a:spcAft>
                <a:spcPts val="600"/>
              </a:spcAft>
              <a:tabLst>
                <a:tab pos="8972326" algn="r"/>
              </a:tabLst>
              <a:defRPr>
                <a:latin typeface="Calibri Light" panose="020F0302020204030204" pitchFamily="34" charset="0"/>
                <a:cs typeface="Calibri Light" panose="020F0302020204030204" pitchFamily="34" charset="0"/>
              </a:defRPr>
            </a:lvl4pPr>
            <a:lvl5pPr marL="540000" indent="-180000">
              <a:spcBef>
                <a:spcPts val="600"/>
              </a:spcBef>
              <a:spcAft>
                <a:spcPts val="600"/>
              </a:spcAft>
              <a:buFont typeface="Arial" panose="020B0604020202020204" pitchFamily="34" charset="0"/>
              <a:buChar char="•"/>
              <a:tabLst>
                <a:tab pos="6705432" algn="r"/>
              </a:tabLst>
              <a:defRPr baseline="0">
                <a:latin typeface="Calibri Light" panose="020F0302020204030204" pitchFamily="34" charset="0"/>
                <a:cs typeface="Calibri Light" panose="020F0302020204030204" pitchFamily="34" charset="0"/>
              </a:defRPr>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Placeholder 1"/>
          <p:cNvSpPr>
            <a:spLocks noGrp="1"/>
          </p:cNvSpPr>
          <p:nvPr>
            <p:ph type="title"/>
          </p:nvPr>
        </p:nvSpPr>
        <p:spPr>
          <a:xfrm>
            <a:off x="469901" y="402587"/>
            <a:ext cx="91630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236510875"/>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1" y="736688"/>
            <a:ext cx="916305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5" name="Title Placeholder 1"/>
          <p:cNvSpPr>
            <a:spLocks noGrp="1"/>
          </p:cNvSpPr>
          <p:nvPr>
            <p:ph type="title"/>
          </p:nvPr>
        </p:nvSpPr>
        <p:spPr>
          <a:xfrm>
            <a:off x="469901" y="402587"/>
            <a:ext cx="91630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4281959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1" y="402586"/>
            <a:ext cx="9163050" cy="698501"/>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3242278702"/>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2" y="1705668"/>
            <a:ext cx="9163049" cy="1592403"/>
          </a:xfrm>
        </p:spPr>
        <p:txBody>
          <a:bodyPr anchor="b"/>
          <a:lstStyle>
            <a:lvl1pPr>
              <a:lnSpc>
                <a:spcPct val="95000"/>
              </a:lnSpc>
              <a:defRPr sz="3600" b="1">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9901" y="3429000"/>
            <a:ext cx="9163050" cy="1566532"/>
          </a:xfrm>
        </p:spPr>
        <p:txBody>
          <a:bodyPr lIns="0" tIns="0" rIns="0" bIns="0">
            <a:noAutofit/>
          </a:bodyPr>
          <a:lstStyle>
            <a:lvl1pPr marL="0" indent="0">
              <a:lnSpc>
                <a:spcPct val="95000"/>
              </a:lnSpc>
              <a:spcAft>
                <a:spcPts val="0"/>
              </a:spcAft>
              <a:buNone/>
              <a:defRPr sz="36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87951509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1" y="2054581"/>
            <a:ext cx="9164950" cy="3928209"/>
          </a:xfrm>
          <a:prstGeom prst="rect">
            <a:avLst/>
          </a:prstGeom>
        </p:spPr>
        <p:txBody>
          <a:bodyPr/>
          <a:lstStyle/>
          <a:p>
            <a:r>
              <a:rPr lang="en-US" noProof="0"/>
              <a:t>Click icon to add chart</a:t>
            </a:r>
            <a:endParaRPr lang="en-US" noProof="0" dirty="0"/>
          </a:p>
        </p:txBody>
      </p:sp>
      <p:sp>
        <p:nvSpPr>
          <p:cNvPr id="18" name="Text Placeholder 8"/>
          <p:cNvSpPr>
            <a:spLocks noGrp="1"/>
          </p:cNvSpPr>
          <p:nvPr>
            <p:ph type="body" sz="quarter" idx="18"/>
          </p:nvPr>
        </p:nvSpPr>
        <p:spPr>
          <a:xfrm>
            <a:off x="468001" y="1659816"/>
            <a:ext cx="9164950" cy="357187"/>
          </a:xfrm>
        </p:spPr>
        <p:txBody>
          <a:bodyPr/>
          <a:lstStyle/>
          <a:p>
            <a:pPr lvl="0"/>
            <a:r>
              <a:rPr lang="en-US" noProof="0"/>
              <a:t>Click to edit Master text styles</a:t>
            </a:r>
          </a:p>
        </p:txBody>
      </p:sp>
      <p:sp>
        <p:nvSpPr>
          <p:cNvPr id="19" name="Text Placeholder 7"/>
          <p:cNvSpPr>
            <a:spLocks noGrp="1"/>
          </p:cNvSpPr>
          <p:nvPr>
            <p:ph type="body" sz="quarter" idx="23"/>
          </p:nvPr>
        </p:nvSpPr>
        <p:spPr>
          <a:xfrm>
            <a:off x="468001" y="5982790"/>
            <a:ext cx="9164951" cy="316411"/>
          </a:xfrm>
        </p:spPr>
        <p:txBody>
          <a:bodyPr>
            <a:noAutofit/>
          </a:bodyPr>
          <a:lstStyle>
            <a:lvl1pPr>
              <a:spcAft>
                <a:spcPts val="0"/>
              </a:spcAft>
              <a:defRPr sz="1100"/>
            </a:lvl1pPr>
          </a:lstStyle>
          <a:p>
            <a:pPr lvl="0"/>
            <a:r>
              <a:rPr lang="en-US" noProof="0"/>
              <a:t>Click to edit Master text styles</a:t>
            </a:r>
          </a:p>
        </p:txBody>
      </p:sp>
      <p:sp>
        <p:nvSpPr>
          <p:cNvPr id="7" name="Text Placeholder 8"/>
          <p:cNvSpPr>
            <a:spLocks noGrp="1"/>
          </p:cNvSpPr>
          <p:nvPr>
            <p:ph type="body" sz="quarter" idx="13" hasCustomPrompt="1"/>
          </p:nvPr>
        </p:nvSpPr>
        <p:spPr>
          <a:xfrm>
            <a:off x="469901" y="736688"/>
            <a:ext cx="916495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8" name="Title Placeholder 1"/>
          <p:cNvSpPr>
            <a:spLocks noGrp="1"/>
          </p:cNvSpPr>
          <p:nvPr>
            <p:ph type="title"/>
          </p:nvPr>
        </p:nvSpPr>
        <p:spPr>
          <a:xfrm>
            <a:off x="469901" y="402587"/>
            <a:ext cx="91649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1829702940"/>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ubtitle &amp; 2 charts">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5154612" y="2125013"/>
            <a:ext cx="4478338" cy="3857777"/>
          </a:xfrm>
        </p:spPr>
        <p:txBody>
          <a:bodyPr>
            <a:noAutofit/>
          </a:bodyPr>
          <a:lstStyle/>
          <a:p>
            <a:r>
              <a:rPr lang="en-US" noProof="0"/>
              <a:t>Click icon to add chart</a:t>
            </a:r>
            <a:endParaRPr lang="en-US" noProof="0" dirty="0"/>
          </a:p>
        </p:txBody>
      </p:sp>
      <p:sp>
        <p:nvSpPr>
          <p:cNvPr id="6" name="Text Placeholder 5"/>
          <p:cNvSpPr>
            <a:spLocks noGrp="1"/>
          </p:cNvSpPr>
          <p:nvPr>
            <p:ph type="body" sz="quarter" idx="22"/>
          </p:nvPr>
        </p:nvSpPr>
        <p:spPr>
          <a:xfrm>
            <a:off x="5154613" y="1644503"/>
            <a:ext cx="4478338" cy="420687"/>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469901" y="2125013"/>
            <a:ext cx="4491037" cy="3857777"/>
          </a:xfrm>
        </p:spPr>
        <p:txBody>
          <a:bodyPr>
            <a:noAutofit/>
          </a:bodyPr>
          <a:lstStyle/>
          <a:p>
            <a:r>
              <a:rPr lang="en-US" noProof="0"/>
              <a:t>Click icon to add chart</a:t>
            </a:r>
            <a:endParaRPr lang="en-US" noProof="0" dirty="0"/>
          </a:p>
        </p:txBody>
      </p:sp>
      <p:sp>
        <p:nvSpPr>
          <p:cNvPr id="12" name="Text Placeholder 5"/>
          <p:cNvSpPr>
            <a:spLocks noGrp="1"/>
          </p:cNvSpPr>
          <p:nvPr>
            <p:ph type="body" sz="quarter" idx="25"/>
          </p:nvPr>
        </p:nvSpPr>
        <p:spPr>
          <a:xfrm>
            <a:off x="469899" y="1655763"/>
            <a:ext cx="4491037" cy="409427"/>
          </a:xfrm>
        </p:spPr>
        <p:txBody>
          <a:bodyPr>
            <a:noAutofit/>
          </a:bodyPr>
          <a:lstStyle/>
          <a:p>
            <a:pPr lvl="0"/>
            <a:r>
              <a:rPr lang="en-US" noProof="0"/>
              <a:t>Click to edit Master text styles</a:t>
            </a:r>
          </a:p>
        </p:txBody>
      </p:sp>
      <p:sp>
        <p:nvSpPr>
          <p:cNvPr id="14" name="Text Placeholder 7"/>
          <p:cNvSpPr>
            <a:spLocks noGrp="1"/>
          </p:cNvSpPr>
          <p:nvPr>
            <p:ph type="body" sz="quarter" idx="23"/>
          </p:nvPr>
        </p:nvSpPr>
        <p:spPr>
          <a:xfrm>
            <a:off x="468001" y="5982790"/>
            <a:ext cx="9164949" cy="316411"/>
          </a:xfrm>
        </p:spPr>
        <p:txBody>
          <a:bodyPr>
            <a:noAutofit/>
          </a:bodyPr>
          <a:lstStyle>
            <a:lvl1pPr>
              <a:spcAft>
                <a:spcPts val="0"/>
              </a:spcAft>
              <a:defRPr sz="1100"/>
            </a:lvl1pPr>
          </a:lstStyle>
          <a:p>
            <a:pPr lvl="0"/>
            <a:r>
              <a:rPr lang="en-US" noProof="0"/>
              <a:t>Click to edit Master text styles</a:t>
            </a:r>
          </a:p>
        </p:txBody>
      </p:sp>
      <p:sp>
        <p:nvSpPr>
          <p:cNvPr id="10" name="Text Placeholder 8">
            <a:extLst>
              <a:ext uri="{FF2B5EF4-FFF2-40B4-BE49-F238E27FC236}">
                <a16:creationId xmlns:a16="http://schemas.microsoft.com/office/drawing/2014/main" id="{CB3F00BF-32E2-463B-BBB3-45BDE2784C9C}"/>
              </a:ext>
            </a:extLst>
          </p:cNvPr>
          <p:cNvSpPr>
            <a:spLocks noGrp="1"/>
          </p:cNvSpPr>
          <p:nvPr>
            <p:ph type="body" sz="quarter" idx="13" hasCustomPrompt="1"/>
          </p:nvPr>
        </p:nvSpPr>
        <p:spPr>
          <a:xfrm>
            <a:off x="469901" y="736688"/>
            <a:ext cx="916495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11" name="Title Placeholder 1">
            <a:extLst>
              <a:ext uri="{FF2B5EF4-FFF2-40B4-BE49-F238E27FC236}">
                <a16:creationId xmlns:a16="http://schemas.microsoft.com/office/drawing/2014/main" id="{1F4C9AB7-2696-4DA3-885C-77D93513EF47}"/>
              </a:ext>
            </a:extLst>
          </p:cNvPr>
          <p:cNvSpPr>
            <a:spLocks noGrp="1"/>
          </p:cNvSpPr>
          <p:nvPr>
            <p:ph type="title"/>
          </p:nvPr>
        </p:nvSpPr>
        <p:spPr>
          <a:xfrm>
            <a:off x="469901" y="402587"/>
            <a:ext cx="91649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1200285679"/>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Rectangle 3"/>
          <p:cNvSpPr/>
          <p:nvPr userDrawn="1"/>
        </p:nvSpPr>
        <p:spPr>
          <a:xfrm>
            <a:off x="469900" y="1703863"/>
            <a:ext cx="4491038"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6" name="Rectangle 5"/>
          <p:cNvSpPr/>
          <p:nvPr userDrawn="1"/>
        </p:nvSpPr>
        <p:spPr>
          <a:xfrm>
            <a:off x="469900" y="4065173"/>
            <a:ext cx="4491038"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5" name="Rectangle 4"/>
          <p:cNvSpPr/>
          <p:nvPr userDrawn="1"/>
        </p:nvSpPr>
        <p:spPr>
          <a:xfrm>
            <a:off x="5141914" y="1703863"/>
            <a:ext cx="4491038"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7" name="Rectangle 6"/>
          <p:cNvSpPr/>
          <p:nvPr userDrawn="1"/>
        </p:nvSpPr>
        <p:spPr>
          <a:xfrm>
            <a:off x="5141914" y="4065173"/>
            <a:ext cx="4491038"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8" name="Picture Placeholder 11"/>
          <p:cNvSpPr>
            <a:spLocks noGrp="1"/>
          </p:cNvSpPr>
          <p:nvPr userDrawn="1">
            <p:ph type="pic" sz="quarter" idx="25"/>
          </p:nvPr>
        </p:nvSpPr>
        <p:spPr>
          <a:xfrm>
            <a:off x="481597" y="1867018"/>
            <a:ext cx="1364665" cy="1025821"/>
          </a:xfrm>
        </p:spPr>
        <p:txBody>
          <a:bodyPr/>
          <a:lstStyle>
            <a:lvl1pPr algn="ctr">
              <a:defRPr/>
            </a:lvl1pPr>
          </a:lstStyle>
          <a:p>
            <a:r>
              <a:rPr lang="en-US" noProof="0"/>
              <a:t>Click icon to add picture</a:t>
            </a:r>
            <a:endParaRPr lang="en-US" noProof="0" dirty="0"/>
          </a:p>
        </p:txBody>
      </p:sp>
      <p:sp>
        <p:nvSpPr>
          <p:cNvPr id="9" name="Picture Placeholder 11"/>
          <p:cNvSpPr>
            <a:spLocks noGrp="1"/>
          </p:cNvSpPr>
          <p:nvPr userDrawn="1">
            <p:ph type="pic" sz="quarter" idx="27"/>
          </p:nvPr>
        </p:nvSpPr>
        <p:spPr>
          <a:xfrm>
            <a:off x="5153610" y="1867018"/>
            <a:ext cx="1364665" cy="1025821"/>
          </a:xfrm>
        </p:spPr>
        <p:txBody>
          <a:bodyPr/>
          <a:lstStyle>
            <a:lvl1pPr algn="ctr">
              <a:defRPr lang="en-US" noProof="0" dirty="0"/>
            </a:lvl1pPr>
          </a:lstStyle>
          <a:p>
            <a:r>
              <a:rPr lang="en-US" noProof="0"/>
              <a:t>Click icon to add picture</a:t>
            </a:r>
            <a:endParaRPr lang="en-US" noProof="0" dirty="0"/>
          </a:p>
        </p:txBody>
      </p:sp>
      <p:sp>
        <p:nvSpPr>
          <p:cNvPr id="10" name="Picture Placeholder 11"/>
          <p:cNvSpPr>
            <a:spLocks noGrp="1"/>
          </p:cNvSpPr>
          <p:nvPr userDrawn="1">
            <p:ph type="pic" sz="quarter" idx="29"/>
          </p:nvPr>
        </p:nvSpPr>
        <p:spPr>
          <a:xfrm>
            <a:off x="481597" y="4243017"/>
            <a:ext cx="1364665" cy="1025821"/>
          </a:xfrm>
        </p:spPr>
        <p:txBody>
          <a:bodyPr/>
          <a:lstStyle>
            <a:lvl1pPr algn="ctr">
              <a:defRPr/>
            </a:lvl1pPr>
          </a:lstStyle>
          <a:p>
            <a:r>
              <a:rPr lang="en-US" noProof="0"/>
              <a:t>Click icon to add picture</a:t>
            </a:r>
            <a:endParaRPr lang="en-US" noProof="0" dirty="0"/>
          </a:p>
        </p:txBody>
      </p:sp>
      <p:sp>
        <p:nvSpPr>
          <p:cNvPr id="11" name="Picture Placeholder 11"/>
          <p:cNvSpPr>
            <a:spLocks noGrp="1"/>
          </p:cNvSpPr>
          <p:nvPr userDrawn="1">
            <p:ph type="pic" sz="quarter" idx="31"/>
          </p:nvPr>
        </p:nvSpPr>
        <p:spPr>
          <a:xfrm>
            <a:off x="5153610" y="4243017"/>
            <a:ext cx="1364665" cy="1025821"/>
          </a:xfrm>
        </p:spPr>
        <p:txBody>
          <a:bodyPr/>
          <a:lstStyle>
            <a:lvl1pPr algn="ctr">
              <a:defRPr lang="en-US" noProof="0" dirty="0"/>
            </a:lvl1pPr>
          </a:lstStyle>
          <a:p>
            <a:r>
              <a:rPr lang="en-US" noProof="0"/>
              <a:t>Click icon to add picture</a:t>
            </a:r>
            <a:endParaRPr lang="en-US" noProof="0" dirty="0"/>
          </a:p>
        </p:txBody>
      </p:sp>
      <p:sp>
        <p:nvSpPr>
          <p:cNvPr id="13" name="Text Placeholder 12"/>
          <p:cNvSpPr>
            <a:spLocks noGrp="1"/>
          </p:cNvSpPr>
          <p:nvPr userDrawn="1">
            <p:ph type="body" sz="quarter" idx="32"/>
          </p:nvPr>
        </p:nvSpPr>
        <p:spPr>
          <a:xfrm>
            <a:off x="2041945" y="1867018"/>
            <a:ext cx="2918993" cy="1944000"/>
          </a:xfrm>
        </p:spPr>
        <p:txBody>
          <a:bodyPr/>
          <a:lstStyle>
            <a:lvl1pPr>
              <a:spcAft>
                <a:spcPts val="0"/>
              </a:spcAft>
              <a:defRPr b="1"/>
            </a:lvl1pPr>
            <a:lvl2pPr>
              <a:spcAft>
                <a:spcPts val="0"/>
              </a:spcAft>
              <a:defRPr b="0"/>
            </a:lvl2pPr>
          </a:lstStyle>
          <a:p>
            <a:pPr lvl="0"/>
            <a:r>
              <a:rPr lang="en-US" noProof="0"/>
              <a:t>Click to edit Master text styles</a:t>
            </a:r>
          </a:p>
          <a:p>
            <a:pPr lvl="1"/>
            <a:r>
              <a:rPr lang="en-US" noProof="0"/>
              <a:t>Second level</a:t>
            </a:r>
          </a:p>
        </p:txBody>
      </p:sp>
      <p:sp>
        <p:nvSpPr>
          <p:cNvPr id="14" name="Text Placeholder 12"/>
          <p:cNvSpPr>
            <a:spLocks noGrp="1"/>
          </p:cNvSpPr>
          <p:nvPr userDrawn="1">
            <p:ph type="body" sz="quarter" idx="33"/>
          </p:nvPr>
        </p:nvSpPr>
        <p:spPr>
          <a:xfrm>
            <a:off x="6711951" y="1867018"/>
            <a:ext cx="2920999" cy="1944000"/>
          </a:xfrm>
        </p:spPr>
        <p:txBody>
          <a:bodyPr/>
          <a:lstStyle>
            <a:lvl1pPr>
              <a:spcAft>
                <a:spcPts val="0"/>
              </a:spcAft>
              <a:defRPr lang="en-US" noProof="0" dirty="0" smtClean="0"/>
            </a:lvl1pPr>
            <a:lvl2pPr>
              <a:spcAft>
                <a:spcPts val="0"/>
              </a:spcAft>
              <a:defRPr lang="en-US" noProof="0" dirty="0" smtClean="0"/>
            </a:lvl2pPr>
          </a:lstStyle>
          <a:p>
            <a:pPr lvl="0"/>
            <a:r>
              <a:rPr lang="en-US" noProof="0"/>
              <a:t>Click to edit Master text styles</a:t>
            </a:r>
          </a:p>
          <a:p>
            <a:pPr lvl="1"/>
            <a:r>
              <a:rPr lang="en-US" noProof="0"/>
              <a:t>Second level</a:t>
            </a:r>
          </a:p>
        </p:txBody>
      </p:sp>
      <p:sp>
        <p:nvSpPr>
          <p:cNvPr id="15" name="Text Placeholder 12"/>
          <p:cNvSpPr>
            <a:spLocks noGrp="1"/>
          </p:cNvSpPr>
          <p:nvPr userDrawn="1">
            <p:ph type="body" sz="quarter" idx="34"/>
          </p:nvPr>
        </p:nvSpPr>
        <p:spPr>
          <a:xfrm>
            <a:off x="2041945" y="4243017"/>
            <a:ext cx="2918993" cy="1944000"/>
          </a:xfrm>
        </p:spPr>
        <p:txBody>
          <a:bodyPr/>
          <a:lstStyle>
            <a:lvl1pPr>
              <a:spcAft>
                <a:spcPts val="0"/>
              </a:spcAft>
              <a:defRPr b="1"/>
            </a:lvl1pPr>
            <a:lvl2pPr>
              <a:spcAft>
                <a:spcPts val="0"/>
              </a:spcAft>
              <a:defRPr b="0"/>
            </a:lvl2pPr>
          </a:lstStyle>
          <a:p>
            <a:pPr lvl="0"/>
            <a:r>
              <a:rPr lang="en-US" noProof="0"/>
              <a:t>Click to edit Master text styles</a:t>
            </a:r>
          </a:p>
          <a:p>
            <a:pPr lvl="1"/>
            <a:r>
              <a:rPr lang="en-US" noProof="0"/>
              <a:t>Second level</a:t>
            </a:r>
          </a:p>
        </p:txBody>
      </p:sp>
      <p:sp>
        <p:nvSpPr>
          <p:cNvPr id="16" name="Text Placeholder 12"/>
          <p:cNvSpPr>
            <a:spLocks noGrp="1"/>
          </p:cNvSpPr>
          <p:nvPr userDrawn="1">
            <p:ph type="body" sz="quarter" idx="35"/>
          </p:nvPr>
        </p:nvSpPr>
        <p:spPr>
          <a:xfrm>
            <a:off x="6711951" y="4243017"/>
            <a:ext cx="2920999" cy="1944000"/>
          </a:xfrm>
        </p:spPr>
        <p:txBody>
          <a:bodyPr/>
          <a:lstStyle>
            <a:lvl1pPr>
              <a:spcAft>
                <a:spcPts val="0"/>
              </a:spcAft>
              <a:defRPr lang="en-US" noProof="0" smtClean="0"/>
            </a:lvl1pPr>
            <a:lvl2pPr>
              <a:spcAft>
                <a:spcPts val="0"/>
              </a:spcAft>
              <a:defRPr lang="en-US" noProof="0" smtClean="0"/>
            </a:lvl2pPr>
          </a:lstStyle>
          <a:p>
            <a:pPr lvl="0"/>
            <a:r>
              <a:rPr lang="en-US" noProof="0"/>
              <a:t>Click to edit Master text styles</a:t>
            </a:r>
          </a:p>
          <a:p>
            <a:pPr lvl="1"/>
            <a:r>
              <a:rPr lang="en-US" noProof="0"/>
              <a:t>Second level</a:t>
            </a:r>
          </a:p>
        </p:txBody>
      </p:sp>
      <p:sp>
        <p:nvSpPr>
          <p:cNvPr id="17" name="Text Placeholder 8">
            <a:extLst>
              <a:ext uri="{FF2B5EF4-FFF2-40B4-BE49-F238E27FC236}">
                <a16:creationId xmlns:a16="http://schemas.microsoft.com/office/drawing/2014/main" id="{5DA70759-58EB-4825-B044-EBCBD66191F4}"/>
              </a:ext>
            </a:extLst>
          </p:cNvPr>
          <p:cNvSpPr>
            <a:spLocks noGrp="1"/>
          </p:cNvSpPr>
          <p:nvPr>
            <p:ph type="body" sz="quarter" idx="13" hasCustomPrompt="1"/>
          </p:nvPr>
        </p:nvSpPr>
        <p:spPr>
          <a:xfrm>
            <a:off x="502920" y="649224"/>
            <a:ext cx="916495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20" name="Title Placeholder 1">
            <a:extLst>
              <a:ext uri="{FF2B5EF4-FFF2-40B4-BE49-F238E27FC236}">
                <a16:creationId xmlns:a16="http://schemas.microsoft.com/office/drawing/2014/main" id="{FA415A28-6F35-40DF-BD29-BB04761B8028}"/>
              </a:ext>
            </a:extLst>
          </p:cNvPr>
          <p:cNvSpPr>
            <a:spLocks noGrp="1"/>
          </p:cNvSpPr>
          <p:nvPr>
            <p:ph type="title"/>
          </p:nvPr>
        </p:nvSpPr>
        <p:spPr>
          <a:xfrm>
            <a:off x="502920" y="320040"/>
            <a:ext cx="91649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3705043249"/>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7" name="Text Placeholder 8"/>
          <p:cNvSpPr>
            <a:spLocks noGrp="1"/>
          </p:cNvSpPr>
          <p:nvPr>
            <p:ph type="body" sz="quarter" idx="17"/>
          </p:nvPr>
        </p:nvSpPr>
        <p:spPr>
          <a:xfrm>
            <a:off x="3584634" y="1851441"/>
            <a:ext cx="2933641" cy="3845755"/>
          </a:xfrm>
        </p:spPr>
        <p:txBody>
          <a:bodyPr/>
          <a:lstStyle>
            <a:lvl1pPr>
              <a:spcBef>
                <a:spcPts val="600"/>
              </a:spcBef>
              <a:spcAft>
                <a:spcPts val="600"/>
              </a:spcAft>
              <a:defRPr b="1">
                <a:solidFill>
                  <a:schemeClr val="accent1"/>
                </a:solidFill>
                <a:latin typeface="Calibri Light" panose="020F0302020204030204" pitchFamily="34" charset="0"/>
                <a:cs typeface="Calibri Light" panose="020F0302020204030204" pitchFamily="34" charset="0"/>
              </a:defRPr>
            </a:lvl1pPr>
            <a:lvl2pPr>
              <a:spcBef>
                <a:spcPts val="600"/>
              </a:spcBef>
              <a:spcAft>
                <a:spcPts val="600"/>
              </a:spcAft>
              <a:defRPr>
                <a:latin typeface="Calibri" panose="020F0502020204030204" pitchFamily="34" charset="0"/>
                <a:cs typeface="Calibri" panose="020F0502020204030204" pitchFamily="34" charset="0"/>
              </a:defRPr>
            </a:lvl2pPr>
            <a:lvl3pPr marL="0" indent="0">
              <a:spcBef>
                <a:spcPts val="600"/>
              </a:spcBef>
              <a:spcAft>
                <a:spcPts val="600"/>
              </a:spcAft>
              <a:buNone/>
              <a:defRPr>
                <a:latin typeface="Calibri Light" panose="020F0302020204030204" pitchFamily="34" charset="0"/>
                <a:cs typeface="Calibri Light" panose="020F0302020204030204" pitchFamily="34" charset="0"/>
              </a:defRPr>
            </a:lvl3pPr>
            <a:lvl4pPr marL="235194" indent="-235194">
              <a:spcBef>
                <a:spcPts val="600"/>
              </a:spcBef>
              <a:spcAft>
                <a:spcPts val="600"/>
              </a:spcAft>
              <a:buFont typeface="Arial" panose="020B0604020202020204" pitchFamily="34" charset="0"/>
              <a:buChar char="•"/>
              <a:defRPr lang="en-US" sz="1200" kern="1200" baseline="0" noProof="0" dirty="0" smtClean="0">
                <a:solidFill>
                  <a:schemeClr val="tx1"/>
                </a:solidFill>
                <a:latin typeface="Calibri Light" panose="020F0302020204030204" pitchFamily="34" charset="0"/>
                <a:ea typeface="+mn-ea"/>
                <a:cs typeface="Calibri Light" panose="020F0302020204030204" pitchFamily="34" charset="0"/>
              </a:defRPr>
            </a:lvl4pPr>
            <a:lvl5pPr marL="475188" indent="-235194">
              <a:spcBef>
                <a:spcPts val="600"/>
              </a:spcBef>
              <a:spcAft>
                <a:spcPts val="600"/>
              </a:spcAft>
              <a:defRPr lang="en-US" sz="1200" kern="1200" baseline="0" noProof="0" dirty="0">
                <a:solidFill>
                  <a:schemeClr val="tx1"/>
                </a:solidFill>
                <a:latin typeface="Calibri Light" panose="020F0302020204030204" pitchFamily="34" charset="0"/>
                <a:ea typeface="+mn-ea"/>
                <a:cs typeface="Calibri Light" panose="020F0302020204030204" pitchFamily="34" charset="0"/>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8"/>
          </p:nvPr>
        </p:nvSpPr>
        <p:spPr>
          <a:xfrm>
            <a:off x="481229" y="1851441"/>
            <a:ext cx="2922371" cy="3845755"/>
          </a:xfrm>
        </p:spPr>
        <p:txBody>
          <a:bodyPr/>
          <a:lstStyle>
            <a:lvl1pPr>
              <a:spcBef>
                <a:spcPts val="600"/>
              </a:spcBef>
              <a:spcAft>
                <a:spcPts val="600"/>
              </a:spcAft>
              <a:defRPr b="1">
                <a:solidFill>
                  <a:schemeClr val="accent1"/>
                </a:solidFill>
              </a:defRPr>
            </a:lvl1pPr>
            <a:lvl2pPr>
              <a:spcBef>
                <a:spcPts val="600"/>
              </a:spcBef>
              <a:spcAft>
                <a:spcPts val="600"/>
              </a:spcAft>
              <a:defRPr/>
            </a:lvl2pPr>
            <a:lvl3pPr marL="0" indent="0">
              <a:spcBef>
                <a:spcPts val="600"/>
              </a:spcBef>
              <a:spcAft>
                <a:spcPts val="600"/>
              </a:spcAft>
              <a:buNone/>
              <a:defRPr/>
            </a:lvl3pPr>
            <a:lvl4pPr marL="180000" indent="-180000">
              <a:spcBef>
                <a:spcPts val="600"/>
              </a:spcBef>
              <a:spcAft>
                <a:spcPts val="600"/>
              </a:spcAft>
              <a:buFont typeface="Arial" panose="020B0604020202020204" pitchFamily="34" charset="0"/>
              <a:buChar char="•"/>
              <a:defRPr/>
            </a:lvl4pPr>
            <a:lvl5pPr marL="360000" indent="-180000">
              <a:spcBef>
                <a:spcPts val="600"/>
              </a:spcBef>
              <a:spcAft>
                <a:spcPts val="600"/>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9"/>
          </p:nvPr>
        </p:nvSpPr>
        <p:spPr>
          <a:xfrm>
            <a:off x="6718313" y="1851441"/>
            <a:ext cx="2914638" cy="3845755"/>
          </a:xfrm>
        </p:spPr>
        <p:txBody>
          <a:bodyPr/>
          <a:lstStyle>
            <a:lvl1pPr>
              <a:spcBef>
                <a:spcPts val="600"/>
              </a:spcBef>
              <a:spcAft>
                <a:spcPts val="600"/>
              </a:spcAft>
              <a:defRPr b="1">
                <a:solidFill>
                  <a:schemeClr val="accent1"/>
                </a:solidFill>
              </a:defRPr>
            </a:lvl1pPr>
            <a:lvl2pPr>
              <a:spcBef>
                <a:spcPts val="600"/>
              </a:spcBef>
              <a:spcAft>
                <a:spcPts val="600"/>
              </a:spcAft>
              <a:defRPr/>
            </a:lvl2pPr>
            <a:lvl3pPr marL="0" indent="0">
              <a:spcBef>
                <a:spcPts val="600"/>
              </a:spcBef>
              <a:spcAft>
                <a:spcPts val="600"/>
              </a:spcAft>
              <a:buNone/>
              <a:defRPr/>
            </a:lvl3pPr>
            <a:lvl4pPr marL="235194" indent="-235194">
              <a:spcBef>
                <a:spcPts val="600"/>
              </a:spcBef>
              <a:spcAft>
                <a:spcPts val="600"/>
              </a:spcAft>
              <a:buFont typeface="Arial" panose="020B0604020202020204" pitchFamily="34" charset="0"/>
              <a:buChar char="•"/>
              <a:defRPr lang="en-US" sz="1200" kern="1200" baseline="0" noProof="0" dirty="0" smtClean="0">
                <a:solidFill>
                  <a:schemeClr val="tx1"/>
                </a:solidFill>
                <a:latin typeface="+mn-lt"/>
                <a:ea typeface="+mn-ea"/>
                <a:cs typeface="+mn-cs"/>
              </a:defRPr>
            </a:lvl4pPr>
            <a:lvl5pPr marL="475188" indent="-235194">
              <a:spcBef>
                <a:spcPts val="600"/>
              </a:spcBef>
              <a:spcAft>
                <a:spcPts val="600"/>
              </a:spcAft>
              <a:defRPr lang="en-US" sz="1200" kern="1200" baseline="0" noProof="0" dirty="0">
                <a:solidFill>
                  <a:schemeClr val="tx1"/>
                </a:solidFill>
                <a:latin typeface="+mn-lt"/>
                <a:ea typeface="+mn-ea"/>
                <a:cs typeface="+mn-cs"/>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Rectangle 3"/>
          <p:cNvSpPr/>
          <p:nvPr userDrawn="1"/>
        </p:nvSpPr>
        <p:spPr>
          <a:xfrm>
            <a:off x="3584576" y="1705968"/>
            <a:ext cx="2961478"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5" name="Rectangle 4"/>
          <p:cNvSpPr/>
          <p:nvPr userDrawn="1"/>
        </p:nvSpPr>
        <p:spPr>
          <a:xfrm>
            <a:off x="481755" y="1705968"/>
            <a:ext cx="2932534"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6" name="Rectangle 5"/>
          <p:cNvSpPr/>
          <p:nvPr userDrawn="1"/>
        </p:nvSpPr>
        <p:spPr>
          <a:xfrm>
            <a:off x="6714983" y="1705968"/>
            <a:ext cx="291769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dirty="0">
              <a:solidFill>
                <a:schemeClr val="bg1"/>
              </a:solidFill>
            </a:endParaRPr>
          </a:p>
        </p:txBody>
      </p:sp>
      <p:sp>
        <p:nvSpPr>
          <p:cNvPr id="10" name="Text Placeholder 8">
            <a:extLst>
              <a:ext uri="{FF2B5EF4-FFF2-40B4-BE49-F238E27FC236}">
                <a16:creationId xmlns:a16="http://schemas.microsoft.com/office/drawing/2014/main" id="{64B491F8-4EE2-438D-905E-B38E8DF418C5}"/>
              </a:ext>
            </a:extLst>
          </p:cNvPr>
          <p:cNvSpPr>
            <a:spLocks noGrp="1"/>
          </p:cNvSpPr>
          <p:nvPr>
            <p:ph type="body" sz="quarter" idx="13" hasCustomPrompt="1"/>
          </p:nvPr>
        </p:nvSpPr>
        <p:spPr>
          <a:xfrm>
            <a:off x="502920" y="649224"/>
            <a:ext cx="916495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13" name="Title Placeholder 1">
            <a:extLst>
              <a:ext uri="{FF2B5EF4-FFF2-40B4-BE49-F238E27FC236}">
                <a16:creationId xmlns:a16="http://schemas.microsoft.com/office/drawing/2014/main" id="{05CF7330-FE20-41F0-844B-AEA0D91507CE}"/>
              </a:ext>
            </a:extLst>
          </p:cNvPr>
          <p:cNvSpPr>
            <a:spLocks noGrp="1"/>
          </p:cNvSpPr>
          <p:nvPr>
            <p:ph type="title"/>
          </p:nvPr>
        </p:nvSpPr>
        <p:spPr>
          <a:xfrm>
            <a:off x="502920" y="320040"/>
            <a:ext cx="91649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1735867472"/>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502920" y="2386260"/>
            <a:ext cx="2142149" cy="3734280"/>
          </a:xfrm>
        </p:spPr>
        <p:txBody>
          <a:bodyPr/>
          <a:lstStyle>
            <a:lvl1pPr>
              <a:spcBef>
                <a:spcPts val="600"/>
              </a:spcBef>
              <a:spcAft>
                <a:spcPts val="600"/>
              </a:spcAft>
              <a:defRPr b="1">
                <a:solidFill>
                  <a:schemeClr val="accent1"/>
                </a:solidFill>
              </a:defRPr>
            </a:lvl1pPr>
            <a:lvl2pPr>
              <a:spcBef>
                <a:spcPts val="600"/>
              </a:spcBef>
              <a:spcAft>
                <a:spcPts val="600"/>
              </a:spcAft>
              <a:defRPr/>
            </a:lvl2pPr>
            <a:lvl3pPr marL="0" indent="0">
              <a:spcBef>
                <a:spcPts val="600"/>
              </a:spcBef>
              <a:spcAft>
                <a:spcPts val="600"/>
              </a:spcAft>
              <a:buNone/>
              <a:defRPr/>
            </a:lvl3pPr>
            <a:lvl4pPr marL="180000" indent="-180000">
              <a:spcBef>
                <a:spcPts val="600"/>
              </a:spcBef>
              <a:spcAft>
                <a:spcPts val="600"/>
              </a:spcAft>
              <a:buFont typeface="Arial" panose="020B0604020202020204" pitchFamily="34" charset="0"/>
              <a:buChar char="•"/>
              <a:defRPr/>
            </a:lvl4pPr>
            <a:lvl5pPr marL="360000" indent="-180000">
              <a:spcBef>
                <a:spcPts val="600"/>
              </a:spcBef>
              <a:spcAft>
                <a:spcPts val="600"/>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7503501" y="2386260"/>
            <a:ext cx="2142149" cy="3734280"/>
          </a:xfrm>
        </p:spPr>
        <p:txBody>
          <a:bodyPr/>
          <a:lstStyle>
            <a:lvl1pPr>
              <a:spcBef>
                <a:spcPts val="600"/>
              </a:spcBef>
              <a:spcAft>
                <a:spcPts val="600"/>
              </a:spcAft>
              <a:defRPr b="1">
                <a:solidFill>
                  <a:schemeClr val="accent1"/>
                </a:solidFill>
              </a:defRPr>
            </a:lvl1pPr>
            <a:lvl2pPr>
              <a:spcBef>
                <a:spcPts val="600"/>
              </a:spcBef>
              <a:spcAft>
                <a:spcPts val="600"/>
              </a:spcAft>
              <a:defRPr/>
            </a:lvl2pPr>
            <a:lvl3pPr marL="0" indent="0">
              <a:spcBef>
                <a:spcPts val="600"/>
              </a:spcBef>
              <a:spcAft>
                <a:spcPts val="600"/>
              </a:spcAft>
              <a:buNone/>
              <a:defRPr/>
            </a:lvl3pPr>
            <a:lvl4pPr marL="235194" indent="-235194">
              <a:spcBef>
                <a:spcPts val="600"/>
              </a:spcBef>
              <a:spcAft>
                <a:spcPts val="600"/>
              </a:spcAft>
              <a:buFont typeface="Arial" panose="020B0604020202020204" pitchFamily="34" charset="0"/>
              <a:buChar char="•"/>
              <a:defRPr lang="en-US" sz="1200" kern="1200" baseline="0" noProof="0" dirty="0" smtClean="0">
                <a:solidFill>
                  <a:schemeClr val="tx1"/>
                </a:solidFill>
                <a:latin typeface="+mn-lt"/>
                <a:ea typeface="+mn-ea"/>
                <a:cs typeface="+mn-cs"/>
              </a:defRPr>
            </a:lvl4pPr>
            <a:lvl5pPr marL="475188" indent="-235194">
              <a:spcBef>
                <a:spcPts val="600"/>
              </a:spcBef>
              <a:spcAft>
                <a:spcPts val="600"/>
              </a:spcAft>
              <a:defRPr lang="en-US" sz="1200" kern="1200" baseline="0" noProof="0" dirty="0">
                <a:solidFill>
                  <a:schemeClr val="tx1"/>
                </a:solidFill>
                <a:latin typeface="+mn-lt"/>
                <a:ea typeface="+mn-ea"/>
                <a:cs typeface="+mn-cs"/>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2826572" y="2386260"/>
            <a:ext cx="2142149" cy="3734280"/>
          </a:xfrm>
        </p:spPr>
        <p:txBody>
          <a:bodyPr/>
          <a:lstStyle>
            <a:lvl1pPr>
              <a:spcBef>
                <a:spcPts val="600"/>
              </a:spcBef>
              <a:spcAft>
                <a:spcPts val="600"/>
              </a:spcAft>
              <a:defRPr b="1">
                <a:solidFill>
                  <a:schemeClr val="accent1"/>
                </a:solidFill>
              </a:defRPr>
            </a:lvl1pPr>
            <a:lvl2pPr>
              <a:spcBef>
                <a:spcPts val="600"/>
              </a:spcBef>
              <a:spcAft>
                <a:spcPts val="600"/>
              </a:spcAft>
              <a:defRPr/>
            </a:lvl2pPr>
            <a:lvl3pPr marL="0" indent="0">
              <a:spcBef>
                <a:spcPts val="600"/>
              </a:spcBef>
              <a:spcAft>
                <a:spcPts val="600"/>
              </a:spcAft>
              <a:buNone/>
              <a:defRPr/>
            </a:lvl3pPr>
            <a:lvl4pPr marL="235194" indent="-235194">
              <a:spcBef>
                <a:spcPts val="600"/>
              </a:spcBef>
              <a:spcAft>
                <a:spcPts val="600"/>
              </a:spcAft>
              <a:buFont typeface="Arial" panose="020B0604020202020204" pitchFamily="34" charset="0"/>
              <a:buChar char="•"/>
              <a:defRPr lang="en-US" sz="1200" kern="1200" baseline="0" noProof="0" smtClean="0">
                <a:solidFill>
                  <a:schemeClr val="tx1"/>
                </a:solidFill>
                <a:latin typeface="+mn-lt"/>
                <a:ea typeface="+mn-ea"/>
                <a:cs typeface="+mn-cs"/>
              </a:defRPr>
            </a:lvl4pPr>
            <a:lvl5pPr marL="475188" indent="-235194">
              <a:spcBef>
                <a:spcPts val="600"/>
              </a:spcBef>
              <a:spcAft>
                <a:spcPts val="600"/>
              </a:spcAft>
              <a:defRPr lang="en-US" sz="1200" kern="1200" baseline="0" noProof="0" dirty="0">
                <a:solidFill>
                  <a:schemeClr val="tx1"/>
                </a:solidFill>
                <a:latin typeface="+mn-lt"/>
                <a:ea typeface="+mn-ea"/>
                <a:cs typeface="+mn-cs"/>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5165036" y="2386260"/>
            <a:ext cx="2142149" cy="3734280"/>
          </a:xfrm>
        </p:spPr>
        <p:txBody>
          <a:bodyPr/>
          <a:lstStyle>
            <a:lvl1pPr>
              <a:spcBef>
                <a:spcPts val="600"/>
              </a:spcBef>
              <a:spcAft>
                <a:spcPts val="600"/>
              </a:spcAft>
              <a:defRPr b="1">
                <a:solidFill>
                  <a:schemeClr val="accent1"/>
                </a:solidFill>
              </a:defRPr>
            </a:lvl1pPr>
            <a:lvl2pPr>
              <a:spcBef>
                <a:spcPts val="600"/>
              </a:spcBef>
              <a:spcAft>
                <a:spcPts val="600"/>
              </a:spcAft>
              <a:defRPr/>
            </a:lvl2pPr>
            <a:lvl3pPr marL="0" indent="0">
              <a:spcBef>
                <a:spcPts val="600"/>
              </a:spcBef>
              <a:spcAft>
                <a:spcPts val="600"/>
              </a:spcAft>
              <a:buNone/>
              <a:defRPr/>
            </a:lvl3pPr>
            <a:lvl4pPr marL="235194" indent="-235194">
              <a:spcBef>
                <a:spcPts val="600"/>
              </a:spcBef>
              <a:spcAft>
                <a:spcPts val="600"/>
              </a:spcAft>
              <a:buFont typeface="Arial" panose="020B0604020202020204" pitchFamily="34" charset="0"/>
              <a:buChar char="•"/>
              <a:defRPr lang="en-US" sz="1200" kern="1200" baseline="0" noProof="0" dirty="0" smtClean="0">
                <a:solidFill>
                  <a:schemeClr val="tx1"/>
                </a:solidFill>
                <a:latin typeface="+mn-lt"/>
                <a:ea typeface="+mn-ea"/>
                <a:cs typeface="+mn-cs"/>
              </a:defRPr>
            </a:lvl4pPr>
            <a:lvl5pPr marL="475188" indent="-235194">
              <a:spcBef>
                <a:spcPts val="600"/>
              </a:spcBef>
              <a:spcAft>
                <a:spcPts val="600"/>
              </a:spcAft>
              <a:defRPr lang="en-US" sz="1200" kern="1200" baseline="0" noProof="0" dirty="0">
                <a:solidFill>
                  <a:schemeClr val="tx1"/>
                </a:solidFill>
                <a:latin typeface="+mn-lt"/>
                <a:ea typeface="+mn-ea"/>
                <a:cs typeface="+mn-cs"/>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a:extLst>
              <a:ext uri="{FF2B5EF4-FFF2-40B4-BE49-F238E27FC236}">
                <a16:creationId xmlns:a16="http://schemas.microsoft.com/office/drawing/2014/main" id="{F62F5BCC-1B18-49BA-B4A6-BDBAB6C69651}"/>
              </a:ext>
            </a:extLst>
          </p:cNvPr>
          <p:cNvSpPr>
            <a:spLocks noGrp="1"/>
          </p:cNvSpPr>
          <p:nvPr>
            <p:ph type="body" sz="quarter" idx="13" hasCustomPrompt="1"/>
          </p:nvPr>
        </p:nvSpPr>
        <p:spPr>
          <a:xfrm>
            <a:off x="502920" y="649224"/>
            <a:ext cx="916495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11" name="Title Placeholder 1">
            <a:extLst>
              <a:ext uri="{FF2B5EF4-FFF2-40B4-BE49-F238E27FC236}">
                <a16:creationId xmlns:a16="http://schemas.microsoft.com/office/drawing/2014/main" id="{449956BD-141E-4578-9D81-DEDB7DDFD600}"/>
              </a:ext>
            </a:extLst>
          </p:cNvPr>
          <p:cNvSpPr>
            <a:spLocks noGrp="1"/>
          </p:cNvSpPr>
          <p:nvPr>
            <p:ph type="title"/>
          </p:nvPr>
        </p:nvSpPr>
        <p:spPr>
          <a:xfrm>
            <a:off x="502920" y="320040"/>
            <a:ext cx="916495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291243073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a:spcBef>
                <a:spcPts val="3600"/>
              </a:spcBef>
              <a:defRPr sz="2200">
                <a:solidFill>
                  <a:schemeClr val="tx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48385155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Infogr/Map Gray 11">
    <p:bg>
      <p:bgPr>
        <a:solidFill>
          <a:srgbClr val="53565A"/>
        </a:solidFill>
        <a:effectLst/>
      </p:bgPr>
    </p:bg>
    <p:spTree>
      <p:nvGrpSpPr>
        <p:cNvPr id="1" name=""/>
        <p:cNvGrpSpPr/>
        <p:nvPr/>
      </p:nvGrpSpPr>
      <p:grpSpPr>
        <a:xfrm>
          <a:off x="0" y="0"/>
          <a:ext cx="0" cy="0"/>
          <a:chOff x="0" y="0"/>
          <a:chExt cx="0" cy="0"/>
        </a:xfrm>
      </p:grpSpPr>
      <p:sp>
        <p:nvSpPr>
          <p:cNvPr id="3" name="Picture Placeholder 9"/>
          <p:cNvSpPr>
            <a:spLocks noGrp="1"/>
          </p:cNvSpPr>
          <p:nvPr>
            <p:ph type="pic" sz="quarter" idx="15"/>
          </p:nvPr>
        </p:nvSpPr>
        <p:spPr>
          <a:xfrm>
            <a:off x="3584575" y="1700213"/>
            <a:ext cx="6048376" cy="4598988"/>
          </a:xfrm>
          <a:prstGeom prst="rect">
            <a:avLst/>
          </a:prstGeom>
        </p:spPr>
        <p:txBody>
          <a:bodyPr/>
          <a:lstStyle>
            <a:lvl1pPr>
              <a:defRPr sz="1300">
                <a:solidFill>
                  <a:schemeClr val="bg1"/>
                </a:solidFill>
                <a:latin typeface="Calibri Light" panose="020F0302020204030204" pitchFamily="34" charset="0"/>
                <a:cs typeface="Calibri Light" panose="020F0302020204030204" pitchFamily="34" charset="0"/>
              </a:defRPr>
            </a:lvl1pPr>
          </a:lstStyle>
          <a:p>
            <a:r>
              <a:rPr lang="en-US" noProof="0"/>
              <a:t>Click icon to add picture</a:t>
            </a:r>
            <a:endParaRPr lang="en-US" noProof="0" dirty="0"/>
          </a:p>
        </p:txBody>
      </p:sp>
      <p:sp>
        <p:nvSpPr>
          <p:cNvPr id="4" name="Content Placeholder 3"/>
          <p:cNvSpPr>
            <a:spLocks noGrp="1"/>
          </p:cNvSpPr>
          <p:nvPr>
            <p:ph sz="quarter" idx="10"/>
          </p:nvPr>
        </p:nvSpPr>
        <p:spPr>
          <a:xfrm>
            <a:off x="502920" y="1665288"/>
            <a:ext cx="2935600" cy="4622507"/>
          </a:xfrm>
          <a:prstGeom prst="rect">
            <a:avLst/>
          </a:prstGeom>
        </p:spPr>
        <p:txBody>
          <a:bodyPr/>
          <a:lstStyle>
            <a:lvl1pPr>
              <a:spcBef>
                <a:spcPts val="600"/>
              </a:spcBef>
              <a:spcAft>
                <a:spcPts val="600"/>
              </a:spcAft>
              <a:tabLst>
                <a:tab pos="6705432" algn="r"/>
              </a:tabLst>
              <a:defRPr sz="1300">
                <a:solidFill>
                  <a:schemeClr val="bg1"/>
                </a:solidFill>
                <a:latin typeface="Calibri Light" panose="020F0302020204030204" pitchFamily="34" charset="0"/>
                <a:cs typeface="Calibri Light" panose="020F0302020204030204" pitchFamily="34" charset="0"/>
              </a:defRPr>
            </a:lvl1pPr>
            <a:lvl2pPr>
              <a:spcBef>
                <a:spcPts val="600"/>
              </a:spcBef>
              <a:spcAft>
                <a:spcPts val="600"/>
              </a:spcAft>
              <a:tabLst>
                <a:tab pos="6705432" algn="r"/>
              </a:tabLst>
              <a:defRPr sz="1300">
                <a:solidFill>
                  <a:schemeClr val="bg1"/>
                </a:solidFill>
                <a:latin typeface="Calibri" panose="020F0502020204030204" pitchFamily="34" charset="0"/>
                <a:cs typeface="Calibri" panose="020F0502020204030204" pitchFamily="34" charset="0"/>
              </a:defRPr>
            </a:lvl2pPr>
            <a:lvl3pPr marL="180000" indent="-180000">
              <a:spcBef>
                <a:spcPts val="600"/>
              </a:spcBef>
              <a:spcAft>
                <a:spcPts val="600"/>
              </a:spcAft>
              <a:tabLst>
                <a:tab pos="6705432" algn="r"/>
              </a:tabLst>
              <a:defRPr sz="1300">
                <a:solidFill>
                  <a:schemeClr val="bg1"/>
                </a:solidFill>
                <a:latin typeface="Calibri Light" panose="020F0302020204030204" pitchFamily="34" charset="0"/>
                <a:cs typeface="Calibri Light" panose="020F0302020204030204" pitchFamily="34" charset="0"/>
              </a:defRPr>
            </a:lvl3pPr>
            <a:lvl4pPr marL="360000" indent="-180000">
              <a:spcBef>
                <a:spcPts val="600"/>
              </a:spcBef>
              <a:spcAft>
                <a:spcPts val="600"/>
              </a:spcAft>
              <a:tabLst>
                <a:tab pos="6705432" algn="r"/>
              </a:tabLst>
              <a:defRPr sz="1300">
                <a:solidFill>
                  <a:schemeClr val="bg1"/>
                </a:solidFill>
                <a:latin typeface="Calibri Light" panose="020F0302020204030204" pitchFamily="34" charset="0"/>
                <a:cs typeface="Calibri Light" panose="020F0302020204030204" pitchFamily="34" charset="0"/>
              </a:defRPr>
            </a:lvl4pPr>
            <a:lvl5pPr marL="540000" indent="-180000">
              <a:spcBef>
                <a:spcPts val="600"/>
              </a:spcBef>
              <a:spcAft>
                <a:spcPts val="600"/>
              </a:spcAft>
              <a:buFont typeface="Arial" panose="020B0604020202020204" pitchFamily="34" charset="0"/>
              <a:buChar char="•"/>
              <a:tabLst>
                <a:tab pos="6705432" algn="r"/>
              </a:tabLst>
              <a:defRPr sz="1300" baseline="0">
                <a:solidFill>
                  <a:schemeClr val="bg1"/>
                </a:solidFill>
                <a:latin typeface="Calibri Light" panose="020F03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itle Placeholder 1">
            <a:extLst>
              <a:ext uri="{FF2B5EF4-FFF2-40B4-BE49-F238E27FC236}">
                <a16:creationId xmlns:a16="http://schemas.microsoft.com/office/drawing/2014/main" id="{75D21722-4DE1-4DEF-BDFA-DCEC0A30B06B}"/>
              </a:ext>
            </a:extLst>
          </p:cNvPr>
          <p:cNvSpPr>
            <a:spLocks noGrp="1"/>
          </p:cNvSpPr>
          <p:nvPr>
            <p:ph type="title"/>
          </p:nvPr>
        </p:nvSpPr>
        <p:spPr>
          <a:xfrm>
            <a:off x="502920" y="320040"/>
            <a:ext cx="9163050" cy="698501"/>
          </a:xfrm>
          <a:prstGeom prst="rect">
            <a:avLst/>
          </a:prstGeom>
        </p:spPr>
        <p:txBody>
          <a:bodyPr vert="horz" lIns="0" tIns="0" rIns="0" bIns="0" rtlCol="0" anchor="t" anchorCtr="0">
            <a:noAutofit/>
          </a:bodyPr>
          <a:lstStyle>
            <a:lvl1pPr>
              <a:defRPr sz="2100">
                <a:solidFill>
                  <a:schemeClr val="bg1"/>
                </a:solidFill>
                <a:latin typeface="Calibri Light" panose="020F0302020204030204" pitchFamily="34" charset="0"/>
                <a:cs typeface="Calibri Light" panose="020F0302020204030204" pitchFamily="34" charset="0"/>
              </a:defRPr>
            </a:lvl1pPr>
          </a:lstStyle>
          <a:p>
            <a:r>
              <a:rPr lang="en-US" noProof="0"/>
              <a:t>Click to edit Master title style</a:t>
            </a:r>
            <a:endParaRPr lang="en-US" noProof="0" dirty="0"/>
          </a:p>
        </p:txBody>
      </p:sp>
      <p:sp>
        <p:nvSpPr>
          <p:cNvPr id="6" name="TextBox 5" descr="{&quot;templafy&quot;:{&quot;id&quot;:&quot;3295c6cd-93e5-4427-8827-93ed69ed05c7&quot;}}">
            <a:extLst>
              <a:ext uri="{FF2B5EF4-FFF2-40B4-BE49-F238E27FC236}">
                <a16:creationId xmlns:a16="http://schemas.microsoft.com/office/drawing/2014/main" id="{BB916B4A-8810-51E9-319E-CE6B49F8C895}"/>
              </a:ext>
            </a:extLst>
          </p:cNvPr>
          <p:cNvSpPr txBox="1"/>
          <p:nvPr userDrawn="1"/>
        </p:nvSpPr>
        <p:spPr>
          <a:xfrm>
            <a:off x="4508500" y="6487468"/>
            <a:ext cx="2628900" cy="123111"/>
          </a:xfrm>
          <a:prstGeom prst="rect">
            <a:avLst/>
          </a:prstGeom>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AU" sz="800" dirty="0">
                <a:solidFill>
                  <a:schemeClr val="bg1"/>
                </a:solidFill>
                <a:latin typeface="+mn-lt"/>
              </a:rPr>
              <a:t>PUBLIC</a:t>
            </a:r>
          </a:p>
        </p:txBody>
      </p:sp>
      <p:sp>
        <p:nvSpPr>
          <p:cNvPr id="7" name="TextBox 6" descr="{&quot;templafy&quot;:{&quot;id&quot;:&quot;053ea910-81d3-4a85-8884-ffeb017aa1f6&quot;}}">
            <a:extLst>
              <a:ext uri="{FF2B5EF4-FFF2-40B4-BE49-F238E27FC236}">
                <a16:creationId xmlns:a16="http://schemas.microsoft.com/office/drawing/2014/main" id="{E27BB929-D2A1-160D-5DD2-E4DADBF92AC0}"/>
              </a:ext>
            </a:extLst>
          </p:cNvPr>
          <p:cNvSpPr txBox="1"/>
          <p:nvPr userDrawn="1"/>
        </p:nvSpPr>
        <p:spPr>
          <a:xfrm>
            <a:off x="8445500" y="6487468"/>
            <a:ext cx="2628900" cy="123111"/>
          </a:xfrm>
          <a:prstGeom prst="rect">
            <a:avLst/>
          </a:prstGeom>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AU" sz="800" dirty="0">
                <a:solidFill>
                  <a:schemeClr val="bg1"/>
                </a:solidFill>
                <a:latin typeface="+mn-lt"/>
              </a:rPr>
              <a:t>Presentation</a:t>
            </a:r>
          </a:p>
        </p:txBody>
      </p:sp>
      <p:sp>
        <p:nvSpPr>
          <p:cNvPr id="9" name="TextBox 8">
            <a:extLst>
              <a:ext uri="{FF2B5EF4-FFF2-40B4-BE49-F238E27FC236}">
                <a16:creationId xmlns:a16="http://schemas.microsoft.com/office/drawing/2014/main" id="{90A9D6D4-7098-D1E9-F467-70BD85CFFB37}"/>
              </a:ext>
            </a:extLst>
          </p:cNvPr>
          <p:cNvSpPr txBox="1"/>
          <p:nvPr userDrawn="1"/>
        </p:nvSpPr>
        <p:spPr>
          <a:xfrm>
            <a:off x="11290300" y="6436668"/>
            <a:ext cx="457200" cy="215444"/>
          </a:xfrm>
          <a:prstGeom prst="rect">
            <a:avLst/>
          </a:prstGeom>
          <a:noFill/>
        </p:spPr>
        <p:txBody>
          <a:bodyPr wrap="square">
            <a:spAutoFit/>
          </a:bodyPr>
          <a:lstStyle/>
          <a:p>
            <a:pPr algn="r"/>
            <a:fld id="{C58DF478-B544-4ED8-9ED4-6A2648E2D233}" type="slidenum">
              <a:rPr lang="en-US" sz="800" b="0" noProof="0" smtClean="0">
                <a:solidFill>
                  <a:schemeClr val="bg1"/>
                </a:solidFill>
              </a:rPr>
              <a:pPr algn="r"/>
              <a:t>‹#›</a:t>
            </a:fld>
            <a:endParaRPr lang="en-AU" sz="800" dirty="0">
              <a:solidFill>
                <a:schemeClr val="bg1"/>
              </a:solidFill>
            </a:endParaRPr>
          </a:p>
        </p:txBody>
      </p:sp>
    </p:spTree>
    <p:extLst>
      <p:ext uri="{BB962C8B-B14F-4D97-AF65-F5344CB8AC3E}">
        <p14:creationId xmlns:p14="http://schemas.microsoft.com/office/powerpoint/2010/main" val="1614412644"/>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480484" y="1590675"/>
            <a:ext cx="9152466" cy="4708525"/>
          </a:xfrm>
          <a:prstGeom prst="rect">
            <a:avLst/>
          </a:prstGeom>
        </p:spPr>
        <p:txBody>
          <a:bodyPr lIns="0" tIns="0" rIns="0" bIns="0">
            <a:noAutofit/>
          </a:bodyPr>
          <a:lstStyle>
            <a:lvl1pPr>
              <a:spcBef>
                <a:spcPts val="4800"/>
              </a:spcBef>
              <a:defRPr sz="3600">
                <a:solidFill>
                  <a:schemeClr val="bg1"/>
                </a:solidFill>
                <a:latin typeface="Calibri Light" panose="020F0302020204030204" pitchFamily="34" charset="0"/>
                <a:cs typeface="Calibri Light" panose="020F0302020204030204" pitchFamily="34" charset="0"/>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Click to edit Master text styles</a:t>
            </a:r>
          </a:p>
        </p:txBody>
      </p:sp>
      <p:sp>
        <p:nvSpPr>
          <p:cNvPr id="4" name="TextBox 3" descr="{&quot;templafy&quot;:{&quot;id&quot;:&quot;a312e908-49ba-470e-b0aa-dc8712d37709&quot;}}">
            <a:extLst>
              <a:ext uri="{FF2B5EF4-FFF2-40B4-BE49-F238E27FC236}">
                <a16:creationId xmlns:a16="http://schemas.microsoft.com/office/drawing/2014/main" id="{E564C5A5-181E-0435-4DF9-112F1A59DB18}"/>
              </a:ext>
            </a:extLst>
          </p:cNvPr>
          <p:cNvSpPr txBox="1"/>
          <p:nvPr userDrawn="1"/>
        </p:nvSpPr>
        <p:spPr>
          <a:xfrm>
            <a:off x="4508500" y="6487468"/>
            <a:ext cx="2628900" cy="123111"/>
          </a:xfrm>
          <a:prstGeom prst="rect">
            <a:avLst/>
          </a:prstGeom>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AU" sz="800" dirty="0">
                <a:solidFill>
                  <a:schemeClr val="bg1"/>
                </a:solidFill>
                <a:latin typeface="+mn-lt"/>
              </a:rPr>
              <a:t>PUBLIC</a:t>
            </a:r>
          </a:p>
        </p:txBody>
      </p:sp>
      <p:sp>
        <p:nvSpPr>
          <p:cNvPr id="5" name="TextBox 4" descr="{&quot;templafy&quot;:{&quot;id&quot;:&quot;f592e10b-2ab5-401b-93fc-6b4b3231d1a3&quot;}}">
            <a:extLst>
              <a:ext uri="{FF2B5EF4-FFF2-40B4-BE49-F238E27FC236}">
                <a16:creationId xmlns:a16="http://schemas.microsoft.com/office/drawing/2014/main" id="{93FEB776-58D9-723B-9812-CF58990450B0}"/>
              </a:ext>
            </a:extLst>
          </p:cNvPr>
          <p:cNvSpPr txBox="1"/>
          <p:nvPr userDrawn="1"/>
        </p:nvSpPr>
        <p:spPr>
          <a:xfrm>
            <a:off x="8445500" y="6487468"/>
            <a:ext cx="2628900" cy="123111"/>
          </a:xfrm>
          <a:prstGeom prst="rect">
            <a:avLst/>
          </a:prstGeom>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AU" sz="800" dirty="0">
                <a:solidFill>
                  <a:schemeClr val="bg1"/>
                </a:solidFill>
                <a:latin typeface="+mn-lt"/>
              </a:rPr>
              <a:t>Presentation</a:t>
            </a:r>
          </a:p>
        </p:txBody>
      </p:sp>
      <p:sp>
        <p:nvSpPr>
          <p:cNvPr id="7" name="TextBox 6">
            <a:extLst>
              <a:ext uri="{FF2B5EF4-FFF2-40B4-BE49-F238E27FC236}">
                <a16:creationId xmlns:a16="http://schemas.microsoft.com/office/drawing/2014/main" id="{3B0748FC-0402-616F-7341-EE539B79C0D7}"/>
              </a:ext>
            </a:extLst>
          </p:cNvPr>
          <p:cNvSpPr txBox="1"/>
          <p:nvPr userDrawn="1"/>
        </p:nvSpPr>
        <p:spPr>
          <a:xfrm>
            <a:off x="11290300" y="6423968"/>
            <a:ext cx="457200" cy="215444"/>
          </a:xfrm>
          <a:prstGeom prst="rect">
            <a:avLst/>
          </a:prstGeom>
          <a:noFill/>
        </p:spPr>
        <p:txBody>
          <a:bodyPr wrap="square">
            <a:spAutoFit/>
          </a:bodyPr>
          <a:lstStyle/>
          <a:p>
            <a:pPr algn="r"/>
            <a:fld id="{C58DF478-B544-4ED8-9ED4-6A2648E2D233}" type="slidenum">
              <a:rPr lang="en-US" sz="800" b="0" noProof="0" smtClean="0">
                <a:solidFill>
                  <a:schemeClr val="bg1"/>
                </a:solidFill>
              </a:rPr>
              <a:pPr algn="r"/>
              <a:t>‹#›</a:t>
            </a:fld>
            <a:endParaRPr lang="en-AU" sz="800" dirty="0">
              <a:solidFill>
                <a:schemeClr val="bg1"/>
              </a:solidFill>
            </a:endParaRPr>
          </a:p>
        </p:txBody>
      </p:sp>
    </p:spTree>
    <p:extLst>
      <p:ext uri="{BB962C8B-B14F-4D97-AF65-F5344CB8AC3E}">
        <p14:creationId xmlns:p14="http://schemas.microsoft.com/office/powerpoint/2010/main" val="3571162413"/>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End slide">
    <p:bg>
      <p:bgPr>
        <a:solidFill>
          <a:schemeClr val="tx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9370847" y="4211955"/>
            <a:ext cx="2319503" cy="1725448"/>
          </a:xfrm>
        </p:spPr>
        <p:txBody>
          <a:bodyPr anchor="ctr" anchorCtr="0"/>
          <a:lstStyle>
            <a:lvl1pPr algn="ctr">
              <a:defRPr sz="900">
                <a:solidFill>
                  <a:schemeClr val="bg1"/>
                </a:solidFill>
              </a:defRPr>
            </a:lvl1pPr>
          </a:lstStyle>
          <a:p>
            <a:r>
              <a:rPr lang="en-GB" sz="900" dirty="0"/>
              <a:t>Insert sponsorship mark here</a:t>
            </a:r>
            <a:endParaRPr lang="en-GB" dirty="0"/>
          </a:p>
        </p:txBody>
      </p:sp>
      <p:sp>
        <p:nvSpPr>
          <p:cNvPr id="8" name="Text Placeholder 7"/>
          <p:cNvSpPr>
            <a:spLocks noGrp="1"/>
          </p:cNvSpPr>
          <p:nvPr>
            <p:ph type="body" sz="quarter" idx="15"/>
          </p:nvPr>
        </p:nvSpPr>
        <p:spPr>
          <a:xfrm>
            <a:off x="9370850" y="6018028"/>
            <a:ext cx="2319501" cy="363722"/>
          </a:xfrm>
        </p:spPr>
        <p:txBody>
          <a:bodyPr anchor="b" anchorCtr="0"/>
          <a:lstStyle>
            <a:lvl1pPr>
              <a:lnSpc>
                <a:spcPct val="100000"/>
              </a:lnSpc>
              <a:defRPr sz="950">
                <a:solidFill>
                  <a:schemeClr val="bg1"/>
                </a:solidFill>
              </a:defRPr>
            </a:lvl1pPr>
          </a:lstStyle>
          <a:p>
            <a:pPr lvl="0"/>
            <a:r>
              <a:rPr lang="en-US"/>
              <a:t>Click to edit Master text styles</a:t>
            </a:r>
          </a:p>
        </p:txBody>
      </p:sp>
      <p:pic>
        <p:nvPicPr>
          <p:cNvPr id="604494768" name="Rectangle 4" descr="{&quot;templafy&quot;:{&quot;id&quot;:&quot;634f2f76-484b-4c72-b5e9-664ffd34ec74&quot;}}"/>
          <p:cNvPicPr>
            <a:picLocks noChangeAspect="1"/>
          </p:cNvPicPr>
          <p:nvPr/>
        </p:nvPicPr>
        <p:blipFill>
          <a:blip r:embed="rId2"/>
          <a:stretch>
            <a:fillRect/>
          </a:stretch>
        </p:blipFill>
        <p:spPr>
          <a:xfrm>
            <a:off x="501649" y="457200"/>
            <a:ext cx="2286000" cy="1000598"/>
          </a:xfrm>
          <a:prstGeom prst="rect">
            <a:avLst/>
          </a:prstGeom>
        </p:spPr>
      </p:pic>
      <p:sp>
        <p:nvSpPr>
          <p:cNvPr id="9" name="LEG_Business" descr="{&quot;templafy&quot;:{&quot;id&quot;:&quot;584d6c0a-e80e-44ee-ba9d-3e0db5c00480&quot;}}">
            <a:extLst>
              <a:ext uri="{FF2B5EF4-FFF2-40B4-BE49-F238E27FC236}">
                <a16:creationId xmlns:a16="http://schemas.microsoft.com/office/drawing/2014/main" id="{612CBEEB-BF3B-51DF-CE16-E123FD52C710}"/>
              </a:ext>
            </a:extLst>
          </p:cNvPr>
          <p:cNvSpPr>
            <a:spLocks/>
          </p:cNvSpPr>
          <p:nvPr userDrawn="1"/>
        </p:nvSpPr>
        <p:spPr bwMode="auto">
          <a:xfrm>
            <a:off x="474358" y="3291677"/>
            <a:ext cx="8556230" cy="2870201"/>
          </a:xfrm>
          <a:prstGeom prst="rect">
            <a:avLst/>
          </a:prstGeom>
          <a:noFill/>
          <a:ln w="9525">
            <a:noFill/>
            <a:miter lim="800000"/>
            <a:headEnd/>
            <a:tailEnd/>
          </a:ln>
        </p:spPr>
        <p:txBody>
          <a:bodyPr lIns="0" tIns="0" rIns="0" bIns="0" anchor="b"/>
          <a:lstStyle/>
          <a:p>
            <a:pPr defTabSz="1019175">
              <a:spcAft>
                <a:spcPts val="0"/>
              </a:spcAft>
              <a:buClr>
                <a:schemeClr val="tx1"/>
              </a:buClr>
              <a:buSzPct val="80000"/>
              <a:buFont typeface="Wingdings" pitchFamily="2" charset="2"/>
              <a:buNone/>
            </a:pPr>
            <a:r>
              <a:rPr lang="en-AU" sz="900" noProof="1">
                <a:solidFill>
                  <a:schemeClr val="bg1"/>
                </a:solidFill>
                <a:latin typeface="Calibri" panose="020F0502020204030204" pitchFamily="34" charset="0"/>
              </a:rPr>
              <a:t>Deloitte refers to one or more of Deloitte Touche Tohmatsu Limited (“DTTL”), its global network of  member firms, and their related entities (collectively, the “Deloitte organization”). DTTL (also referred to as “Deloitte Global”) and each of its member firms and related entities are legally separate and independent entities, which cannot obligate or bind each other in respect of third parties. DTTL and each DTTL member firm and related entity is liable only for its own acts and omissions, and not those of each other. DTTL does not provide services to clients. Please see www.deloitte.com/about to learn more.
Deloitte Asia Pacific Limited is a company limited by guarantee and a member firm of DTTL. Members of Deloitte Asia Pacific Limited and their related entities, each of which is a separate and independent legal entity, provide services from more than 100 cities across the region, including Auckland, Bangkok, Beijing, Bengaluru, Hanoi, Hong Kong, Jakarta, Kuala Lumpur, Manila, Melbourne, Mumbai, New Delhi, Osaka, Seoul, Shanghai, Singapore, Sydney, Taipei and Tokyo.
This communication contains general information only, and none of DTTL, its global network of member firms or their related entities is, by means of this communication, rendering professional advice or services. Before making any decision or taking any action that may affect your finances or your business, you should consult a qualified professional adviser. 
No representations, warranties or undertakings (express or implied) are given as to the accuracy or completeness of the information in this communication, and none of DTTL, its member firms, related entities, employees or agents shall be liable or responsible for any loss or damage whatsoever arising directly or indirectly in connection with any person relying on this communication. 
Liability limited by a scheme approved under Professional Standards Legislation. 
Member of Deloitte Asia Pacific Limited and the Deloitte organisation.
 © 2026. Deloitte Touche Tohmatsu.</a:t>
            </a:r>
          </a:p>
        </p:txBody>
      </p:sp>
    </p:spTree>
    <p:extLst>
      <p:ext uri="{BB962C8B-B14F-4D97-AF65-F5344CB8AC3E}">
        <p14:creationId xmlns:p14="http://schemas.microsoft.com/office/powerpoint/2010/main" val="1307992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0" y="1665289"/>
            <a:ext cx="11160000" cy="4716463"/>
          </a:xfrm>
          <a:prstGeom prst="rect">
            <a:avLst/>
          </a:prstGeom>
        </p:spPr>
        <p:txBody>
          <a:bodyPr/>
          <a:lstStyle>
            <a:lvl1pPr>
              <a:tabLst>
                <a:tab pos="6729413" algn="r"/>
              </a:tabLst>
              <a:defRPr>
                <a:latin typeface="+mn-lt"/>
              </a:defRPr>
            </a:lvl1pPr>
            <a:lvl2pPr>
              <a:tabLst>
                <a:tab pos="6729413" algn="r"/>
              </a:tabLst>
              <a:defRPr>
                <a:latin typeface="+mj-lt"/>
              </a:defRPr>
            </a:lvl2pPr>
            <a:lvl3pPr>
              <a:tabLst>
                <a:tab pos="6729413" algn="r"/>
              </a:tabLst>
              <a:defRPr>
                <a:latin typeface="+mn-lt"/>
              </a:defRPr>
            </a:lvl3pPr>
            <a:lvl4pPr>
              <a:tabLst>
                <a:tab pos="6729413" algn="r"/>
              </a:tabLst>
              <a:defRPr>
                <a:latin typeface="+mn-lt"/>
              </a:defRPr>
            </a:lvl4pPr>
            <a:lvl5pPr>
              <a:tabLst>
                <a:tab pos="5029200" algn="r"/>
              </a:tabLst>
              <a:defRPr baseline="0">
                <a:latin typeface="+mn-lt"/>
              </a:defRPr>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258342051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a:t>Click icon to add picture</a:t>
            </a:r>
            <a:endParaRPr lang="en-US" noProof="0" dirty="0"/>
          </a:p>
        </p:txBody>
      </p:sp>
      <p:sp>
        <p:nvSpPr>
          <p:cNvPr id="6" name="Content Placeholder 3"/>
          <p:cNvSpPr>
            <a:spLocks noGrp="1"/>
          </p:cNvSpPr>
          <p:nvPr>
            <p:ph sz="quarter" idx="10"/>
          </p:nvPr>
        </p:nvSpPr>
        <p:spPr>
          <a:xfrm>
            <a:off x="501651" y="1665289"/>
            <a:ext cx="4456429" cy="4716463"/>
          </a:xfrm>
          <a:prstGeom prst="rect">
            <a:avLst/>
          </a:prstGeom>
        </p:spPr>
        <p:txBody>
          <a:bodyPr/>
          <a:lstStyle>
            <a:lvl1pPr>
              <a:tabLst>
                <a:tab pos="5029200" algn="r"/>
              </a:tabLst>
              <a:defRPr>
                <a:latin typeface="+mn-lt"/>
              </a:defRPr>
            </a:lvl1pPr>
            <a:lvl2pPr>
              <a:tabLst>
                <a:tab pos="5029200" algn="r"/>
              </a:tabLst>
              <a:defRPr>
                <a:latin typeface="+mj-lt"/>
              </a:defRPr>
            </a:lvl2pPr>
            <a:lvl3pPr>
              <a:tabLst>
                <a:tab pos="5029200" algn="r"/>
              </a:tabLst>
              <a:defRPr>
                <a:latin typeface="+mn-lt"/>
              </a:defRPr>
            </a:lvl3pPr>
            <a:lvl4pPr>
              <a:tabLst>
                <a:tab pos="5029200" algn="r"/>
              </a:tabLst>
              <a:defRPr>
                <a:latin typeface="+mn-lt"/>
              </a:defRPr>
            </a:lvl4pPr>
            <a:lvl5pPr>
              <a:tabLst>
                <a:tab pos="5029200" algn="r"/>
              </a:tabLst>
              <a:defRPr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18253269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a:t>Click to edit Master title style</a:t>
            </a:r>
            <a:endParaRPr lang="en-US" dirty="0"/>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rmAutofit/>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39398777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endParaRPr lang="en-US" noProof="0" dirty="0"/>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58515983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endParaRPr lang="en-US" noProof="0" dirty="0"/>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6321543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 Target="../slides/slide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 Target="../slides/slide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 Target="../slides/slide7.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501651" y="317501"/>
            <a:ext cx="11188700" cy="309820"/>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19" name="Text Placeholder 18"/>
          <p:cNvSpPr>
            <a:spLocks noGrp="1"/>
          </p:cNvSpPr>
          <p:nvPr>
            <p:ph type="body" idx="1"/>
          </p:nvPr>
        </p:nvSpPr>
        <p:spPr>
          <a:xfrm>
            <a:off x="501650" y="1665289"/>
            <a:ext cx="11188700" cy="4716462"/>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5" name="Rectangle 24">
            <a:hlinkClick r:id="rId44" action="ppaction://hlinksldjump"/>
            <a:extLst>
              <a:ext uri="{FF2B5EF4-FFF2-40B4-BE49-F238E27FC236}">
                <a16:creationId xmlns:a16="http://schemas.microsoft.com/office/drawing/2014/main" id="{BD2E7770-AE44-4C34-BB4C-B250037F31F2}"/>
              </a:ext>
            </a:extLst>
          </p:cNvPr>
          <p:cNvSpPr/>
          <p:nvPr userDrawn="1"/>
        </p:nvSpPr>
        <p:spPr bwMode="gray">
          <a:xfrm>
            <a:off x="11287631" y="1017588"/>
            <a:ext cx="712282" cy="476355"/>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26" name="Rectangle 25">
            <a:hlinkClick r:id="rId45" action="ppaction://hlinksldjump"/>
            <a:extLst>
              <a:ext uri="{FF2B5EF4-FFF2-40B4-BE49-F238E27FC236}">
                <a16:creationId xmlns:a16="http://schemas.microsoft.com/office/drawing/2014/main" id="{7C67449F-AF8F-4AEA-A2B8-B6AC18720D9F}"/>
              </a:ext>
            </a:extLst>
          </p:cNvPr>
          <p:cNvSpPr/>
          <p:nvPr userDrawn="1"/>
        </p:nvSpPr>
        <p:spPr bwMode="gray">
          <a:xfrm>
            <a:off x="11287631" y="1618249"/>
            <a:ext cx="712282" cy="476355"/>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27" name="Rectangle 26">
            <a:hlinkClick r:id="rId46" action="ppaction://hlinksldjump"/>
            <a:extLst>
              <a:ext uri="{FF2B5EF4-FFF2-40B4-BE49-F238E27FC236}">
                <a16:creationId xmlns:a16="http://schemas.microsoft.com/office/drawing/2014/main" id="{8F8248DC-0550-496B-8019-234B8555E594}"/>
              </a:ext>
            </a:extLst>
          </p:cNvPr>
          <p:cNvSpPr/>
          <p:nvPr userDrawn="1"/>
        </p:nvSpPr>
        <p:spPr bwMode="gray">
          <a:xfrm>
            <a:off x="11287631" y="2198729"/>
            <a:ext cx="712282" cy="476355"/>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28" name="Rectangle 27">
            <a:hlinkClick r:id="" action="ppaction://noaction"/>
            <a:extLst>
              <a:ext uri="{FF2B5EF4-FFF2-40B4-BE49-F238E27FC236}">
                <a16:creationId xmlns:a16="http://schemas.microsoft.com/office/drawing/2014/main" id="{CE4F2AAE-7F85-4407-90F7-92DD7E2EEB47}"/>
              </a:ext>
            </a:extLst>
          </p:cNvPr>
          <p:cNvSpPr/>
          <p:nvPr userDrawn="1"/>
        </p:nvSpPr>
        <p:spPr bwMode="gray">
          <a:xfrm>
            <a:off x="11287631" y="2812509"/>
            <a:ext cx="712282" cy="476355"/>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6" name="TextBox 5" descr="{&quot;templafy&quot;:{&quot;id&quot;:&quot;3e27dee2-7e4c-484d-b1b1-e4a9ccca2c0e&quot;}}">
            <a:extLst>
              <a:ext uri="{FF2B5EF4-FFF2-40B4-BE49-F238E27FC236}">
                <a16:creationId xmlns:a16="http://schemas.microsoft.com/office/drawing/2014/main" id="{ECC5ADD5-BC2D-0D08-5685-9552053078C9}"/>
              </a:ext>
            </a:extLst>
          </p:cNvPr>
          <p:cNvSpPr txBox="1"/>
          <p:nvPr userDrawn="1"/>
        </p:nvSpPr>
        <p:spPr>
          <a:xfrm>
            <a:off x="4508500" y="6487468"/>
            <a:ext cx="2628900" cy="123111"/>
          </a:xfrm>
          <a:prstGeom prst="rect">
            <a:avLst/>
          </a:prstGeom>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AU" sz="800" dirty="0">
                <a:solidFill>
                  <a:schemeClr val="tx1"/>
                </a:solidFill>
                <a:latin typeface="+mn-lt"/>
              </a:rPr>
              <a:t>PUBLIC</a:t>
            </a:r>
          </a:p>
        </p:txBody>
      </p:sp>
      <p:sp>
        <p:nvSpPr>
          <p:cNvPr id="7" name="TextBox 6" descr="{&quot;templafy&quot;:{&quot;id&quot;:&quot;3da18275-0fca-4f0f-8e14-9460c5894079&quot;}}">
            <a:extLst>
              <a:ext uri="{FF2B5EF4-FFF2-40B4-BE49-F238E27FC236}">
                <a16:creationId xmlns:a16="http://schemas.microsoft.com/office/drawing/2014/main" id="{F25E8C22-2837-94A8-BC7B-4621B2A4762B}"/>
              </a:ext>
            </a:extLst>
          </p:cNvPr>
          <p:cNvSpPr txBox="1"/>
          <p:nvPr userDrawn="1"/>
        </p:nvSpPr>
        <p:spPr>
          <a:xfrm>
            <a:off x="8445500" y="6487468"/>
            <a:ext cx="2628900" cy="123111"/>
          </a:xfrm>
          <a:prstGeom prst="rect">
            <a:avLst/>
          </a:prstGeom>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AU" sz="800" dirty="0">
                <a:solidFill>
                  <a:schemeClr val="tx1"/>
                </a:solidFill>
                <a:latin typeface="+mn-lt"/>
              </a:rPr>
              <a:t>Presentation</a:t>
            </a:r>
          </a:p>
        </p:txBody>
      </p:sp>
      <p:sp>
        <p:nvSpPr>
          <p:cNvPr id="10" name="TextBox 9">
            <a:extLst>
              <a:ext uri="{FF2B5EF4-FFF2-40B4-BE49-F238E27FC236}">
                <a16:creationId xmlns:a16="http://schemas.microsoft.com/office/drawing/2014/main" id="{503D9C00-546B-3371-7D86-1126DC9B2927}"/>
              </a:ext>
            </a:extLst>
          </p:cNvPr>
          <p:cNvSpPr txBox="1"/>
          <p:nvPr userDrawn="1"/>
        </p:nvSpPr>
        <p:spPr>
          <a:xfrm>
            <a:off x="11290300" y="6436668"/>
            <a:ext cx="457200" cy="215444"/>
          </a:xfrm>
          <a:prstGeom prst="rect">
            <a:avLst/>
          </a:prstGeom>
          <a:noFill/>
        </p:spPr>
        <p:txBody>
          <a:bodyPr wrap="square">
            <a:spAutoFit/>
          </a:bodyPr>
          <a:lstStyle/>
          <a:p>
            <a:pPr algn="r"/>
            <a:fld id="{C58DF478-B544-4ED8-9ED4-6A2648E2D233}" type="slidenum">
              <a:rPr lang="en-US" sz="800" b="0" noProof="0" smtClean="0">
                <a:solidFill>
                  <a:schemeClr val="tx1"/>
                </a:solidFill>
              </a:rPr>
              <a:pPr algn="r"/>
              <a:t>‹#›</a:t>
            </a:fld>
            <a:endParaRPr lang="en-AU" sz="800" dirty="0"/>
          </a:p>
        </p:txBody>
      </p:sp>
    </p:spTree>
    <p:extLst>
      <p:ext uri="{BB962C8B-B14F-4D97-AF65-F5344CB8AC3E}">
        <p14:creationId xmlns:p14="http://schemas.microsoft.com/office/powerpoint/2010/main" val="1129917170"/>
      </p:ext>
    </p:extLst>
  </p:cSld>
  <p:clrMap bg1="lt1" tx1="dk1" bg2="lt2" tx2="dk2" accent1="accent1" accent2="accent2" accent3="accent3" accent4="accent4" accent5="accent5" accent6="accent6" hlink="hlink" folHlink="folHlink"/>
  <p:sldLayoutIdLst>
    <p:sldLayoutId id="2147484183" r:id="rId1"/>
    <p:sldLayoutId id="2147484190" r:id="rId2"/>
    <p:sldLayoutId id="2147484144" r:id="rId3"/>
    <p:sldLayoutId id="2147484145"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 id="2147484159" r:id="rId17"/>
    <p:sldLayoutId id="2147484160" r:id="rId18"/>
    <p:sldLayoutId id="2147484161" r:id="rId19"/>
    <p:sldLayoutId id="2147484162" r:id="rId20"/>
    <p:sldLayoutId id="2147484163" r:id="rId21"/>
    <p:sldLayoutId id="2147484164" r:id="rId22"/>
    <p:sldLayoutId id="2147484165" r:id="rId23"/>
    <p:sldLayoutId id="2147484166" r:id="rId24"/>
    <p:sldLayoutId id="2147484167" r:id="rId25"/>
    <p:sldLayoutId id="2147484168" r:id="rId26"/>
    <p:sldLayoutId id="2147484169" r:id="rId27"/>
    <p:sldLayoutId id="2147484170" r:id="rId28"/>
    <p:sldLayoutId id="2147484173" r:id="rId29"/>
    <p:sldLayoutId id="2147483681" r:id="rId30"/>
    <p:sldLayoutId id="2147483679" r:id="rId31"/>
    <p:sldLayoutId id="2147483695" r:id="rId32"/>
    <p:sldLayoutId id="2147483752" r:id="rId33"/>
    <p:sldLayoutId id="2147483713" r:id="rId34"/>
    <p:sldLayoutId id="2147483699" r:id="rId35"/>
    <p:sldLayoutId id="2147483717" r:id="rId36"/>
    <p:sldLayoutId id="2147483721" r:id="rId37"/>
    <p:sldLayoutId id="2147483725" r:id="rId38"/>
    <p:sldLayoutId id="2147483726" r:id="rId39"/>
    <p:sldLayoutId id="2147484060" r:id="rId40"/>
    <p:sldLayoutId id="2147484061" r:id="rId41"/>
    <p:sldLayoutId id="2147484172" r:id="rId42"/>
  </p:sldLayoutIdLst>
  <p:transition>
    <p:fade/>
  </p:transition>
  <p:hf sldNum="0" hdr="0" dt="0"/>
  <p:txStyles>
    <p:titleStyle>
      <a:lvl1pPr algn="l" defTabSz="9144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mj-lt"/>
          <a:ea typeface="+mn-ea"/>
          <a:cs typeface="Calibri Light" panose="020F030202020403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4">
          <p15:clr>
            <a:srgbClr val="F26B43"/>
          </p15:clr>
        </p15:guide>
        <p15:guide id="3" orient="horz" pos="4020">
          <p15:clr>
            <a:srgbClr val="F26B43"/>
          </p15:clr>
        </p15:guide>
        <p15:guide id="4" pos="237">
          <p15:clr>
            <a:srgbClr val="F26B43"/>
          </p15:clr>
        </p15:guide>
        <p15:guide id="5" pos="5523">
          <p15:clr>
            <a:srgbClr val="F26B43"/>
          </p15:clr>
        </p15:guide>
        <p15:guide id="7" orient="horz" pos="200">
          <p15:clr>
            <a:srgbClr val="F26B43"/>
          </p15:clr>
        </p15:guide>
        <p15:guide id="8" orient="horz" pos="4080">
          <p15:clr>
            <a:srgbClr val="F26B43"/>
          </p15:clr>
        </p15:guide>
        <p15:guide id="10" pos="3721">
          <p15:clr>
            <a:srgbClr val="F26B43"/>
          </p15:clr>
        </p15:guide>
        <p15:guide id="11" orient="horz" pos="236">
          <p15:clr>
            <a:srgbClr val="F26B43"/>
          </p15:clr>
        </p15:guide>
        <p15:guide id="12" pos="1022">
          <p15:clr>
            <a:srgbClr val="F26B43"/>
          </p15:clr>
        </p15:guide>
        <p15:guide id="13" pos="1137">
          <p15:clr>
            <a:srgbClr val="F26B43"/>
          </p15:clr>
        </p15:guide>
        <p15:guide id="14" pos="1920">
          <p15:clr>
            <a:srgbClr val="F26B43"/>
          </p15:clr>
        </p15:guide>
        <p15:guide id="15" pos="2033">
          <p15:clr>
            <a:srgbClr val="F26B43"/>
          </p15:clr>
        </p15:guide>
        <p15:guide id="16" pos="4620">
          <p15:clr>
            <a:srgbClr val="F26B43"/>
          </p15:clr>
        </p15:guide>
        <p15:guide id="17" pos="2823">
          <p15:clr>
            <a:srgbClr val="F26B43"/>
          </p15:clr>
        </p15:guide>
        <p15:guide id="18" pos="2937">
          <p15:clr>
            <a:srgbClr val="F26B43"/>
          </p15:clr>
        </p15:guide>
        <p15:guide id="19" pos="2880">
          <p15:clr>
            <a:srgbClr val="F26B43"/>
          </p15:clr>
        </p15:guide>
        <p15:guide id="20" pos="4734">
          <p15:clr>
            <a:srgbClr val="F26B43"/>
          </p15:clr>
        </p15:guide>
        <p15:guide id="22" orient="horz" pos="640">
          <p15:clr>
            <a:srgbClr val="F26B43"/>
          </p15:clr>
        </p15:guide>
        <p15:guide id="23" pos="4220" userDrawn="1">
          <p15:clr>
            <a:srgbClr val="A4A3A4"/>
          </p15:clr>
        </p15:guide>
        <p15:guide id="24" orient="horz" pos="2160" userDrawn="1">
          <p15:clr>
            <a:srgbClr val="A4A3A4"/>
          </p15:clr>
        </p15:guide>
        <p15:guide id="25" orient="horz" pos="3968" userDrawn="1">
          <p15:clr>
            <a:srgbClr val="A4A3A4"/>
          </p15:clr>
        </p15:guide>
        <p15:guide id="26" pos="296" userDrawn="1">
          <p15:clr>
            <a:srgbClr val="A4A3A4"/>
          </p15:clr>
        </p15:guide>
        <p15:guide id="27" pos="6068" userDrawn="1">
          <p15:clr>
            <a:srgbClr val="A4A3A4"/>
          </p15:clr>
        </p15:guide>
        <p15:guide id="28" orient="horz" pos="1071" userDrawn="1">
          <p15:clr>
            <a:srgbClr val="A4A3A4"/>
          </p15:clr>
        </p15:guide>
        <p15:guide id="29" orient="horz" pos="245" userDrawn="1">
          <p15:clr>
            <a:srgbClr val="A4A3A4"/>
          </p15:clr>
        </p15:guide>
        <p15:guide id="30" orient="horz" pos="4081" userDrawn="1">
          <p15:clr>
            <a:srgbClr val="A4A3A4"/>
          </p15:clr>
        </p15:guide>
        <p15:guide id="31" pos="4106" userDrawn="1">
          <p15:clr>
            <a:srgbClr val="A4A3A4"/>
          </p15:clr>
        </p15:guide>
        <p15:guide id="32" pos="1163" userDrawn="1">
          <p15:clr>
            <a:srgbClr val="A4A3A4"/>
          </p15:clr>
        </p15:guide>
        <p15:guide id="33" pos="1277" userDrawn="1">
          <p15:clr>
            <a:srgbClr val="A4A3A4"/>
          </p15:clr>
        </p15:guide>
        <p15:guide id="34" pos="2144" userDrawn="1">
          <p15:clr>
            <a:srgbClr val="A4A3A4"/>
          </p15:clr>
        </p15:guide>
        <p15:guide id="35" pos="2258" userDrawn="1">
          <p15:clr>
            <a:srgbClr val="A4A3A4"/>
          </p15:clr>
        </p15:guide>
        <p15:guide id="36" pos="5087" userDrawn="1">
          <p15:clr>
            <a:srgbClr val="A4A3A4"/>
          </p15:clr>
        </p15:guide>
        <p15:guide id="37" pos="3125" userDrawn="1">
          <p15:clr>
            <a:srgbClr val="A4A3A4"/>
          </p15:clr>
        </p15:guide>
        <p15:guide id="38" pos="3182" userDrawn="1">
          <p15:clr>
            <a:srgbClr val="A4A3A4"/>
          </p15:clr>
        </p15:guide>
        <p15:guide id="39" pos="3239" userDrawn="1">
          <p15:clr>
            <a:srgbClr val="A4A3A4"/>
          </p15:clr>
        </p15:guide>
        <p15:guide id="40" pos="5201" userDrawn="1">
          <p15:clr>
            <a:srgbClr val="A4A3A4"/>
          </p15:clr>
        </p15:guide>
        <p15:guide id="41" orient="horz" pos="1049" userDrawn="1">
          <p15:clr>
            <a:srgbClr val="A4A3A4"/>
          </p15:clr>
        </p15:guide>
        <p15:guide id="42" orient="horz" pos="641" userDrawn="1">
          <p15:clr>
            <a:srgbClr val="A4A3A4"/>
          </p15:clr>
        </p15:guide>
        <p15:guide id="43" orient="horz" pos="288" userDrawn="1">
          <p15:clr>
            <a:srgbClr val="A4A3A4"/>
          </p15:clr>
        </p15:guide>
        <p15:guide id="44" pos="7559" userDrawn="1">
          <p15:clr>
            <a:srgbClr val="A4A3A4"/>
          </p15:clr>
        </p15:guide>
        <p15:guide id="45" pos="6365" userDrawn="1">
          <p15:clr>
            <a:srgbClr val="A4A3A4"/>
          </p15:clr>
        </p15:guide>
        <p15:guide id="46" pos="6471"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7.xml"/><Relationship Id="rId1" Type="http://schemas.openxmlformats.org/officeDocument/2006/relationships/customXml" Target="../../customXml/item6.xml"/><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25.xml"/><Relationship Id="rId1" Type="http://schemas.openxmlformats.org/officeDocument/2006/relationships/customXml" Target="../../customXml/item24.xml"/><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customXml" Target="../../customXml/item9.xml"/><Relationship Id="rId1" Type="http://schemas.openxmlformats.org/officeDocument/2006/relationships/customXml" Target="../../customXml/item8.xml"/><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customXml" Target="../../customXml/item11.xml"/><Relationship Id="rId1" Type="http://schemas.openxmlformats.org/officeDocument/2006/relationships/customXml" Target="../../customXml/item10.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notesSlide" Target="../notesSlides/notesSlide3.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13.xml"/><Relationship Id="rId1" Type="http://schemas.openxmlformats.org/officeDocument/2006/relationships/customXml" Target="../../customXml/item12.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15.xml"/><Relationship Id="rId1" Type="http://schemas.openxmlformats.org/officeDocument/2006/relationships/customXml" Target="../../customXml/item14.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17.xml"/><Relationship Id="rId1" Type="http://schemas.openxmlformats.org/officeDocument/2006/relationships/customXml" Target="../../customXml/item16.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19.xml"/><Relationship Id="rId1" Type="http://schemas.openxmlformats.org/officeDocument/2006/relationships/customXml" Target="../../customXml/item18.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21.xml"/><Relationship Id="rId1" Type="http://schemas.openxmlformats.org/officeDocument/2006/relationships/customXml" Target="../../customXml/item20.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23.xml"/><Relationship Id="rId1" Type="http://schemas.openxmlformats.org/officeDocument/2006/relationships/customXml" Target="../../customXml/item2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3D rendering of shapes in different colors and are stacked">
            <a:extLst>
              <a:ext uri="{FF2B5EF4-FFF2-40B4-BE49-F238E27FC236}">
                <a16:creationId xmlns:a16="http://schemas.microsoft.com/office/drawing/2014/main" id="{F40A6A47-696E-451A-8FED-445F93EE39C7}"/>
              </a:ext>
            </a:extLst>
          </p:cNvPr>
          <p:cNvPicPr>
            <a:picLocks noGrp="1"/>
          </p:cNvPicPr>
          <p:nvPr>
            <p:ph type="pic" sz="quarter" idx="11"/>
          </p:nvPr>
        </p:nvPicPr>
        <p:blipFill>
          <a:blip r:embed="rId5" cstate="email">
            <a:extLst>
              <a:ext uri="{28A0092B-C50C-407E-A947-70E740481C1C}">
                <a14:useLocalDpi xmlns:a14="http://schemas.microsoft.com/office/drawing/2010/main" val="0"/>
              </a:ext>
            </a:extLst>
          </a:blip>
          <a:srcRect/>
          <a:stretch/>
        </p:blipFill>
        <p:spPr>
          <a:xfrm>
            <a:off x="2724785" y="1305763"/>
            <a:ext cx="5796000" cy="3744000"/>
          </a:xfrm>
        </p:spPr>
      </p:pic>
      <p:sp>
        <p:nvSpPr>
          <p:cNvPr id="2" name="Title 1">
            <a:extLst>
              <a:ext uri="{FF2B5EF4-FFF2-40B4-BE49-F238E27FC236}">
                <a16:creationId xmlns:a16="http://schemas.microsoft.com/office/drawing/2014/main" id="{3FB5D9C5-63A4-4816-92A5-ECF10B7F0BEA}"/>
              </a:ext>
            </a:extLst>
          </p:cNvPr>
          <p:cNvSpPr>
            <a:spLocks noGrp="1"/>
          </p:cNvSpPr>
          <p:nvPr>
            <p:ph type="ctrTitle"/>
          </p:nvPr>
        </p:nvSpPr>
        <p:spPr/>
        <p:txBody>
          <a:bodyPr/>
          <a:lstStyle/>
          <a:p>
            <a:r>
              <a:rPr lang="en-AU" dirty="0"/>
              <a:t>Economic History, Risk Appetite &amp; Corporate Governance</a:t>
            </a:r>
            <a:endParaRPr lang="en-US" dirty="0"/>
          </a:p>
        </p:txBody>
      </p:sp>
      <p:sp>
        <p:nvSpPr>
          <p:cNvPr id="3" name="Text Placeholder 2">
            <a:extLst>
              <a:ext uri="{FF2B5EF4-FFF2-40B4-BE49-F238E27FC236}">
                <a16:creationId xmlns:a16="http://schemas.microsoft.com/office/drawing/2014/main" id="{1E41E68F-66B5-46F1-AEBC-64511BBFCF82}"/>
              </a:ext>
            </a:extLst>
          </p:cNvPr>
          <p:cNvSpPr>
            <a:spLocks noGrp="1"/>
          </p:cNvSpPr>
          <p:nvPr>
            <p:ph type="body" sz="quarter" idx="10"/>
          </p:nvPr>
        </p:nvSpPr>
        <p:spPr/>
        <p:txBody>
          <a:bodyPr/>
          <a:lstStyle/>
          <a:p>
            <a:r>
              <a:rPr lang="en-US" dirty="0"/>
              <a:t>May 2026</a:t>
            </a:r>
          </a:p>
        </p:txBody>
      </p:sp>
      <p:sp>
        <p:nvSpPr>
          <p:cNvPr id="4" name="TextBox 3">
            <a:extLst>
              <a:ext uri="{FF2B5EF4-FFF2-40B4-BE49-F238E27FC236}">
                <a16:creationId xmlns:a16="http://schemas.microsoft.com/office/drawing/2014/main" id="{910E5D84-04B9-412C-900A-FFB53DCB88DC}"/>
              </a:ext>
            </a:extLst>
          </p:cNvPr>
          <p:cNvSpPr txBox="1"/>
          <p:nvPr/>
        </p:nvSpPr>
        <p:spPr>
          <a:xfrm>
            <a:off x="257577" y="283335"/>
            <a:ext cx="4446269" cy="369332"/>
          </a:xfrm>
          <a:prstGeom prst="rect">
            <a:avLst/>
          </a:prstGeom>
        </p:spPr>
        <p:txBody>
          <a:bodyPr wrap="square" lIns="0" tIns="0" rIns="0" bIns="0" rtlCol="0">
            <a:spAutoFit/>
          </a:bodyPr>
          <a:lstStyle/>
          <a:p>
            <a:pPr algn="l"/>
            <a:r>
              <a:rPr lang="en-AU" dirty="0">
                <a:solidFill>
                  <a:schemeClr val="accent1"/>
                </a:solidFill>
              </a:rPr>
              <a:t>All Actuaries Summit 2026</a:t>
            </a:r>
          </a:p>
        </p:txBody>
      </p:sp>
    </p:spTree>
    <p:custDataLst>
      <p:custData r:id="rId1"/>
      <p:custData r:id="rId2"/>
    </p:custDataLst>
    <p:extLst>
      <p:ext uri="{BB962C8B-B14F-4D97-AF65-F5344CB8AC3E}">
        <p14:creationId xmlns:p14="http://schemas.microsoft.com/office/powerpoint/2010/main" val="861957290"/>
      </p:ext>
    </p:extLst>
  </p:cSld>
  <p:clrMapOvr>
    <a:masterClrMapping/>
  </p:clrMapOvr>
  <mc:AlternateContent xmlns:mc="http://schemas.openxmlformats.org/markup-compatibility/2006" xmlns:p14="http://schemas.microsoft.com/office/powerpoint/2010/main">
    <mc:Choice Requires="p14">
      <p:transition p14:dur="10"/>
    </mc:Choice>
    <mc:Fallback xmlns:a14="http://schemas.microsoft.com/office/drawing/2010/main" xmlns:a16="http://schemas.microsoft.com/office/drawing/2014/main"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B76B7-D1DE-7F1A-7E35-37920F31A1F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A904199-BC6C-F77C-E016-34B17F13CD2A}"/>
              </a:ext>
            </a:extLst>
          </p:cNvPr>
          <p:cNvSpPr>
            <a:spLocks noGrp="1"/>
          </p:cNvSpPr>
          <p:nvPr>
            <p:ph idx="1"/>
          </p:nvPr>
        </p:nvSpPr>
        <p:spPr>
          <a:xfrm>
            <a:off x="501651" y="1352482"/>
            <a:ext cx="11160000" cy="4678986"/>
          </a:xfrm>
        </p:spPr>
        <p:txBody>
          <a:bodyPr>
            <a:normAutofit/>
          </a:bodyPr>
          <a:lstStyle/>
          <a:p>
            <a:pPr marL="285750" lvl="1" indent="-285750"/>
            <a:r>
              <a:rPr lang="en-AU" noProof="0" dirty="0"/>
              <a:t>Some suggestions</a:t>
            </a:r>
          </a:p>
          <a:p>
            <a:pPr marL="285750" indent="-285750">
              <a:buFont typeface="Arial" panose="020B0604020202020204" pitchFamily="34" charset="0"/>
              <a:buChar char="•"/>
            </a:pPr>
            <a:r>
              <a:rPr lang="en-AU" dirty="0"/>
              <a:t>RMF needs to consider what balance has been struck between centralised oversight and decentralised decision making.  This is expected to change over time and should be reviewed as the RAS is reviewed annually (so ideally documented by the CRO).</a:t>
            </a:r>
          </a:p>
          <a:p>
            <a:pPr marL="285750" indent="-285750">
              <a:buFont typeface="Arial" panose="020B0604020202020204" pitchFamily="34" charset="0"/>
              <a:buChar char="•"/>
            </a:pPr>
            <a:r>
              <a:rPr lang="en-AU" dirty="0"/>
              <a:t>RMF should be flexible enough to reflect the pace of change anticipated in the business plan (understand how important it is for the entity).</a:t>
            </a:r>
          </a:p>
          <a:p>
            <a:pPr marL="285750" indent="-285750">
              <a:buFont typeface="Arial" panose="020B0604020202020204" pitchFamily="34" charset="0"/>
              <a:buChar char="•"/>
            </a:pPr>
            <a:r>
              <a:rPr lang="en-AU" dirty="0"/>
              <a:t>Is it clear how objectives and risk appetite cascade together? This is more than just reporting on the operational risk profile.</a:t>
            </a:r>
          </a:p>
          <a:p>
            <a:pPr marL="285750" indent="-285750">
              <a:buFont typeface="Arial" panose="020B0604020202020204" pitchFamily="34" charset="0"/>
              <a:buChar char="•"/>
            </a:pPr>
            <a:r>
              <a:rPr lang="en-AU" dirty="0"/>
              <a:t>Is there too much operational data flowing to the Board?</a:t>
            </a:r>
          </a:p>
          <a:p>
            <a:pPr marL="285750" indent="-285750">
              <a:buFont typeface="Arial" panose="020B0604020202020204" pitchFamily="34" charset="0"/>
              <a:buChar char="•"/>
            </a:pPr>
            <a:r>
              <a:rPr lang="en-AU" dirty="0"/>
              <a:t>CRO should assess against (1) board objectives, (2) business plan strategic objectives etc if metrics should be included in the RAS.</a:t>
            </a:r>
          </a:p>
          <a:p>
            <a:pPr marL="285750" indent="-285750">
              <a:buFont typeface="Arial" panose="020B0604020202020204" pitchFamily="34" charset="0"/>
              <a:buChar char="•"/>
            </a:pPr>
            <a:r>
              <a:rPr lang="en-AU" dirty="0"/>
              <a:t>Employ AI intelligently to simplify Board reporting.</a:t>
            </a:r>
          </a:p>
          <a:p>
            <a:pPr marL="285750" indent="-285750"/>
            <a:endParaRPr lang="en-AU" dirty="0"/>
          </a:p>
          <a:p>
            <a:pPr marL="285750" lvl="1" indent="-285750"/>
            <a:endParaRPr lang="en-AU" noProof="0" dirty="0"/>
          </a:p>
          <a:p>
            <a:pPr marL="285750" lvl="1" indent="-285750"/>
            <a:endParaRPr lang="en-AU" noProof="0" dirty="0"/>
          </a:p>
          <a:p>
            <a:pPr marL="285750" lvl="1" indent="-285750"/>
            <a:endParaRPr lang="en-AU" noProof="0" dirty="0"/>
          </a:p>
          <a:p>
            <a:pPr lvl="2"/>
            <a:endParaRPr lang="en-AU" noProof="0" dirty="0"/>
          </a:p>
        </p:txBody>
      </p:sp>
      <p:sp>
        <p:nvSpPr>
          <p:cNvPr id="22" name="Title 2">
            <a:extLst>
              <a:ext uri="{FF2B5EF4-FFF2-40B4-BE49-F238E27FC236}">
                <a16:creationId xmlns:a16="http://schemas.microsoft.com/office/drawing/2014/main" id="{68FBD7DC-E5FE-6E0F-777D-BC7C140630F1}"/>
              </a:ext>
            </a:extLst>
          </p:cNvPr>
          <p:cNvSpPr>
            <a:spLocks noGrp="1"/>
          </p:cNvSpPr>
          <p:nvPr>
            <p:ph type="title"/>
          </p:nvPr>
        </p:nvSpPr>
        <p:spPr>
          <a:xfrm>
            <a:off x="502920" y="320040"/>
            <a:ext cx="9163050" cy="334102"/>
          </a:xfrm>
        </p:spPr>
        <p:txBody>
          <a:bodyPr/>
          <a:lstStyle/>
          <a:p>
            <a:r>
              <a:rPr lang="en-AU" noProof="0" dirty="0"/>
              <a:t>Some Suggestions </a:t>
            </a:r>
            <a:endParaRPr lang="en-US" noProof="0" dirty="0"/>
          </a:p>
        </p:txBody>
      </p:sp>
    </p:spTree>
    <p:custDataLst>
      <p:custData r:id="rId1"/>
      <p:custData r:id="rId2"/>
    </p:custDataLst>
    <p:extLst>
      <p:ext uri="{BB962C8B-B14F-4D97-AF65-F5344CB8AC3E}">
        <p14:creationId xmlns:p14="http://schemas.microsoft.com/office/powerpoint/2010/main" val="137366631"/>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3D rendering of shapes in different colors and are stacked"/>
          <p:cNvPicPr>
            <a:picLocks noGrp="1"/>
          </p:cNvPicPr>
          <p:nvPr>
            <p:ph type="pic" sz="quarter" idx="15"/>
          </p:nvPr>
        </p:nvPicPr>
        <p:blipFill>
          <a:blip r:embed="rId5" cstate="email">
            <a:extLst>
              <a:ext uri="{28A0092B-C50C-407E-A947-70E740481C1C}">
                <a14:useLocalDpi xmlns:a14="http://schemas.microsoft.com/office/drawing/2010/main" val="0"/>
              </a:ext>
            </a:extLst>
          </a:blip>
          <a:srcRect/>
          <a:stretch/>
        </p:blipFill>
        <p:spPr>
          <a:xfrm>
            <a:off x="5141914" y="1703442"/>
            <a:ext cx="5760000" cy="4464000"/>
          </a:xfrm>
        </p:spPr>
      </p:pic>
      <p:sp>
        <p:nvSpPr>
          <p:cNvPr id="4" name="Title 3"/>
          <p:cNvSpPr>
            <a:spLocks noGrp="1"/>
          </p:cNvSpPr>
          <p:nvPr>
            <p:ph type="title"/>
          </p:nvPr>
        </p:nvSpPr>
        <p:spPr>
          <a:xfrm>
            <a:off x="502920" y="320040"/>
            <a:ext cx="9163050" cy="334102"/>
          </a:xfrm>
        </p:spPr>
        <p:txBody>
          <a:bodyPr/>
          <a:lstStyle/>
          <a:p>
            <a:r>
              <a:rPr lang="en-US" dirty="0"/>
              <a:t>Outline</a:t>
            </a:r>
            <a:endParaRPr lang="en-US" noProof="0" dirty="0"/>
          </a:p>
        </p:txBody>
      </p:sp>
      <p:sp>
        <p:nvSpPr>
          <p:cNvPr id="16" name="Text Placeholder 5"/>
          <p:cNvSpPr txBox="1">
            <a:spLocks/>
          </p:cNvSpPr>
          <p:nvPr/>
        </p:nvSpPr>
        <p:spPr>
          <a:xfrm>
            <a:off x="1056638" y="2665622"/>
            <a:ext cx="3746923" cy="200055"/>
          </a:xfrm>
          <a:prstGeom prst="rect">
            <a:avLst/>
          </a:prstGeom>
        </p:spPr>
        <p:txBody>
          <a:bodyPr vert="horz" lIns="0" tIns="0" rIns="0" bIns="0" rtlCol="0">
            <a:spAutoFit/>
          </a:bodyPr>
          <a:lstStyle>
            <a:lvl1pPr marL="0" indent="0" algn="l" defTabSz="1219170" rtl="0" eaLnBrk="1" latinLnBrk="0" hangingPunct="1">
              <a:spcBef>
                <a:spcPts val="600"/>
              </a:spcBef>
              <a:spcAft>
                <a:spcPts val="600"/>
              </a:spcAft>
              <a:buSzPct val="100000"/>
              <a:buFont typeface="Arial" panose="020B0604020202020204" pitchFamily="34" charset="0"/>
              <a:buNone/>
              <a:tabLst>
                <a:tab pos="6705432" algn="r"/>
              </a:tabLst>
              <a:defRPr sz="1200" b="0" kern="1200">
                <a:solidFill>
                  <a:schemeClr val="tx1"/>
                </a:solidFill>
                <a:latin typeface="+mn-lt"/>
                <a:ea typeface="+mn-ea"/>
                <a:cs typeface="+mn-cs"/>
              </a:defRPr>
            </a:lvl1pPr>
            <a:lvl2pPr marL="0" indent="0" algn="l" defTabSz="1219170" rtl="0" eaLnBrk="1" latinLnBrk="0" hangingPunct="1">
              <a:spcBef>
                <a:spcPts val="600"/>
              </a:spcBef>
              <a:spcAft>
                <a:spcPts val="600"/>
              </a:spcAft>
              <a:buClrTx/>
              <a:buSzPct val="100000"/>
              <a:buFont typeface="Arial"/>
              <a:buNone/>
              <a:tabLst>
                <a:tab pos="6705432" algn="r"/>
              </a:tabLst>
              <a:defRPr lang="en-US" sz="1200" b="1" kern="1200">
                <a:solidFill>
                  <a:schemeClr val="tx1"/>
                </a:solidFill>
                <a:latin typeface="+mn-lt"/>
                <a:ea typeface="+mn-ea"/>
                <a:cs typeface="+mn-cs"/>
              </a:defRPr>
            </a:lvl2pPr>
            <a:lvl3pPr marL="180000" indent="-180000" algn="l" defTabSz="1219170"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a:solidFill>
                  <a:schemeClr val="tx1"/>
                </a:solidFill>
                <a:latin typeface="+mn-lt"/>
                <a:ea typeface="+mn-ea"/>
                <a:cs typeface="+mn-cs"/>
              </a:defRPr>
            </a:lvl3pPr>
            <a:lvl4pPr marL="360000" indent="-180000" algn="l" defTabSz="1219170" rtl="0" eaLnBrk="1" latinLnBrk="0" hangingPunct="1">
              <a:spcBef>
                <a:spcPts val="600"/>
              </a:spcBef>
              <a:spcAft>
                <a:spcPts val="600"/>
              </a:spcAft>
              <a:buClrTx/>
              <a:buSzPct val="100000"/>
              <a:buFont typeface="Verdana" panose="020B0604030504040204" pitchFamily="34" charset="0"/>
              <a:buChar char="−"/>
              <a:tabLst>
                <a:tab pos="6705432" algn="r"/>
              </a:tabLst>
              <a:defRPr lang="en-US" sz="1200" kern="1200" baseline="0">
                <a:solidFill>
                  <a:schemeClr val="tx1"/>
                </a:solidFill>
                <a:latin typeface="+mn-lt"/>
                <a:ea typeface="+mn-ea"/>
                <a:cs typeface="+mn-cs"/>
              </a:defRPr>
            </a:lvl4pPr>
            <a:lvl5pPr marL="540000" indent="-180000" algn="l" defTabSz="1064657"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baseline="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US" sz="1300" b="1" dirty="0">
                <a:cs typeface="Calibri Light" panose="020F0302020204030204" pitchFamily="34" charset="0"/>
              </a:rPr>
              <a:t>Regulatory Perspectives – APRA &amp; OSFI</a:t>
            </a:r>
            <a:r>
              <a:rPr lang="en-US" sz="1300" dirty="0">
                <a:cs typeface="Calibri Light" panose="020F0302020204030204" pitchFamily="34" charset="0"/>
              </a:rPr>
              <a:t>	</a:t>
            </a:r>
          </a:p>
        </p:txBody>
      </p:sp>
      <p:sp>
        <p:nvSpPr>
          <p:cNvPr id="18" name="Text Placeholder 5"/>
          <p:cNvSpPr txBox="1">
            <a:spLocks/>
          </p:cNvSpPr>
          <p:nvPr/>
        </p:nvSpPr>
        <p:spPr>
          <a:xfrm>
            <a:off x="1056638" y="2144543"/>
            <a:ext cx="3746923" cy="200055"/>
          </a:xfrm>
          <a:prstGeom prst="rect">
            <a:avLst/>
          </a:prstGeom>
        </p:spPr>
        <p:txBody>
          <a:bodyPr vert="horz" lIns="0" tIns="0" rIns="0" bIns="0" rtlCol="0">
            <a:spAutoFit/>
          </a:bodyPr>
          <a:lstStyle>
            <a:lvl1pPr marL="0" indent="0" algn="l" defTabSz="1219170" rtl="0" eaLnBrk="1" latinLnBrk="0" hangingPunct="1">
              <a:spcBef>
                <a:spcPts val="600"/>
              </a:spcBef>
              <a:spcAft>
                <a:spcPts val="600"/>
              </a:spcAft>
              <a:buSzPct val="100000"/>
              <a:buFont typeface="Arial" panose="020B0604020202020204" pitchFamily="34" charset="0"/>
              <a:buNone/>
              <a:tabLst>
                <a:tab pos="6705432" algn="r"/>
              </a:tabLst>
              <a:defRPr sz="1200" b="0" kern="1200">
                <a:solidFill>
                  <a:schemeClr val="tx1"/>
                </a:solidFill>
                <a:latin typeface="+mn-lt"/>
                <a:ea typeface="+mn-ea"/>
                <a:cs typeface="+mn-cs"/>
              </a:defRPr>
            </a:lvl1pPr>
            <a:lvl2pPr marL="0" indent="0" algn="l" defTabSz="1219170" rtl="0" eaLnBrk="1" latinLnBrk="0" hangingPunct="1">
              <a:spcBef>
                <a:spcPts val="600"/>
              </a:spcBef>
              <a:spcAft>
                <a:spcPts val="600"/>
              </a:spcAft>
              <a:buClrTx/>
              <a:buSzPct val="100000"/>
              <a:buFont typeface="Arial"/>
              <a:buNone/>
              <a:tabLst>
                <a:tab pos="6705432" algn="r"/>
              </a:tabLst>
              <a:defRPr lang="en-US" sz="1200" b="1" kern="1200">
                <a:solidFill>
                  <a:schemeClr val="tx1"/>
                </a:solidFill>
                <a:latin typeface="+mn-lt"/>
                <a:ea typeface="+mn-ea"/>
                <a:cs typeface="+mn-cs"/>
              </a:defRPr>
            </a:lvl2pPr>
            <a:lvl3pPr marL="180000" indent="-180000" algn="l" defTabSz="1219170"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a:solidFill>
                  <a:schemeClr val="tx1"/>
                </a:solidFill>
                <a:latin typeface="+mn-lt"/>
                <a:ea typeface="+mn-ea"/>
                <a:cs typeface="+mn-cs"/>
              </a:defRPr>
            </a:lvl3pPr>
            <a:lvl4pPr marL="360000" indent="-180000" algn="l" defTabSz="1219170" rtl="0" eaLnBrk="1" latinLnBrk="0" hangingPunct="1">
              <a:spcBef>
                <a:spcPts val="600"/>
              </a:spcBef>
              <a:spcAft>
                <a:spcPts val="600"/>
              </a:spcAft>
              <a:buClrTx/>
              <a:buSzPct val="100000"/>
              <a:buFont typeface="Verdana" panose="020B0604030504040204" pitchFamily="34" charset="0"/>
              <a:buChar char="−"/>
              <a:tabLst>
                <a:tab pos="6705432" algn="r"/>
              </a:tabLst>
              <a:defRPr lang="en-US" sz="1200" kern="1200" baseline="0">
                <a:solidFill>
                  <a:schemeClr val="tx1"/>
                </a:solidFill>
                <a:latin typeface="+mn-lt"/>
                <a:ea typeface="+mn-ea"/>
                <a:cs typeface="+mn-cs"/>
              </a:defRPr>
            </a:lvl4pPr>
            <a:lvl5pPr marL="540000" indent="-180000" algn="l" defTabSz="1064657"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baseline="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US" sz="1300" b="1" dirty="0">
                <a:cs typeface="Calibri Light" panose="020F0302020204030204" pitchFamily="34" charset="0"/>
              </a:rPr>
              <a:t>Definitions – Decentralisation &amp; Devolution</a:t>
            </a:r>
            <a:r>
              <a:rPr lang="en-US" sz="1300" dirty="0">
                <a:cs typeface="Calibri Light" panose="020F0302020204030204" pitchFamily="34" charset="0"/>
              </a:rPr>
              <a:t>	</a:t>
            </a:r>
          </a:p>
        </p:txBody>
      </p:sp>
      <p:sp>
        <p:nvSpPr>
          <p:cNvPr id="32" name="Text Placeholder 5"/>
          <p:cNvSpPr txBox="1">
            <a:spLocks/>
          </p:cNvSpPr>
          <p:nvPr/>
        </p:nvSpPr>
        <p:spPr>
          <a:xfrm>
            <a:off x="1056638" y="3186701"/>
            <a:ext cx="3746923" cy="200055"/>
          </a:xfrm>
          <a:prstGeom prst="rect">
            <a:avLst/>
          </a:prstGeom>
        </p:spPr>
        <p:txBody>
          <a:bodyPr vert="horz" lIns="0" tIns="0" rIns="0" bIns="0" rtlCol="0">
            <a:spAutoFit/>
          </a:bodyPr>
          <a:lstStyle>
            <a:lvl1pPr marL="0" indent="0" algn="l" defTabSz="1219170" rtl="0" eaLnBrk="1" latinLnBrk="0" hangingPunct="1">
              <a:spcBef>
                <a:spcPts val="600"/>
              </a:spcBef>
              <a:spcAft>
                <a:spcPts val="600"/>
              </a:spcAft>
              <a:buSzPct val="100000"/>
              <a:buFont typeface="Arial" panose="020B0604020202020204" pitchFamily="34" charset="0"/>
              <a:buNone/>
              <a:tabLst>
                <a:tab pos="6705432" algn="r"/>
              </a:tabLst>
              <a:defRPr sz="1200" b="0" kern="1200">
                <a:solidFill>
                  <a:schemeClr val="tx1"/>
                </a:solidFill>
                <a:latin typeface="+mn-lt"/>
                <a:ea typeface="+mn-ea"/>
                <a:cs typeface="+mn-cs"/>
              </a:defRPr>
            </a:lvl1pPr>
            <a:lvl2pPr marL="0" indent="0" algn="l" defTabSz="1219170" rtl="0" eaLnBrk="1" latinLnBrk="0" hangingPunct="1">
              <a:spcBef>
                <a:spcPts val="600"/>
              </a:spcBef>
              <a:spcAft>
                <a:spcPts val="600"/>
              </a:spcAft>
              <a:buClrTx/>
              <a:buSzPct val="100000"/>
              <a:buFont typeface="Arial"/>
              <a:buNone/>
              <a:tabLst>
                <a:tab pos="6705432" algn="r"/>
              </a:tabLst>
              <a:defRPr lang="en-US" sz="1200" b="1" kern="1200">
                <a:solidFill>
                  <a:schemeClr val="tx1"/>
                </a:solidFill>
                <a:latin typeface="+mn-lt"/>
                <a:ea typeface="+mn-ea"/>
                <a:cs typeface="+mn-cs"/>
              </a:defRPr>
            </a:lvl2pPr>
            <a:lvl3pPr marL="180000" indent="-180000" algn="l" defTabSz="1219170"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a:solidFill>
                  <a:schemeClr val="tx1"/>
                </a:solidFill>
                <a:latin typeface="+mn-lt"/>
                <a:ea typeface="+mn-ea"/>
                <a:cs typeface="+mn-cs"/>
              </a:defRPr>
            </a:lvl3pPr>
            <a:lvl4pPr marL="360000" indent="-180000" algn="l" defTabSz="1219170" rtl="0" eaLnBrk="1" latinLnBrk="0" hangingPunct="1">
              <a:spcBef>
                <a:spcPts val="600"/>
              </a:spcBef>
              <a:spcAft>
                <a:spcPts val="600"/>
              </a:spcAft>
              <a:buClrTx/>
              <a:buSzPct val="100000"/>
              <a:buFont typeface="Verdana" panose="020B0604030504040204" pitchFamily="34" charset="0"/>
              <a:buChar char="−"/>
              <a:tabLst>
                <a:tab pos="6705432" algn="r"/>
              </a:tabLst>
              <a:defRPr lang="en-US" sz="1200" kern="1200" baseline="0">
                <a:solidFill>
                  <a:schemeClr val="tx1"/>
                </a:solidFill>
                <a:latin typeface="+mn-lt"/>
                <a:ea typeface="+mn-ea"/>
                <a:cs typeface="+mn-cs"/>
              </a:defRPr>
            </a:lvl4pPr>
            <a:lvl5pPr marL="540000" indent="-180000" algn="l" defTabSz="1064657"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baseline="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US" sz="1300" b="1" dirty="0">
                <a:cs typeface="Calibri Light" panose="020F0302020204030204" pitchFamily="34" charset="0"/>
              </a:rPr>
              <a:t>What are the benefits?</a:t>
            </a:r>
            <a:r>
              <a:rPr lang="en-US" sz="1300" dirty="0">
                <a:cs typeface="Calibri Light" panose="020F0302020204030204" pitchFamily="34" charset="0"/>
              </a:rPr>
              <a:t>	</a:t>
            </a:r>
          </a:p>
        </p:txBody>
      </p:sp>
      <p:sp>
        <p:nvSpPr>
          <p:cNvPr id="20" name="Text Placeholder 5">
            <a:extLst>
              <a:ext uri="{FF2B5EF4-FFF2-40B4-BE49-F238E27FC236}">
                <a16:creationId xmlns:a16="http://schemas.microsoft.com/office/drawing/2014/main" id="{7794CA7B-8422-479E-BCF2-FF8DF9FF3A44}"/>
              </a:ext>
            </a:extLst>
          </p:cNvPr>
          <p:cNvSpPr txBox="1">
            <a:spLocks/>
          </p:cNvSpPr>
          <p:nvPr/>
        </p:nvSpPr>
        <p:spPr>
          <a:xfrm>
            <a:off x="1056638" y="1649222"/>
            <a:ext cx="3746923" cy="200055"/>
          </a:xfrm>
          <a:prstGeom prst="rect">
            <a:avLst/>
          </a:prstGeom>
        </p:spPr>
        <p:txBody>
          <a:bodyPr vert="horz" lIns="0" tIns="0" rIns="0" bIns="0" rtlCol="0">
            <a:spAutoFit/>
          </a:bodyPr>
          <a:lstStyle>
            <a:lvl1pPr marL="0" indent="0" algn="l" defTabSz="1219170" rtl="0" eaLnBrk="1" latinLnBrk="0" hangingPunct="1">
              <a:spcBef>
                <a:spcPts val="600"/>
              </a:spcBef>
              <a:spcAft>
                <a:spcPts val="600"/>
              </a:spcAft>
              <a:buSzPct val="100000"/>
              <a:buFont typeface="Arial" panose="020B0604020202020204" pitchFamily="34" charset="0"/>
              <a:buNone/>
              <a:tabLst>
                <a:tab pos="6705432" algn="r"/>
              </a:tabLst>
              <a:defRPr sz="1200" b="0" kern="1200">
                <a:solidFill>
                  <a:schemeClr val="tx1"/>
                </a:solidFill>
                <a:latin typeface="+mn-lt"/>
                <a:ea typeface="+mn-ea"/>
                <a:cs typeface="+mn-cs"/>
              </a:defRPr>
            </a:lvl1pPr>
            <a:lvl2pPr marL="0" indent="0" algn="l" defTabSz="1219170" rtl="0" eaLnBrk="1" latinLnBrk="0" hangingPunct="1">
              <a:spcBef>
                <a:spcPts val="600"/>
              </a:spcBef>
              <a:spcAft>
                <a:spcPts val="600"/>
              </a:spcAft>
              <a:buClrTx/>
              <a:buSzPct val="100000"/>
              <a:buFont typeface="Arial"/>
              <a:buNone/>
              <a:tabLst>
                <a:tab pos="6705432" algn="r"/>
              </a:tabLst>
              <a:defRPr lang="en-US" sz="1200" b="1" kern="1200">
                <a:solidFill>
                  <a:schemeClr val="tx1"/>
                </a:solidFill>
                <a:latin typeface="+mn-lt"/>
                <a:ea typeface="+mn-ea"/>
                <a:cs typeface="+mn-cs"/>
              </a:defRPr>
            </a:lvl2pPr>
            <a:lvl3pPr marL="180000" indent="-180000" algn="l" defTabSz="1219170"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a:solidFill>
                  <a:schemeClr val="tx1"/>
                </a:solidFill>
                <a:latin typeface="+mn-lt"/>
                <a:ea typeface="+mn-ea"/>
                <a:cs typeface="+mn-cs"/>
              </a:defRPr>
            </a:lvl3pPr>
            <a:lvl4pPr marL="360000" indent="-180000" algn="l" defTabSz="1219170" rtl="0" eaLnBrk="1" latinLnBrk="0" hangingPunct="1">
              <a:spcBef>
                <a:spcPts val="600"/>
              </a:spcBef>
              <a:spcAft>
                <a:spcPts val="600"/>
              </a:spcAft>
              <a:buClrTx/>
              <a:buSzPct val="100000"/>
              <a:buFont typeface="Verdana" panose="020B0604030504040204" pitchFamily="34" charset="0"/>
              <a:buChar char="−"/>
              <a:tabLst>
                <a:tab pos="6705432" algn="r"/>
              </a:tabLst>
              <a:defRPr lang="en-US" sz="1200" kern="1200" baseline="0">
                <a:solidFill>
                  <a:schemeClr val="tx1"/>
                </a:solidFill>
                <a:latin typeface="+mn-lt"/>
                <a:ea typeface="+mn-ea"/>
                <a:cs typeface="+mn-cs"/>
              </a:defRPr>
            </a:lvl4pPr>
            <a:lvl5pPr marL="540000" indent="-180000" algn="l" defTabSz="1064657"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baseline="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US" sz="1300" b="1" dirty="0">
                <a:cs typeface="Calibri Light" panose="020F0302020204030204" pitchFamily="34" charset="0"/>
              </a:rPr>
              <a:t>Brief history of General Motors Corporation</a:t>
            </a:r>
            <a:r>
              <a:rPr lang="en-US" sz="1300" dirty="0">
                <a:cs typeface="Calibri Light" panose="020F0302020204030204" pitchFamily="34" charset="0"/>
              </a:rPr>
              <a:t>	</a:t>
            </a:r>
          </a:p>
        </p:txBody>
      </p:sp>
      <p:sp>
        <p:nvSpPr>
          <p:cNvPr id="21" name="Oval 20">
            <a:extLst>
              <a:ext uri="{FF2B5EF4-FFF2-40B4-BE49-F238E27FC236}">
                <a16:creationId xmlns:a16="http://schemas.microsoft.com/office/drawing/2014/main" id="{1D6EA865-E67B-4DDA-B651-FF6A67EF7F89}"/>
              </a:ext>
            </a:extLst>
          </p:cNvPr>
          <p:cNvSpPr/>
          <p:nvPr/>
        </p:nvSpPr>
        <p:spPr bwMode="gray">
          <a:xfrm>
            <a:off x="11311061" y="465487"/>
            <a:ext cx="432000" cy="432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9" name="Flowchart: Connector 8">
            <a:extLst>
              <a:ext uri="{FF2B5EF4-FFF2-40B4-BE49-F238E27FC236}">
                <a16:creationId xmlns:a16="http://schemas.microsoft.com/office/drawing/2014/main" id="{1FE884BC-C388-F9AA-6DB8-4961A1D7569B}"/>
              </a:ext>
            </a:extLst>
          </p:cNvPr>
          <p:cNvSpPr/>
          <p:nvPr/>
        </p:nvSpPr>
        <p:spPr bwMode="gray">
          <a:xfrm>
            <a:off x="339967" y="1530308"/>
            <a:ext cx="409194" cy="437882"/>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AU" sz="1600" b="1" dirty="0">
                <a:solidFill>
                  <a:schemeClr val="bg1"/>
                </a:solidFill>
              </a:rPr>
              <a:t>1</a:t>
            </a:r>
          </a:p>
        </p:txBody>
      </p:sp>
      <p:sp>
        <p:nvSpPr>
          <p:cNvPr id="11" name="Flowchart: Connector 10">
            <a:extLst>
              <a:ext uri="{FF2B5EF4-FFF2-40B4-BE49-F238E27FC236}">
                <a16:creationId xmlns:a16="http://schemas.microsoft.com/office/drawing/2014/main" id="{2D678434-AF8F-D9B4-026A-F24DCB43B2A1}"/>
              </a:ext>
            </a:extLst>
          </p:cNvPr>
          <p:cNvSpPr/>
          <p:nvPr/>
        </p:nvSpPr>
        <p:spPr bwMode="gray">
          <a:xfrm>
            <a:off x="339967" y="2054208"/>
            <a:ext cx="409194" cy="437882"/>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AU" sz="1600" b="1" dirty="0">
                <a:solidFill>
                  <a:schemeClr val="bg1"/>
                </a:solidFill>
              </a:rPr>
              <a:t>2</a:t>
            </a:r>
          </a:p>
        </p:txBody>
      </p:sp>
      <p:sp>
        <p:nvSpPr>
          <p:cNvPr id="12" name="Flowchart: Connector 11">
            <a:extLst>
              <a:ext uri="{FF2B5EF4-FFF2-40B4-BE49-F238E27FC236}">
                <a16:creationId xmlns:a16="http://schemas.microsoft.com/office/drawing/2014/main" id="{734651B1-0DFB-0D17-9E71-40C3805DD7DA}"/>
              </a:ext>
            </a:extLst>
          </p:cNvPr>
          <p:cNvSpPr/>
          <p:nvPr/>
        </p:nvSpPr>
        <p:spPr bwMode="gray">
          <a:xfrm>
            <a:off x="339967" y="2578108"/>
            <a:ext cx="409194" cy="437882"/>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AU" sz="1600" b="1" dirty="0">
                <a:solidFill>
                  <a:schemeClr val="bg1"/>
                </a:solidFill>
              </a:rPr>
              <a:t>3</a:t>
            </a:r>
          </a:p>
        </p:txBody>
      </p:sp>
      <p:sp>
        <p:nvSpPr>
          <p:cNvPr id="13" name="Flowchart: Connector 12">
            <a:extLst>
              <a:ext uri="{FF2B5EF4-FFF2-40B4-BE49-F238E27FC236}">
                <a16:creationId xmlns:a16="http://schemas.microsoft.com/office/drawing/2014/main" id="{09B3CACA-8B7D-53C4-CB7A-28D8260098BC}"/>
              </a:ext>
            </a:extLst>
          </p:cNvPr>
          <p:cNvSpPr/>
          <p:nvPr/>
        </p:nvSpPr>
        <p:spPr bwMode="gray">
          <a:xfrm>
            <a:off x="339967" y="3102008"/>
            <a:ext cx="409194" cy="437882"/>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AU" sz="1600" b="1" dirty="0">
                <a:solidFill>
                  <a:schemeClr val="bg1"/>
                </a:solidFill>
              </a:rPr>
              <a:t>4</a:t>
            </a:r>
          </a:p>
        </p:txBody>
      </p:sp>
      <p:sp>
        <p:nvSpPr>
          <p:cNvPr id="14" name="Text Placeholder 5">
            <a:extLst>
              <a:ext uri="{FF2B5EF4-FFF2-40B4-BE49-F238E27FC236}">
                <a16:creationId xmlns:a16="http://schemas.microsoft.com/office/drawing/2014/main" id="{CBDE03A1-6767-DE03-2FEC-75A8AFAA2DFE}"/>
              </a:ext>
            </a:extLst>
          </p:cNvPr>
          <p:cNvSpPr txBox="1">
            <a:spLocks/>
          </p:cNvSpPr>
          <p:nvPr/>
        </p:nvSpPr>
        <p:spPr>
          <a:xfrm>
            <a:off x="1056638" y="3720659"/>
            <a:ext cx="3746923" cy="200055"/>
          </a:xfrm>
          <a:prstGeom prst="rect">
            <a:avLst/>
          </a:prstGeom>
        </p:spPr>
        <p:txBody>
          <a:bodyPr vert="horz" lIns="0" tIns="0" rIns="0" bIns="0" rtlCol="0">
            <a:spAutoFit/>
          </a:bodyPr>
          <a:lstStyle>
            <a:lvl1pPr marL="0" indent="0" algn="l" defTabSz="1219170" rtl="0" eaLnBrk="1" latinLnBrk="0" hangingPunct="1">
              <a:spcBef>
                <a:spcPts val="600"/>
              </a:spcBef>
              <a:spcAft>
                <a:spcPts val="600"/>
              </a:spcAft>
              <a:buSzPct val="100000"/>
              <a:buFont typeface="Arial" panose="020B0604020202020204" pitchFamily="34" charset="0"/>
              <a:buNone/>
              <a:tabLst>
                <a:tab pos="6705432" algn="r"/>
              </a:tabLst>
              <a:defRPr sz="1200" b="0" kern="1200">
                <a:solidFill>
                  <a:schemeClr val="tx1"/>
                </a:solidFill>
                <a:latin typeface="+mn-lt"/>
                <a:ea typeface="+mn-ea"/>
                <a:cs typeface="+mn-cs"/>
              </a:defRPr>
            </a:lvl1pPr>
            <a:lvl2pPr marL="0" indent="0" algn="l" defTabSz="1219170" rtl="0" eaLnBrk="1" latinLnBrk="0" hangingPunct="1">
              <a:spcBef>
                <a:spcPts val="600"/>
              </a:spcBef>
              <a:spcAft>
                <a:spcPts val="600"/>
              </a:spcAft>
              <a:buClrTx/>
              <a:buSzPct val="100000"/>
              <a:buFont typeface="Arial"/>
              <a:buNone/>
              <a:tabLst>
                <a:tab pos="6705432" algn="r"/>
              </a:tabLst>
              <a:defRPr lang="en-US" sz="1200" b="1" kern="1200">
                <a:solidFill>
                  <a:schemeClr val="tx1"/>
                </a:solidFill>
                <a:latin typeface="+mn-lt"/>
                <a:ea typeface="+mn-ea"/>
                <a:cs typeface="+mn-cs"/>
              </a:defRPr>
            </a:lvl2pPr>
            <a:lvl3pPr marL="180000" indent="-180000" algn="l" defTabSz="1219170"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a:solidFill>
                  <a:schemeClr val="tx1"/>
                </a:solidFill>
                <a:latin typeface="+mn-lt"/>
                <a:ea typeface="+mn-ea"/>
                <a:cs typeface="+mn-cs"/>
              </a:defRPr>
            </a:lvl3pPr>
            <a:lvl4pPr marL="360000" indent="-180000" algn="l" defTabSz="1219170" rtl="0" eaLnBrk="1" latinLnBrk="0" hangingPunct="1">
              <a:spcBef>
                <a:spcPts val="600"/>
              </a:spcBef>
              <a:spcAft>
                <a:spcPts val="600"/>
              </a:spcAft>
              <a:buClrTx/>
              <a:buSzPct val="100000"/>
              <a:buFont typeface="Verdana" panose="020B0604030504040204" pitchFamily="34" charset="0"/>
              <a:buChar char="−"/>
              <a:tabLst>
                <a:tab pos="6705432" algn="r"/>
              </a:tabLst>
              <a:defRPr lang="en-US" sz="1200" kern="1200" baseline="0">
                <a:solidFill>
                  <a:schemeClr val="tx1"/>
                </a:solidFill>
                <a:latin typeface="+mn-lt"/>
                <a:ea typeface="+mn-ea"/>
                <a:cs typeface="+mn-cs"/>
              </a:defRPr>
            </a:lvl4pPr>
            <a:lvl5pPr marL="540000" indent="-180000" algn="l" defTabSz="1064657"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baseline="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US" sz="1300" b="1" dirty="0">
                <a:cs typeface="Calibri Light" panose="020F0302020204030204" pitchFamily="34" charset="0"/>
              </a:rPr>
              <a:t>Some consequences of missing the target</a:t>
            </a:r>
            <a:r>
              <a:rPr lang="en-US" sz="1300" dirty="0">
                <a:cs typeface="Calibri Light" panose="020F0302020204030204" pitchFamily="34" charset="0"/>
              </a:rPr>
              <a:t>	</a:t>
            </a:r>
          </a:p>
        </p:txBody>
      </p:sp>
      <p:sp>
        <p:nvSpPr>
          <p:cNvPr id="15" name="Text Placeholder 5">
            <a:extLst>
              <a:ext uri="{FF2B5EF4-FFF2-40B4-BE49-F238E27FC236}">
                <a16:creationId xmlns:a16="http://schemas.microsoft.com/office/drawing/2014/main" id="{624106F1-6F90-6114-31FE-56FEBB1F447F}"/>
              </a:ext>
            </a:extLst>
          </p:cNvPr>
          <p:cNvSpPr txBox="1">
            <a:spLocks/>
          </p:cNvSpPr>
          <p:nvPr/>
        </p:nvSpPr>
        <p:spPr>
          <a:xfrm>
            <a:off x="1056638" y="4268721"/>
            <a:ext cx="3746923" cy="200055"/>
          </a:xfrm>
          <a:prstGeom prst="rect">
            <a:avLst/>
          </a:prstGeom>
        </p:spPr>
        <p:txBody>
          <a:bodyPr vert="horz" lIns="0" tIns="0" rIns="0" bIns="0" rtlCol="0">
            <a:spAutoFit/>
          </a:bodyPr>
          <a:lstStyle>
            <a:lvl1pPr marL="0" indent="0" algn="l" defTabSz="1219170" rtl="0" eaLnBrk="1" latinLnBrk="0" hangingPunct="1">
              <a:spcBef>
                <a:spcPts val="600"/>
              </a:spcBef>
              <a:spcAft>
                <a:spcPts val="600"/>
              </a:spcAft>
              <a:buSzPct val="100000"/>
              <a:buFont typeface="Arial" panose="020B0604020202020204" pitchFamily="34" charset="0"/>
              <a:buNone/>
              <a:tabLst>
                <a:tab pos="6705432" algn="r"/>
              </a:tabLst>
              <a:defRPr sz="1200" b="0" kern="1200">
                <a:solidFill>
                  <a:schemeClr val="tx1"/>
                </a:solidFill>
                <a:latin typeface="+mn-lt"/>
                <a:ea typeface="+mn-ea"/>
                <a:cs typeface="+mn-cs"/>
              </a:defRPr>
            </a:lvl1pPr>
            <a:lvl2pPr marL="0" indent="0" algn="l" defTabSz="1219170" rtl="0" eaLnBrk="1" latinLnBrk="0" hangingPunct="1">
              <a:spcBef>
                <a:spcPts val="600"/>
              </a:spcBef>
              <a:spcAft>
                <a:spcPts val="600"/>
              </a:spcAft>
              <a:buClrTx/>
              <a:buSzPct val="100000"/>
              <a:buFont typeface="Arial"/>
              <a:buNone/>
              <a:tabLst>
                <a:tab pos="6705432" algn="r"/>
              </a:tabLst>
              <a:defRPr lang="en-US" sz="1200" b="1" kern="1200">
                <a:solidFill>
                  <a:schemeClr val="tx1"/>
                </a:solidFill>
                <a:latin typeface="+mn-lt"/>
                <a:ea typeface="+mn-ea"/>
                <a:cs typeface="+mn-cs"/>
              </a:defRPr>
            </a:lvl2pPr>
            <a:lvl3pPr marL="180000" indent="-180000" algn="l" defTabSz="1219170"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a:solidFill>
                  <a:schemeClr val="tx1"/>
                </a:solidFill>
                <a:latin typeface="+mn-lt"/>
                <a:ea typeface="+mn-ea"/>
                <a:cs typeface="+mn-cs"/>
              </a:defRPr>
            </a:lvl3pPr>
            <a:lvl4pPr marL="360000" indent="-180000" algn="l" defTabSz="1219170" rtl="0" eaLnBrk="1" latinLnBrk="0" hangingPunct="1">
              <a:spcBef>
                <a:spcPts val="600"/>
              </a:spcBef>
              <a:spcAft>
                <a:spcPts val="600"/>
              </a:spcAft>
              <a:buClrTx/>
              <a:buSzPct val="100000"/>
              <a:buFont typeface="Verdana" panose="020B0604030504040204" pitchFamily="34" charset="0"/>
              <a:buChar char="−"/>
              <a:tabLst>
                <a:tab pos="6705432" algn="r"/>
              </a:tabLst>
              <a:defRPr lang="en-US" sz="1200" kern="1200" baseline="0">
                <a:solidFill>
                  <a:schemeClr val="tx1"/>
                </a:solidFill>
                <a:latin typeface="+mn-lt"/>
                <a:ea typeface="+mn-ea"/>
                <a:cs typeface="+mn-cs"/>
              </a:defRPr>
            </a:lvl4pPr>
            <a:lvl5pPr marL="540000" indent="-180000" algn="l" defTabSz="1064657"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baseline="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US" sz="1300" b="1" dirty="0">
                <a:cs typeface="Calibri Light" panose="020F0302020204030204" pitchFamily="34" charset="0"/>
              </a:rPr>
              <a:t>Governance &amp; the RAS</a:t>
            </a:r>
            <a:r>
              <a:rPr lang="en-US" sz="1300" dirty="0">
                <a:cs typeface="Calibri Light" panose="020F0302020204030204" pitchFamily="34" charset="0"/>
              </a:rPr>
              <a:t>	</a:t>
            </a:r>
          </a:p>
        </p:txBody>
      </p:sp>
      <p:sp>
        <p:nvSpPr>
          <p:cNvPr id="26" name="Text Placeholder 5">
            <a:extLst>
              <a:ext uri="{FF2B5EF4-FFF2-40B4-BE49-F238E27FC236}">
                <a16:creationId xmlns:a16="http://schemas.microsoft.com/office/drawing/2014/main" id="{B6B6D3B4-B929-6248-792A-462D7FE8DF7F}"/>
              </a:ext>
            </a:extLst>
          </p:cNvPr>
          <p:cNvSpPr txBox="1">
            <a:spLocks/>
          </p:cNvSpPr>
          <p:nvPr/>
        </p:nvSpPr>
        <p:spPr>
          <a:xfrm>
            <a:off x="1056638" y="4711480"/>
            <a:ext cx="3746923" cy="400110"/>
          </a:xfrm>
          <a:prstGeom prst="rect">
            <a:avLst/>
          </a:prstGeom>
        </p:spPr>
        <p:txBody>
          <a:bodyPr vert="horz" lIns="0" tIns="0" rIns="0" bIns="0" rtlCol="0">
            <a:spAutoFit/>
          </a:bodyPr>
          <a:lstStyle>
            <a:lvl1pPr marL="0" indent="0" algn="l" defTabSz="1219170" rtl="0" eaLnBrk="1" latinLnBrk="0" hangingPunct="1">
              <a:spcBef>
                <a:spcPts val="600"/>
              </a:spcBef>
              <a:spcAft>
                <a:spcPts val="600"/>
              </a:spcAft>
              <a:buSzPct val="100000"/>
              <a:buFont typeface="Arial" panose="020B0604020202020204" pitchFamily="34" charset="0"/>
              <a:buNone/>
              <a:tabLst>
                <a:tab pos="6705432" algn="r"/>
              </a:tabLst>
              <a:defRPr sz="1200" b="0" kern="1200">
                <a:solidFill>
                  <a:schemeClr val="tx1"/>
                </a:solidFill>
                <a:latin typeface="+mn-lt"/>
                <a:ea typeface="+mn-ea"/>
                <a:cs typeface="+mn-cs"/>
              </a:defRPr>
            </a:lvl1pPr>
            <a:lvl2pPr marL="0" indent="0" algn="l" defTabSz="1219170" rtl="0" eaLnBrk="1" latinLnBrk="0" hangingPunct="1">
              <a:spcBef>
                <a:spcPts val="600"/>
              </a:spcBef>
              <a:spcAft>
                <a:spcPts val="600"/>
              </a:spcAft>
              <a:buClrTx/>
              <a:buSzPct val="100000"/>
              <a:buFont typeface="Arial"/>
              <a:buNone/>
              <a:tabLst>
                <a:tab pos="6705432" algn="r"/>
              </a:tabLst>
              <a:defRPr lang="en-US" sz="1200" b="1" kern="1200">
                <a:solidFill>
                  <a:schemeClr val="tx1"/>
                </a:solidFill>
                <a:latin typeface="+mn-lt"/>
                <a:ea typeface="+mn-ea"/>
                <a:cs typeface="+mn-cs"/>
              </a:defRPr>
            </a:lvl2pPr>
            <a:lvl3pPr marL="180000" indent="-180000" algn="l" defTabSz="1219170"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a:solidFill>
                  <a:schemeClr val="tx1"/>
                </a:solidFill>
                <a:latin typeface="+mn-lt"/>
                <a:ea typeface="+mn-ea"/>
                <a:cs typeface="+mn-cs"/>
              </a:defRPr>
            </a:lvl3pPr>
            <a:lvl4pPr marL="360000" indent="-180000" algn="l" defTabSz="1219170" rtl="0" eaLnBrk="1" latinLnBrk="0" hangingPunct="1">
              <a:spcBef>
                <a:spcPts val="600"/>
              </a:spcBef>
              <a:spcAft>
                <a:spcPts val="600"/>
              </a:spcAft>
              <a:buClrTx/>
              <a:buSzPct val="100000"/>
              <a:buFont typeface="Verdana" panose="020B0604030504040204" pitchFamily="34" charset="0"/>
              <a:buChar char="−"/>
              <a:tabLst>
                <a:tab pos="6705432" algn="r"/>
              </a:tabLst>
              <a:defRPr lang="en-US" sz="1200" kern="1200" baseline="0">
                <a:solidFill>
                  <a:schemeClr val="tx1"/>
                </a:solidFill>
                <a:latin typeface="+mn-lt"/>
                <a:ea typeface="+mn-ea"/>
                <a:cs typeface="+mn-cs"/>
              </a:defRPr>
            </a:lvl4pPr>
            <a:lvl5pPr marL="540000" indent="-180000" algn="l" defTabSz="1064657"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baseline="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AU" sz="1300" b="1" dirty="0">
                <a:cs typeface="Calibri Light" panose="020F0302020204030204" pitchFamily="34" charset="0"/>
              </a:rPr>
              <a:t>Risk Appetite &amp; Reconciling “decentralisation with coordinated control”</a:t>
            </a:r>
            <a:r>
              <a:rPr lang="en-US" sz="1300" dirty="0">
                <a:cs typeface="Calibri Light" panose="020F0302020204030204" pitchFamily="34" charset="0"/>
              </a:rPr>
              <a:t>	</a:t>
            </a:r>
          </a:p>
        </p:txBody>
      </p:sp>
      <p:sp>
        <p:nvSpPr>
          <p:cNvPr id="27" name="Text Placeholder 5">
            <a:extLst>
              <a:ext uri="{FF2B5EF4-FFF2-40B4-BE49-F238E27FC236}">
                <a16:creationId xmlns:a16="http://schemas.microsoft.com/office/drawing/2014/main" id="{5B6A2DE2-0044-5C81-DC48-09CB33A26DE3}"/>
              </a:ext>
            </a:extLst>
          </p:cNvPr>
          <p:cNvSpPr txBox="1">
            <a:spLocks/>
          </p:cNvSpPr>
          <p:nvPr/>
        </p:nvSpPr>
        <p:spPr>
          <a:xfrm>
            <a:off x="1056637" y="5323082"/>
            <a:ext cx="3746923" cy="200055"/>
          </a:xfrm>
          <a:prstGeom prst="rect">
            <a:avLst/>
          </a:prstGeom>
        </p:spPr>
        <p:txBody>
          <a:bodyPr vert="horz" lIns="0" tIns="0" rIns="0" bIns="0" rtlCol="0">
            <a:spAutoFit/>
          </a:bodyPr>
          <a:lstStyle>
            <a:lvl1pPr marL="0" indent="0" algn="l" defTabSz="1219170" rtl="0" eaLnBrk="1" latinLnBrk="0" hangingPunct="1">
              <a:spcBef>
                <a:spcPts val="600"/>
              </a:spcBef>
              <a:spcAft>
                <a:spcPts val="600"/>
              </a:spcAft>
              <a:buSzPct val="100000"/>
              <a:buFont typeface="Arial" panose="020B0604020202020204" pitchFamily="34" charset="0"/>
              <a:buNone/>
              <a:tabLst>
                <a:tab pos="6705432" algn="r"/>
              </a:tabLst>
              <a:defRPr sz="1200" b="0" kern="1200">
                <a:solidFill>
                  <a:schemeClr val="tx1"/>
                </a:solidFill>
                <a:latin typeface="+mn-lt"/>
                <a:ea typeface="+mn-ea"/>
                <a:cs typeface="+mn-cs"/>
              </a:defRPr>
            </a:lvl1pPr>
            <a:lvl2pPr marL="0" indent="0" algn="l" defTabSz="1219170" rtl="0" eaLnBrk="1" latinLnBrk="0" hangingPunct="1">
              <a:spcBef>
                <a:spcPts val="600"/>
              </a:spcBef>
              <a:spcAft>
                <a:spcPts val="600"/>
              </a:spcAft>
              <a:buClrTx/>
              <a:buSzPct val="100000"/>
              <a:buFont typeface="Arial"/>
              <a:buNone/>
              <a:tabLst>
                <a:tab pos="6705432" algn="r"/>
              </a:tabLst>
              <a:defRPr lang="en-US" sz="1200" b="1" kern="1200">
                <a:solidFill>
                  <a:schemeClr val="tx1"/>
                </a:solidFill>
                <a:latin typeface="+mn-lt"/>
                <a:ea typeface="+mn-ea"/>
                <a:cs typeface="+mn-cs"/>
              </a:defRPr>
            </a:lvl2pPr>
            <a:lvl3pPr marL="180000" indent="-180000" algn="l" defTabSz="1219170"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a:solidFill>
                  <a:schemeClr val="tx1"/>
                </a:solidFill>
                <a:latin typeface="+mn-lt"/>
                <a:ea typeface="+mn-ea"/>
                <a:cs typeface="+mn-cs"/>
              </a:defRPr>
            </a:lvl3pPr>
            <a:lvl4pPr marL="360000" indent="-180000" algn="l" defTabSz="1219170" rtl="0" eaLnBrk="1" latinLnBrk="0" hangingPunct="1">
              <a:spcBef>
                <a:spcPts val="600"/>
              </a:spcBef>
              <a:spcAft>
                <a:spcPts val="600"/>
              </a:spcAft>
              <a:buClrTx/>
              <a:buSzPct val="100000"/>
              <a:buFont typeface="Verdana" panose="020B0604030504040204" pitchFamily="34" charset="0"/>
              <a:buChar char="−"/>
              <a:tabLst>
                <a:tab pos="6705432" algn="r"/>
              </a:tabLst>
              <a:defRPr lang="en-US" sz="1200" kern="1200" baseline="0">
                <a:solidFill>
                  <a:schemeClr val="tx1"/>
                </a:solidFill>
                <a:latin typeface="+mn-lt"/>
                <a:ea typeface="+mn-ea"/>
                <a:cs typeface="+mn-cs"/>
              </a:defRPr>
            </a:lvl4pPr>
            <a:lvl5pPr marL="540000" indent="-180000" algn="l" defTabSz="1064657" rtl="0" eaLnBrk="1" latinLnBrk="0" hangingPunct="1">
              <a:spcBef>
                <a:spcPts val="600"/>
              </a:spcBef>
              <a:spcAft>
                <a:spcPts val="600"/>
              </a:spcAft>
              <a:buClrTx/>
              <a:buSzPct val="100000"/>
              <a:buFont typeface="Arial" panose="020B0604020202020204" pitchFamily="34" charset="0"/>
              <a:buChar char="•"/>
              <a:tabLst>
                <a:tab pos="6705432" algn="r"/>
              </a:tabLst>
              <a:defRPr lang="en-US" sz="1200" kern="1200" baseline="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spcAft>
                <a:spcPts val="0"/>
              </a:spcAft>
            </a:pPr>
            <a:r>
              <a:rPr lang="en-US" sz="1300" b="1" dirty="0">
                <a:cs typeface="Calibri Light" panose="020F0302020204030204" pitchFamily="34" charset="0"/>
              </a:rPr>
              <a:t>Some Suggestions</a:t>
            </a:r>
            <a:r>
              <a:rPr lang="en-US" sz="1300" dirty="0">
                <a:cs typeface="Calibri Light" panose="020F0302020204030204" pitchFamily="34" charset="0"/>
              </a:rPr>
              <a:t>	</a:t>
            </a:r>
          </a:p>
        </p:txBody>
      </p:sp>
      <p:sp>
        <p:nvSpPr>
          <p:cNvPr id="28" name="Flowchart: Connector 27">
            <a:extLst>
              <a:ext uri="{FF2B5EF4-FFF2-40B4-BE49-F238E27FC236}">
                <a16:creationId xmlns:a16="http://schemas.microsoft.com/office/drawing/2014/main" id="{A82034CD-AF5B-6B8C-EDFC-AF916D9C43B2}"/>
              </a:ext>
            </a:extLst>
          </p:cNvPr>
          <p:cNvSpPr/>
          <p:nvPr/>
        </p:nvSpPr>
        <p:spPr bwMode="gray">
          <a:xfrm>
            <a:off x="339967" y="3625908"/>
            <a:ext cx="409194" cy="437882"/>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AU" sz="1600" b="1" dirty="0">
                <a:solidFill>
                  <a:schemeClr val="bg1"/>
                </a:solidFill>
              </a:rPr>
              <a:t>5</a:t>
            </a:r>
          </a:p>
        </p:txBody>
      </p:sp>
      <p:sp>
        <p:nvSpPr>
          <p:cNvPr id="29" name="Flowchart: Connector 28">
            <a:extLst>
              <a:ext uri="{FF2B5EF4-FFF2-40B4-BE49-F238E27FC236}">
                <a16:creationId xmlns:a16="http://schemas.microsoft.com/office/drawing/2014/main" id="{2F0AF85A-E59F-C4FD-63A8-04946C400023}"/>
              </a:ext>
            </a:extLst>
          </p:cNvPr>
          <p:cNvSpPr/>
          <p:nvPr/>
        </p:nvSpPr>
        <p:spPr bwMode="gray">
          <a:xfrm>
            <a:off x="339967" y="4149808"/>
            <a:ext cx="409194" cy="437882"/>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AU" sz="1600" b="1" dirty="0">
                <a:solidFill>
                  <a:schemeClr val="bg1"/>
                </a:solidFill>
              </a:rPr>
              <a:t>6</a:t>
            </a:r>
          </a:p>
        </p:txBody>
      </p:sp>
      <p:sp>
        <p:nvSpPr>
          <p:cNvPr id="31" name="Flowchart: Connector 30">
            <a:extLst>
              <a:ext uri="{FF2B5EF4-FFF2-40B4-BE49-F238E27FC236}">
                <a16:creationId xmlns:a16="http://schemas.microsoft.com/office/drawing/2014/main" id="{395B3CE6-08C6-5AB6-DE0A-46E32783DAB4}"/>
              </a:ext>
            </a:extLst>
          </p:cNvPr>
          <p:cNvSpPr/>
          <p:nvPr/>
        </p:nvSpPr>
        <p:spPr bwMode="gray">
          <a:xfrm>
            <a:off x="339967" y="4673708"/>
            <a:ext cx="409194" cy="437882"/>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AU" sz="1600" b="1" dirty="0">
                <a:solidFill>
                  <a:schemeClr val="bg1"/>
                </a:solidFill>
              </a:rPr>
              <a:t>7</a:t>
            </a:r>
          </a:p>
        </p:txBody>
      </p:sp>
      <p:sp>
        <p:nvSpPr>
          <p:cNvPr id="34" name="Flowchart: Connector 33">
            <a:extLst>
              <a:ext uri="{FF2B5EF4-FFF2-40B4-BE49-F238E27FC236}">
                <a16:creationId xmlns:a16="http://schemas.microsoft.com/office/drawing/2014/main" id="{941ACC68-4D83-9BA1-AA23-8759B9CB86ED}"/>
              </a:ext>
            </a:extLst>
          </p:cNvPr>
          <p:cNvSpPr/>
          <p:nvPr/>
        </p:nvSpPr>
        <p:spPr bwMode="gray">
          <a:xfrm>
            <a:off x="339967" y="5197610"/>
            <a:ext cx="409194" cy="437882"/>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AU" sz="1600" b="1" dirty="0">
                <a:solidFill>
                  <a:schemeClr val="bg1"/>
                </a:solidFill>
              </a:rPr>
              <a:t>8</a:t>
            </a:r>
          </a:p>
        </p:txBody>
      </p:sp>
    </p:spTree>
    <p:custDataLst>
      <p:custData r:id="rId1"/>
      <p:custData r:id="rId2"/>
    </p:custDataLst>
    <p:extLst>
      <p:ext uri="{BB962C8B-B14F-4D97-AF65-F5344CB8AC3E}">
        <p14:creationId xmlns:p14="http://schemas.microsoft.com/office/powerpoint/2010/main" val="2338008872"/>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501651" y="1700213"/>
            <a:ext cx="9349920" cy="4678986"/>
          </a:xfrm>
        </p:spPr>
        <p:txBody>
          <a:bodyPr>
            <a:normAutofit lnSpcReduction="10000"/>
          </a:bodyPr>
          <a:lstStyle/>
          <a:p>
            <a:pPr marL="285750" lvl="1" indent="-285750"/>
            <a:r>
              <a:rPr lang="en-AU" noProof="0" dirty="0"/>
              <a:t>Brief History of General Motors: 1908 - 1920</a:t>
            </a:r>
          </a:p>
          <a:p>
            <a:pPr marL="285750" indent="-285750">
              <a:buFont typeface="Arial" panose="020B0604020202020204" pitchFamily="34" charset="0"/>
              <a:buChar char="•"/>
            </a:pPr>
            <a:r>
              <a:rPr lang="en-AU" noProof="0" dirty="0"/>
              <a:t>William Durant founded General Motors Corporation (GM) in 1908</a:t>
            </a:r>
          </a:p>
          <a:p>
            <a:pPr marL="285750" indent="-285750">
              <a:buFont typeface="Arial" panose="020B0604020202020204" pitchFamily="34" charset="0"/>
              <a:buChar char="•"/>
            </a:pPr>
            <a:r>
              <a:rPr lang="en-AU" dirty="0"/>
              <a:t>Durant ran GM from 1908 – 1920: </a:t>
            </a:r>
            <a:r>
              <a:rPr lang="en-AU" i="1" dirty="0"/>
              <a:t>“could create but he could not administer”</a:t>
            </a:r>
            <a:r>
              <a:rPr lang="en-AU" dirty="0"/>
              <a:t>.</a:t>
            </a:r>
          </a:p>
          <a:p>
            <a:pPr marL="285750" indent="-285750">
              <a:buFont typeface="Arial" panose="020B0604020202020204" pitchFamily="34" charset="0"/>
              <a:buChar char="•"/>
            </a:pPr>
            <a:r>
              <a:rPr lang="en-AU" dirty="0"/>
              <a:t>Alfred Sloan authored an organisational study for GM in 1919 (formally adopted in 1920): Decentralised multidivisional corporation.</a:t>
            </a:r>
          </a:p>
          <a:p>
            <a:pPr marL="285750" indent="-285750">
              <a:buFont typeface="Arial" panose="020B0604020202020204" pitchFamily="34" charset="0"/>
              <a:buChar char="•"/>
            </a:pPr>
            <a:r>
              <a:rPr lang="en-AU" noProof="0" dirty="0"/>
              <a:t>During 1920s GM developed specific financial controls: capital appropriations, cash, inventory and return on capital.</a:t>
            </a:r>
          </a:p>
          <a:p>
            <a:pPr lvl="1"/>
            <a:r>
              <a:rPr lang="en-AU" dirty="0"/>
              <a:t>The Organisational Challenge</a:t>
            </a:r>
            <a:r>
              <a:rPr lang="en-AU" noProof="0" dirty="0"/>
              <a:t> </a:t>
            </a:r>
          </a:p>
          <a:p>
            <a:pPr lvl="2"/>
            <a:r>
              <a:rPr lang="en-AU" noProof="0" dirty="0"/>
              <a:t>The problems GM was trying to solve through decentralising were both problems in organisational structure as well as corporate governance. </a:t>
            </a:r>
          </a:p>
          <a:p>
            <a:pPr lvl="2"/>
            <a:r>
              <a:rPr lang="en-AU" noProof="0" dirty="0"/>
              <a:t>Striking the right balance between centralised control and decentralised initiative, or “decentralisation with coordinated control”.</a:t>
            </a:r>
          </a:p>
          <a:p>
            <a:pPr lvl="1" indent="-176400"/>
            <a:r>
              <a:rPr lang="en-AU" dirty="0"/>
              <a:t>Importance</a:t>
            </a:r>
          </a:p>
          <a:p>
            <a:pPr lvl="2"/>
            <a:r>
              <a:rPr lang="en-AU" dirty="0"/>
              <a:t>Profitability at GM exceeded Ford Motors from 1925 – 1987.</a:t>
            </a:r>
          </a:p>
          <a:p>
            <a:pPr lvl="2"/>
            <a:r>
              <a:rPr lang="en-AU" dirty="0"/>
              <a:t>Decentralisation principles adopted by the War Production Board in WWII (Controlled Materials Plan)</a:t>
            </a:r>
          </a:p>
          <a:p>
            <a:pPr lvl="2"/>
            <a:endParaRPr lang="en-AU" dirty="0"/>
          </a:p>
          <a:p>
            <a:pPr marL="0" lvl="2" indent="0">
              <a:buNone/>
            </a:pPr>
            <a:r>
              <a:rPr lang="en-AU" i="1" noProof="0" dirty="0"/>
              <a:t>My Years with General Motors</a:t>
            </a:r>
            <a:r>
              <a:rPr lang="en-AU" noProof="0" dirty="0"/>
              <a:t>, Alfred P Sloan</a:t>
            </a:r>
          </a:p>
          <a:p>
            <a:pPr marL="0" lvl="2" indent="0">
              <a:buNone/>
            </a:pPr>
            <a:r>
              <a:rPr lang="en-AU" i="1" dirty="0"/>
              <a:t>American business since 1920: How it worked</a:t>
            </a:r>
            <a:r>
              <a:rPr lang="en-AU" dirty="0"/>
              <a:t> Thomas K McCraw</a:t>
            </a:r>
            <a:r>
              <a:rPr lang="en-AU" noProof="0" dirty="0"/>
              <a:t> </a:t>
            </a:r>
          </a:p>
          <a:p>
            <a:endParaRPr lang="en-US" noProof="0" dirty="0"/>
          </a:p>
        </p:txBody>
      </p:sp>
      <p:sp>
        <p:nvSpPr>
          <p:cNvPr id="12" name="Oval 11">
            <a:extLst>
              <a:ext uri="{FF2B5EF4-FFF2-40B4-BE49-F238E27FC236}">
                <a16:creationId xmlns:a16="http://schemas.microsoft.com/office/drawing/2014/main" id="{E4B0A6B7-89BC-457D-B0DC-D8B63061B688}"/>
              </a:ext>
            </a:extLst>
          </p:cNvPr>
          <p:cNvSpPr/>
          <p:nvPr/>
        </p:nvSpPr>
        <p:spPr bwMode="gray">
          <a:xfrm>
            <a:off x="11311061" y="465487"/>
            <a:ext cx="432000" cy="432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21" name="Text Placeholder 5">
            <a:extLst>
              <a:ext uri="{FF2B5EF4-FFF2-40B4-BE49-F238E27FC236}">
                <a16:creationId xmlns:a16="http://schemas.microsoft.com/office/drawing/2014/main" id="{1A439DAD-B128-4011-A835-40F8FC335777}"/>
              </a:ext>
            </a:extLst>
          </p:cNvPr>
          <p:cNvSpPr>
            <a:spLocks noGrp="1"/>
          </p:cNvSpPr>
          <p:nvPr>
            <p:ph type="body" sz="quarter" idx="13"/>
          </p:nvPr>
        </p:nvSpPr>
        <p:spPr>
          <a:xfrm>
            <a:off x="502920" y="649224"/>
            <a:ext cx="9163050" cy="757255"/>
          </a:xfrm>
        </p:spPr>
        <p:txBody>
          <a:bodyPr/>
          <a:lstStyle/>
          <a:p>
            <a:r>
              <a:rPr lang="en-US" sz="1800" i="1" noProof="0" dirty="0"/>
              <a:t>“</a:t>
            </a:r>
            <a:r>
              <a:rPr lang="en-AU" i="1" dirty="0"/>
              <a:t>A car for every purse and purpose</a:t>
            </a:r>
            <a:r>
              <a:rPr lang="en-US" sz="1800" i="1" noProof="0" dirty="0"/>
              <a:t>”</a:t>
            </a:r>
          </a:p>
        </p:txBody>
      </p:sp>
      <p:sp>
        <p:nvSpPr>
          <p:cNvPr id="22" name="Title 2">
            <a:extLst>
              <a:ext uri="{FF2B5EF4-FFF2-40B4-BE49-F238E27FC236}">
                <a16:creationId xmlns:a16="http://schemas.microsoft.com/office/drawing/2014/main" id="{C17B8679-D757-4E67-94BF-048E71DE80B5}"/>
              </a:ext>
            </a:extLst>
          </p:cNvPr>
          <p:cNvSpPr>
            <a:spLocks noGrp="1"/>
          </p:cNvSpPr>
          <p:nvPr>
            <p:ph type="title"/>
          </p:nvPr>
        </p:nvSpPr>
        <p:spPr>
          <a:xfrm>
            <a:off x="502920" y="320040"/>
            <a:ext cx="9163050" cy="334102"/>
          </a:xfrm>
        </p:spPr>
        <p:txBody>
          <a:bodyPr/>
          <a:lstStyle/>
          <a:p>
            <a:r>
              <a:rPr lang="en-US" noProof="0" dirty="0"/>
              <a:t>Brief History of General Motors Corporation</a:t>
            </a:r>
          </a:p>
        </p:txBody>
      </p:sp>
      <p:pic>
        <p:nvPicPr>
          <p:cNvPr id="8" name="Picture 7">
            <a:extLst>
              <a:ext uri="{FF2B5EF4-FFF2-40B4-BE49-F238E27FC236}">
                <a16:creationId xmlns:a16="http://schemas.microsoft.com/office/drawing/2014/main" id="{CFA04CC0-F4EC-C1FC-E632-983CDB338701}"/>
              </a:ext>
            </a:extLst>
          </p:cNvPr>
          <p:cNvPicPr>
            <a:picLocks noChangeAspect="1"/>
          </p:cNvPicPr>
          <p:nvPr/>
        </p:nvPicPr>
        <p:blipFill>
          <a:blip r:embed="rId5"/>
          <a:stretch>
            <a:fillRect/>
          </a:stretch>
        </p:blipFill>
        <p:spPr>
          <a:xfrm>
            <a:off x="9287868" y="861136"/>
            <a:ext cx="1723789" cy="859275"/>
          </a:xfrm>
          <a:prstGeom prst="rect">
            <a:avLst/>
          </a:prstGeom>
        </p:spPr>
      </p:pic>
      <p:pic>
        <p:nvPicPr>
          <p:cNvPr id="10" name="Picture 9">
            <a:extLst>
              <a:ext uri="{FF2B5EF4-FFF2-40B4-BE49-F238E27FC236}">
                <a16:creationId xmlns:a16="http://schemas.microsoft.com/office/drawing/2014/main" id="{1895E46D-1F97-50D8-0E2D-D3E3D5B968A0}"/>
              </a:ext>
            </a:extLst>
          </p:cNvPr>
          <p:cNvPicPr>
            <a:picLocks noChangeAspect="1"/>
          </p:cNvPicPr>
          <p:nvPr/>
        </p:nvPicPr>
        <p:blipFill>
          <a:blip r:embed="rId6"/>
          <a:stretch>
            <a:fillRect/>
          </a:stretch>
        </p:blipFill>
        <p:spPr>
          <a:xfrm>
            <a:off x="9668623" y="3049103"/>
            <a:ext cx="1762561" cy="1193458"/>
          </a:xfrm>
          <a:prstGeom prst="rect">
            <a:avLst/>
          </a:prstGeom>
        </p:spPr>
      </p:pic>
      <p:pic>
        <p:nvPicPr>
          <p:cNvPr id="18" name="Picture 17">
            <a:extLst>
              <a:ext uri="{FF2B5EF4-FFF2-40B4-BE49-F238E27FC236}">
                <a16:creationId xmlns:a16="http://schemas.microsoft.com/office/drawing/2014/main" id="{80AF7EF6-A491-CA67-04F5-4B4B9A26ECC0}"/>
              </a:ext>
            </a:extLst>
          </p:cNvPr>
          <p:cNvPicPr>
            <a:picLocks noChangeAspect="1"/>
          </p:cNvPicPr>
          <p:nvPr/>
        </p:nvPicPr>
        <p:blipFill>
          <a:blip r:embed="rId7"/>
          <a:stretch>
            <a:fillRect/>
          </a:stretch>
        </p:blipFill>
        <p:spPr>
          <a:xfrm>
            <a:off x="10149762" y="4484909"/>
            <a:ext cx="1253665" cy="1410373"/>
          </a:xfrm>
          <a:prstGeom prst="rect">
            <a:avLst/>
          </a:prstGeom>
        </p:spPr>
      </p:pic>
      <p:pic>
        <p:nvPicPr>
          <p:cNvPr id="20" name="Picture 19">
            <a:extLst>
              <a:ext uri="{FF2B5EF4-FFF2-40B4-BE49-F238E27FC236}">
                <a16:creationId xmlns:a16="http://schemas.microsoft.com/office/drawing/2014/main" id="{2A3E5E63-6DEB-0079-8484-AB2FF99E197D}"/>
              </a:ext>
            </a:extLst>
          </p:cNvPr>
          <p:cNvPicPr>
            <a:picLocks noChangeAspect="1"/>
          </p:cNvPicPr>
          <p:nvPr/>
        </p:nvPicPr>
        <p:blipFill>
          <a:blip r:embed="rId8"/>
          <a:stretch>
            <a:fillRect/>
          </a:stretch>
        </p:blipFill>
        <p:spPr>
          <a:xfrm>
            <a:off x="7811629" y="5204987"/>
            <a:ext cx="1886499" cy="1003789"/>
          </a:xfrm>
          <a:prstGeom prst="rect">
            <a:avLst/>
          </a:prstGeom>
        </p:spPr>
      </p:pic>
      <p:pic>
        <p:nvPicPr>
          <p:cNvPr id="24" name="Picture 23">
            <a:extLst>
              <a:ext uri="{FF2B5EF4-FFF2-40B4-BE49-F238E27FC236}">
                <a16:creationId xmlns:a16="http://schemas.microsoft.com/office/drawing/2014/main" id="{D3EE60CA-54FE-A5AF-CFD7-EB80A282A774}"/>
              </a:ext>
            </a:extLst>
          </p:cNvPr>
          <p:cNvPicPr>
            <a:picLocks noChangeAspect="1"/>
          </p:cNvPicPr>
          <p:nvPr/>
        </p:nvPicPr>
        <p:blipFill>
          <a:blip r:embed="rId9"/>
          <a:stretch>
            <a:fillRect/>
          </a:stretch>
        </p:blipFill>
        <p:spPr>
          <a:xfrm>
            <a:off x="7142351" y="594260"/>
            <a:ext cx="1447049" cy="1344356"/>
          </a:xfrm>
          <a:prstGeom prst="rect">
            <a:avLst/>
          </a:prstGeom>
        </p:spPr>
      </p:pic>
      <p:pic>
        <p:nvPicPr>
          <p:cNvPr id="26" name="Picture 25">
            <a:extLst>
              <a:ext uri="{FF2B5EF4-FFF2-40B4-BE49-F238E27FC236}">
                <a16:creationId xmlns:a16="http://schemas.microsoft.com/office/drawing/2014/main" id="{F9BA63DB-D8E0-C961-F12E-18B484D4899C}"/>
              </a:ext>
            </a:extLst>
          </p:cNvPr>
          <p:cNvPicPr>
            <a:picLocks noChangeAspect="1"/>
          </p:cNvPicPr>
          <p:nvPr/>
        </p:nvPicPr>
        <p:blipFill>
          <a:blip r:embed="rId10"/>
          <a:stretch>
            <a:fillRect/>
          </a:stretch>
        </p:blipFill>
        <p:spPr>
          <a:xfrm>
            <a:off x="10649574" y="1946527"/>
            <a:ext cx="1153639" cy="860228"/>
          </a:xfrm>
          <a:prstGeom prst="rect">
            <a:avLst/>
          </a:prstGeom>
        </p:spPr>
      </p:pic>
    </p:spTree>
    <p:custDataLst>
      <p:custData r:id="rId1"/>
      <p:custData r:id="rId2"/>
    </p:custDataLst>
    <p:extLst>
      <p:ext uri="{BB962C8B-B14F-4D97-AF65-F5344CB8AC3E}">
        <p14:creationId xmlns:p14="http://schemas.microsoft.com/office/powerpoint/2010/main" val="3014142219"/>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F90B7-0A97-AB73-1F47-E45712EBDA9D}"/>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D609990-604B-E589-A9C8-E80874D2E898}"/>
              </a:ext>
            </a:extLst>
          </p:cNvPr>
          <p:cNvSpPr>
            <a:spLocks noGrp="1"/>
          </p:cNvSpPr>
          <p:nvPr>
            <p:ph idx="1"/>
          </p:nvPr>
        </p:nvSpPr>
        <p:spPr>
          <a:xfrm>
            <a:off x="501651" y="1300967"/>
            <a:ext cx="9349920" cy="4678986"/>
          </a:xfrm>
        </p:spPr>
        <p:txBody>
          <a:bodyPr>
            <a:normAutofit/>
          </a:bodyPr>
          <a:lstStyle/>
          <a:p>
            <a:pPr marL="285750" lvl="1" indent="-285750"/>
            <a:endParaRPr lang="en-AU" sz="2000" b="1" noProof="0" dirty="0">
              <a:solidFill>
                <a:schemeClr val="accent3"/>
              </a:solidFill>
            </a:endParaRPr>
          </a:p>
          <a:p>
            <a:pPr marL="0" lvl="2" indent="0">
              <a:buNone/>
            </a:pPr>
            <a:r>
              <a:rPr lang="en-AU" sz="2000" b="1" noProof="0" dirty="0">
                <a:solidFill>
                  <a:schemeClr val="accent3"/>
                </a:solidFill>
              </a:rPr>
              <a:t>	Decentralisation: </a:t>
            </a:r>
            <a:r>
              <a:rPr lang="en-AU" sz="2000" b="1" i="1" dirty="0">
                <a:solidFill>
                  <a:schemeClr val="accent3"/>
                </a:solidFill>
              </a:rPr>
              <a:t>“</a:t>
            </a:r>
            <a:r>
              <a:rPr lang="en-AU" sz="2000" b="1" i="1" noProof="0" dirty="0">
                <a:solidFill>
                  <a:schemeClr val="accent3"/>
                </a:solidFill>
              </a:rPr>
              <a:t>the redistribution of functions or tasks from central units in 	organisations to more widely dispersed units, that is it is about where in an 	organisation particular functions are best carried out.” </a:t>
            </a:r>
          </a:p>
          <a:p>
            <a:pPr marL="0" lvl="2" indent="0">
              <a:buNone/>
            </a:pPr>
            <a:endParaRPr lang="en-AU" sz="2000" b="1" dirty="0">
              <a:solidFill>
                <a:schemeClr val="accent3"/>
              </a:solidFill>
            </a:endParaRPr>
          </a:p>
          <a:p>
            <a:pPr marL="0" lvl="2" indent="0">
              <a:buNone/>
            </a:pPr>
            <a:r>
              <a:rPr lang="en-AU" sz="2000" b="1" dirty="0">
                <a:solidFill>
                  <a:schemeClr val="accent3"/>
                </a:solidFill>
              </a:rPr>
              <a:t>	Devolution</a:t>
            </a:r>
            <a:r>
              <a:rPr lang="en-AU" sz="2000" b="1" i="1" dirty="0">
                <a:solidFill>
                  <a:schemeClr val="accent3"/>
                </a:solidFill>
              </a:rPr>
              <a:t>: “the transfer of decision-making capacity from higher levels in an 	organisation to lower levels, that is it is about who is best placed in an organisation 	to make decisions.” </a:t>
            </a:r>
          </a:p>
          <a:p>
            <a:pPr marL="356400" lvl="7" indent="0">
              <a:buNone/>
            </a:pPr>
            <a:r>
              <a:rPr lang="en-AU" b="1" i="1" dirty="0"/>
              <a:t>			The Federal Government’s Management Advisory Board/Management Improvement Advisory Committee 				(MAB/MIAC) in their 1992 study into on the devolution of corporate services</a:t>
            </a:r>
          </a:p>
          <a:p>
            <a:pPr marL="0" lvl="2" indent="0">
              <a:buNone/>
            </a:pPr>
            <a:endParaRPr lang="en-AU" noProof="0" dirty="0"/>
          </a:p>
          <a:p>
            <a:pPr marL="356400" lvl="8" indent="0">
              <a:buNone/>
            </a:pPr>
            <a:r>
              <a:rPr lang="en-AU" sz="2000" b="1" noProof="0" dirty="0">
                <a:solidFill>
                  <a:schemeClr val="accent3"/>
                </a:solidFill>
              </a:rPr>
              <a:t>	“Governance comprises the principles, practices, processes and behaviours that 	determine how entities are directed and controlled.”</a:t>
            </a:r>
          </a:p>
          <a:p>
            <a:pPr lvl="2"/>
            <a:endParaRPr lang="en-AU" noProof="0" dirty="0"/>
          </a:p>
        </p:txBody>
      </p:sp>
      <p:sp>
        <p:nvSpPr>
          <p:cNvPr id="21" name="Text Placeholder 5">
            <a:extLst>
              <a:ext uri="{FF2B5EF4-FFF2-40B4-BE49-F238E27FC236}">
                <a16:creationId xmlns:a16="http://schemas.microsoft.com/office/drawing/2014/main" id="{DB47250B-6925-2A01-2EF4-7AB7C3F4A92C}"/>
              </a:ext>
            </a:extLst>
          </p:cNvPr>
          <p:cNvSpPr>
            <a:spLocks noGrp="1"/>
          </p:cNvSpPr>
          <p:nvPr>
            <p:ph type="body" sz="quarter" idx="13"/>
          </p:nvPr>
        </p:nvSpPr>
        <p:spPr>
          <a:xfrm>
            <a:off x="502920" y="649224"/>
            <a:ext cx="9163050" cy="757255"/>
          </a:xfrm>
        </p:spPr>
        <p:txBody>
          <a:bodyPr/>
          <a:lstStyle/>
          <a:p>
            <a:r>
              <a:rPr lang="en-US" sz="1800" noProof="0" dirty="0"/>
              <a:t>Decentralisation &amp; Devolution</a:t>
            </a:r>
          </a:p>
        </p:txBody>
      </p:sp>
      <p:sp>
        <p:nvSpPr>
          <p:cNvPr id="22" name="Title 2">
            <a:extLst>
              <a:ext uri="{FF2B5EF4-FFF2-40B4-BE49-F238E27FC236}">
                <a16:creationId xmlns:a16="http://schemas.microsoft.com/office/drawing/2014/main" id="{6652EF99-75DB-5A64-D9AE-F57AAF5AFE11}"/>
              </a:ext>
            </a:extLst>
          </p:cNvPr>
          <p:cNvSpPr>
            <a:spLocks noGrp="1"/>
          </p:cNvSpPr>
          <p:nvPr>
            <p:ph type="title"/>
          </p:nvPr>
        </p:nvSpPr>
        <p:spPr>
          <a:xfrm>
            <a:off x="502920" y="320040"/>
            <a:ext cx="9163050" cy="334102"/>
          </a:xfrm>
        </p:spPr>
        <p:txBody>
          <a:bodyPr/>
          <a:lstStyle/>
          <a:p>
            <a:r>
              <a:rPr lang="en-US" noProof="0" dirty="0"/>
              <a:t>Some Definitions…</a:t>
            </a:r>
          </a:p>
        </p:txBody>
      </p:sp>
    </p:spTree>
    <p:custDataLst>
      <p:custData r:id="rId1"/>
      <p:custData r:id="rId2"/>
    </p:custDataLst>
    <p:extLst>
      <p:ext uri="{BB962C8B-B14F-4D97-AF65-F5344CB8AC3E}">
        <p14:creationId xmlns:p14="http://schemas.microsoft.com/office/powerpoint/2010/main" val="2645656395"/>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B7A74-7D22-6C2C-65B5-E34B5839CBD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EA6C4D1-14A3-5CDB-1104-53B03E73BE39}"/>
              </a:ext>
            </a:extLst>
          </p:cNvPr>
          <p:cNvSpPr>
            <a:spLocks noGrp="1"/>
          </p:cNvSpPr>
          <p:nvPr>
            <p:ph idx="1"/>
          </p:nvPr>
        </p:nvSpPr>
        <p:spPr>
          <a:xfrm>
            <a:off x="501651" y="1429758"/>
            <a:ext cx="11160000" cy="5076000"/>
          </a:xfrm>
        </p:spPr>
        <p:txBody>
          <a:bodyPr>
            <a:normAutofit/>
          </a:bodyPr>
          <a:lstStyle/>
          <a:p>
            <a:pPr marL="285750" lvl="1" indent="-285750"/>
            <a:r>
              <a:rPr lang="en-AU" dirty="0"/>
              <a:t>APRA Governance Review 2025</a:t>
            </a:r>
            <a:endParaRPr lang="en-AU" noProof="0" dirty="0"/>
          </a:p>
          <a:p>
            <a:pPr lvl="2"/>
            <a:r>
              <a:rPr lang="en-AU" noProof="0" dirty="0"/>
              <a:t>APRA </a:t>
            </a:r>
            <a:r>
              <a:rPr lang="en-AU" i="1" noProof="0" dirty="0"/>
              <a:t>“observed a tendency for some board agendas to be overweight on operational matters, sometimes at the expense of strategic issues.”</a:t>
            </a:r>
            <a:r>
              <a:rPr lang="en-AU" noProof="0" dirty="0"/>
              <a:t> </a:t>
            </a:r>
          </a:p>
          <a:p>
            <a:pPr lvl="2"/>
            <a:r>
              <a:rPr lang="en-AU" noProof="0" dirty="0"/>
              <a:t>Importantly in a governance thematic review, APRA </a:t>
            </a:r>
            <a:r>
              <a:rPr lang="en-AU" i="1" noProof="0" dirty="0"/>
              <a:t>“found that many boards were spending less than 30 per cent of their time on forward-looking strategy and risk oversight.”</a:t>
            </a:r>
          </a:p>
          <a:p>
            <a:pPr lvl="1" indent="-176400"/>
            <a:r>
              <a:rPr lang="en-AU" dirty="0"/>
              <a:t>Office of the Superintendent of Financial Institution’s (OSFI): Canadian Prudential Regulator</a:t>
            </a:r>
            <a:endParaRPr lang="en-AU" noProof="0" dirty="0"/>
          </a:p>
          <a:p>
            <a:pPr lvl="2"/>
            <a:r>
              <a:rPr lang="en-AU" noProof="0" dirty="0"/>
              <a:t>In a risk governance speech in mid 2024, the then Deputy Superintendent of the Canadian Office of the Superintendent of Financial Institution’s (OSFI) outlined the “top ten” behaviours and tendencies that the OSFI has observed in effective Boards. </a:t>
            </a:r>
          </a:p>
          <a:p>
            <a:pPr lvl="2"/>
            <a:r>
              <a:rPr lang="en-AU" noProof="0" dirty="0"/>
              <a:t>The first “top ten” behaviour is that Boards </a:t>
            </a:r>
            <a:r>
              <a:rPr lang="en-AU" i="1" noProof="0" dirty="0"/>
              <a:t>“understand what the board's responsibility is – strategy, risk management, and succession planning – and not the day-to-day operations. Like the meddling soccer club president, some directors come very close to (and even cross) this line.”</a:t>
            </a:r>
            <a:endParaRPr lang="en-AU" noProof="0" dirty="0"/>
          </a:p>
          <a:p>
            <a:pPr lvl="1" indent="-176400"/>
            <a:endParaRPr lang="en-AU" dirty="0"/>
          </a:p>
          <a:p>
            <a:pPr lvl="1" indent="-176400"/>
            <a:r>
              <a:rPr lang="en-AU" dirty="0"/>
              <a:t>Tailoring the Risk Management Framework (RMF)</a:t>
            </a:r>
            <a:endParaRPr lang="en-AU" noProof="0" dirty="0"/>
          </a:p>
          <a:p>
            <a:pPr lvl="2"/>
            <a:r>
              <a:rPr lang="en-AU" dirty="0"/>
              <a:t>Might indicate the right balance between centralised oversight (coordinated control) and decentralisation has not been struck.</a:t>
            </a:r>
            <a:endParaRPr lang="en-AU" noProof="0" dirty="0"/>
          </a:p>
          <a:p>
            <a:pPr lvl="2"/>
            <a:r>
              <a:rPr lang="en-AU" noProof="0" dirty="0"/>
              <a:t>Build into </a:t>
            </a:r>
            <a:r>
              <a:rPr lang="en-AU" dirty="0"/>
              <a:t>the key components of the RMF, specifically the Risk Appetite Statement (RAS) the principles and context of </a:t>
            </a:r>
            <a:r>
              <a:rPr lang="en-AU" noProof="0" dirty="0"/>
              <a:t>centralised oversight vs decentralised decision making.</a:t>
            </a:r>
          </a:p>
          <a:p>
            <a:pPr lvl="2"/>
            <a:endParaRPr lang="en-AU" noProof="0" dirty="0"/>
          </a:p>
        </p:txBody>
      </p:sp>
      <p:sp>
        <p:nvSpPr>
          <p:cNvPr id="21" name="Text Placeholder 5">
            <a:extLst>
              <a:ext uri="{FF2B5EF4-FFF2-40B4-BE49-F238E27FC236}">
                <a16:creationId xmlns:a16="http://schemas.microsoft.com/office/drawing/2014/main" id="{060074F0-85EC-74F4-9393-41BC4D713C68}"/>
              </a:ext>
            </a:extLst>
          </p:cNvPr>
          <p:cNvSpPr>
            <a:spLocks noGrp="1"/>
          </p:cNvSpPr>
          <p:nvPr>
            <p:ph type="body" sz="quarter" idx="13"/>
          </p:nvPr>
        </p:nvSpPr>
        <p:spPr>
          <a:xfrm>
            <a:off x="502920" y="649224"/>
            <a:ext cx="9163050" cy="757255"/>
          </a:xfrm>
        </p:spPr>
        <p:txBody>
          <a:bodyPr/>
          <a:lstStyle/>
          <a:p>
            <a:r>
              <a:rPr lang="en-US" dirty="0" err="1"/>
              <a:t>Stratey</a:t>
            </a:r>
            <a:r>
              <a:rPr lang="en-US" dirty="0"/>
              <a:t> &amp; Risk Governance vs Operational Matters</a:t>
            </a:r>
            <a:endParaRPr lang="en-US" sz="1800" noProof="0" dirty="0"/>
          </a:p>
        </p:txBody>
      </p:sp>
      <p:sp>
        <p:nvSpPr>
          <p:cNvPr id="22" name="Title 2">
            <a:extLst>
              <a:ext uri="{FF2B5EF4-FFF2-40B4-BE49-F238E27FC236}">
                <a16:creationId xmlns:a16="http://schemas.microsoft.com/office/drawing/2014/main" id="{7B221F46-8373-BE30-B2AA-497BFB7FFA78}"/>
              </a:ext>
            </a:extLst>
          </p:cNvPr>
          <p:cNvSpPr>
            <a:spLocks noGrp="1"/>
          </p:cNvSpPr>
          <p:nvPr>
            <p:ph type="title"/>
          </p:nvPr>
        </p:nvSpPr>
        <p:spPr>
          <a:xfrm>
            <a:off x="502920" y="320040"/>
            <a:ext cx="9163050" cy="334102"/>
          </a:xfrm>
        </p:spPr>
        <p:txBody>
          <a:bodyPr/>
          <a:lstStyle/>
          <a:p>
            <a:r>
              <a:rPr lang="en-US" noProof="0" dirty="0"/>
              <a:t>Regulatory Perspective: APRA &amp; OFSI</a:t>
            </a:r>
          </a:p>
        </p:txBody>
      </p:sp>
    </p:spTree>
    <p:custDataLst>
      <p:custData r:id="rId1"/>
      <p:custData r:id="rId2"/>
    </p:custDataLst>
    <p:extLst>
      <p:ext uri="{BB962C8B-B14F-4D97-AF65-F5344CB8AC3E}">
        <p14:creationId xmlns:p14="http://schemas.microsoft.com/office/powerpoint/2010/main" val="3889092416"/>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607B8-15CC-F062-FFA2-ECD39E70E2B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5CE6F56-F83A-F5EA-CC81-A4C807A27A0C}"/>
              </a:ext>
            </a:extLst>
          </p:cNvPr>
          <p:cNvSpPr>
            <a:spLocks noGrp="1"/>
          </p:cNvSpPr>
          <p:nvPr>
            <p:ph idx="1"/>
          </p:nvPr>
        </p:nvSpPr>
        <p:spPr>
          <a:xfrm>
            <a:off x="501651" y="1159300"/>
            <a:ext cx="10800000" cy="5040000"/>
          </a:xfrm>
        </p:spPr>
        <p:txBody>
          <a:bodyPr>
            <a:normAutofit/>
          </a:bodyPr>
          <a:lstStyle/>
          <a:p>
            <a:pPr marL="285750" lvl="1" indent="-285750"/>
            <a:r>
              <a:rPr lang="en-AU" noProof="0" dirty="0"/>
              <a:t>What are the benefits?</a:t>
            </a:r>
          </a:p>
          <a:p>
            <a:pPr marL="285750" lvl="1" indent="-285750"/>
            <a:r>
              <a:rPr lang="en-AU" sz="1800" i="1" dirty="0">
                <a:solidFill>
                  <a:schemeClr val="accent3"/>
                </a:solidFill>
              </a:rPr>
              <a:t>		</a:t>
            </a:r>
            <a:r>
              <a:rPr lang="en-AU" sz="1800" i="1" dirty="0">
                <a:solidFill>
                  <a:schemeClr val="accent3"/>
                </a:solidFill>
                <a:latin typeface="+mn-lt"/>
              </a:rPr>
              <a:t>“From decentralization we get initiative, responsibility, development of personnel, decisions 	close to the facts, 	flexibility – in short all the qualities necessary for an organisation to adapt to new conditions. </a:t>
            </a:r>
          </a:p>
          <a:p>
            <a:pPr marL="285750" lvl="1" indent="-285750"/>
            <a:r>
              <a:rPr lang="en-AU" sz="1800" i="1" dirty="0">
                <a:solidFill>
                  <a:schemeClr val="accent3"/>
                </a:solidFill>
                <a:latin typeface="+mn-lt"/>
              </a:rPr>
              <a:t>		From coordination we get efficiencies and economies.” </a:t>
            </a:r>
          </a:p>
          <a:p>
            <a:pPr marL="285750" indent="-285750"/>
            <a:endParaRPr lang="en-AU" dirty="0"/>
          </a:p>
          <a:p>
            <a:pPr marL="285750" lvl="1" indent="-285750"/>
            <a:r>
              <a:rPr lang="en-AU" noProof="0" dirty="0"/>
              <a:t>“Decentralisation with coordinated control” is itself a trade-off</a:t>
            </a:r>
          </a:p>
          <a:p>
            <a:pPr marL="519300" lvl="2" indent="-342900">
              <a:buFont typeface="+mj-lt"/>
              <a:buAutoNum type="arabicPeriod"/>
            </a:pPr>
            <a:r>
              <a:rPr lang="en-AU" noProof="0" dirty="0"/>
              <a:t>Allow the exercise of initiative and flexibility to execute on the business plan; and</a:t>
            </a:r>
          </a:p>
          <a:p>
            <a:pPr marL="519300" lvl="2" indent="-342900">
              <a:buFont typeface="+mj-lt"/>
              <a:buAutoNum type="arabicPeriod"/>
            </a:pPr>
            <a:r>
              <a:rPr lang="en-AU" noProof="0" dirty="0"/>
              <a:t>Establishing the appropriate controls / structures to ensure centralised coordination.</a:t>
            </a:r>
          </a:p>
          <a:p>
            <a:pPr marL="0" lvl="2" indent="0">
              <a:buNone/>
            </a:pPr>
            <a:endParaRPr lang="en-AU" sz="1800" b="1" i="1" noProof="0" dirty="0">
              <a:solidFill>
                <a:schemeClr val="accent3"/>
              </a:solidFill>
            </a:endParaRPr>
          </a:p>
          <a:p>
            <a:pPr marL="0" lvl="2" indent="0">
              <a:buNone/>
            </a:pPr>
            <a:r>
              <a:rPr lang="en-AU" sz="1800" b="1" i="1" noProof="0" dirty="0">
                <a:solidFill>
                  <a:schemeClr val="accent3"/>
                </a:solidFill>
              </a:rPr>
              <a:t>	“It must be apparent that co-ordinated decentralization is not an easy concept to apply. There is no hard 	and fast rule for sorting out the various responsibilities and the best way to assign them.</a:t>
            </a:r>
          </a:p>
          <a:p>
            <a:pPr marL="0" lvl="2" indent="0">
              <a:buNone/>
            </a:pPr>
            <a:r>
              <a:rPr lang="en-AU" sz="1800" b="1" i="1" noProof="0" dirty="0">
                <a:solidFill>
                  <a:schemeClr val="accent3"/>
                </a:solidFill>
              </a:rPr>
              <a:t> 	The balance which is struck between corporate and divisional responsibility varies according to what is being 	decided, the circumstances of the time, past experience, and the temperaments and skills of the executives 	involved.” </a:t>
            </a:r>
          </a:p>
          <a:p>
            <a:pPr marL="0" lvl="2" indent="0">
              <a:buNone/>
            </a:pPr>
            <a:endParaRPr lang="en-AU" noProof="0" dirty="0"/>
          </a:p>
          <a:p>
            <a:pPr lvl="2"/>
            <a:endParaRPr lang="en-AU" noProof="0" dirty="0"/>
          </a:p>
          <a:p>
            <a:pPr lvl="2"/>
            <a:endParaRPr lang="en-AU" noProof="0" dirty="0"/>
          </a:p>
        </p:txBody>
      </p:sp>
      <p:sp>
        <p:nvSpPr>
          <p:cNvPr id="21" name="Text Placeholder 5">
            <a:extLst>
              <a:ext uri="{FF2B5EF4-FFF2-40B4-BE49-F238E27FC236}">
                <a16:creationId xmlns:a16="http://schemas.microsoft.com/office/drawing/2014/main" id="{0060DE57-649B-1EAA-4CC1-D80F2AFEF80E}"/>
              </a:ext>
            </a:extLst>
          </p:cNvPr>
          <p:cNvSpPr>
            <a:spLocks noGrp="1"/>
          </p:cNvSpPr>
          <p:nvPr>
            <p:ph type="body" sz="quarter" idx="13"/>
          </p:nvPr>
        </p:nvSpPr>
        <p:spPr>
          <a:xfrm>
            <a:off x="502920" y="649224"/>
            <a:ext cx="9163050" cy="757255"/>
          </a:xfrm>
        </p:spPr>
        <p:txBody>
          <a:bodyPr/>
          <a:lstStyle/>
          <a:p>
            <a:r>
              <a:rPr lang="en-AU" dirty="0"/>
              <a:t>“Good management rests on a reconciliation of centralization and decentralization…” </a:t>
            </a:r>
            <a:endParaRPr lang="en-US" sz="1800" noProof="0" dirty="0"/>
          </a:p>
        </p:txBody>
      </p:sp>
      <p:sp>
        <p:nvSpPr>
          <p:cNvPr id="22" name="Title 2">
            <a:extLst>
              <a:ext uri="{FF2B5EF4-FFF2-40B4-BE49-F238E27FC236}">
                <a16:creationId xmlns:a16="http://schemas.microsoft.com/office/drawing/2014/main" id="{C894B6ED-1788-B45F-8C84-6AEA24351C69}"/>
              </a:ext>
            </a:extLst>
          </p:cNvPr>
          <p:cNvSpPr>
            <a:spLocks noGrp="1"/>
          </p:cNvSpPr>
          <p:nvPr>
            <p:ph type="title"/>
          </p:nvPr>
        </p:nvSpPr>
        <p:spPr>
          <a:xfrm>
            <a:off x="502920" y="320040"/>
            <a:ext cx="9163050" cy="334102"/>
          </a:xfrm>
        </p:spPr>
        <p:txBody>
          <a:bodyPr/>
          <a:lstStyle/>
          <a:p>
            <a:r>
              <a:rPr lang="en-AU" noProof="0" dirty="0"/>
              <a:t>What are the benefits?</a:t>
            </a:r>
            <a:endParaRPr lang="en-US" noProof="0" dirty="0"/>
          </a:p>
        </p:txBody>
      </p:sp>
    </p:spTree>
    <p:custDataLst>
      <p:custData r:id="rId1"/>
      <p:custData r:id="rId2"/>
    </p:custDataLst>
    <p:extLst>
      <p:ext uri="{BB962C8B-B14F-4D97-AF65-F5344CB8AC3E}">
        <p14:creationId xmlns:p14="http://schemas.microsoft.com/office/powerpoint/2010/main" val="2836352590"/>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413EC-302C-3612-AF9D-B0CF01A5039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329E4DE-2E58-4274-6F10-C2A1ED4D028F}"/>
              </a:ext>
            </a:extLst>
          </p:cNvPr>
          <p:cNvSpPr>
            <a:spLocks noGrp="1"/>
          </p:cNvSpPr>
          <p:nvPr>
            <p:ph idx="1"/>
          </p:nvPr>
        </p:nvSpPr>
        <p:spPr>
          <a:xfrm>
            <a:off x="501651" y="1313845"/>
            <a:ext cx="9349920" cy="4896000"/>
          </a:xfrm>
        </p:spPr>
        <p:txBody>
          <a:bodyPr>
            <a:normAutofit/>
          </a:bodyPr>
          <a:lstStyle/>
          <a:p>
            <a:pPr marL="285750" lvl="1" indent="-285750"/>
            <a:r>
              <a:rPr lang="en-AU" dirty="0"/>
              <a:t>Some of the impacts when </a:t>
            </a:r>
            <a:r>
              <a:rPr lang="en-AU" noProof="0" dirty="0"/>
              <a:t>you get the balance wrong</a:t>
            </a:r>
          </a:p>
          <a:p>
            <a:pPr marL="342900" lvl="2" indent="-342900">
              <a:buFont typeface="+mj-lt"/>
              <a:buAutoNum type="arabicPeriod"/>
            </a:pPr>
            <a:r>
              <a:rPr lang="en-AU" noProof="0" dirty="0"/>
              <a:t>the pace of decision making; and</a:t>
            </a:r>
          </a:p>
          <a:p>
            <a:pPr marL="342900" lvl="2" indent="-342900">
              <a:buFont typeface="+mj-lt"/>
              <a:buAutoNum type="arabicPeriod"/>
            </a:pPr>
            <a:r>
              <a:rPr lang="en-AU" noProof="0" dirty="0"/>
              <a:t>the flow of information.</a:t>
            </a:r>
          </a:p>
          <a:p>
            <a:pPr marL="342900" lvl="2" indent="-342900">
              <a:buFont typeface="+mj-lt"/>
              <a:buAutoNum type="arabicPeriod"/>
            </a:pPr>
            <a:endParaRPr lang="en-AU" noProof="0" dirty="0"/>
          </a:p>
          <a:p>
            <a:pPr lvl="1"/>
            <a:r>
              <a:rPr lang="en-AU" noProof="0" dirty="0"/>
              <a:t>1. Pace of Decision Making</a:t>
            </a:r>
          </a:p>
          <a:p>
            <a:r>
              <a:rPr lang="en-AU" noProof="0" dirty="0"/>
              <a:t>Too much centralisation… decisions will not be made by those individuals who are “closest to the facts”. </a:t>
            </a:r>
          </a:p>
          <a:p>
            <a:r>
              <a:rPr lang="en-AU" noProof="0" dirty="0"/>
              <a:t>Too little centralisation… plenty of initiative, but little coordination. </a:t>
            </a:r>
          </a:p>
          <a:p>
            <a:pPr marL="285750" indent="-285750">
              <a:buFont typeface="Wingdings" panose="05000000000000000000" pitchFamily="2" charset="2"/>
              <a:buChar char="è"/>
            </a:pPr>
            <a:r>
              <a:rPr lang="en-AU" noProof="0" dirty="0"/>
              <a:t>Timing of decisions will impact flexibility required to adapt to new conditions.</a:t>
            </a:r>
          </a:p>
          <a:p>
            <a:pPr marL="285750" indent="-285750">
              <a:buFont typeface="Wingdings" panose="05000000000000000000" pitchFamily="2" charset="2"/>
              <a:buChar char="è"/>
            </a:pPr>
            <a:endParaRPr lang="en-AU" noProof="0" dirty="0"/>
          </a:p>
          <a:p>
            <a:pPr marL="285750" lvl="1" indent="-285750"/>
            <a:r>
              <a:rPr lang="en-AU" dirty="0"/>
              <a:t>2. The Flow of Information</a:t>
            </a:r>
          </a:p>
          <a:p>
            <a:pPr lvl="2"/>
            <a:r>
              <a:rPr lang="en-AU" dirty="0"/>
              <a:t>Information exchange facilitates the type of decisions</a:t>
            </a:r>
          </a:p>
          <a:p>
            <a:pPr lvl="2"/>
            <a:r>
              <a:rPr lang="en-AU" dirty="0"/>
              <a:t>Star Federal Court judgement highlighted board reporting as a challenge. </a:t>
            </a:r>
          </a:p>
          <a:p>
            <a:pPr lvl="2"/>
            <a:r>
              <a:rPr lang="en-AU" dirty="0"/>
              <a:t>Increased regulatory requirements also play a part.</a:t>
            </a:r>
          </a:p>
          <a:p>
            <a:pPr lvl="2"/>
            <a:r>
              <a:rPr lang="en-AU" i="1" dirty="0"/>
              <a:t>“tendency for some board agendas to be overweight on operational matters”</a:t>
            </a:r>
          </a:p>
          <a:p>
            <a:pPr lvl="2"/>
            <a:r>
              <a:rPr lang="en-AU" dirty="0"/>
              <a:t>May become “the way we do things around here.”</a:t>
            </a:r>
          </a:p>
          <a:p>
            <a:pPr lvl="2"/>
            <a:endParaRPr lang="en-AU" dirty="0"/>
          </a:p>
          <a:p>
            <a:pPr lvl="2"/>
            <a:endParaRPr lang="en-AU" dirty="0"/>
          </a:p>
          <a:p>
            <a:pPr lvl="2"/>
            <a:endParaRPr lang="en-AU" dirty="0"/>
          </a:p>
          <a:p>
            <a:endParaRPr lang="en-AU" noProof="0" dirty="0"/>
          </a:p>
        </p:txBody>
      </p:sp>
      <p:sp>
        <p:nvSpPr>
          <p:cNvPr id="21" name="Text Placeholder 5">
            <a:extLst>
              <a:ext uri="{FF2B5EF4-FFF2-40B4-BE49-F238E27FC236}">
                <a16:creationId xmlns:a16="http://schemas.microsoft.com/office/drawing/2014/main" id="{EFCE456F-3EA9-C5E5-5F91-B59B7C10503E}"/>
              </a:ext>
            </a:extLst>
          </p:cNvPr>
          <p:cNvSpPr>
            <a:spLocks noGrp="1"/>
          </p:cNvSpPr>
          <p:nvPr>
            <p:ph type="body" sz="quarter" idx="13"/>
          </p:nvPr>
        </p:nvSpPr>
        <p:spPr>
          <a:xfrm>
            <a:off x="502920" y="649224"/>
            <a:ext cx="9163050" cy="757255"/>
          </a:xfrm>
        </p:spPr>
        <p:txBody>
          <a:bodyPr/>
          <a:lstStyle/>
          <a:p>
            <a:r>
              <a:rPr lang="en-US" dirty="0"/>
              <a:t>General Motors Corporation</a:t>
            </a:r>
            <a:endParaRPr lang="en-US" sz="1800" noProof="0" dirty="0"/>
          </a:p>
        </p:txBody>
      </p:sp>
      <p:sp>
        <p:nvSpPr>
          <p:cNvPr id="22" name="Title 2">
            <a:extLst>
              <a:ext uri="{FF2B5EF4-FFF2-40B4-BE49-F238E27FC236}">
                <a16:creationId xmlns:a16="http://schemas.microsoft.com/office/drawing/2014/main" id="{6632723D-38E4-E23B-06AE-D78290F0BFAB}"/>
              </a:ext>
            </a:extLst>
          </p:cNvPr>
          <p:cNvSpPr>
            <a:spLocks noGrp="1"/>
          </p:cNvSpPr>
          <p:nvPr>
            <p:ph type="title"/>
          </p:nvPr>
        </p:nvSpPr>
        <p:spPr>
          <a:xfrm>
            <a:off x="502920" y="320040"/>
            <a:ext cx="9163050" cy="334102"/>
          </a:xfrm>
        </p:spPr>
        <p:txBody>
          <a:bodyPr/>
          <a:lstStyle/>
          <a:p>
            <a:r>
              <a:rPr lang="en-AU" dirty="0"/>
              <a:t>Some of the Consequences of Missing the Target</a:t>
            </a:r>
            <a:r>
              <a:rPr lang="en-AU" noProof="0" dirty="0"/>
              <a:t> </a:t>
            </a:r>
            <a:endParaRPr lang="en-US" noProof="0" dirty="0"/>
          </a:p>
        </p:txBody>
      </p:sp>
      <p:sp>
        <p:nvSpPr>
          <p:cNvPr id="3" name="TextBox 2">
            <a:extLst>
              <a:ext uri="{FF2B5EF4-FFF2-40B4-BE49-F238E27FC236}">
                <a16:creationId xmlns:a16="http://schemas.microsoft.com/office/drawing/2014/main" id="{86D7B991-2EF2-F6C9-0526-1E788A8E0AFC}"/>
              </a:ext>
            </a:extLst>
          </p:cNvPr>
          <p:cNvSpPr txBox="1">
            <a:spLocks noChangeAspect="1"/>
          </p:cNvSpPr>
          <p:nvPr/>
        </p:nvSpPr>
        <p:spPr>
          <a:xfrm>
            <a:off x="7268154" y="6108975"/>
            <a:ext cx="1206253" cy="307777"/>
          </a:xfrm>
          <a:prstGeom prst="rect">
            <a:avLst/>
          </a:prstGeom>
        </p:spPr>
        <p:txBody>
          <a:bodyPr wrap="square" lIns="0" tIns="0" rIns="0" bIns="0" rtlCol="0">
            <a:spAutoFit/>
          </a:bodyPr>
          <a:lstStyle/>
          <a:p>
            <a:pPr algn="l"/>
            <a:r>
              <a:rPr lang="en-AU" sz="2000" b="1" dirty="0">
                <a:solidFill>
                  <a:schemeClr val="accent1"/>
                </a:solidFill>
              </a:rPr>
              <a:t>Operational</a:t>
            </a:r>
          </a:p>
        </p:txBody>
      </p:sp>
      <p:sp>
        <p:nvSpPr>
          <p:cNvPr id="4" name="TextBox 3">
            <a:extLst>
              <a:ext uri="{FF2B5EF4-FFF2-40B4-BE49-F238E27FC236}">
                <a16:creationId xmlns:a16="http://schemas.microsoft.com/office/drawing/2014/main" id="{2F8E2C58-B030-48D0-83E4-3358BA021A0B}"/>
              </a:ext>
            </a:extLst>
          </p:cNvPr>
          <p:cNvSpPr txBox="1">
            <a:spLocks noChangeAspect="1"/>
          </p:cNvSpPr>
          <p:nvPr/>
        </p:nvSpPr>
        <p:spPr>
          <a:xfrm>
            <a:off x="7385003" y="4436865"/>
            <a:ext cx="1345198" cy="307777"/>
          </a:xfrm>
          <a:prstGeom prst="rect">
            <a:avLst/>
          </a:prstGeom>
        </p:spPr>
        <p:txBody>
          <a:bodyPr wrap="square" lIns="0" tIns="0" rIns="0" bIns="0" rtlCol="0">
            <a:spAutoFit/>
          </a:bodyPr>
          <a:lstStyle/>
          <a:p>
            <a:pPr algn="l"/>
            <a:r>
              <a:rPr lang="en-AU" sz="2000" b="1" dirty="0">
                <a:solidFill>
                  <a:schemeClr val="accent1"/>
                </a:solidFill>
              </a:rPr>
              <a:t>Strategic</a:t>
            </a:r>
          </a:p>
        </p:txBody>
      </p:sp>
      <p:sp>
        <p:nvSpPr>
          <p:cNvPr id="6" name="Arrow: Curved Left 5">
            <a:extLst>
              <a:ext uri="{FF2B5EF4-FFF2-40B4-BE49-F238E27FC236}">
                <a16:creationId xmlns:a16="http://schemas.microsoft.com/office/drawing/2014/main" id="{DBF79A11-2BC5-40CE-6812-CA9D9456DBA8}"/>
              </a:ext>
            </a:extLst>
          </p:cNvPr>
          <p:cNvSpPr>
            <a:spLocks noChangeAspect="1"/>
          </p:cNvSpPr>
          <p:nvPr/>
        </p:nvSpPr>
        <p:spPr bwMode="gray">
          <a:xfrm>
            <a:off x="10076805" y="5051339"/>
            <a:ext cx="275053" cy="774846"/>
          </a:xfrm>
          <a:prstGeom prst="curvedLeft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7" name="Arrow: Curved Left 6">
            <a:extLst>
              <a:ext uri="{FF2B5EF4-FFF2-40B4-BE49-F238E27FC236}">
                <a16:creationId xmlns:a16="http://schemas.microsoft.com/office/drawing/2014/main" id="{C3D8218A-EC65-1EB3-411D-BF0467747103}"/>
              </a:ext>
            </a:extLst>
          </p:cNvPr>
          <p:cNvSpPr>
            <a:spLocks noChangeAspect="1"/>
          </p:cNvSpPr>
          <p:nvPr/>
        </p:nvSpPr>
        <p:spPr bwMode="gray">
          <a:xfrm rot="10800000" flipH="1">
            <a:off x="8788735" y="5023508"/>
            <a:ext cx="284933" cy="802681"/>
          </a:xfrm>
          <a:prstGeom prst="curvedLeft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8" name="TextBox 7">
            <a:extLst>
              <a:ext uri="{FF2B5EF4-FFF2-40B4-BE49-F238E27FC236}">
                <a16:creationId xmlns:a16="http://schemas.microsoft.com/office/drawing/2014/main" id="{66BCB48A-A381-E20C-FA46-A0D0487F031A}"/>
              </a:ext>
            </a:extLst>
          </p:cNvPr>
          <p:cNvSpPr txBox="1">
            <a:spLocks noChangeAspect="1"/>
          </p:cNvSpPr>
          <p:nvPr/>
        </p:nvSpPr>
        <p:spPr>
          <a:xfrm>
            <a:off x="9151005" y="5610742"/>
            <a:ext cx="969031" cy="430887"/>
          </a:xfrm>
          <a:prstGeom prst="rect">
            <a:avLst/>
          </a:prstGeom>
        </p:spPr>
        <p:txBody>
          <a:bodyPr wrap="square" lIns="0" tIns="0" rIns="0" bIns="0" rtlCol="0">
            <a:spAutoFit/>
          </a:bodyPr>
          <a:lstStyle/>
          <a:p>
            <a:pPr algn="l"/>
            <a:r>
              <a:rPr lang="en-AU" sz="1400" dirty="0">
                <a:solidFill>
                  <a:schemeClr val="accent1"/>
                </a:solidFill>
              </a:rPr>
              <a:t>operational data</a:t>
            </a:r>
          </a:p>
        </p:txBody>
      </p:sp>
      <p:sp>
        <p:nvSpPr>
          <p:cNvPr id="9" name="TextBox 8">
            <a:extLst>
              <a:ext uri="{FF2B5EF4-FFF2-40B4-BE49-F238E27FC236}">
                <a16:creationId xmlns:a16="http://schemas.microsoft.com/office/drawing/2014/main" id="{9C1BF99E-758A-672F-F15E-48458AA46E3F}"/>
              </a:ext>
            </a:extLst>
          </p:cNvPr>
          <p:cNvSpPr txBox="1">
            <a:spLocks noChangeAspect="1"/>
          </p:cNvSpPr>
          <p:nvPr/>
        </p:nvSpPr>
        <p:spPr>
          <a:xfrm>
            <a:off x="10267149" y="4668027"/>
            <a:ext cx="920680" cy="430887"/>
          </a:xfrm>
          <a:prstGeom prst="rect">
            <a:avLst/>
          </a:prstGeom>
        </p:spPr>
        <p:txBody>
          <a:bodyPr wrap="square" lIns="0" tIns="0" rIns="0" bIns="0" rtlCol="0">
            <a:spAutoFit/>
          </a:bodyPr>
          <a:lstStyle/>
          <a:p>
            <a:pPr algn="l"/>
            <a:r>
              <a:rPr lang="en-AU" sz="1400" dirty="0">
                <a:solidFill>
                  <a:schemeClr val="accent1"/>
                </a:solidFill>
              </a:rPr>
              <a:t>coordinating guidance</a:t>
            </a:r>
          </a:p>
        </p:txBody>
      </p:sp>
      <p:sp>
        <p:nvSpPr>
          <p:cNvPr id="10" name="Isosceles Triangle 9">
            <a:extLst>
              <a:ext uri="{FF2B5EF4-FFF2-40B4-BE49-F238E27FC236}">
                <a16:creationId xmlns:a16="http://schemas.microsoft.com/office/drawing/2014/main" id="{C96524DE-E505-5862-E1FB-A57F6AB23AA4}"/>
              </a:ext>
            </a:extLst>
          </p:cNvPr>
          <p:cNvSpPr/>
          <p:nvPr/>
        </p:nvSpPr>
        <p:spPr bwMode="gray">
          <a:xfrm>
            <a:off x="6891567" y="4744642"/>
            <a:ext cx="1959429" cy="1689899"/>
          </a:xfrm>
          <a:prstGeom prst="triangle">
            <a:avLst/>
          </a:prstGeom>
          <a:noFill/>
          <a:ln w="25400" algn="ctr">
            <a:solidFill>
              <a:schemeClr val="accent3"/>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Tree>
    <p:custDataLst>
      <p:custData r:id="rId1"/>
      <p:custData r:id="rId2"/>
    </p:custDataLst>
    <p:extLst>
      <p:ext uri="{BB962C8B-B14F-4D97-AF65-F5344CB8AC3E}">
        <p14:creationId xmlns:p14="http://schemas.microsoft.com/office/powerpoint/2010/main" val="504518867"/>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96CF5-1C3B-BF4E-7417-D34F961914A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624D126-6306-6697-F85B-30FAEBEB4E2D}"/>
              </a:ext>
            </a:extLst>
          </p:cNvPr>
          <p:cNvSpPr>
            <a:spLocks noGrp="1"/>
          </p:cNvSpPr>
          <p:nvPr>
            <p:ph idx="1"/>
          </p:nvPr>
        </p:nvSpPr>
        <p:spPr>
          <a:xfrm>
            <a:off x="501651" y="1223694"/>
            <a:ext cx="9349920" cy="4678986"/>
          </a:xfrm>
        </p:spPr>
        <p:txBody>
          <a:bodyPr>
            <a:normAutofit/>
          </a:bodyPr>
          <a:lstStyle/>
          <a:p>
            <a:pPr lvl="1" indent="-176400"/>
            <a:r>
              <a:rPr lang="en-AU" dirty="0"/>
              <a:t>G</a:t>
            </a:r>
            <a:r>
              <a:rPr lang="en-AU" noProof="0" dirty="0" err="1"/>
              <a:t>overnance</a:t>
            </a:r>
            <a:r>
              <a:rPr lang="en-AU" noProof="0" dirty="0"/>
              <a:t> “infrastructure”</a:t>
            </a:r>
          </a:p>
          <a:p>
            <a:pPr lvl="2"/>
            <a:r>
              <a:rPr lang="en-AU" noProof="0" dirty="0">
                <a:sym typeface="Wingdings" panose="05000000000000000000" pitchFamily="2" charset="2"/>
              </a:rPr>
              <a:t>Appropriate</a:t>
            </a:r>
            <a:r>
              <a:rPr lang="en-AU" dirty="0"/>
              <a:t> guidance is in place when exercising initiative to achieve central “efficiencies and economies”.</a:t>
            </a:r>
            <a:endParaRPr lang="en-AU" noProof="0" dirty="0"/>
          </a:p>
          <a:p>
            <a:pPr lvl="2"/>
            <a:r>
              <a:rPr lang="en-AU" dirty="0"/>
              <a:t>Simplification must be the priority as well as focusing on objectives (and the mechanisms for cascading objectives, thereby risk &amp; controls).</a:t>
            </a:r>
          </a:p>
          <a:p>
            <a:pPr lvl="2"/>
            <a:r>
              <a:rPr lang="en-AU" dirty="0"/>
              <a:t>Coordination between different frameworks (RAS, ICAAP, Business Plan, Stress Testing, 5x5 matrix etc)</a:t>
            </a:r>
          </a:p>
          <a:p>
            <a:pPr lvl="2"/>
            <a:r>
              <a:rPr lang="en-AU" dirty="0"/>
              <a:t>Expectation that management supplement their own risk appetite (reflecting their exercise of initiative) as processes become more operational (to reflect management’s criteria for making decisions).</a:t>
            </a:r>
          </a:p>
          <a:p>
            <a:pPr marL="0" lvl="2" indent="0">
              <a:buNone/>
            </a:pPr>
            <a:r>
              <a:rPr lang="en-AU" dirty="0">
                <a:solidFill>
                  <a:schemeClr val="accent3"/>
                </a:solidFill>
              </a:rPr>
              <a:t>	“APRA expects an APRA-regulated institution to communicate appropriate aspects of its risk appetite statement throughout its 	operations to ensure that the risk appetite statement is understood and consistently implemented. An appropriate summary of 	the risk appetite statement would include relevant information for the intended audience.”</a:t>
            </a:r>
          </a:p>
          <a:p>
            <a:pPr lvl="2"/>
            <a:endParaRPr lang="en-AU" dirty="0"/>
          </a:p>
          <a:p>
            <a:pPr lvl="1"/>
            <a:r>
              <a:rPr lang="en-AU" noProof="0" dirty="0"/>
              <a:t>The Risk Appetite Statement</a:t>
            </a:r>
          </a:p>
          <a:p>
            <a:pPr marL="285750" lvl="1" indent="-285750">
              <a:buFont typeface="Arial" panose="020B0604020202020204" pitchFamily="34" charset="0"/>
              <a:buChar char="•"/>
            </a:pPr>
            <a:r>
              <a:rPr lang="en-AU" b="0" noProof="0" dirty="0"/>
              <a:t>strategic document, RAS needs to convey </a:t>
            </a:r>
            <a:r>
              <a:rPr lang="en-AU" b="0" i="1" noProof="0" dirty="0">
                <a:solidFill>
                  <a:schemeClr val="accent3"/>
                </a:solidFill>
              </a:rPr>
              <a:t>“the degree of risk that the institution is prepared to accept in pursuit of its strategic objectives and business plan…”</a:t>
            </a:r>
          </a:p>
          <a:p>
            <a:pPr marL="285750" lvl="1" indent="-285750">
              <a:buFont typeface="Arial" panose="020B0604020202020204" pitchFamily="34" charset="0"/>
              <a:buChar char="•"/>
            </a:pPr>
            <a:r>
              <a:rPr lang="en-AU" b="0" noProof="0" dirty="0"/>
              <a:t>The annual update of the RAS should include the full context of the RAS (has the right balance been struck between Board oversight and management initiative? </a:t>
            </a:r>
          </a:p>
          <a:p>
            <a:pPr marL="285750" lvl="1" indent="-285750">
              <a:buFont typeface="Arial" panose="020B0604020202020204" pitchFamily="34" charset="0"/>
              <a:buChar char="•"/>
            </a:pPr>
            <a:r>
              <a:rPr lang="en-AU" b="0" noProof="0" dirty="0"/>
              <a:t>Is it clear how strategic objectives cascade to operational objectives? Necessary to support the operational risk profile under CPS 230. </a:t>
            </a:r>
            <a:endParaRPr lang="en-AU" b="0" i="1" noProof="0" dirty="0"/>
          </a:p>
        </p:txBody>
      </p:sp>
      <p:sp>
        <p:nvSpPr>
          <p:cNvPr id="21" name="Text Placeholder 5">
            <a:extLst>
              <a:ext uri="{FF2B5EF4-FFF2-40B4-BE49-F238E27FC236}">
                <a16:creationId xmlns:a16="http://schemas.microsoft.com/office/drawing/2014/main" id="{B23AE6F8-6A36-DBEA-A713-F37C2F903D4F}"/>
              </a:ext>
            </a:extLst>
          </p:cNvPr>
          <p:cNvSpPr>
            <a:spLocks noGrp="1"/>
          </p:cNvSpPr>
          <p:nvPr>
            <p:ph type="body" sz="quarter" idx="13"/>
          </p:nvPr>
        </p:nvSpPr>
        <p:spPr>
          <a:xfrm>
            <a:off x="502920" y="649224"/>
            <a:ext cx="9163050" cy="757255"/>
          </a:xfrm>
        </p:spPr>
        <p:txBody>
          <a:bodyPr/>
          <a:lstStyle/>
          <a:p>
            <a:r>
              <a:rPr lang="en-US" dirty="0"/>
              <a:t>General Motors Corporation</a:t>
            </a:r>
            <a:endParaRPr lang="en-US" sz="1800" noProof="0" dirty="0"/>
          </a:p>
        </p:txBody>
      </p:sp>
      <p:sp>
        <p:nvSpPr>
          <p:cNvPr id="22" name="Title 2">
            <a:extLst>
              <a:ext uri="{FF2B5EF4-FFF2-40B4-BE49-F238E27FC236}">
                <a16:creationId xmlns:a16="http://schemas.microsoft.com/office/drawing/2014/main" id="{960DA41C-9E75-349F-78FD-2A2207473D93}"/>
              </a:ext>
            </a:extLst>
          </p:cNvPr>
          <p:cNvSpPr>
            <a:spLocks noGrp="1"/>
          </p:cNvSpPr>
          <p:nvPr>
            <p:ph type="title"/>
          </p:nvPr>
        </p:nvSpPr>
        <p:spPr>
          <a:xfrm>
            <a:off x="502920" y="320040"/>
            <a:ext cx="9163050" cy="334102"/>
          </a:xfrm>
        </p:spPr>
        <p:txBody>
          <a:bodyPr/>
          <a:lstStyle/>
          <a:p>
            <a:r>
              <a:rPr lang="en-AU" dirty="0"/>
              <a:t>Governance &amp; the RAS</a:t>
            </a:r>
            <a:endParaRPr lang="en-US" noProof="0" dirty="0"/>
          </a:p>
        </p:txBody>
      </p:sp>
    </p:spTree>
    <p:custDataLst>
      <p:custData r:id="rId1"/>
      <p:custData r:id="rId2"/>
    </p:custDataLst>
    <p:extLst>
      <p:ext uri="{BB962C8B-B14F-4D97-AF65-F5344CB8AC3E}">
        <p14:creationId xmlns:p14="http://schemas.microsoft.com/office/powerpoint/2010/main" val="3484169937"/>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44E2D-D0DB-F7DE-6034-64AE0B1F4152}"/>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715AA69-0EB4-E5F2-CFD0-9A7352AD9668}"/>
              </a:ext>
            </a:extLst>
          </p:cNvPr>
          <p:cNvSpPr>
            <a:spLocks noGrp="1"/>
          </p:cNvSpPr>
          <p:nvPr>
            <p:ph idx="1"/>
          </p:nvPr>
        </p:nvSpPr>
        <p:spPr>
          <a:xfrm>
            <a:off x="502920" y="1219286"/>
            <a:ext cx="9349920" cy="5256000"/>
          </a:xfrm>
        </p:spPr>
        <p:txBody>
          <a:bodyPr>
            <a:normAutofit/>
          </a:bodyPr>
          <a:lstStyle/>
          <a:p>
            <a:pPr marL="285750" indent="-285750"/>
            <a:r>
              <a:rPr lang="en-AU" dirty="0"/>
              <a:t>Some common pitfalls in design of Risk Appetite Statements:</a:t>
            </a:r>
          </a:p>
          <a:p>
            <a:pPr marL="462150" lvl="2" indent="-285750"/>
            <a:r>
              <a:rPr lang="en-AU" dirty="0"/>
              <a:t>A “landing page” for any decision management want a direct line of sight from the Board (not strategic focused, overly conservative).</a:t>
            </a:r>
          </a:p>
          <a:p>
            <a:pPr marL="462150" lvl="2" indent="-285750"/>
            <a:r>
              <a:rPr lang="en-AU" dirty="0"/>
              <a:t>No link to strategic objectives.</a:t>
            </a:r>
          </a:p>
          <a:p>
            <a:pPr marL="462150" lvl="2" indent="-285750"/>
            <a:r>
              <a:rPr lang="en-AU" dirty="0"/>
              <a:t>Little consideration for how risk appetite cascades (via objectives), including summaries of risk appetite tailored to the relevant audience.</a:t>
            </a:r>
          </a:p>
          <a:p>
            <a:pPr marL="462150" lvl="2" indent="-285750"/>
            <a:r>
              <a:rPr lang="en-AU" dirty="0"/>
              <a:t>Too many quantitative metrics and / or metrics that are KPIs / operational in nature (less is more).</a:t>
            </a:r>
          </a:p>
          <a:p>
            <a:pPr marL="462150" lvl="2" indent="-285750"/>
            <a:r>
              <a:rPr lang="en-AU" dirty="0"/>
              <a:t>Complicated quantitative metrics that may result in “only the high priests reading Latin”.</a:t>
            </a:r>
          </a:p>
          <a:p>
            <a:pPr marL="462150" lvl="2" indent="-285750"/>
            <a:r>
              <a:rPr lang="en-AU" dirty="0"/>
              <a:t>Overly complex risk preference statements (not decision useful).</a:t>
            </a:r>
          </a:p>
          <a:p>
            <a:pPr marL="462150" lvl="2" indent="-285750"/>
            <a:r>
              <a:rPr lang="en-AU" dirty="0"/>
              <a:t>Express appetite across both “outcomes” (more attuned for the business plan) and material risk types.</a:t>
            </a:r>
          </a:p>
          <a:p>
            <a:pPr marL="462150" lvl="2" indent="-285750"/>
            <a:r>
              <a:rPr lang="en-AU" dirty="0"/>
              <a:t>Metrics that are not used to actively make risk based decisions. </a:t>
            </a:r>
          </a:p>
          <a:p>
            <a:pPr marL="462150" lvl="2" indent="-285750"/>
            <a:r>
              <a:rPr lang="en-AU" dirty="0"/>
              <a:t>Metrics that are outside the span of control of Board / management (e.g. credit rating).</a:t>
            </a:r>
          </a:p>
          <a:p>
            <a:pPr marL="285750" indent="-285750">
              <a:buFont typeface="Arial" panose="020B0604020202020204" pitchFamily="34" charset="0"/>
              <a:buChar char="•"/>
            </a:pPr>
            <a:endParaRPr lang="en-AU" dirty="0"/>
          </a:p>
          <a:p>
            <a:pPr marL="285750" indent="-285750"/>
            <a:r>
              <a:rPr lang="en-AU" dirty="0"/>
              <a:t>A lot of content on what the RAS is designed to do, very little on how to execute.</a:t>
            </a:r>
          </a:p>
          <a:p>
            <a:pPr marL="285750" indent="-285750"/>
            <a:r>
              <a:rPr lang="en-AU" dirty="0"/>
              <a:t>Deliberate consideration for “decentralisation with coordinated control”: operational metrics will drive increased operational data.</a:t>
            </a:r>
          </a:p>
          <a:p>
            <a:pPr marL="285750" indent="-285750"/>
            <a:r>
              <a:rPr lang="en-AU" dirty="0"/>
              <a:t>RAS must allow for a degree of interpretation (so that management initiative can be exercised), by communicating the Board’s intent.</a:t>
            </a:r>
          </a:p>
          <a:p>
            <a:pPr marL="0" lvl="2" indent="0">
              <a:buNone/>
            </a:pPr>
            <a:endParaRPr lang="en-AU" noProof="0" dirty="0"/>
          </a:p>
        </p:txBody>
      </p:sp>
      <p:sp>
        <p:nvSpPr>
          <p:cNvPr id="21" name="Text Placeholder 5">
            <a:extLst>
              <a:ext uri="{FF2B5EF4-FFF2-40B4-BE49-F238E27FC236}">
                <a16:creationId xmlns:a16="http://schemas.microsoft.com/office/drawing/2014/main" id="{5B2537C0-C4B0-446E-654F-D9BA4D40BD2D}"/>
              </a:ext>
            </a:extLst>
          </p:cNvPr>
          <p:cNvSpPr>
            <a:spLocks noGrp="1"/>
          </p:cNvSpPr>
          <p:nvPr>
            <p:ph type="body" sz="quarter" idx="13"/>
          </p:nvPr>
        </p:nvSpPr>
        <p:spPr>
          <a:xfrm>
            <a:off x="502920" y="649224"/>
            <a:ext cx="9163050" cy="757255"/>
          </a:xfrm>
        </p:spPr>
        <p:txBody>
          <a:bodyPr/>
          <a:lstStyle/>
          <a:p>
            <a:r>
              <a:rPr lang="en-US" dirty="0"/>
              <a:t>General Motors Corporation</a:t>
            </a:r>
            <a:endParaRPr lang="en-US" sz="1800" noProof="0" dirty="0"/>
          </a:p>
        </p:txBody>
      </p:sp>
      <p:sp>
        <p:nvSpPr>
          <p:cNvPr id="22" name="Title 2">
            <a:extLst>
              <a:ext uri="{FF2B5EF4-FFF2-40B4-BE49-F238E27FC236}">
                <a16:creationId xmlns:a16="http://schemas.microsoft.com/office/drawing/2014/main" id="{D5DFB39E-1EDE-D1D0-E186-50A7649D3DF2}"/>
              </a:ext>
            </a:extLst>
          </p:cNvPr>
          <p:cNvSpPr>
            <a:spLocks noGrp="1"/>
          </p:cNvSpPr>
          <p:nvPr>
            <p:ph type="title"/>
          </p:nvPr>
        </p:nvSpPr>
        <p:spPr>
          <a:xfrm>
            <a:off x="502920" y="320040"/>
            <a:ext cx="9163050" cy="334102"/>
          </a:xfrm>
        </p:spPr>
        <p:txBody>
          <a:bodyPr/>
          <a:lstStyle/>
          <a:p>
            <a:r>
              <a:rPr lang="en-AU" dirty="0"/>
              <a:t>Risk Appetite &amp; Reconciling “decentralisation with coordinated control”</a:t>
            </a:r>
            <a:endParaRPr lang="en-US" noProof="0" dirty="0"/>
          </a:p>
        </p:txBody>
      </p:sp>
    </p:spTree>
    <p:custDataLst>
      <p:custData r:id="rId1"/>
      <p:custData r:id="rId2"/>
    </p:custDataLst>
    <p:extLst>
      <p:ext uri="{BB962C8B-B14F-4D97-AF65-F5344CB8AC3E}">
        <p14:creationId xmlns:p14="http://schemas.microsoft.com/office/powerpoint/2010/main" val="3066509976"/>
      </p:ext>
    </p:extLst>
  </p:cSld>
  <p:clrMapOvr>
    <a:masterClrMapping/>
  </p:clrMapOvr>
  <mc:AlternateContent xmlns:mc="http://schemas.openxmlformats.org/markup-compatibility/2006" xmlns:p14="http://schemas.microsoft.com/office/powerpoint/2010/main">
    <mc:Choice Requires="p14">
      <p:transition p14:dur="0"/>
    </mc:Choice>
    <mc:Fallback xmlns:a16="http://schemas.microsoft.com/office/drawing/2014/main" xmlns:a14="http://schemas.microsoft.com/office/drawing/2010/main"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1_Deloitte Brand Theme">
  <a:themeElements>
    <a:clrScheme name="Custom 1">
      <a:dk1>
        <a:sysClr val="windowText" lastClr="000000"/>
      </a:dk1>
      <a:lt1>
        <a:sysClr val="window" lastClr="FFFFFF"/>
      </a:lt1>
      <a:dk2>
        <a:srgbClr val="D0D0CE"/>
      </a:dk2>
      <a:lt2>
        <a:srgbClr val="53565A"/>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Deloitt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a:lstStyle>
        <a:defPPr algn="l">
          <a:defRPr dirty="0" smtClean="0">
            <a:solidFill>
              <a:schemeClr val="accent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16_9_Onscreen_Dynamic" id="{15D268B6-DA84-4D4B-97DB-51CEF4F83D45}" vid="{EC86E2AD-1981-2A40-8E22-3459B2F3C5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26</Value>
      <Value>40</Value>
      <Value>38</Value>
      <Value>97</Value>
    </TaxCatchAll>
    <_dlc_DocId xmlns="7c09f450-3099-4ab0-9797-308ed8a26daf">CE6YYQN64SX3-786882053-16814</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https://actuaries.sharepoint.com/sites/DMS/_layouts/15/DocIdRedir.aspx?ID=CE6YYQN64SX3-786882053-16814</Url>
      <Description>CE6YYQN64SX3-786882053-16814</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Australian Life, General and Health insurers have experienced significant uplift in APRA’s prudential requirements for risk management frameworks over the last 15 years, with CPS 230 Operational Risk Management being the latest instalment.
For health insurers, who have more recently had to comply with APRA’s capital framework, APRA observed that not all health insurers understand how all elements of the risk management framework are intended to interact.
Lessons from economic history can help insurers to better understand how risk management frameworks are expected to operate in practice, specifically the relationship between Board and management in setting risk appetite; and cascading components of the risk management framework throughout an entity. The purpose of this presentation is to highlight some of lessons we can learn from economic history that can assist insurers to enhance the practical implementation of their risk management frameworks.  </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10.xml><?xml version="1.0" encoding="utf-8"?>
<TemplafySlideTemplateConfiguration><![CDATA[{"slideVersion":1,"isValidatorEnabled":false,"isLocked":false,"elementsMetadata":[],"slideId":"1117116578502017043","enableDocumentContentUpdater":false,"version":"2.0"}]]></TemplafySlideTemplateConfiguration>
</file>

<file path=customXml/item11.xml><?xml version="1.0" encoding="utf-8"?>
<TemplafySlideFormConfiguration><![CDATA[{"formFields":[],"formDataEntries":[]}]]></TemplafySlideFormConfiguration>
</file>

<file path=customXml/item12.xml><?xml version="1.0" encoding="utf-8"?>
<TemplafySlideTemplateConfiguration><![CDATA[{"slideVersion":1,"isValidatorEnabled":false,"isLocked":false,"elementsMetadata":[],"slideId":"1117116578502017043","enableDocumentContentUpdater":false,"version":"2.0"}]]></TemplafySlideTemplateConfiguration>
</file>

<file path=customXml/item13.xml><?xml version="1.0" encoding="utf-8"?>
<TemplafySlideFormConfiguration><![CDATA[{"formFields":[],"formDataEntries":[]}]]></TemplafySlideFormConfiguration>
</file>

<file path=customXml/item14.xml><?xml version="1.0" encoding="utf-8"?>
<TemplafySlideTemplateConfiguration><![CDATA[{"slideVersion":1,"isValidatorEnabled":false,"isLocked":false,"elementsMetadata":[],"slideId":"1117116578502017043","enableDocumentContentUpdater":false,"version":"2.0"}]]></TemplafySlideTemplateConfiguration>
</file>

<file path=customXml/item15.xml><?xml version="1.0" encoding="utf-8"?>
<TemplafySlideFormConfiguration><![CDATA[{"formFields":[],"formDataEntries":[]}]]></TemplafySlideFormConfiguration>
</file>

<file path=customXml/item16.xml><?xml version="1.0" encoding="utf-8"?>
<TemplafySlideTemplateConfiguration><![CDATA[{"slideVersion":1,"isValidatorEnabled":false,"isLocked":false,"elementsMetadata":[],"slideId":"1117116578502017043","enableDocumentContentUpdater":false,"version":"2.0"}]]></TemplafySlideTemplateConfiguration>
</file>

<file path=customXml/item17.xml><?xml version="1.0" encoding="utf-8"?>
<TemplafySlideFormConfiguration><![CDATA[{"formFields":[],"formDataEntries":[]}]]></TemplafySlideFormConfiguration>
</file>

<file path=customXml/item18.xml><?xml version="1.0" encoding="utf-8"?>
<TemplafySlideTemplateConfiguration><![CDATA[{"slideVersion":1,"isValidatorEnabled":false,"isLocked":false,"elementsMetadata":[],"slideId":"1117116578502017043","enableDocumentContentUpdater":false,"version":"2.0"}]]></TemplafySlideTemplateConfiguration>
</file>

<file path=customXml/item19.xml><?xml version="1.0" encoding="utf-8"?>
<TemplafySlideFormConfiguration><![CDATA[{"formFields":[],"formDataEntries":[]}]]></TemplafySlideFormConfiguration>
</file>

<file path=customXml/item2.xml><?xml version="1.0" encoding="utf-8"?>
<?mso-contentType ?>
<FormTemplates xmlns="http://schemas.microsoft.com/sharepoint/v3/contenttype/forms">
  <Display>DocumentLibraryForm</Display>
  <Edit>DocumentLibraryForm</Edit>
  <New>DocumentLibraryForm</New>
</FormTemplates>
</file>

<file path=customXml/item20.xml><?xml version="1.0" encoding="utf-8"?>
<TemplafySlideFormConfiguration><![CDATA[{"formFields":[],"formDataEntries":[]}]]></TemplafySlideFormConfiguration>
</file>

<file path=customXml/item21.xml><?xml version="1.0" encoding="utf-8"?>
<TemplafySlideTemplateConfiguration><![CDATA[{"slideVersion":1,"isValidatorEnabled":false,"isLocked":false,"elementsMetadata":[],"slideId":"1117116578502017043","enableDocumentContentUpdater":false,"version":"2.0"}]]></TemplafySlideTemplateConfiguration>
</file>

<file path=customXml/item22.xml><?xml version="1.0" encoding="utf-8"?>
<TemplafySlideTemplateConfiguration><![CDATA[{"slideVersion":1,"isValidatorEnabled":false,"isLocked":false,"elementsMetadata":[],"slideId":"1117116578502017043","enableDocumentContentUpdater":false,"version":"2.0"}]]></TemplafySlideTemplateConfiguration>
</file>

<file path=customXml/item23.xml><?xml version="1.0" encoding="utf-8"?>
<TemplafySlideFormConfiguration><![CDATA[{"formFields":[],"formDataEntries":[]}]]></TemplafySlideFormConfiguration>
</file>

<file path=customXml/item24.xml><?xml version="1.0" encoding="utf-8"?>
<TemplafySlideFormConfiguration><![CDATA[{"formFields":[],"formDataEntries":[]}]]></TemplafySlideFormConfiguration>
</file>

<file path=customXml/item25.xml><?xml version="1.0" encoding="utf-8"?>
<TemplafySlideTemplateConfiguration><![CDATA[{"slideVersion":1,"isValidatorEnabled":false,"isLocked":false,"elementsMetadata":[],"slideId":"1117116578502017043","enableDocumentContentUpdater":false,"version":"2.0"}]]></TemplafySlideTemplateConfiguration>
</file>

<file path=customXml/item26.xml><?xml version="1.0" encoding="utf-8"?>
<?mso-contentType ?>
<SharedContentType xmlns="Microsoft.SharePoint.Taxonomy.ContentTypeSync" SourceId="599de3cb-4d49-453d-b800-5d7115dc628a" ContentTypeId="0x0101005B474B5874136940B1FCFFA385B6F80C" PreviousValue="false"/>
</file>

<file path=customXml/item27.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TemplafyTemplateConfiguration><![CDATA[{"elementsMetadata":[{"type":"shape","id":"3e27dee2-7e4c-484d-b1b1-e4a9ccca2c0e","elementConfiguration":{"binding":"{{Form.Classification.ShowName}}","visibility":"","type":"text","disableUpdates":false}},{"type":"shape","id":"3da18275-0fca-4f0f-8e14-9460c5894079","elementConfiguration":{"binding":"{{Form.PresentationTitle}}","visibility":"","type":"text","disableUpdates":false}},{"type":"shape","id":"ecd09f05-f408-4280-b472-2582ec9faa98","elementConfiguration":{"binding":"{{UserProfile.ServiceLine}}","visibility":"","type":"text","disableUpdates":false}},{"type":"shape","id":"3295c6cd-93e5-4427-8827-93ed69ed05c7","elementConfiguration":{"binding":"{{Form.Classification.ShowName}}","visibility":"","type":"text","disableUpdates":false}},{"type":"shape","id":"053ea910-81d3-4a85-8884-ffeb017aa1f6","elementConfiguration":{"binding":"{{Form.PresentationTitle}}","visibility":"","type":"text","disableUpdates":false}},{"type":"shape","id":"33ef4f51-5325-4371-9c4a-40b1bb915f05","elementConfiguration":{"binding":"{{UserProfile.ServiceLine}}","visibility":"","type":"text","disableUpdates":false}},{"type":"shape","id":"c8b27873-5e0d-4bff-afbd-4c2fa86adb66","elementConfiguration":{"inheritDimensions":"{{InheritDimensions.InheritNone}}","width":"6.35 cm","height":"","image":"{{DataSources.LegalEntitiesDisclaimersLogoNames[UserProfile.CompanyName].Pp_LogoWhite.Image}}","visibility":"","type":"image","disableUpdates":false}},{"type":"shape","id":"634f2f76-484b-4c72-b5e9-664ffd34ec74","elementConfiguration":{"inheritDimensions":"{{InheritDimensions.InheritNone}}","width":"6.35 cm","height":"","image":"{{DataSources.LegalEntitiesDisclaimersLogoNames[UserProfile.CompanyName].Pp_LogoWhite.Image}}","visibility":"","type":"image","disableUpdates":false}},{"type":"shape","id":"584d6c0a-e80e-44ee-ba9d-3e0db5c00480","elementConfiguration":{"binding":"{{StringJoin(\" \",Form.Disclaimer.Disclaimer, StringJoin(\" \", \"©\", StringJoin(\"\", FormatDateTime(Now(),\"yyyy\"), \".\"), \"Deloitte Touche Tohmatsu.\"))}}","visibility":"","type":"text","disableUpdates":false}},{"type":"shape","id":"bdda9190-370f-4fd0-b22c-2a6c9281a3a1","elementConfiguration":{"binding":"{{Form.Classification.ShowName}}","visibility":"","type":"text","disableUpdates":false}},{"type":"shape","id":"3e24bbb5-8757-4c7f-aa62-e4af902fbb00","elementConfiguration":{"binding":"{{Form.PresentationTitle}}","visibility":"","type":"text","disableUpdates":false}},{"type":"shape","id":"4241ffb7-e2ad-466c-a990-ff165c94eed6","elementConfiguration":{"binding":"{{UserProfile.ServiceLine}}","visibility":"","type":"text","disableUpdates":false}},{"type":"shape","id":"a312e908-49ba-470e-b0aa-dc8712d37709","elementConfiguration":{"binding":"{{Form.Classification.ShowName}}","visibility":"","type":"text","disableUpdates":false}},{"type":"shape","id":"f592e10b-2ab5-401b-93fc-6b4b3231d1a3","elementConfiguration":{"binding":"{{Form.PresentationTitle}}","visibility":"","type":"text","disableUpdates":false}},{"type":"shape","id":"3be57340-03f0-448b-8e58-b22889de8df6","elementConfiguration":{"binding":"{{UserProfile.ServiceLine}}","visibility":"","type":"text","disableUpdates":false}},{"type":"shape","id":"590a03f3-e33e-42cc-b869-0952599392d7","elementConfiguration":{"inheritDimensions":"{{InheritDimensions.InheritNone}}","width":"6.35 cm","height":"","image":"{{DataSources.LegalEntitiesDisclaimersLogoNames[UserProfile.CompanyName].Pp_LogoBlack.Image}}","visibility":"","type":"image","disableUpdates":false}},{"type":"shape","id":"fe7f27ff-c07b-4466-a2c9-e6eb9ebdd38f","elementConfiguration":{"binding":"{{Form.Classification.ShowName}}","visibility":"","type":"text","disableUpdates":false}},{"type":"shape","id":"79fd7f6c-ce6d-4552-b5af-2b81d7d19dd4","elementConfiguration":{"binding":"{{Form.PresentationTitle}}","visibility":"","type":"text","disableUpdates":false}},{"type":"shape","id":"29dd5961-44d8-4481-a11a-bb4a19e71dd2","elementConfiguration":{"binding":"{{UserProfile.ServiceLine}}","visibility":"","type":"text","disableUpdates":false}},{"type":"shape","id":"c01bf715-72a0-422e-bbd2-06b3a8806067","elementConfiguration":{"binding":"{{StringJoin(\" \",Form.Disclaimer.Disclaimer, StringJoin(\" \", \"©\", StringJoin(\"\", FormatDateTime(Now(),\"yyyy\"), \".\"), \"Deloitte Touche Tohmatsu.\"))}}","visibility":"","type":"text","disableUpdates":false}},{"type":"shape","id":"651bdb96-f731-466a-9d20-852dd6a0f2ad","elementConfiguration":{"inheritDimensions":"{{InheritDimensions.InheritNone}}","width":"6.35 cm","height":"","image":"{{DataSources.LegalEntitiesDisclaimersLogoNames[UserProfile.CompanyName].Pp_LogoBlack.Image}}","visibility":"","type":"image","disableUpdates":false}},{"type":"shape","id":"a1b4fcac-255c-439a-86f8-9b29a87be6d1","elementConfiguration":{"binding":"{{Form.Classification.ShowName}}","visibility":"","type":"text","disableUpdates":false}},{"type":"shape","id":"c72cad7f-758e-4f1f-8a83-f8c0bb68aea5","elementConfiguration":{"binding":"{{Form.PresentationTitle}}","visibility":"","type":"text","disableUpdates":false}},{"type":"shape","id":"dead7687-f7f2-4547-b8f3-3eead3945e7a","elementConfiguration":{"binding":"{{UserProfile.ServiceLine}}","visibility":"","type":"text","disableUpdates":false}}],"transformationConfigurations":[],"templateName":"Widescreen 16_9 (full)","templateDescription":"","enableDocumentContentUpdater":false,"version":"2.0"}]]></TemplafyTemplateConfiguration>
</file>

<file path=customXml/item5.xml><?xml version="1.0" encoding="utf-8"?>
<TemplafyFormConfiguration><![CDATA[{"formFields":[{"distinct":true,"hideIfNoUserInteractionRequired":false,"required":true,"defaultValue":"2","autoSelectFirstOption":false,"helpTexts":{"prefix":"","postfix":""},"spacing":{},"shareValue":false,"type":"dropDown","dataSourceName":"Confidentiality","dataSourceFieldName":"Name","name":"Classification","label":"Classification"},{"distinct":true,"hideIfNoUserInteractionRequired":false,"required":false,"autoSelectFirstOption":false,"helpTexts":{"prefix":"","postfix":""},"spacing":{},"shareValue":false,"type":"dropDown","dataSourceName":"Disclaimers","dataSourceFieldName":"InternalExternal","name":"Disclaimer","label":"Audience"},{"required":false,"placeholder":"","lines":1,"helpTexts":{},"spacing":{},"shareValue":false,"type":"textBox","name":"PresentationTitle","label":"Presentation title"}],"formDataEntries":[{"name":"Classification","value":"g+82eU7XFtC2I5cIbZcjjqqXSfEEOqnjkPEmRjMjNas="},{"name":"Disclaimer","value":"vQiEy/OI7BTNdnfNJXE+7fChHEv2tpWm2VG7/haDOCg="},{"name":"PresentationTitle","value":"p8iK/NJflvfxFblMv5FOQA=="}]}]]></TemplafyFormConfiguration>
</file>

<file path=customXml/item6.xml><?xml version="1.0" encoding="utf-8"?>
<TemplafySlideFormConfiguration><![CDATA[{"formFields":[],"formDataEntries":[]}]]></TemplafySlideFormConfiguration>
</file>

<file path=customXml/item7.xml><?xml version="1.0" encoding="utf-8"?>
<TemplafySlideTemplateConfiguration><![CDATA[{"slideVersion":1,"isValidatorEnabled":false,"isLocked":false,"elementsMetadata":[{"type":"shape","elementConfiguration":{"inheritDimensions":"{{InheritDimensions.InheritNone}}","width":"6.35 cm","height":"","image":"{{DataSources.LegalEntitiesDisclaimersLogoNames[UserProfile.CompanyName].Pp_LogoBlack.Image}}","visibility":"","type":"image","disableUpdates":false}}],"slideId":"1117116578502017027","enableDocumentContentUpdater":false,"version":"2.0"}]]></TemplafySlideTemplateConfiguration>
</file>

<file path=customXml/item8.xml><?xml version="1.0" encoding="utf-8"?>
<TemplafySlideTemplateConfiguration><![CDATA[{"slideVersion":1,"isValidatorEnabled":false,"isLocked":false,"elementsMetadata":[],"slideId":"1117116578502017031","enableDocumentContentUpdater":false,"version":"2.0"}]]></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97D24F8D-9FB5-4E43-9A7D-9FC28E7756E5}">
  <ds:schemaRef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dda24b63-c002-46c2-b8a5-f2329012e845"/>
    <ds:schemaRef ds:uri="http://schemas.microsoft.com/office/infopath/2007/PartnerControls"/>
    <ds:schemaRef ds:uri="6f970924-b915-492e-bfdb-ebbb49cca1e0"/>
    <ds:schemaRef ds:uri="http://www.w3.org/XML/1998/namespace"/>
    <ds:schemaRef ds:uri="http://purl.org/dc/dcmitype/"/>
    <ds:schemaRef ds:uri="fe0e463f-46c1-4b5a-aeae-2e65b5901510"/>
  </ds:schemaRefs>
</ds:datastoreItem>
</file>

<file path=customXml/itemProps10.xml><?xml version="1.0" encoding="utf-8"?>
<ds:datastoreItem xmlns:ds="http://schemas.openxmlformats.org/officeDocument/2006/customXml" ds:itemID="{3A513F4D-C93D-4BBB-96AE-2BF433C9C8E3}">
  <ds:schemaRefs/>
</ds:datastoreItem>
</file>

<file path=customXml/itemProps11.xml><?xml version="1.0" encoding="utf-8"?>
<ds:datastoreItem xmlns:ds="http://schemas.openxmlformats.org/officeDocument/2006/customXml" ds:itemID="{A07B2F1F-35C2-4653-AFD7-AFA396C66B96}">
  <ds:schemaRefs/>
</ds:datastoreItem>
</file>

<file path=customXml/itemProps12.xml><?xml version="1.0" encoding="utf-8"?>
<ds:datastoreItem xmlns:ds="http://schemas.openxmlformats.org/officeDocument/2006/customXml" ds:itemID="{596481C3-C307-4DA4-A3AB-74CF0198FBB2}">
  <ds:schemaRefs/>
</ds:datastoreItem>
</file>

<file path=customXml/itemProps13.xml><?xml version="1.0" encoding="utf-8"?>
<ds:datastoreItem xmlns:ds="http://schemas.openxmlformats.org/officeDocument/2006/customXml" ds:itemID="{5BE1B655-61A6-45CA-A1AF-C060604FE1C5}">
  <ds:schemaRefs/>
</ds:datastoreItem>
</file>

<file path=customXml/itemProps14.xml><?xml version="1.0" encoding="utf-8"?>
<ds:datastoreItem xmlns:ds="http://schemas.openxmlformats.org/officeDocument/2006/customXml" ds:itemID="{20F0C3C0-758E-44EB-BF3A-41A6643F36F9}">
  <ds:schemaRefs/>
</ds:datastoreItem>
</file>

<file path=customXml/itemProps15.xml><?xml version="1.0" encoding="utf-8"?>
<ds:datastoreItem xmlns:ds="http://schemas.openxmlformats.org/officeDocument/2006/customXml" ds:itemID="{FD14BE27-6836-417C-A5F3-9A6BC1EDDA98}">
  <ds:schemaRefs/>
</ds:datastoreItem>
</file>

<file path=customXml/itemProps16.xml><?xml version="1.0" encoding="utf-8"?>
<ds:datastoreItem xmlns:ds="http://schemas.openxmlformats.org/officeDocument/2006/customXml" ds:itemID="{3C768F18-CA36-4ACA-81A6-9EBBA5836BBD}">
  <ds:schemaRefs/>
</ds:datastoreItem>
</file>

<file path=customXml/itemProps17.xml><?xml version="1.0" encoding="utf-8"?>
<ds:datastoreItem xmlns:ds="http://schemas.openxmlformats.org/officeDocument/2006/customXml" ds:itemID="{FCB7D371-B73E-4BB6-B2BD-6100CCC62A1F}">
  <ds:schemaRefs/>
</ds:datastoreItem>
</file>

<file path=customXml/itemProps18.xml><?xml version="1.0" encoding="utf-8"?>
<ds:datastoreItem xmlns:ds="http://schemas.openxmlformats.org/officeDocument/2006/customXml" ds:itemID="{55894563-9984-4C36-B805-C0377C087053}">
  <ds:schemaRefs/>
</ds:datastoreItem>
</file>

<file path=customXml/itemProps19.xml><?xml version="1.0" encoding="utf-8"?>
<ds:datastoreItem xmlns:ds="http://schemas.openxmlformats.org/officeDocument/2006/customXml" ds:itemID="{1D92160B-383A-4FD8-B4CB-E509E80A7AED}">
  <ds:schemaRefs/>
</ds:datastoreItem>
</file>

<file path=customXml/itemProps2.xml><?xml version="1.0" encoding="utf-8"?>
<ds:datastoreItem xmlns:ds="http://schemas.openxmlformats.org/officeDocument/2006/customXml" ds:itemID="{241FAD37-CBC6-4152-BC34-870523F349A6}">
  <ds:schemaRefs>
    <ds:schemaRef ds:uri="http://schemas.microsoft.com/sharepoint/v3/contenttype/forms"/>
  </ds:schemaRefs>
</ds:datastoreItem>
</file>

<file path=customXml/itemProps20.xml><?xml version="1.0" encoding="utf-8"?>
<ds:datastoreItem xmlns:ds="http://schemas.openxmlformats.org/officeDocument/2006/customXml" ds:itemID="{F1E89E89-DED8-4FFF-8B6E-8B6B2444D096}">
  <ds:schemaRefs/>
</ds:datastoreItem>
</file>

<file path=customXml/itemProps21.xml><?xml version="1.0" encoding="utf-8"?>
<ds:datastoreItem xmlns:ds="http://schemas.openxmlformats.org/officeDocument/2006/customXml" ds:itemID="{E8B8263E-E29C-4FC9-8451-374A9A567B0E}">
  <ds:schemaRefs/>
</ds:datastoreItem>
</file>

<file path=customXml/itemProps22.xml><?xml version="1.0" encoding="utf-8"?>
<ds:datastoreItem xmlns:ds="http://schemas.openxmlformats.org/officeDocument/2006/customXml" ds:itemID="{E76A979A-AF63-449A-8725-513F13CCB565}">
  <ds:schemaRefs/>
</ds:datastoreItem>
</file>

<file path=customXml/itemProps23.xml><?xml version="1.0" encoding="utf-8"?>
<ds:datastoreItem xmlns:ds="http://schemas.openxmlformats.org/officeDocument/2006/customXml" ds:itemID="{A42A88DE-D781-4626-9161-445FF276CAB8}">
  <ds:schemaRefs/>
</ds:datastoreItem>
</file>

<file path=customXml/itemProps24.xml><?xml version="1.0" encoding="utf-8"?>
<ds:datastoreItem xmlns:ds="http://schemas.openxmlformats.org/officeDocument/2006/customXml" ds:itemID="{80DB1727-2233-4CCE-8881-0726CE95313B}">
  <ds:schemaRefs/>
</ds:datastoreItem>
</file>

<file path=customXml/itemProps25.xml><?xml version="1.0" encoding="utf-8"?>
<ds:datastoreItem xmlns:ds="http://schemas.openxmlformats.org/officeDocument/2006/customXml" ds:itemID="{7178B280-610A-4EBE-B59B-F1E46FD40144}">
  <ds:schemaRefs/>
</ds:datastoreItem>
</file>

<file path=customXml/itemProps26.xml><?xml version="1.0" encoding="utf-8"?>
<ds:datastoreItem xmlns:ds="http://schemas.openxmlformats.org/officeDocument/2006/customXml" ds:itemID="{13EFAC42-915D-480D-A008-7B24F0239B94}"/>
</file>

<file path=customXml/itemProps27.xml><?xml version="1.0" encoding="utf-8"?>
<ds:datastoreItem xmlns:ds="http://schemas.openxmlformats.org/officeDocument/2006/customXml" ds:itemID="{CD364724-5CF6-4ABB-A145-3569B7B5DA1B}"/>
</file>

<file path=customXml/itemProps3.xml><?xml version="1.0" encoding="utf-8"?>
<ds:datastoreItem xmlns:ds="http://schemas.openxmlformats.org/officeDocument/2006/customXml" ds:itemID="{A421DA5D-A355-4134-8FA1-DBA8C74D6BE0}"/>
</file>

<file path=customXml/itemProps4.xml><?xml version="1.0" encoding="utf-8"?>
<ds:datastoreItem xmlns:ds="http://schemas.openxmlformats.org/officeDocument/2006/customXml" ds:itemID="{5A2EEEC2-9B46-41D4-B804-942DE12D7F3C}">
  <ds:schemaRefs/>
</ds:datastoreItem>
</file>

<file path=customXml/itemProps5.xml><?xml version="1.0" encoding="utf-8"?>
<ds:datastoreItem xmlns:ds="http://schemas.openxmlformats.org/officeDocument/2006/customXml" ds:itemID="{19B2E489-14E1-4569-8E2E-8283F3B95211}">
  <ds:schemaRefs/>
</ds:datastoreItem>
</file>

<file path=customXml/itemProps6.xml><?xml version="1.0" encoding="utf-8"?>
<ds:datastoreItem xmlns:ds="http://schemas.openxmlformats.org/officeDocument/2006/customXml" ds:itemID="{47685894-DC85-4B37-973C-ED30EC5D04D7}">
  <ds:schemaRefs/>
</ds:datastoreItem>
</file>

<file path=customXml/itemProps7.xml><?xml version="1.0" encoding="utf-8"?>
<ds:datastoreItem xmlns:ds="http://schemas.openxmlformats.org/officeDocument/2006/customXml" ds:itemID="{58D5E3F5-A29F-4F8D-8D8C-699E0C978A51}">
  <ds:schemaRefs/>
</ds:datastoreItem>
</file>

<file path=customXml/itemProps8.xml><?xml version="1.0" encoding="utf-8"?>
<ds:datastoreItem xmlns:ds="http://schemas.openxmlformats.org/officeDocument/2006/customXml" ds:itemID="{84FA05F3-628A-41B4-8DDA-F9BC64FB224E}">
  <ds:schemaRefs/>
</ds:datastoreItem>
</file>

<file path=customXml/itemProps9.xml><?xml version="1.0" encoding="utf-8"?>
<ds:datastoreItem xmlns:ds="http://schemas.openxmlformats.org/officeDocument/2006/customXml" ds:itemID="{8EFAFFD5-8792-444F-AFC5-84ADA5F52D97}">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Deloitte_16_9_Onscreen_Dynamic</Template>
  <TotalTime>2772</TotalTime>
  <Words>2906</Words>
  <Application>Microsoft Office PowerPoint</Application>
  <PresentationFormat>Widescreen</PresentationFormat>
  <Paragraphs>205</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Verdana</vt:lpstr>
      <vt:lpstr>Wingdings</vt:lpstr>
      <vt:lpstr>Wingdings 2</vt:lpstr>
      <vt:lpstr>1_Deloitte Brand Theme</vt:lpstr>
      <vt:lpstr>Economic History, Risk Appetite &amp; Corporate Governance</vt:lpstr>
      <vt:lpstr>Outline</vt:lpstr>
      <vt:lpstr>Brief History of General Motors Corporation</vt:lpstr>
      <vt:lpstr>Some Definitions…</vt:lpstr>
      <vt:lpstr>Regulatory Perspective: APRA &amp; OFSI</vt:lpstr>
      <vt:lpstr>What are the benefits?</vt:lpstr>
      <vt:lpstr>Some of the Consequences of Missing the Target </vt:lpstr>
      <vt:lpstr>Governance &amp; the RAS</vt:lpstr>
      <vt:lpstr>Risk Appetite &amp; Reconciling “decentralisation with coordinated control”</vt:lpstr>
      <vt:lpstr>Some Suggestions </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Lessons from Economic History on Implementing Risk Management Frameworks</dc:title>
  <dc:creator>Jason Gordon</dc:creator>
  <cp:lastModifiedBy>Gordon, Jason</cp:lastModifiedBy>
  <cp:revision>37</cp:revision>
  <dcterms:created xsi:type="dcterms:W3CDTF">2026-05-22T12:53:55Z</dcterms:created>
  <dcterms:modified xsi:type="dcterms:W3CDTF">2026-05-24T02:48:48Z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SIP_Label_ea60d57e-af5b-4752-ac57-3e4f28ca11dc_Enabled">
    <vt:lpwstr>true</vt:lpwstr>
  </property>
  <property fmtid="{D5CDD505-2E9C-101B-9397-08002B2CF9AE}" pid="4" name="MSIP_Label_ea60d57e-af5b-4752-ac57-3e4f28ca11dc_SetDate">
    <vt:lpwstr>2021-01-11T01:48:15Z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0037cb6b-6802-490e-aecf-c2dc124682b1</vt:lpwstr>
  </property>
  <property fmtid="{D5CDD505-2E9C-101B-9397-08002B2CF9AE}" pid="9" name="MSIP_Label_ea60d57e-af5b-4752-ac57-3e4f28ca11dc_ContentBits">
    <vt:lpwstr>0</vt:lpwstr>
  </property>
  <property fmtid="{D5CDD505-2E9C-101B-9397-08002B2CF9AE}" pid="10" name="TemplafyTimeStamp">
    <vt:lpwstr>2025-02-14T04:51:24</vt:lpwstr>
  </property>
  <property fmtid="{D5CDD505-2E9C-101B-9397-08002B2CF9AE}" pid="11" name="TemplafyTenantId">
    <vt:lpwstr>deloitteaus</vt:lpwstr>
  </property>
  <property fmtid="{D5CDD505-2E9C-101B-9397-08002B2CF9AE}" pid="12" name="TemplafyTemplateId">
    <vt:lpwstr>1117116527064121348</vt:lpwstr>
  </property>
  <property fmtid="{D5CDD505-2E9C-101B-9397-08002B2CF9AE}" pid="13" name="TemplafyUserProfileId">
    <vt:lpwstr>729423118146469889</vt:lpwstr>
  </property>
  <property fmtid="{D5CDD505-2E9C-101B-9397-08002B2CF9AE}" pid="14" name="TemplafyLanguageCode">
    <vt:lpwstr>en-AU</vt:lpwstr>
  </property>
  <property fmtid="{D5CDD505-2E9C-101B-9397-08002B2CF9AE}" pid="15" name="TemplafyFromBlank">
    <vt:bool>false</vt:bool>
  </property>
  <property fmtid="{D5CDD505-2E9C-101B-9397-08002B2CF9AE}" pid="16" name="_dlc_DocIdItemGuid">
    <vt:lpwstr>303a0eb3-6c6e-4562-9e35-66f0d34d98f3</vt:lpwstr>
  </property>
  <property fmtid="{D5CDD505-2E9C-101B-9397-08002B2CF9AE}" pid="17" name="MediaServiceImageTags">
    <vt:lpwstr/>
  </property>
  <property fmtid="{D5CDD505-2E9C-101B-9397-08002B2CF9AE}" pid="18" name="Prototype_Education_Programs">
    <vt:lpwstr/>
  </property>
  <property fmtid="{D5CDD505-2E9C-101B-9397-08002B2CF9AE}" pid="19" name="Prototype_CPD_Activity_Format">
    <vt:lpwstr>33;#Presentation Slides|d40094d7-41bb-4670-ae67-14554674b2a3</vt:lpwstr>
  </property>
  <property fmtid="{D5CDD505-2E9C-101B-9397-08002B2CF9AE}" pid="20" name="Prototype_Practice_Area">
    <vt:lpwstr>26;#Risk Management|60753097-2a14-46e3-b374-f14a101be12e</vt:lpwstr>
  </property>
  <property fmtid="{D5CDD505-2E9C-101B-9397-08002B2CF9AE}" pid="21" name="Prototype_Content_Types">
    <vt:lpwstr>29;#Presentation slides|82514a72-d478-4557-818e-561b0f30fbaf</vt:lpwstr>
  </property>
  <property fmtid="{D5CDD505-2E9C-101B-9397-08002B2CF9AE}" pid="22" name="Prototype_Tags">
    <vt:lpwstr>40;#Past Event|81820cd3-45f0-44e5-97c3-ef5505ffe26e;#97;#All Actuaries Summit|57ed7ee8-003a-406d-a47c-605a474390f3</vt:lpwstr>
  </property>
  <property fmtid="{D5CDD505-2E9C-101B-9397-08002B2CF9AE}" pid="23" name="lcf76f155ced4ddcb4097134ff3c332f">
    <vt:lpwstr/>
  </property>
  <property fmtid="{D5CDD505-2E9C-101B-9397-08002B2CF9AE}" pid="24" name="Prototype_Event_Types">
    <vt:lpwstr>38;#Major Events|741f9fd0-c1f0-4e98-ad79-70afc16eedf5</vt:lpwstr>
  </property>
</Properties>
</file>