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notesSlides/notesSlide11.xml" ContentType="application/vnd.openxmlformats-officedocument.presentationml.notesSlide+xml"/>
  <Override PartName="/ppt/tags/tag24.xml" ContentType="application/vnd.openxmlformats-officedocument.presentationml.tags+xml"/>
  <Override PartName="/ppt/slideLayouts/slideLayout4.xml" ContentType="application/vnd.openxmlformats-officedocument.presentationml.slideLayout+xml"/>
  <Override PartName="/ppt/notesSlides/notesSlide26.xml" ContentType="application/vnd.openxmlformats-officedocument.presentationml.notesSlide+xml"/>
  <Override PartName="/customXml/itemProps1.xml" ContentType="application/vnd.openxmlformats-officedocument.customXmlProperties+xml"/>
  <Override PartName="/ppt/tags/tag10.xml" ContentType="application/vnd.openxmlformats-officedocument.presentationml.tags+xml"/>
  <Override PartName="/customXml/itemProps2.xml" ContentType="application/vnd.openxmlformats-officedocument.customXmlProperties+xml"/>
  <Override PartName="/ppt/tags/tag2.xml" ContentType="application/vnd.openxmlformats-officedocument.presentationml.tags+xml"/>
  <Override PartName="/customXml/itemProps3.xml" ContentType="application/vnd.openxmlformats-officedocument.customXmlProperties+xml"/>
  <Override PartName="/ppt/notesSlides/notesSlide30.xml" ContentType="application/vnd.openxmlformats-officedocument.presentationml.notesSlide+xml"/>
  <Override PartName="/ppt/tags/tag16.xml" ContentType="application/vnd.openxmlformats-officedocument.presentationml.tags+xml"/>
  <Override PartName="/customXml/itemProps4.xml" ContentType="application/vnd.openxmlformats-officedocument.customXmlProperties+xml"/>
  <Override PartName="/docProps/app.xml" ContentType="application/vnd.openxmlformats-officedocument.extended-properties+xml"/>
  <Override PartName="/ppt/tags/tag12.xml" ContentType="application/vnd.openxmlformats-officedocument.presentationml.tags+xml"/>
  <Override PartName="/ppt/authors.xml" ContentType="application/vnd.ms-powerpoint.authors+xml"/>
  <Override PartName="/ppt/charts/chart1.xml" ContentType="application/vnd.openxmlformats-officedocument.drawingml.chart+xml"/>
  <Override PartName="/ppt/charts/style3.xml" ContentType="application/vnd.ms-office.chartstyle+xml"/>
  <Override PartName="/ppt/charts/chart2.xml" ContentType="application/vnd.openxmlformats-officedocument.drawingml.chart+xml"/>
  <Override PartName="/ppt/slideLayouts/slideLayout12.xml" ContentType="application/vnd.openxmlformats-officedocument.presentationml.slideLayout+xml"/>
  <Override PartName="/ppt/slides/slide16.xml" ContentType="application/vnd.openxmlformats-officedocument.presentationml.slide+xml"/>
  <Override PartName="/ppt/charts/style2.xml" ContentType="application/vnd.ms-office.chartstyle+xml"/>
  <Override PartName="/ppt/slideLayouts/slideLayout1.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style1.xml" ContentType="application/vnd.ms-office.chartstyle+xml"/>
  <Override PartName="/ppt/slideLayouts/slideLayout2.xml" ContentType="application/vnd.openxmlformats-officedocument.presentationml.slideLayout+xml"/>
  <Override PartName="/ppt/charts/style4.xml" ContentType="application/vnd.ms-office.chartstyle+xml"/>
  <Override PartName="/ppt/slideLayouts/slideLayout7.xml" ContentType="application/vnd.openxmlformats-officedocument.presentationml.slideLayout+xml"/>
  <Override PartName="/ppt/tags/tag14.xml" ContentType="application/vnd.openxmlformats-officedocument.presentationml.tags+xml"/>
  <Override PartName="/ppt/notesSlides/notesSlide33.xml" ContentType="application/vnd.openxmlformats-officedocument.presentationml.notesSlide+xml"/>
  <Override PartName="/ppt/tags/tag9.xml" ContentType="application/vnd.openxmlformats-officedocument.presentationml.tags+xml"/>
  <Override PartName="/ppt/tags/tag29.xml" ContentType="application/vnd.openxmlformats-officedocument.presentationml.tags+xml"/>
  <Override PartName="/ppt/tags/tag5.xml" ContentType="application/vnd.openxmlformats-officedocument.presentationml.tags+xml"/>
  <Override PartName="/ppt/slides/slide24.xml" ContentType="application/vnd.openxmlformats-officedocument.presentationml.slide+xml"/>
  <Override PartName="/ppt/notesSlides/notesSlide8.xml" ContentType="application/vnd.openxmlformats-officedocument.presentationml.notesSlide+xml"/>
  <Override PartName="/ppt/slides/slide18.xml" ContentType="application/vnd.openxmlformats-officedocument.presentationml.slide+xml"/>
  <Override PartName="/ppt/tags/tag22.xml" ContentType="application/vnd.openxmlformats-officedocument.presentationml.tags+xml"/>
  <Override PartName="/ppt/tags/tag6.xml" ContentType="application/vnd.openxmlformats-officedocument.presentationml.tags+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s/slide33.xml" ContentType="application/vnd.openxmlformats-officedocument.presentationml.slide+xml"/>
  <Override PartName="/ppt/notesSlides/notesSlide17.xml" ContentType="application/vnd.openxmlformats-officedocument.presentationml.notesSlide+xml"/>
  <Override PartName="/ppt/slideLayouts/slideLayout25.xml" ContentType="application/vnd.openxmlformats-officedocument.presentationml.slideLayout+xml"/>
  <Override PartName="/ppt/slides/slide29.xml" ContentType="application/vnd.openxmlformats-officedocument.presentationml.slide+xml"/>
  <Override PartName="/ppt/notesSlides/notesSlide31.xml" ContentType="application/vnd.openxmlformats-officedocument.presentationml.notesSlide+xml"/>
  <Override PartName="/ppt/notesMasters/notesMaster1.xml" ContentType="application/vnd.openxmlformats-officedocument.presentationml.notesMaster+xml"/>
  <Override PartName="/ppt/notesSlides/notesSlide13.xml" ContentType="application/vnd.openxmlformats-officedocument.presentationml.notesSlide+xml"/>
  <Override PartName="/ppt/slides/slide23.xml" ContentType="application/vnd.openxmlformats-officedocument.presentationml.slide+xml"/>
  <Override PartName="/ppt/slides/slide31.xml" ContentType="application/vnd.openxmlformats-officedocument.presentationml.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5.xml" ContentType="application/vnd.openxmlformats-officedocument.presentationml.slide+xml"/>
  <Override PartName="/ppt/slides/slide32.xml" ContentType="application/vnd.openxmlformats-officedocument.presentationml.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2.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presentation.xml" ContentType="application/vnd.openxmlformats-officedocument.presentationml.presentation.main+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notesSlides/notesSlide9.xml" ContentType="application/vnd.openxmlformats-officedocument.presentationml.notesSlide+xml"/>
  <Override PartName="/ppt/presProps.xml" ContentType="application/vnd.openxmlformats-officedocument.presentationml.presProps+xml"/>
  <Override PartName="/ppt/slideLayouts/slideLayout21.xml" ContentType="application/vnd.openxmlformats-officedocument.presentationml.slideLayout+xml"/>
  <Override PartName="/ppt/slides/slide35.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13.xml" ContentType="application/vnd.openxmlformats-officedocument.presentationml.slideLayout+xml"/>
  <Override PartName="/ppt/slides/slide1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15.xml" ContentType="application/vnd.openxmlformats-officedocument.presentationml.slideLayout+xml"/>
  <Override PartName="/ppt/slides/slide11.xml" ContentType="application/vnd.openxmlformats-officedocument.presentationml.slide+xml"/>
  <Override PartName="/ppt/slideLayouts/slideLayout16.xml" ContentType="application/vnd.openxmlformats-officedocument.presentationml.slideLayout+xml"/>
  <Override PartName="/ppt/slides/slide12.xml" ContentType="application/vnd.openxmlformats-officedocument.presentationml.slide+xml"/>
  <Override PartName="/ppt/slideLayouts/slideLayout17.xml" ContentType="application/vnd.openxmlformats-officedocument.presentationml.slideLayout+xml"/>
  <Override PartName="/ppt/slides/slide13.xml" ContentType="application/vnd.openxmlformats-officedocument.presentationml.slide+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s/slide28.xml" ContentType="application/vnd.openxmlformats-officedocument.presentationml.slide+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slide27.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Override PartName="/ppt/tags/tag18.xml" ContentType="application/vnd.openxmlformats-officedocument.presentationml.tags+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0.xml" ContentType="application/vnd.openxmlformats-officedocument.presentationml.slide+xml"/>
  <Override PartName="/ppt/slides/slide34.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1.xml" ContentType="application/vnd.openxmlformats-officedocument.presentationml.tags+xml"/>
  <Override PartName="/ppt/tags/tag13.xml" ContentType="application/vnd.openxmlformats-officedocument.presentationml.tags+xml"/>
  <Override PartName="/ppt/tags/tag15.xml" ContentType="application/vnd.openxmlformats-officedocument.presentationml.tags+xml"/>
  <Override PartName="/ppt/tags/tag17.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3.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slideLayouts/slideLayout39.xml" ContentType="application/vnd.openxmlformats-officedocument.presentationml.slideLayout+xml"/>
  <Override PartName="/ppt/slideLayouts/slideLayout29.xml" ContentType="application/vnd.openxmlformats-officedocument.presentationml.slideLayout+xml"/>
  <Override PartName="/ppt/slideLayouts/slideLayout37.xml" ContentType="application/vnd.openxmlformats-officedocument.presentationml.slideLayout+xml"/>
  <Override PartName="/ppt/changesInfos/changesInfo1.xml" ContentType="application/vnd.ms-powerpoint.changesinfo+xml"/>
  <Override PartName="/ppt/slideLayouts/slideLayout34.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32.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8.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1.xml" ContentType="application/vnd.openxmlformats-officedocument.presentationml.slideLayout+xml"/>
  <Override PartName="/ppt/slideLayouts/slideLayout33.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Masters/slideMaster2.xml" ContentType="application/vnd.openxmlformats-officedocument.presentationml.slideMaster+xml"/>
  <Override PartName="/ppt/theme/theme3.xml" ContentType="application/vnd.openxmlformats-officedocument.theme+xml"/>
  <Override PartName="/ppt/revisionInfo.xml" ContentType="application/vnd.ms-powerpoint.revisioninfo+xml"/>
  <Override PartName="/ppt/slideLayouts/slideLayout46.xml" ContentType="application/vnd.openxmlformats-officedocument.presentationml.slideLayout+xml"/>
  <Override PartName="/ppt/slides/slide39.xml" ContentType="application/vnd.openxmlformats-officedocument.presentationml.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ustom.xml" ContentType="application/vnd.openxmlformats-officedocument.custom-properties+xml"/>
  <Override PartName="/docProps/core.xml" ContentType="application/vnd.openxmlformats-package.core-properties+xml"/>
  <Override PartName="/customXml/itemProps5.xml" ContentType="application/vnd.openxmlformats-officedocument.customXmlProperties+xml"/>
  <Override PartName="/customXml/itemProps6.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5" r:id="rId5"/>
    <p:sldMasterId id="2147483864" r:id="rId6"/>
  </p:sldMasterIdLst>
  <p:notesMasterIdLst>
    <p:notesMasterId r:id="rId46"/>
  </p:notesMasterIdLst>
  <p:sldIdLst>
    <p:sldId id="2147483378" r:id="rId7"/>
    <p:sldId id="2147483281" r:id="rId8"/>
    <p:sldId id="2147138769" r:id="rId9"/>
    <p:sldId id="2147483332" r:id="rId10"/>
    <p:sldId id="2147483269" r:id="rId11"/>
    <p:sldId id="2147483325" r:id="rId12"/>
    <p:sldId id="2147483326" r:id="rId13"/>
    <p:sldId id="2147483328" r:id="rId14"/>
    <p:sldId id="2147483329" r:id="rId15"/>
    <p:sldId id="2147483297" r:id="rId16"/>
    <p:sldId id="2147483321" r:id="rId17"/>
    <p:sldId id="2147483364" r:id="rId18"/>
    <p:sldId id="2147483314" r:id="rId19"/>
    <p:sldId id="2147483386" r:id="rId20"/>
    <p:sldId id="2147483277" r:id="rId21"/>
    <p:sldId id="2147483385" r:id="rId22"/>
    <p:sldId id="2147483379" r:id="rId23"/>
    <p:sldId id="2147483347" r:id="rId24"/>
    <p:sldId id="2147483377" r:id="rId25"/>
    <p:sldId id="2147483393" r:id="rId26"/>
    <p:sldId id="2147483392" r:id="rId27"/>
    <p:sldId id="2147483391" r:id="rId28"/>
    <p:sldId id="2147483390" r:id="rId29"/>
    <p:sldId id="2147483389" r:id="rId30"/>
    <p:sldId id="2147483388" r:id="rId31"/>
    <p:sldId id="2147483387" r:id="rId32"/>
    <p:sldId id="2147483344" r:id="rId33"/>
    <p:sldId id="2147472715" r:id="rId34"/>
    <p:sldId id="2147483380" r:id="rId35"/>
    <p:sldId id="2147483336" r:id="rId36"/>
    <p:sldId id="2147483365" r:id="rId37"/>
    <p:sldId id="2147483366" r:id="rId38"/>
    <p:sldId id="2147483367" r:id="rId39"/>
    <p:sldId id="2147483373" r:id="rId40"/>
    <p:sldId id="2147483374" r:id="rId41"/>
    <p:sldId id="2147483375" r:id="rId42"/>
    <p:sldId id="2147483376" r:id="rId43"/>
    <p:sldId id="2147483372" r:id="rId44"/>
    <p:sldId id="2147483382" r:id="rId45"/>
  </p:sldIdLst>
  <p:sldSz cx="9144000" cy="5143500" type="screen16x9"/>
  <p:notesSz cx="6807200" cy="9939338"/>
  <p:custDataLst>
    <p:tags r:id="rId47"/>
  </p:custDataLst>
  <p:defaultTex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6B0B11-67A0-47AA-58E7-7661B79DC5CE}" name="Orban Prof. Dr. Mathias - Munich-MR" initials="OM" userId="S::morban@munichre.com::939c99e4-8e2a-40c4-b69d-cef6d7d40425" providerId="AD"/>
  <p188:author id="{13062A15-323C-C3D3-4212-DC635D44D55A}" name="Batsirayi Mudzamiri" initials="BM" userId="S::Mudzamiri@allround-media.eu::aae8b84f-45cc-4589-9b36-aa373df46276" providerId="AD"/>
  <p188:author id="{10F87B17-9790-4E0D-0064-3F7A5A30022C}" name="Linfoot Andy - Sydney-MHA" initials="AL" userId="S::ALinfoot@munichre.com::1285cd90-affa-4df0-b854-fc74d757b7a6" providerId="AD"/>
  <p188:author id="{9F7EE440-38CD-457C-0AD6-CF51DDE6CB06}" name="Orban Prof. Dr. Mathias - Munich-MR" initials="MO" userId="S::MOrban@munichre.com::939c99e4-8e2a-40c4-b69d-cef6d7d40425" providerId="AD"/>
  <p188:author id="{CE113C49-6123-B0CB-0157-7C576A2B5699}" name="Clifford Gallant" initials="CG" userId="S::Gallant@allround-media.eu::ba3352e6-eba6-42df-a52b-3e708557345b" providerId="AD"/>
  <p188:author id="{64AC8A49-E691-FAA1-C72B-95FA5083519A}" name="Lösch Eva - Munich-MR" initials="" userId="S::ELoesch@munichre.com::2ad19025-7efc-41e1-b7f1-388ba5aa4769" providerId="AD"/>
  <p188:author id="{EC586C4B-C159-4C76-1A2B-714076851FBA}" name="Karmen Johnstone" initials="KJ" userId="S::johnstone@allround-media.eu::a54a2ed4-30fa-4650-8652-f8c959d6dabb" providerId="AD"/>
  <p188:author id="{43F3E74E-4F63-7D67-35D6-669863C645CE}" name="Jonathan Blunden" initials="JB" userId="Jonathan Blunden" providerId="None"/>
  <p188:author id="{C559AE60-6EA3-4ACF-73AC-42051B8C4F01}" name="Saskia Kratzenstein" initials="SK" userId="S::kratzenstein@allround-media.eu::a361e33a-aaa6-440f-ac67-b343cce21801" providerId="AD"/>
  <p188:author id="{4D83E860-B287-AA0A-D9C4-CE6DD44D2E33}" name="Meintjes Hendrik - Sydney-MHA" initials="HM" userId="S::HMeintjes@munichre.com::23f8bb96-f695-456d-8338-6b25cb50f719" providerId="AD"/>
  <p188:author id="{CBDAE465-F079-7ADF-554D-4607BA3B721C}" name="Meintjes Hendrik - Sydney-MHA" initials="HM" userId="S::hmeintjes@munichre.com::23f8bb96-f695-456d-8338-6b25cb50f719" providerId="AD"/>
  <p188:author id="{15980967-4DEC-2F27-9E2D-1396FB9BF53D}" name="Schilling Hendrik - Munich-MR" initials="SM" userId="S::hschilling@munichre.com::a881e57f-f766-4a48-b0a8-2c820e038fe1" providerId="AD"/>
  <p188:author id="{40268976-F535-9EFA-0A6B-B2D3C7893028}" name="L'Heureux Brigitte - Toronto-MLMC" initials="LT" userId="S::blheureux@munichre.ca::30a136fd-c201-442a-b4e9-0aa8717cc129" providerId="AD"/>
  <p188:author id="{388C5B8E-8974-4132-E38E-475000D04A45}" name="Blunden Jonathan - Sydney-MHA" initials="" userId="S::JBlunden@munichre.com::62da273d-f90c-48a0-ba4a-abf27d2e38ed" providerId="AD"/>
  <p188:author id="{651DBF9C-AD54-4FEE-46BF-4660D19F42FF}" name="Steiner Jona - Munich-MR" initials="JS" userId="S::JSteiner@munichre.com::0a5a8134-d839-40c7-b56a-20796afe7829" providerId="AD"/>
  <p188:author id="{EBEB8D9F-E953-F71D-5B6E-0F9000BEF2B6}" name="Paul Dr. Matthew - Sydney-MHA" initials="MP" userId="S::MaPaul@munichre.com::6bd492e7-6849-4a5c-9d9e-f235dbebcd49" providerId="AD"/>
  <p188:author id="{19E9D5A2-CA1F-EFDF-30B8-0C9351A0CC5A}" name="L'Heureux Brigitte - Toronto-MLMC" initials="BL" userId="S::BLHeureux@munichre.ca::30a136fd-c201-442a-b4e9-0aa8717cc129" providerId="AD"/>
  <p188:author id="{0EFBACC9-7B6C-EA19-9417-6BAB6065708D}" name="Schimetschek Dr. Jürgen - Munich-MR" initials="" userId="S::jschimetschek@munichre.com::0287a9e1-e2ae-4048-b971-f50f76e262a5" providerId="AD"/>
  <p188:author id="{1BCA8CEC-71FC-6DB9-0474-098E01D2E1E1}" name="Srinivas Aravind - Singapore-MR" initials="AS" userId="S::ASrinivas@munichre.com::90c6c0b3-1a9d-4365-8337-ff8bd6006da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E888"/>
    <a:srgbClr val="CCDBF0"/>
    <a:srgbClr val="61E57A"/>
    <a:srgbClr val="A2E8C2"/>
    <a:srgbClr val="B7EDCF"/>
    <a:srgbClr val="F5C395"/>
    <a:srgbClr val="F1AD6F"/>
    <a:srgbClr val="FF6D6D"/>
    <a:srgbClr val="6AFB5F"/>
    <a:srgbClr val="93FF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D817BE-6A8A-4CE8-ABF0-B499634EAA33}" v="149" dt="2026-05-23T12:19:54.020"/>
    <p1510:client id="{C75A4965-FCB7-46D0-9F78-131D43E90324}" v="1399" dt="2026-05-23T02:48:27.40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172" autoAdjust="0"/>
  </p:normalViewPr>
  <p:slideViewPr>
    <p:cSldViewPr snapToGrid="0">
      <p:cViewPr varScale="1">
        <p:scale>
          <a:sx n="117" d="100"/>
          <a:sy n="117" d="100"/>
        </p:scale>
        <p:origin x="1356" y="90"/>
      </p:cViewPr>
      <p:guideLst/>
    </p:cSldViewPr>
  </p:slideViewPr>
  <p:notesTextViewPr>
    <p:cViewPr>
      <p:scale>
        <a:sx n="3" d="2"/>
        <a:sy n="3" d="2"/>
      </p:scale>
      <p:origin x="0" y="0"/>
    </p:cViewPr>
  </p:notesTextViewPr>
  <p:notesViewPr>
    <p:cSldViewPr snapToGrid="0">
      <p:cViewPr varScale="1">
        <p:scale>
          <a:sx n="66" d="100"/>
          <a:sy n="66" d="100"/>
        </p:scale>
        <p:origin x="0" y="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gs" Target="tags/tag1.xml"/><Relationship Id="rId50" Type="http://schemas.openxmlformats.org/officeDocument/2006/relationships/theme" Target="theme/theme1.xml"/><Relationship Id="rId55" Type="http://schemas.openxmlformats.org/officeDocument/2006/relationships/customXml" Target="../customXml/item5.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56" Type="http://schemas.openxmlformats.org/officeDocument/2006/relationships/customXml" Target="../customXml/item6.xml"/><Relationship Id="rId8" Type="http://schemas.openxmlformats.org/officeDocument/2006/relationships/slide" Target="slides/slide2.xml"/><Relationship Id="rId51" Type="http://schemas.openxmlformats.org/officeDocument/2006/relationships/tableStyles" Target="tableStyles.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intjes Hendrik - Sydney-MHA" userId="23f8bb96-f695-456d-8338-6b25cb50f719" providerId="ADAL" clId="{E807F7F3-40E2-48D1-9E3E-3855A119C905}"/>
    <pc:docChg chg="undo custSel addSld delSld modSld sldOrd">
      <pc:chgData name="Meintjes Hendrik - Sydney-MHA" userId="23f8bb96-f695-456d-8338-6b25cb50f719" providerId="ADAL" clId="{E807F7F3-40E2-48D1-9E3E-3855A119C905}" dt="2026-05-23T02:48:27.403" v="1713"/>
      <pc:docMkLst>
        <pc:docMk/>
      </pc:docMkLst>
      <pc:sldChg chg="mod ord modTransition modShow">
        <pc:chgData name="Meintjes Hendrik - Sydney-MHA" userId="23f8bb96-f695-456d-8338-6b25cb50f719" providerId="ADAL" clId="{E807F7F3-40E2-48D1-9E3E-3855A119C905}" dt="2026-05-22T22:29:05.239" v="688" actId="729"/>
        <pc:sldMkLst>
          <pc:docMk/>
          <pc:sldMk cId="2451909520" sldId="273"/>
        </pc:sldMkLst>
      </pc:sldChg>
      <pc:sldChg chg="modTransition">
        <pc:chgData name="Meintjes Hendrik - Sydney-MHA" userId="23f8bb96-f695-456d-8338-6b25cb50f719" providerId="ADAL" clId="{E807F7F3-40E2-48D1-9E3E-3855A119C905}" dt="2026-05-22T21:51:15.629" v="1"/>
        <pc:sldMkLst>
          <pc:docMk/>
          <pc:sldMk cId="2031819475" sldId="2147138769"/>
        </pc:sldMkLst>
      </pc:sldChg>
      <pc:sldChg chg="modTransition">
        <pc:chgData name="Meintjes Hendrik - Sydney-MHA" userId="23f8bb96-f695-456d-8338-6b25cb50f719" providerId="ADAL" clId="{E807F7F3-40E2-48D1-9E3E-3855A119C905}" dt="2026-05-22T21:51:15.629" v="1"/>
        <pc:sldMkLst>
          <pc:docMk/>
          <pc:sldMk cId="484069023" sldId="2147472715"/>
        </pc:sldMkLst>
      </pc:sldChg>
      <pc:sldChg chg="modTransition modAnim modNotesTx">
        <pc:chgData name="Meintjes Hendrik - Sydney-MHA" userId="23f8bb96-f695-456d-8338-6b25cb50f719" providerId="ADAL" clId="{E807F7F3-40E2-48D1-9E3E-3855A119C905}" dt="2026-05-22T22:47:48.377" v="1207"/>
        <pc:sldMkLst>
          <pc:docMk/>
          <pc:sldMk cId="1318174301" sldId="2147483269"/>
        </pc:sldMkLst>
      </pc:sldChg>
      <pc:sldChg chg="addSp delSp modSp mod modTransition addAnim delAnim modNotesTx">
        <pc:chgData name="Meintjes Hendrik - Sydney-MHA" userId="23f8bb96-f695-456d-8338-6b25cb50f719" providerId="ADAL" clId="{E807F7F3-40E2-48D1-9E3E-3855A119C905}" dt="2026-05-23T02:48:14.092" v="1710" actId="478"/>
        <pc:sldMkLst>
          <pc:docMk/>
          <pc:sldMk cId="787823498" sldId="2147483277"/>
        </pc:sldMkLst>
        <pc:spChg chg="add del mod">
          <ac:chgData name="Meintjes Hendrik - Sydney-MHA" userId="23f8bb96-f695-456d-8338-6b25cb50f719" providerId="ADAL" clId="{E807F7F3-40E2-48D1-9E3E-3855A119C905}" dt="2026-05-22T22:18:22.316" v="339" actId="478"/>
          <ac:spMkLst>
            <pc:docMk/>
            <pc:sldMk cId="787823498" sldId="2147483277"/>
            <ac:spMk id="3" creationId="{4A3CC0D5-DC19-2B90-F049-17D825B277BD}"/>
          </ac:spMkLst>
        </pc:spChg>
        <pc:spChg chg="mod">
          <ac:chgData name="Meintjes Hendrik - Sydney-MHA" userId="23f8bb96-f695-456d-8338-6b25cb50f719" providerId="ADAL" clId="{E807F7F3-40E2-48D1-9E3E-3855A119C905}" dt="2026-05-22T23:13:54.541" v="1703" actId="404"/>
          <ac:spMkLst>
            <pc:docMk/>
            <pc:sldMk cId="787823498" sldId="2147483277"/>
            <ac:spMk id="6" creationId="{C9542685-1217-0592-4F82-D180224FFC78}"/>
          </ac:spMkLst>
        </pc:spChg>
        <pc:spChg chg="add del">
          <ac:chgData name="Meintjes Hendrik - Sydney-MHA" userId="23f8bb96-f695-456d-8338-6b25cb50f719" providerId="ADAL" clId="{E807F7F3-40E2-48D1-9E3E-3855A119C905}" dt="2026-05-22T22:18:27.797" v="340" actId="478"/>
          <ac:spMkLst>
            <pc:docMk/>
            <pc:sldMk cId="787823498" sldId="2147483277"/>
            <ac:spMk id="7" creationId="{A7A6559E-3953-2AF8-B9BE-39F41155DB70}"/>
          </ac:spMkLst>
        </pc:spChg>
        <pc:spChg chg="del">
          <ac:chgData name="Meintjes Hendrik - Sydney-MHA" userId="23f8bb96-f695-456d-8338-6b25cb50f719" providerId="ADAL" clId="{E807F7F3-40E2-48D1-9E3E-3855A119C905}" dt="2026-05-23T02:48:14.092" v="1710" actId="478"/>
          <ac:spMkLst>
            <pc:docMk/>
            <pc:sldMk cId="787823498" sldId="2147483277"/>
            <ac:spMk id="9" creationId="{7B2155BA-99AE-3875-5DEC-E22B9610C08A}"/>
          </ac:spMkLst>
        </pc:spChg>
        <pc:spChg chg="add del mod">
          <ac:chgData name="Meintjes Hendrik - Sydney-MHA" userId="23f8bb96-f695-456d-8338-6b25cb50f719" providerId="ADAL" clId="{E807F7F3-40E2-48D1-9E3E-3855A119C905}" dt="2026-05-22T22:18:22.316" v="339" actId="478"/>
          <ac:spMkLst>
            <pc:docMk/>
            <pc:sldMk cId="787823498" sldId="2147483277"/>
            <ac:spMk id="11" creationId="{8711AB78-83B0-4FD8-EDE5-EF08EE801C3E}"/>
          </ac:spMkLst>
        </pc:spChg>
        <pc:spChg chg="add del mod">
          <ac:chgData name="Meintjes Hendrik - Sydney-MHA" userId="23f8bb96-f695-456d-8338-6b25cb50f719" providerId="ADAL" clId="{E807F7F3-40E2-48D1-9E3E-3855A119C905}" dt="2026-05-23T02:48:12.405" v="1709" actId="478"/>
          <ac:spMkLst>
            <pc:docMk/>
            <pc:sldMk cId="787823498" sldId="2147483277"/>
            <ac:spMk id="15" creationId="{60999BFE-D9F2-AF1A-4CA5-255173D2378D}"/>
          </ac:spMkLst>
        </pc:spChg>
        <pc:spChg chg="add del mod">
          <ac:chgData name="Meintjes Hendrik - Sydney-MHA" userId="23f8bb96-f695-456d-8338-6b25cb50f719" providerId="ADAL" clId="{E807F7F3-40E2-48D1-9E3E-3855A119C905}" dt="2026-05-23T02:48:11.069" v="1708" actId="478"/>
          <ac:spMkLst>
            <pc:docMk/>
            <pc:sldMk cId="787823498" sldId="2147483277"/>
            <ac:spMk id="17" creationId="{939FB11E-54A0-A6DA-C592-7D687773C19E}"/>
          </ac:spMkLst>
        </pc:spChg>
        <pc:picChg chg="add del">
          <ac:chgData name="Meintjes Hendrik - Sydney-MHA" userId="23f8bb96-f695-456d-8338-6b25cb50f719" providerId="ADAL" clId="{E807F7F3-40E2-48D1-9E3E-3855A119C905}" dt="2026-05-22T22:18:27.797" v="340" actId="478"/>
          <ac:picMkLst>
            <pc:docMk/>
            <pc:sldMk cId="787823498" sldId="2147483277"/>
            <ac:picMk id="20" creationId="{71CEF6C2-7943-83A5-85AF-A6BAECA62A63}"/>
          </ac:picMkLst>
        </pc:picChg>
        <pc:cxnChg chg="add del">
          <ac:chgData name="Meintjes Hendrik - Sydney-MHA" userId="23f8bb96-f695-456d-8338-6b25cb50f719" providerId="ADAL" clId="{E807F7F3-40E2-48D1-9E3E-3855A119C905}" dt="2026-05-22T22:18:22.316" v="339" actId="478"/>
          <ac:cxnSpMkLst>
            <pc:docMk/>
            <pc:sldMk cId="787823498" sldId="2147483277"/>
            <ac:cxnSpMk id="13" creationId="{DCD038B2-9826-F7F7-1012-6BA9A890C899}"/>
          </ac:cxnSpMkLst>
        </pc:cxnChg>
      </pc:sldChg>
      <pc:sldChg chg="modSp mod modTransition">
        <pc:chgData name="Meintjes Hendrik - Sydney-MHA" userId="23f8bb96-f695-456d-8338-6b25cb50f719" providerId="ADAL" clId="{E807F7F3-40E2-48D1-9E3E-3855A119C905}" dt="2026-05-22T22:38:33.489" v="977" actId="404"/>
        <pc:sldMkLst>
          <pc:docMk/>
          <pc:sldMk cId="3931227629" sldId="2147483281"/>
        </pc:sldMkLst>
        <pc:spChg chg="mod">
          <ac:chgData name="Meintjes Hendrik - Sydney-MHA" userId="23f8bb96-f695-456d-8338-6b25cb50f719" providerId="ADAL" clId="{E807F7F3-40E2-48D1-9E3E-3855A119C905}" dt="2026-05-22T22:38:28.929" v="976" actId="404"/>
          <ac:spMkLst>
            <pc:docMk/>
            <pc:sldMk cId="3931227629" sldId="2147483281"/>
            <ac:spMk id="18" creationId="{7B3874A0-6930-391E-887A-E77CC537FF28}"/>
          </ac:spMkLst>
        </pc:spChg>
        <pc:spChg chg="mod">
          <ac:chgData name="Meintjes Hendrik - Sydney-MHA" userId="23f8bb96-f695-456d-8338-6b25cb50f719" providerId="ADAL" clId="{E807F7F3-40E2-48D1-9E3E-3855A119C905}" dt="2026-05-22T22:38:33.489" v="977" actId="404"/>
          <ac:spMkLst>
            <pc:docMk/>
            <pc:sldMk cId="3931227629" sldId="2147483281"/>
            <ac:spMk id="19" creationId="{F7ED7405-9086-D3BA-892A-04DDC8BD1BDE}"/>
          </ac:spMkLst>
        </pc:spChg>
      </pc:sldChg>
      <pc:sldChg chg="modTransition">
        <pc:chgData name="Meintjes Hendrik - Sydney-MHA" userId="23f8bb96-f695-456d-8338-6b25cb50f719" providerId="ADAL" clId="{E807F7F3-40E2-48D1-9E3E-3855A119C905}" dt="2026-05-22T21:51:15.629" v="1"/>
        <pc:sldMkLst>
          <pc:docMk/>
          <pc:sldMk cId="3962124226" sldId="2147483297"/>
        </pc:sldMkLst>
      </pc:sldChg>
      <pc:sldChg chg="addSp delSp modSp mod modTransition delAnim modNotesTx">
        <pc:chgData name="Meintjes Hendrik - Sydney-MHA" userId="23f8bb96-f695-456d-8338-6b25cb50f719" providerId="ADAL" clId="{E807F7F3-40E2-48D1-9E3E-3855A119C905}" dt="2026-05-22T23:12:31.902" v="1702" actId="20577"/>
        <pc:sldMkLst>
          <pc:docMk/>
          <pc:sldMk cId="3843189558" sldId="2147483314"/>
        </pc:sldMkLst>
        <pc:spChg chg="add del mod">
          <ac:chgData name="Meintjes Hendrik - Sydney-MHA" userId="23f8bb96-f695-456d-8338-6b25cb50f719" providerId="ADAL" clId="{E807F7F3-40E2-48D1-9E3E-3855A119C905}" dt="2026-05-22T22:19:24.972" v="346" actId="478"/>
          <ac:spMkLst>
            <pc:docMk/>
            <pc:sldMk cId="3843189558" sldId="2147483314"/>
            <ac:spMk id="3" creationId="{2C7E981C-9B00-CDB5-06CE-CA99FCC761EE}"/>
          </ac:spMkLst>
        </pc:spChg>
        <pc:spChg chg="del">
          <ac:chgData name="Meintjes Hendrik - Sydney-MHA" userId="23f8bb96-f695-456d-8338-6b25cb50f719" providerId="ADAL" clId="{E807F7F3-40E2-48D1-9E3E-3855A119C905}" dt="2026-05-22T22:19:19.702" v="345" actId="478"/>
          <ac:spMkLst>
            <pc:docMk/>
            <pc:sldMk cId="3843189558" sldId="2147483314"/>
            <ac:spMk id="9" creationId="{B55ADD7F-019D-689B-7D0E-06E6C5CDC9E8}"/>
          </ac:spMkLst>
        </pc:spChg>
        <pc:spChg chg="add del mod">
          <ac:chgData name="Meintjes Hendrik - Sydney-MHA" userId="23f8bb96-f695-456d-8338-6b25cb50f719" providerId="ADAL" clId="{E807F7F3-40E2-48D1-9E3E-3855A119C905}" dt="2026-05-22T22:19:24.972" v="346" actId="478"/>
          <ac:spMkLst>
            <pc:docMk/>
            <pc:sldMk cId="3843189558" sldId="2147483314"/>
            <ac:spMk id="10" creationId="{63316458-FC1A-5BD2-6CEB-3C6770926BE8}"/>
          </ac:spMkLst>
        </pc:spChg>
        <pc:spChg chg="del">
          <ac:chgData name="Meintjes Hendrik - Sydney-MHA" userId="23f8bb96-f695-456d-8338-6b25cb50f719" providerId="ADAL" clId="{E807F7F3-40E2-48D1-9E3E-3855A119C905}" dt="2026-05-22T22:19:24.972" v="346" actId="478"/>
          <ac:spMkLst>
            <pc:docMk/>
            <pc:sldMk cId="3843189558" sldId="2147483314"/>
            <ac:spMk id="35" creationId="{23EF8A49-49E1-E466-A0EA-66D1C20B52DD}"/>
          </ac:spMkLst>
        </pc:spChg>
        <pc:picChg chg="del">
          <ac:chgData name="Meintjes Hendrik - Sydney-MHA" userId="23f8bb96-f695-456d-8338-6b25cb50f719" providerId="ADAL" clId="{E807F7F3-40E2-48D1-9E3E-3855A119C905}" dt="2026-05-22T22:19:19.702" v="345" actId="478"/>
          <ac:picMkLst>
            <pc:docMk/>
            <pc:sldMk cId="3843189558" sldId="2147483314"/>
            <ac:picMk id="23" creationId="{FCA6B10E-96A7-F96D-C5A8-76C846CED5FB}"/>
          </ac:picMkLst>
        </pc:picChg>
      </pc:sldChg>
      <pc:sldChg chg="addSp modSp mod modTransition modAnim modNotesTx">
        <pc:chgData name="Meintjes Hendrik - Sydney-MHA" userId="23f8bb96-f695-456d-8338-6b25cb50f719" providerId="ADAL" clId="{E807F7F3-40E2-48D1-9E3E-3855A119C905}" dt="2026-05-22T23:08:03.601" v="1674" actId="6549"/>
        <pc:sldMkLst>
          <pc:docMk/>
          <pc:sldMk cId="3403899793" sldId="2147483321"/>
        </pc:sldMkLst>
        <pc:spChg chg="add mod">
          <ac:chgData name="Meintjes Hendrik - Sydney-MHA" userId="23f8bb96-f695-456d-8338-6b25cb50f719" providerId="ADAL" clId="{E807F7F3-40E2-48D1-9E3E-3855A119C905}" dt="2026-05-22T23:05:44.676" v="1665" actId="404"/>
          <ac:spMkLst>
            <pc:docMk/>
            <pc:sldMk cId="3403899793" sldId="2147483321"/>
            <ac:spMk id="2" creationId="{66809BD8-446F-4AD5-C98F-E144F90F2B0D}"/>
          </ac:spMkLst>
        </pc:spChg>
      </pc:sldChg>
      <pc:sldChg chg="mod ord modTransition modShow">
        <pc:chgData name="Meintjes Hendrik - Sydney-MHA" userId="23f8bb96-f695-456d-8338-6b25cb50f719" providerId="ADAL" clId="{E807F7F3-40E2-48D1-9E3E-3855A119C905}" dt="2026-05-22T22:29:05.239" v="688" actId="729"/>
        <pc:sldMkLst>
          <pc:docMk/>
          <pc:sldMk cId="1468009582" sldId="2147483322"/>
        </pc:sldMkLst>
      </pc:sldChg>
      <pc:sldChg chg="modTransition modNotesTx">
        <pc:chgData name="Meintjes Hendrik - Sydney-MHA" userId="23f8bb96-f695-456d-8338-6b25cb50f719" providerId="ADAL" clId="{E807F7F3-40E2-48D1-9E3E-3855A119C905}" dt="2026-05-22T22:53:35.317" v="1607" actId="20577"/>
        <pc:sldMkLst>
          <pc:docMk/>
          <pc:sldMk cId="325556745" sldId="2147483325"/>
        </pc:sldMkLst>
      </pc:sldChg>
      <pc:sldChg chg="modTransition">
        <pc:chgData name="Meintjes Hendrik - Sydney-MHA" userId="23f8bb96-f695-456d-8338-6b25cb50f719" providerId="ADAL" clId="{E807F7F3-40E2-48D1-9E3E-3855A119C905}" dt="2026-05-22T21:51:15.629" v="1"/>
        <pc:sldMkLst>
          <pc:docMk/>
          <pc:sldMk cId="3088609823" sldId="2147483326"/>
        </pc:sldMkLst>
      </pc:sldChg>
      <pc:sldChg chg="modTransition">
        <pc:chgData name="Meintjes Hendrik - Sydney-MHA" userId="23f8bb96-f695-456d-8338-6b25cb50f719" providerId="ADAL" clId="{E807F7F3-40E2-48D1-9E3E-3855A119C905}" dt="2026-05-22T21:51:15.629" v="1"/>
        <pc:sldMkLst>
          <pc:docMk/>
          <pc:sldMk cId="4143190728" sldId="2147483328"/>
        </pc:sldMkLst>
      </pc:sldChg>
      <pc:sldChg chg="modTransition">
        <pc:chgData name="Meintjes Hendrik - Sydney-MHA" userId="23f8bb96-f695-456d-8338-6b25cb50f719" providerId="ADAL" clId="{E807F7F3-40E2-48D1-9E3E-3855A119C905}" dt="2026-05-22T21:51:15.629" v="1"/>
        <pc:sldMkLst>
          <pc:docMk/>
          <pc:sldMk cId="1114394460" sldId="2147483329"/>
        </pc:sldMkLst>
      </pc:sldChg>
      <pc:sldChg chg="modTransition modNotesTx">
        <pc:chgData name="Meintjes Hendrik - Sydney-MHA" userId="23f8bb96-f695-456d-8338-6b25cb50f719" providerId="ADAL" clId="{E807F7F3-40E2-48D1-9E3E-3855A119C905}" dt="2026-05-22T22:45:26.953" v="1190" actId="20577"/>
        <pc:sldMkLst>
          <pc:docMk/>
          <pc:sldMk cId="2380069571" sldId="2147483332"/>
        </pc:sldMkLst>
      </pc:sldChg>
      <pc:sldChg chg="modTransition">
        <pc:chgData name="Meintjes Hendrik - Sydney-MHA" userId="23f8bb96-f695-456d-8338-6b25cb50f719" providerId="ADAL" clId="{E807F7F3-40E2-48D1-9E3E-3855A119C905}" dt="2026-05-22T21:51:15.629" v="1"/>
        <pc:sldMkLst>
          <pc:docMk/>
          <pc:sldMk cId="2141253575" sldId="2147483336"/>
        </pc:sldMkLst>
      </pc:sldChg>
      <pc:sldChg chg="modTransition">
        <pc:chgData name="Meintjes Hendrik - Sydney-MHA" userId="23f8bb96-f695-456d-8338-6b25cb50f719" providerId="ADAL" clId="{E807F7F3-40E2-48D1-9E3E-3855A119C905}" dt="2026-05-22T21:51:15.629" v="1"/>
        <pc:sldMkLst>
          <pc:docMk/>
          <pc:sldMk cId="924503891" sldId="2147483344"/>
        </pc:sldMkLst>
      </pc:sldChg>
      <pc:sldChg chg="addSp modSp modTransition">
        <pc:chgData name="Meintjes Hendrik - Sydney-MHA" userId="23f8bb96-f695-456d-8338-6b25cb50f719" providerId="ADAL" clId="{E807F7F3-40E2-48D1-9E3E-3855A119C905}" dt="2026-05-22T22:00:01.260" v="110"/>
        <pc:sldMkLst>
          <pc:docMk/>
          <pc:sldMk cId="2240085410" sldId="2147483347"/>
        </pc:sldMkLst>
        <pc:cxnChg chg="add mod">
          <ac:chgData name="Meintjes Hendrik - Sydney-MHA" userId="23f8bb96-f695-456d-8338-6b25cb50f719" providerId="ADAL" clId="{E807F7F3-40E2-48D1-9E3E-3855A119C905}" dt="2026-05-22T22:00:01.260" v="110"/>
          <ac:cxnSpMkLst>
            <pc:docMk/>
            <pc:sldMk cId="2240085410" sldId="2147483347"/>
            <ac:cxnSpMk id="2" creationId="{6C5E845C-1BA4-2233-04F0-1AC395885ACE}"/>
          </ac:cxnSpMkLst>
        </pc:cxnChg>
      </pc:sldChg>
      <pc:sldChg chg="modTransition">
        <pc:chgData name="Meintjes Hendrik - Sydney-MHA" userId="23f8bb96-f695-456d-8338-6b25cb50f719" providerId="ADAL" clId="{E807F7F3-40E2-48D1-9E3E-3855A119C905}" dt="2026-05-22T21:51:15.629" v="1"/>
        <pc:sldMkLst>
          <pc:docMk/>
          <pc:sldMk cId="1913485077" sldId="2147483356"/>
        </pc:sldMkLst>
      </pc:sldChg>
      <pc:sldChg chg="modTransition">
        <pc:chgData name="Meintjes Hendrik - Sydney-MHA" userId="23f8bb96-f695-456d-8338-6b25cb50f719" providerId="ADAL" clId="{E807F7F3-40E2-48D1-9E3E-3855A119C905}" dt="2026-05-22T21:51:15.629" v="1"/>
        <pc:sldMkLst>
          <pc:docMk/>
          <pc:sldMk cId="3243337142" sldId="2147483357"/>
        </pc:sldMkLst>
      </pc:sldChg>
      <pc:sldChg chg="modTransition">
        <pc:chgData name="Meintjes Hendrik - Sydney-MHA" userId="23f8bb96-f695-456d-8338-6b25cb50f719" providerId="ADAL" clId="{E807F7F3-40E2-48D1-9E3E-3855A119C905}" dt="2026-05-22T21:51:15.629" v="1"/>
        <pc:sldMkLst>
          <pc:docMk/>
          <pc:sldMk cId="3413937142" sldId="2147483358"/>
        </pc:sldMkLst>
      </pc:sldChg>
      <pc:sldChg chg="modTransition">
        <pc:chgData name="Meintjes Hendrik - Sydney-MHA" userId="23f8bb96-f695-456d-8338-6b25cb50f719" providerId="ADAL" clId="{E807F7F3-40E2-48D1-9E3E-3855A119C905}" dt="2026-05-22T21:51:15.629" v="1"/>
        <pc:sldMkLst>
          <pc:docMk/>
          <pc:sldMk cId="2441737558" sldId="2147483359"/>
        </pc:sldMkLst>
      </pc:sldChg>
      <pc:sldChg chg="modTransition">
        <pc:chgData name="Meintjes Hendrik - Sydney-MHA" userId="23f8bb96-f695-456d-8338-6b25cb50f719" providerId="ADAL" clId="{E807F7F3-40E2-48D1-9E3E-3855A119C905}" dt="2026-05-22T21:51:15.629" v="1"/>
        <pc:sldMkLst>
          <pc:docMk/>
          <pc:sldMk cId="724725273" sldId="2147483360"/>
        </pc:sldMkLst>
      </pc:sldChg>
      <pc:sldChg chg="modTransition">
        <pc:chgData name="Meintjes Hendrik - Sydney-MHA" userId="23f8bb96-f695-456d-8338-6b25cb50f719" providerId="ADAL" clId="{E807F7F3-40E2-48D1-9E3E-3855A119C905}" dt="2026-05-22T21:51:15.629" v="1"/>
        <pc:sldMkLst>
          <pc:docMk/>
          <pc:sldMk cId="3191774108" sldId="2147483361"/>
        </pc:sldMkLst>
      </pc:sldChg>
      <pc:sldChg chg="modTransition">
        <pc:chgData name="Meintjes Hendrik - Sydney-MHA" userId="23f8bb96-f695-456d-8338-6b25cb50f719" providerId="ADAL" clId="{E807F7F3-40E2-48D1-9E3E-3855A119C905}" dt="2026-05-22T21:51:15.629" v="1"/>
        <pc:sldMkLst>
          <pc:docMk/>
          <pc:sldMk cId="366087706" sldId="2147483362"/>
        </pc:sldMkLst>
      </pc:sldChg>
      <pc:sldChg chg="modTransition modNotesTx">
        <pc:chgData name="Meintjes Hendrik - Sydney-MHA" userId="23f8bb96-f695-456d-8338-6b25cb50f719" providerId="ADAL" clId="{E807F7F3-40E2-48D1-9E3E-3855A119C905}" dt="2026-05-22T23:11:05.964" v="1699" actId="20577"/>
        <pc:sldMkLst>
          <pc:docMk/>
          <pc:sldMk cId="3286334521" sldId="2147483364"/>
        </pc:sldMkLst>
      </pc:sldChg>
      <pc:sldChg chg="modTransition">
        <pc:chgData name="Meintjes Hendrik - Sydney-MHA" userId="23f8bb96-f695-456d-8338-6b25cb50f719" providerId="ADAL" clId="{E807F7F3-40E2-48D1-9E3E-3855A119C905}" dt="2026-05-22T21:51:15.629" v="1"/>
        <pc:sldMkLst>
          <pc:docMk/>
          <pc:sldMk cId="3715578789" sldId="2147483365"/>
        </pc:sldMkLst>
      </pc:sldChg>
      <pc:sldChg chg="modTransition">
        <pc:chgData name="Meintjes Hendrik - Sydney-MHA" userId="23f8bb96-f695-456d-8338-6b25cb50f719" providerId="ADAL" clId="{E807F7F3-40E2-48D1-9E3E-3855A119C905}" dt="2026-05-22T21:51:15.629" v="1"/>
        <pc:sldMkLst>
          <pc:docMk/>
          <pc:sldMk cId="3552213861" sldId="2147483366"/>
        </pc:sldMkLst>
      </pc:sldChg>
      <pc:sldChg chg="modTransition">
        <pc:chgData name="Meintjes Hendrik - Sydney-MHA" userId="23f8bb96-f695-456d-8338-6b25cb50f719" providerId="ADAL" clId="{E807F7F3-40E2-48D1-9E3E-3855A119C905}" dt="2026-05-22T21:51:15.629" v="1"/>
        <pc:sldMkLst>
          <pc:docMk/>
          <pc:sldMk cId="1470658681" sldId="2147483367"/>
        </pc:sldMkLst>
      </pc:sldChg>
      <pc:sldChg chg="modTransition">
        <pc:chgData name="Meintjes Hendrik - Sydney-MHA" userId="23f8bb96-f695-456d-8338-6b25cb50f719" providerId="ADAL" clId="{E807F7F3-40E2-48D1-9E3E-3855A119C905}" dt="2026-05-22T21:51:15.629" v="1"/>
        <pc:sldMkLst>
          <pc:docMk/>
          <pc:sldMk cId="2258052034" sldId="2147483372"/>
        </pc:sldMkLst>
      </pc:sldChg>
      <pc:sldChg chg="modTransition">
        <pc:chgData name="Meintjes Hendrik - Sydney-MHA" userId="23f8bb96-f695-456d-8338-6b25cb50f719" providerId="ADAL" clId="{E807F7F3-40E2-48D1-9E3E-3855A119C905}" dt="2026-05-22T21:51:15.629" v="1"/>
        <pc:sldMkLst>
          <pc:docMk/>
          <pc:sldMk cId="1493039222" sldId="2147483373"/>
        </pc:sldMkLst>
      </pc:sldChg>
      <pc:sldChg chg="modTransition">
        <pc:chgData name="Meintjes Hendrik - Sydney-MHA" userId="23f8bb96-f695-456d-8338-6b25cb50f719" providerId="ADAL" clId="{E807F7F3-40E2-48D1-9E3E-3855A119C905}" dt="2026-05-22T21:51:15.629" v="1"/>
        <pc:sldMkLst>
          <pc:docMk/>
          <pc:sldMk cId="2201085601" sldId="2147483374"/>
        </pc:sldMkLst>
      </pc:sldChg>
      <pc:sldChg chg="modTransition">
        <pc:chgData name="Meintjes Hendrik - Sydney-MHA" userId="23f8bb96-f695-456d-8338-6b25cb50f719" providerId="ADAL" clId="{E807F7F3-40E2-48D1-9E3E-3855A119C905}" dt="2026-05-22T21:51:15.629" v="1"/>
        <pc:sldMkLst>
          <pc:docMk/>
          <pc:sldMk cId="1159230195" sldId="2147483375"/>
        </pc:sldMkLst>
      </pc:sldChg>
      <pc:sldChg chg="modTransition">
        <pc:chgData name="Meintjes Hendrik - Sydney-MHA" userId="23f8bb96-f695-456d-8338-6b25cb50f719" providerId="ADAL" clId="{E807F7F3-40E2-48D1-9E3E-3855A119C905}" dt="2026-05-22T21:51:15.629" v="1"/>
        <pc:sldMkLst>
          <pc:docMk/>
          <pc:sldMk cId="883138037" sldId="2147483376"/>
        </pc:sldMkLst>
      </pc:sldChg>
      <pc:sldChg chg="addSp modSp modTransition">
        <pc:chgData name="Meintjes Hendrik - Sydney-MHA" userId="23f8bb96-f695-456d-8338-6b25cb50f719" providerId="ADAL" clId="{E807F7F3-40E2-48D1-9E3E-3855A119C905}" dt="2026-05-22T22:00:02.853" v="111"/>
        <pc:sldMkLst>
          <pc:docMk/>
          <pc:sldMk cId="1744668474" sldId="2147483377"/>
        </pc:sldMkLst>
        <pc:cxnChg chg="add mod">
          <ac:chgData name="Meintjes Hendrik - Sydney-MHA" userId="23f8bb96-f695-456d-8338-6b25cb50f719" providerId="ADAL" clId="{E807F7F3-40E2-48D1-9E3E-3855A119C905}" dt="2026-05-22T22:00:02.853" v="111"/>
          <ac:cxnSpMkLst>
            <pc:docMk/>
            <pc:sldMk cId="1744668474" sldId="2147483377"/>
            <ac:cxnSpMk id="4" creationId="{1F616331-853C-DD23-DFF2-D9BB4C0DF9CF}"/>
          </ac:cxnSpMkLst>
        </pc:cxnChg>
      </pc:sldChg>
      <pc:sldChg chg="modTransition modNotesTx">
        <pc:chgData name="Meintjes Hendrik - Sydney-MHA" userId="23f8bb96-f695-456d-8338-6b25cb50f719" providerId="ADAL" clId="{E807F7F3-40E2-48D1-9E3E-3855A119C905}" dt="2026-05-22T22:35:10.951" v="975" actId="20577"/>
        <pc:sldMkLst>
          <pc:docMk/>
          <pc:sldMk cId="329535420" sldId="2147483378"/>
        </pc:sldMkLst>
      </pc:sldChg>
      <pc:sldChg chg="modTransition">
        <pc:chgData name="Meintjes Hendrik - Sydney-MHA" userId="23f8bb96-f695-456d-8338-6b25cb50f719" providerId="ADAL" clId="{E807F7F3-40E2-48D1-9E3E-3855A119C905}" dt="2026-05-22T21:51:15.629" v="1"/>
        <pc:sldMkLst>
          <pc:docMk/>
          <pc:sldMk cId="2604819548" sldId="2147483379"/>
        </pc:sldMkLst>
      </pc:sldChg>
      <pc:sldChg chg="modTransition">
        <pc:chgData name="Meintjes Hendrik - Sydney-MHA" userId="23f8bb96-f695-456d-8338-6b25cb50f719" providerId="ADAL" clId="{E807F7F3-40E2-48D1-9E3E-3855A119C905}" dt="2026-05-22T21:51:15.629" v="1"/>
        <pc:sldMkLst>
          <pc:docMk/>
          <pc:sldMk cId="256687229" sldId="2147483380"/>
        </pc:sldMkLst>
      </pc:sldChg>
      <pc:sldChg chg="addSp modSp add del mod setBg">
        <pc:chgData name="Meintjes Hendrik - Sydney-MHA" userId="23f8bb96-f695-456d-8338-6b25cb50f719" providerId="ADAL" clId="{E807F7F3-40E2-48D1-9E3E-3855A119C905}" dt="2026-05-22T21:54:07.875" v="90" actId="47"/>
        <pc:sldMkLst>
          <pc:docMk/>
          <pc:sldMk cId="2798540598" sldId="2147483381"/>
        </pc:sldMkLst>
        <pc:spChg chg="mod">
          <ac:chgData name="Meintjes Hendrik - Sydney-MHA" userId="23f8bb96-f695-456d-8338-6b25cb50f719" providerId="ADAL" clId="{E807F7F3-40E2-48D1-9E3E-3855A119C905}" dt="2026-05-22T21:52:07.199" v="30" actId="1036"/>
          <ac:spMkLst>
            <pc:docMk/>
            <pc:sldMk cId="2798540598" sldId="2147483381"/>
            <ac:spMk id="2" creationId="{8736B6E9-B340-A1EC-804C-56702D6EC222}"/>
          </ac:spMkLst>
        </pc:spChg>
        <pc:spChg chg="mod">
          <ac:chgData name="Meintjes Hendrik - Sydney-MHA" userId="23f8bb96-f695-456d-8338-6b25cb50f719" providerId="ADAL" clId="{E807F7F3-40E2-48D1-9E3E-3855A119C905}" dt="2026-05-22T21:52:07.199" v="30" actId="1036"/>
          <ac:spMkLst>
            <pc:docMk/>
            <pc:sldMk cId="2798540598" sldId="2147483381"/>
            <ac:spMk id="3" creationId="{0213D7BD-540D-C0DA-A88F-057C0FC8DA59}"/>
          </ac:spMkLst>
        </pc:spChg>
        <pc:spChg chg="add mod">
          <ac:chgData name="Meintjes Hendrik - Sydney-MHA" userId="23f8bb96-f695-456d-8338-6b25cb50f719" providerId="ADAL" clId="{E807F7F3-40E2-48D1-9E3E-3855A119C905}" dt="2026-05-22T21:51:52.933" v="5"/>
          <ac:spMkLst>
            <pc:docMk/>
            <pc:sldMk cId="2798540598" sldId="2147483381"/>
            <ac:spMk id="6" creationId="{A17895C7-6140-8265-F94C-7718E2E11BCB}"/>
          </ac:spMkLst>
        </pc:spChg>
        <pc:picChg chg="add mod">
          <ac:chgData name="Meintjes Hendrik - Sydney-MHA" userId="23f8bb96-f695-456d-8338-6b25cb50f719" providerId="ADAL" clId="{E807F7F3-40E2-48D1-9E3E-3855A119C905}" dt="2026-05-22T21:51:52.933" v="5"/>
          <ac:picMkLst>
            <pc:docMk/>
            <pc:sldMk cId="2798540598" sldId="2147483381"/>
            <ac:picMk id="7" creationId="{81BF6C5A-8C0E-6E5D-0E72-88B344B84C65}"/>
          </ac:picMkLst>
        </pc:picChg>
      </pc:sldChg>
      <pc:sldChg chg="add del setBg">
        <pc:chgData name="Meintjes Hendrik - Sydney-MHA" userId="23f8bb96-f695-456d-8338-6b25cb50f719" providerId="ADAL" clId="{E807F7F3-40E2-48D1-9E3E-3855A119C905}" dt="2026-05-22T21:52:52.601" v="32"/>
        <pc:sldMkLst>
          <pc:docMk/>
          <pc:sldMk cId="1310899007" sldId="2147483382"/>
        </pc:sldMkLst>
      </pc:sldChg>
      <pc:sldChg chg="addSp modSp add mod">
        <pc:chgData name="Meintjes Hendrik - Sydney-MHA" userId="23f8bb96-f695-456d-8338-6b25cb50f719" providerId="ADAL" clId="{E807F7F3-40E2-48D1-9E3E-3855A119C905}" dt="2026-05-22T22:16:15.931" v="310" actId="207"/>
        <pc:sldMkLst>
          <pc:docMk/>
          <pc:sldMk cId="3158855695" sldId="2147483382"/>
        </pc:sldMkLst>
        <pc:spChg chg="mod">
          <ac:chgData name="Meintjes Hendrik - Sydney-MHA" userId="23f8bb96-f695-456d-8338-6b25cb50f719" providerId="ADAL" clId="{E807F7F3-40E2-48D1-9E3E-3855A119C905}" dt="2026-05-22T21:53:10.555" v="63" actId="1035"/>
          <ac:spMkLst>
            <pc:docMk/>
            <pc:sldMk cId="3158855695" sldId="2147483382"/>
            <ac:spMk id="2" creationId="{0519E475-4B8F-F9AF-7F67-23323C001432}"/>
          </ac:spMkLst>
        </pc:spChg>
        <pc:spChg chg="mod">
          <ac:chgData name="Meintjes Hendrik - Sydney-MHA" userId="23f8bb96-f695-456d-8338-6b25cb50f719" providerId="ADAL" clId="{E807F7F3-40E2-48D1-9E3E-3855A119C905}" dt="2026-05-22T21:53:10.555" v="63" actId="1035"/>
          <ac:spMkLst>
            <pc:docMk/>
            <pc:sldMk cId="3158855695" sldId="2147483382"/>
            <ac:spMk id="3" creationId="{A9AB4450-5287-D82D-E50C-87FB741257D5}"/>
          </ac:spMkLst>
        </pc:spChg>
        <pc:spChg chg="add mod">
          <ac:chgData name="Meintjes Hendrik - Sydney-MHA" userId="23f8bb96-f695-456d-8338-6b25cb50f719" providerId="ADAL" clId="{E807F7F3-40E2-48D1-9E3E-3855A119C905}" dt="2026-05-22T22:16:15.931" v="310" actId="207"/>
          <ac:spMkLst>
            <pc:docMk/>
            <pc:sldMk cId="3158855695" sldId="2147483382"/>
            <ac:spMk id="6" creationId="{5EC263CE-8E71-CE1B-205A-A88D14E8453B}"/>
          </ac:spMkLst>
        </pc:spChg>
        <pc:picChg chg="add mod">
          <ac:chgData name="Meintjes Hendrik - Sydney-MHA" userId="23f8bb96-f695-456d-8338-6b25cb50f719" providerId="ADAL" clId="{E807F7F3-40E2-48D1-9E3E-3855A119C905}" dt="2026-05-22T21:53:49.566" v="88" actId="1036"/>
          <ac:picMkLst>
            <pc:docMk/>
            <pc:sldMk cId="3158855695" sldId="2147483382"/>
            <ac:picMk id="7" creationId="{C9BDF518-E9EC-B8DD-A1B9-09E564DA837C}"/>
          </ac:picMkLst>
        </pc:picChg>
      </pc:sldChg>
      <pc:sldChg chg="modSp add del mod">
        <pc:chgData name="Meintjes Hendrik - Sydney-MHA" userId="23f8bb96-f695-456d-8338-6b25cb50f719" providerId="ADAL" clId="{E807F7F3-40E2-48D1-9E3E-3855A119C905}" dt="2026-05-22T21:58:57.591" v="97" actId="47"/>
        <pc:sldMkLst>
          <pc:docMk/>
          <pc:sldMk cId="3202028221" sldId="2147483383"/>
        </pc:sldMkLst>
        <pc:spChg chg="mod">
          <ac:chgData name="Meintjes Hendrik - Sydney-MHA" userId="23f8bb96-f695-456d-8338-6b25cb50f719" providerId="ADAL" clId="{E807F7F3-40E2-48D1-9E3E-3855A119C905}" dt="2026-05-22T21:58:37.754" v="94" actId="1076"/>
          <ac:spMkLst>
            <pc:docMk/>
            <pc:sldMk cId="3202028221" sldId="2147483383"/>
            <ac:spMk id="11" creationId="{545003D9-E9A6-477F-F67C-58CFCC44305B}"/>
          </ac:spMkLst>
        </pc:spChg>
        <pc:spChg chg="mod">
          <ac:chgData name="Meintjes Hendrik - Sydney-MHA" userId="23f8bb96-f695-456d-8338-6b25cb50f719" providerId="ADAL" clId="{E807F7F3-40E2-48D1-9E3E-3855A119C905}" dt="2026-05-22T21:58:37.754" v="94" actId="1076"/>
          <ac:spMkLst>
            <pc:docMk/>
            <pc:sldMk cId="3202028221" sldId="2147483383"/>
            <ac:spMk id="12" creationId="{75011DE4-930F-4E38-43F2-6E1ECB789CA8}"/>
          </ac:spMkLst>
        </pc:spChg>
        <pc:spChg chg="mod">
          <ac:chgData name="Meintjes Hendrik - Sydney-MHA" userId="23f8bb96-f695-456d-8338-6b25cb50f719" providerId="ADAL" clId="{E807F7F3-40E2-48D1-9E3E-3855A119C905}" dt="2026-05-22T21:58:37.754" v="94" actId="1076"/>
          <ac:spMkLst>
            <pc:docMk/>
            <pc:sldMk cId="3202028221" sldId="2147483383"/>
            <ac:spMk id="13" creationId="{8BCA04C1-E18E-F577-01BC-6F8164C7E41E}"/>
          </ac:spMkLst>
        </pc:spChg>
        <pc:spChg chg="mod">
          <ac:chgData name="Meintjes Hendrik - Sydney-MHA" userId="23f8bb96-f695-456d-8338-6b25cb50f719" providerId="ADAL" clId="{E807F7F3-40E2-48D1-9E3E-3855A119C905}" dt="2026-05-22T21:58:37.754" v="94" actId="1076"/>
          <ac:spMkLst>
            <pc:docMk/>
            <pc:sldMk cId="3202028221" sldId="2147483383"/>
            <ac:spMk id="14" creationId="{9CDE6675-7385-46A6-1BC4-5FEBF9724F2C}"/>
          </ac:spMkLst>
        </pc:spChg>
        <pc:spChg chg="mod">
          <ac:chgData name="Meintjes Hendrik - Sydney-MHA" userId="23f8bb96-f695-456d-8338-6b25cb50f719" providerId="ADAL" clId="{E807F7F3-40E2-48D1-9E3E-3855A119C905}" dt="2026-05-22T21:58:37.754" v="94" actId="1076"/>
          <ac:spMkLst>
            <pc:docMk/>
            <pc:sldMk cId="3202028221" sldId="2147483383"/>
            <ac:spMk id="15" creationId="{762105EE-D5B8-7843-4205-B57A02C11C8C}"/>
          </ac:spMkLst>
        </pc:spChg>
        <pc:spChg chg="mod">
          <ac:chgData name="Meintjes Hendrik - Sydney-MHA" userId="23f8bb96-f695-456d-8338-6b25cb50f719" providerId="ADAL" clId="{E807F7F3-40E2-48D1-9E3E-3855A119C905}" dt="2026-05-22T21:58:37.754" v="94" actId="1076"/>
          <ac:spMkLst>
            <pc:docMk/>
            <pc:sldMk cId="3202028221" sldId="2147483383"/>
            <ac:spMk id="16" creationId="{8D2DADBE-AF0E-CB6B-F92A-2D60573AC832}"/>
          </ac:spMkLst>
        </pc:spChg>
        <pc:spChg chg="mod">
          <ac:chgData name="Meintjes Hendrik - Sydney-MHA" userId="23f8bb96-f695-456d-8338-6b25cb50f719" providerId="ADAL" clId="{E807F7F3-40E2-48D1-9E3E-3855A119C905}" dt="2026-05-22T21:58:37.754" v="94" actId="1076"/>
          <ac:spMkLst>
            <pc:docMk/>
            <pc:sldMk cId="3202028221" sldId="2147483383"/>
            <ac:spMk id="17" creationId="{784A91A4-0CEF-30E4-3DD3-86437E91ED69}"/>
          </ac:spMkLst>
        </pc:spChg>
        <pc:spChg chg="mod">
          <ac:chgData name="Meintjes Hendrik - Sydney-MHA" userId="23f8bb96-f695-456d-8338-6b25cb50f719" providerId="ADAL" clId="{E807F7F3-40E2-48D1-9E3E-3855A119C905}" dt="2026-05-22T21:58:37.754" v="94" actId="1076"/>
          <ac:spMkLst>
            <pc:docMk/>
            <pc:sldMk cId="3202028221" sldId="2147483383"/>
            <ac:spMk id="18" creationId="{1EAD14CB-3DAD-7FC0-96F7-7E4E94ECBC25}"/>
          </ac:spMkLst>
        </pc:spChg>
        <pc:graphicFrameChg chg="mod modGraphic">
          <ac:chgData name="Meintjes Hendrik - Sydney-MHA" userId="23f8bb96-f695-456d-8338-6b25cb50f719" providerId="ADAL" clId="{E807F7F3-40E2-48D1-9E3E-3855A119C905}" dt="2026-05-22T21:58:37.754" v="94" actId="1076"/>
          <ac:graphicFrameMkLst>
            <pc:docMk/>
            <pc:sldMk cId="3202028221" sldId="2147483383"/>
            <ac:graphicFrameMk id="7" creationId="{5804753C-B8C8-B586-4A90-173D160465FA}"/>
          </ac:graphicFrameMkLst>
        </pc:graphicFrameChg>
      </pc:sldChg>
      <pc:sldChg chg="addSp delSp modSp new mod modClrScheme chgLayout">
        <pc:chgData name="Meintjes Hendrik - Sydney-MHA" userId="23f8bb96-f695-456d-8338-6b25cb50f719" providerId="ADAL" clId="{E807F7F3-40E2-48D1-9E3E-3855A119C905}" dt="2026-05-22T22:14:28.315" v="309" actId="404"/>
        <pc:sldMkLst>
          <pc:docMk/>
          <pc:sldMk cId="2876165328" sldId="2147483384"/>
        </pc:sldMkLst>
        <pc:spChg chg="del mod ord">
          <ac:chgData name="Meintjes Hendrik - Sydney-MHA" userId="23f8bb96-f695-456d-8338-6b25cb50f719" providerId="ADAL" clId="{E807F7F3-40E2-48D1-9E3E-3855A119C905}" dt="2026-05-22T21:58:51.150" v="96" actId="700"/>
          <ac:spMkLst>
            <pc:docMk/>
            <pc:sldMk cId="2876165328" sldId="2147483384"/>
            <ac:spMk id="2" creationId="{B8F76D00-2613-2D76-5120-D74CC5125D94}"/>
          </ac:spMkLst>
        </pc:spChg>
        <pc:spChg chg="del mod ord">
          <ac:chgData name="Meintjes Hendrik - Sydney-MHA" userId="23f8bb96-f695-456d-8338-6b25cb50f719" providerId="ADAL" clId="{E807F7F3-40E2-48D1-9E3E-3855A119C905}" dt="2026-05-22T21:58:51.150" v="96" actId="700"/>
          <ac:spMkLst>
            <pc:docMk/>
            <pc:sldMk cId="2876165328" sldId="2147483384"/>
            <ac:spMk id="3" creationId="{A1488678-B0E0-984D-B54F-A7DC560C6495}"/>
          </ac:spMkLst>
        </pc:spChg>
        <pc:spChg chg="add mod ord">
          <ac:chgData name="Meintjes Hendrik - Sydney-MHA" userId="23f8bb96-f695-456d-8338-6b25cb50f719" providerId="ADAL" clId="{E807F7F3-40E2-48D1-9E3E-3855A119C905}" dt="2026-05-22T22:12:46.111" v="307" actId="14100"/>
          <ac:spMkLst>
            <pc:docMk/>
            <pc:sldMk cId="2876165328" sldId="2147483384"/>
            <ac:spMk id="4" creationId="{3C7250EE-1ECA-88E8-0942-10416C38AF08}"/>
          </ac:spMkLst>
        </pc:spChg>
        <pc:spChg chg="add mod ord">
          <ac:chgData name="Meintjes Hendrik - Sydney-MHA" userId="23f8bb96-f695-456d-8338-6b25cb50f719" providerId="ADAL" clId="{E807F7F3-40E2-48D1-9E3E-3855A119C905}" dt="2026-05-22T22:14:28.315" v="309" actId="404"/>
          <ac:spMkLst>
            <pc:docMk/>
            <pc:sldMk cId="2876165328" sldId="2147483384"/>
            <ac:spMk id="5" creationId="{876D29D1-D164-7DF0-ACDD-F444B5D595BC}"/>
          </ac:spMkLst>
        </pc:spChg>
        <pc:spChg chg="add mod ord">
          <ac:chgData name="Meintjes Hendrik - Sydney-MHA" userId="23f8bb96-f695-456d-8338-6b25cb50f719" providerId="ADAL" clId="{E807F7F3-40E2-48D1-9E3E-3855A119C905}" dt="2026-05-22T22:14:28.315" v="309" actId="404"/>
          <ac:spMkLst>
            <pc:docMk/>
            <pc:sldMk cId="2876165328" sldId="2147483384"/>
            <ac:spMk id="6" creationId="{F347AD97-ABF1-B739-E8CE-80F1F2B96ACA}"/>
          </ac:spMkLst>
        </pc:spChg>
        <pc:spChg chg="add del mod ord">
          <ac:chgData name="Meintjes Hendrik - Sydney-MHA" userId="23f8bb96-f695-456d-8338-6b25cb50f719" providerId="ADAL" clId="{E807F7F3-40E2-48D1-9E3E-3855A119C905}" dt="2026-05-22T22:12:56.817" v="308" actId="478"/>
          <ac:spMkLst>
            <pc:docMk/>
            <pc:sldMk cId="2876165328" sldId="2147483384"/>
            <ac:spMk id="7" creationId="{80C245FC-9EB1-6946-6540-791AAD00A681}"/>
          </ac:spMkLst>
        </pc:spChg>
        <pc:spChg chg="add del mod ord">
          <ac:chgData name="Meintjes Hendrik - Sydney-MHA" userId="23f8bb96-f695-456d-8338-6b25cb50f719" providerId="ADAL" clId="{E807F7F3-40E2-48D1-9E3E-3855A119C905}" dt="2026-05-22T22:01:18.329" v="184"/>
          <ac:spMkLst>
            <pc:docMk/>
            <pc:sldMk cId="2876165328" sldId="2147483384"/>
            <ac:spMk id="8" creationId="{CD5A78EA-0CB1-93CA-F321-9767CCA8D33E}"/>
          </ac:spMkLst>
        </pc:spChg>
        <pc:spChg chg="add mod">
          <ac:chgData name="Meintjes Hendrik - Sydney-MHA" userId="23f8bb96-f695-456d-8338-6b25cb50f719" providerId="ADAL" clId="{E807F7F3-40E2-48D1-9E3E-3855A119C905}" dt="2026-05-22T22:12:29.346" v="306" actId="1076"/>
          <ac:spMkLst>
            <pc:docMk/>
            <pc:sldMk cId="2876165328" sldId="2147483384"/>
            <ac:spMk id="13" creationId="{E9B4DCD4-0642-4130-4864-06FE89DDED4C}"/>
          </ac:spMkLst>
        </pc:spChg>
        <pc:spChg chg="add mod">
          <ac:chgData name="Meintjes Hendrik - Sydney-MHA" userId="23f8bb96-f695-456d-8338-6b25cb50f719" providerId="ADAL" clId="{E807F7F3-40E2-48D1-9E3E-3855A119C905}" dt="2026-05-22T22:03:26.244" v="238" actId="1038"/>
          <ac:spMkLst>
            <pc:docMk/>
            <pc:sldMk cId="2876165328" sldId="2147483384"/>
            <ac:spMk id="14" creationId="{C8368D4A-7DCC-B3B3-5218-A85E0B8E303A}"/>
          </ac:spMkLst>
        </pc:spChg>
        <pc:spChg chg="add mod topLvl">
          <ac:chgData name="Meintjes Hendrik - Sydney-MHA" userId="23f8bb96-f695-456d-8338-6b25cb50f719" providerId="ADAL" clId="{E807F7F3-40E2-48D1-9E3E-3855A119C905}" dt="2026-05-22T22:09:52.397" v="267" actId="165"/>
          <ac:spMkLst>
            <pc:docMk/>
            <pc:sldMk cId="2876165328" sldId="2147483384"/>
            <ac:spMk id="16" creationId="{3BC35B45-AC0D-B8C6-C94E-37815AC1F0C5}"/>
          </ac:spMkLst>
        </pc:spChg>
        <pc:spChg chg="add mod topLvl">
          <ac:chgData name="Meintjes Hendrik - Sydney-MHA" userId="23f8bb96-f695-456d-8338-6b25cb50f719" providerId="ADAL" clId="{E807F7F3-40E2-48D1-9E3E-3855A119C905}" dt="2026-05-22T22:10:14.194" v="270" actId="207"/>
          <ac:spMkLst>
            <pc:docMk/>
            <pc:sldMk cId="2876165328" sldId="2147483384"/>
            <ac:spMk id="17" creationId="{7ECFDE2A-2A80-4C79-C7A6-181E3225FF1A}"/>
          </ac:spMkLst>
        </pc:spChg>
        <pc:spChg chg="add mod topLvl">
          <ac:chgData name="Meintjes Hendrik - Sydney-MHA" userId="23f8bb96-f695-456d-8338-6b25cb50f719" providerId="ADAL" clId="{E807F7F3-40E2-48D1-9E3E-3855A119C905}" dt="2026-05-22T22:10:14.194" v="270" actId="207"/>
          <ac:spMkLst>
            <pc:docMk/>
            <pc:sldMk cId="2876165328" sldId="2147483384"/>
            <ac:spMk id="18" creationId="{079136A8-9AA1-AE94-2694-CD28DA7D21B8}"/>
          </ac:spMkLst>
        </pc:spChg>
        <pc:spChg chg="add mod topLvl">
          <ac:chgData name="Meintjes Hendrik - Sydney-MHA" userId="23f8bb96-f695-456d-8338-6b25cb50f719" providerId="ADAL" clId="{E807F7F3-40E2-48D1-9E3E-3855A119C905}" dt="2026-05-22T22:10:14.194" v="270" actId="207"/>
          <ac:spMkLst>
            <pc:docMk/>
            <pc:sldMk cId="2876165328" sldId="2147483384"/>
            <ac:spMk id="19" creationId="{C3F59CC5-69EA-1C81-74AA-4FE01C9D5FC3}"/>
          </ac:spMkLst>
        </pc:spChg>
        <pc:spChg chg="add mod topLvl">
          <ac:chgData name="Meintjes Hendrik - Sydney-MHA" userId="23f8bb96-f695-456d-8338-6b25cb50f719" providerId="ADAL" clId="{E807F7F3-40E2-48D1-9E3E-3855A119C905}" dt="2026-05-22T22:09:52.397" v="267" actId="165"/>
          <ac:spMkLst>
            <pc:docMk/>
            <pc:sldMk cId="2876165328" sldId="2147483384"/>
            <ac:spMk id="20" creationId="{AC52CA6C-8095-EB89-6BFF-AC44DE657009}"/>
          </ac:spMkLst>
        </pc:spChg>
        <pc:spChg chg="add mod topLvl">
          <ac:chgData name="Meintjes Hendrik - Sydney-MHA" userId="23f8bb96-f695-456d-8338-6b25cb50f719" providerId="ADAL" clId="{E807F7F3-40E2-48D1-9E3E-3855A119C905}" dt="2026-05-22T22:09:52.397" v="267" actId="165"/>
          <ac:spMkLst>
            <pc:docMk/>
            <pc:sldMk cId="2876165328" sldId="2147483384"/>
            <ac:spMk id="21" creationId="{794BF795-561D-72BA-F74C-79F25ED672C0}"/>
          </ac:spMkLst>
        </pc:spChg>
        <pc:spChg chg="add mod topLvl">
          <ac:chgData name="Meintjes Hendrik - Sydney-MHA" userId="23f8bb96-f695-456d-8338-6b25cb50f719" providerId="ADAL" clId="{E807F7F3-40E2-48D1-9E3E-3855A119C905}" dt="2026-05-22T22:09:52.397" v="267" actId="165"/>
          <ac:spMkLst>
            <pc:docMk/>
            <pc:sldMk cId="2876165328" sldId="2147483384"/>
            <ac:spMk id="22" creationId="{4E69C04C-66B4-1F89-C01E-BCC0BDAFFD40}"/>
          </ac:spMkLst>
        </pc:spChg>
        <pc:spChg chg="add mod topLvl">
          <ac:chgData name="Meintjes Hendrik - Sydney-MHA" userId="23f8bb96-f695-456d-8338-6b25cb50f719" providerId="ADAL" clId="{E807F7F3-40E2-48D1-9E3E-3855A119C905}" dt="2026-05-22T22:09:52.397" v="267" actId="165"/>
          <ac:spMkLst>
            <pc:docMk/>
            <pc:sldMk cId="2876165328" sldId="2147483384"/>
            <ac:spMk id="23" creationId="{AF9E10F9-C032-0962-F299-52886F4D21DC}"/>
          </ac:spMkLst>
        </pc:spChg>
        <pc:spChg chg="add mod topLvl">
          <ac:chgData name="Meintjes Hendrik - Sydney-MHA" userId="23f8bb96-f695-456d-8338-6b25cb50f719" providerId="ADAL" clId="{E807F7F3-40E2-48D1-9E3E-3855A119C905}" dt="2026-05-22T22:10:00.878" v="269" actId="14100"/>
          <ac:spMkLst>
            <pc:docMk/>
            <pc:sldMk cId="2876165328" sldId="2147483384"/>
            <ac:spMk id="24" creationId="{6ED990B6-599E-7A58-8BB3-374B3E33628A}"/>
          </ac:spMkLst>
        </pc:spChg>
        <pc:grpChg chg="add del mod">
          <ac:chgData name="Meintjes Hendrik - Sydney-MHA" userId="23f8bb96-f695-456d-8338-6b25cb50f719" providerId="ADAL" clId="{E807F7F3-40E2-48D1-9E3E-3855A119C905}" dt="2026-05-22T22:09:52.397" v="267" actId="165"/>
          <ac:grpSpMkLst>
            <pc:docMk/>
            <pc:sldMk cId="2876165328" sldId="2147483384"/>
            <ac:grpSpMk id="25" creationId="{D7AAB7F9-FBB0-93E1-729D-6D110F066E91}"/>
          </ac:grpSpMkLst>
        </pc:grpChg>
        <pc:graphicFrameChg chg="add mod modGraphic">
          <ac:chgData name="Meintjes Hendrik - Sydney-MHA" userId="23f8bb96-f695-456d-8338-6b25cb50f719" providerId="ADAL" clId="{E807F7F3-40E2-48D1-9E3E-3855A119C905}" dt="2026-05-22T21:59:30.767" v="105"/>
          <ac:graphicFrameMkLst>
            <pc:docMk/>
            <pc:sldMk cId="2876165328" sldId="2147483384"/>
            <ac:graphicFrameMk id="9" creationId="{281DCE33-999A-BF1A-D075-D4515DF66AC6}"/>
          </ac:graphicFrameMkLst>
        </pc:graphicFrameChg>
        <pc:graphicFrameChg chg="add mod modGraphic">
          <ac:chgData name="Meintjes Hendrik - Sydney-MHA" userId="23f8bb96-f695-456d-8338-6b25cb50f719" providerId="ADAL" clId="{E807F7F3-40E2-48D1-9E3E-3855A119C905}" dt="2026-05-22T22:11:29.047" v="282" actId="572"/>
          <ac:graphicFrameMkLst>
            <pc:docMk/>
            <pc:sldMk cId="2876165328" sldId="2147483384"/>
            <ac:graphicFrameMk id="10" creationId="{EBBA8A0F-6051-43B6-F4D2-C759B9A2E430}"/>
          </ac:graphicFrameMkLst>
        </pc:graphicFrameChg>
        <pc:graphicFrameChg chg="add mod modGraphic">
          <ac:chgData name="Meintjes Hendrik - Sydney-MHA" userId="23f8bb96-f695-456d-8338-6b25cb50f719" providerId="ADAL" clId="{E807F7F3-40E2-48D1-9E3E-3855A119C905}" dt="2026-05-22T22:12:04.456" v="301" actId="121"/>
          <ac:graphicFrameMkLst>
            <pc:docMk/>
            <pc:sldMk cId="2876165328" sldId="2147483384"/>
            <ac:graphicFrameMk id="12" creationId="{8F15C1B0-8F60-A45D-604B-D36589BB6488}"/>
          </ac:graphicFrameMkLst>
        </pc:graphicFrameChg>
        <pc:graphicFrameChg chg="add mod">
          <ac:chgData name="Meintjes Hendrik - Sydney-MHA" userId="23f8bb96-f695-456d-8338-6b25cb50f719" providerId="ADAL" clId="{E807F7F3-40E2-48D1-9E3E-3855A119C905}" dt="2026-05-22T22:08:43.750" v="259"/>
          <ac:graphicFrameMkLst>
            <pc:docMk/>
            <pc:sldMk cId="2876165328" sldId="2147483384"/>
            <ac:graphicFrameMk id="15" creationId="{4E1C2B96-40F4-6CEE-32F3-DD0695D0FA23}"/>
          </ac:graphicFrameMkLst>
        </pc:graphicFrameChg>
        <pc:cxnChg chg="add mod">
          <ac:chgData name="Meintjes Hendrik - Sydney-MHA" userId="23f8bb96-f695-456d-8338-6b25cb50f719" providerId="ADAL" clId="{E807F7F3-40E2-48D1-9E3E-3855A119C905}" dt="2026-05-22T22:00:11.132" v="112"/>
          <ac:cxnSpMkLst>
            <pc:docMk/>
            <pc:sldMk cId="2876165328" sldId="2147483384"/>
            <ac:cxnSpMk id="11" creationId="{EEFAB291-5E04-9626-F812-02D6DFF22C39}"/>
          </ac:cxnSpMkLst>
        </pc:cxnChg>
      </pc:sldChg>
      <pc:sldChg chg="modSp add modAnim modNotesTx">
        <pc:chgData name="Meintjes Hendrik - Sydney-MHA" userId="23f8bb96-f695-456d-8338-6b25cb50f719" providerId="ADAL" clId="{E807F7F3-40E2-48D1-9E3E-3855A119C905}" dt="2026-05-23T02:47:59.111" v="1707"/>
        <pc:sldMkLst>
          <pc:docMk/>
          <pc:sldMk cId="2798584638" sldId="2147483385"/>
        </pc:sldMkLst>
        <pc:spChg chg="mod">
          <ac:chgData name="Meintjes Hendrik - Sydney-MHA" userId="23f8bb96-f695-456d-8338-6b25cb50f719" providerId="ADAL" clId="{E807F7F3-40E2-48D1-9E3E-3855A119C905}" dt="2026-05-22T23:14:02.523" v="1704" actId="404"/>
          <ac:spMkLst>
            <pc:docMk/>
            <pc:sldMk cId="2798584638" sldId="2147483385"/>
            <ac:spMk id="6" creationId="{5352A948-2B74-242F-665F-7FB42C20A69E}"/>
          </ac:spMkLst>
        </pc:spChg>
        <pc:spChg chg="mod">
          <ac:chgData name="Meintjes Hendrik - Sydney-MHA" userId="23f8bb96-f695-456d-8338-6b25cb50f719" providerId="ADAL" clId="{E807F7F3-40E2-48D1-9E3E-3855A119C905}" dt="2026-05-22T23:14:02.523" v="1704" actId="404"/>
          <ac:spMkLst>
            <pc:docMk/>
            <pc:sldMk cId="2798584638" sldId="2147483385"/>
            <ac:spMk id="7" creationId="{70FAD3CD-AC78-7949-EAA1-EE75C2587DE8}"/>
          </ac:spMkLst>
        </pc:spChg>
      </pc:sldChg>
      <pc:sldChg chg="add modAnim">
        <pc:chgData name="Meintjes Hendrik - Sydney-MHA" userId="23f8bb96-f695-456d-8338-6b25cb50f719" providerId="ADAL" clId="{E807F7F3-40E2-48D1-9E3E-3855A119C905}" dt="2026-05-23T02:48:27.403" v="1713"/>
        <pc:sldMkLst>
          <pc:docMk/>
          <pc:sldMk cId="473209112" sldId="2147483386"/>
        </pc:sldMkLst>
      </pc:sldChg>
      <pc:sldChg chg="add del">
        <pc:chgData name="Meintjes Hendrik - Sydney-MHA" userId="23f8bb96-f695-456d-8338-6b25cb50f719" providerId="ADAL" clId="{E807F7F3-40E2-48D1-9E3E-3855A119C905}" dt="2026-05-22T22:47:43.465" v="1206" actId="47"/>
        <pc:sldMkLst>
          <pc:docMk/>
          <pc:sldMk cId="3016315800" sldId="2147483387"/>
        </pc:sldMkLst>
      </pc:sldChg>
    </pc:docChg>
  </pc:docChgLst>
  <pc:docChgLst>
    <pc:chgData name="Blunden Jonathan - Sydney-MHA" userId="62da273d-f90c-48a0-ba4a-abf27d2e38ed" providerId="ADAL" clId="{8AED7D74-8E2F-475A-9672-6D37947BAC8D}"/>
    <pc:docChg chg="undo redo custSel addSld delSld modSld sldOrd modMainMaster">
      <pc:chgData name="Blunden Jonathan - Sydney-MHA" userId="62da273d-f90c-48a0-ba4a-abf27d2e38ed" providerId="ADAL" clId="{8AED7D74-8E2F-475A-9672-6D37947BAC8D}" dt="2026-05-23T12:19:54.020" v="1397"/>
      <pc:docMkLst>
        <pc:docMk/>
      </pc:docMkLst>
      <pc:sldChg chg="addSp delSp modSp add del mod setBg">
        <pc:chgData name="Blunden Jonathan - Sydney-MHA" userId="62da273d-f90c-48a0-ba4a-abf27d2e38ed" providerId="ADAL" clId="{8AED7D74-8E2F-475A-9672-6D37947BAC8D}" dt="2026-05-23T00:56:36.262" v="1389" actId="47"/>
        <pc:sldMkLst>
          <pc:docMk/>
          <pc:sldMk cId="2451909520" sldId="273"/>
        </pc:sldMkLst>
        <pc:spChg chg="add mod">
          <ac:chgData name="Blunden Jonathan - Sydney-MHA" userId="62da273d-f90c-48a0-ba4a-abf27d2e38ed" providerId="ADAL" clId="{8AED7D74-8E2F-475A-9672-6D37947BAC8D}" dt="2026-05-22T15:58:08.663" v="854" actId="2085"/>
          <ac:spMkLst>
            <pc:docMk/>
            <pc:sldMk cId="2451909520" sldId="273"/>
            <ac:spMk id="5" creationId="{0AD1255B-273E-FA67-CA3D-FAC3234C7217}"/>
          </ac:spMkLst>
        </pc:spChg>
        <pc:picChg chg="add del mod">
          <ac:chgData name="Blunden Jonathan - Sydney-MHA" userId="62da273d-f90c-48a0-ba4a-abf27d2e38ed" providerId="ADAL" clId="{8AED7D74-8E2F-475A-9672-6D37947BAC8D}" dt="2026-05-22T15:58:30.735" v="858" actId="478"/>
          <ac:picMkLst>
            <pc:docMk/>
            <pc:sldMk cId="2451909520" sldId="273"/>
            <ac:picMk id="18" creationId="{1580BCBA-C5BA-971C-20DA-3CF6AA0DEEB0}"/>
          </ac:picMkLst>
        </pc:picChg>
      </pc:sldChg>
      <pc:sldChg chg="modSp add del mod">
        <pc:chgData name="Blunden Jonathan - Sydney-MHA" userId="62da273d-f90c-48a0-ba4a-abf27d2e38ed" providerId="ADAL" clId="{8AED7D74-8E2F-475A-9672-6D37947BAC8D}" dt="2026-05-22T15:21:00.772" v="205" actId="47"/>
        <pc:sldMkLst>
          <pc:docMk/>
          <pc:sldMk cId="1012527225" sldId="275"/>
        </pc:sldMkLst>
        <pc:spChg chg="mod">
          <ac:chgData name="Blunden Jonathan - Sydney-MHA" userId="62da273d-f90c-48a0-ba4a-abf27d2e38ed" providerId="ADAL" clId="{8AED7D74-8E2F-475A-9672-6D37947BAC8D}" dt="2026-05-22T15:18:50.053" v="98" actId="14100"/>
          <ac:spMkLst>
            <pc:docMk/>
            <pc:sldMk cId="1012527225" sldId="275"/>
            <ac:spMk id="2" creationId="{5D92DD06-C964-CF6A-77C8-CA245EBA130F}"/>
          </ac:spMkLst>
        </pc:spChg>
        <pc:spChg chg="mod">
          <ac:chgData name="Blunden Jonathan - Sydney-MHA" userId="62da273d-f90c-48a0-ba4a-abf27d2e38ed" providerId="ADAL" clId="{8AED7D74-8E2F-475A-9672-6D37947BAC8D}" dt="2026-05-22T15:19:54.729" v="204" actId="20577"/>
          <ac:spMkLst>
            <pc:docMk/>
            <pc:sldMk cId="1012527225" sldId="275"/>
            <ac:spMk id="3" creationId="{26C366F4-7949-6A5E-2C2B-244724097677}"/>
          </ac:spMkLst>
        </pc:spChg>
      </pc:sldChg>
      <pc:sldChg chg="modSp add mod">
        <pc:chgData name="Blunden Jonathan - Sydney-MHA" userId="62da273d-f90c-48a0-ba4a-abf27d2e38ed" providerId="ADAL" clId="{8AED7D74-8E2F-475A-9672-6D37947BAC8D}" dt="2026-05-22T15:25:18.439" v="318" actId="20577"/>
        <pc:sldMkLst>
          <pc:docMk/>
          <pc:sldMk cId="2031819475" sldId="2147138769"/>
        </pc:sldMkLst>
        <pc:spChg chg="mod">
          <ac:chgData name="Blunden Jonathan - Sydney-MHA" userId="62da273d-f90c-48a0-ba4a-abf27d2e38ed" providerId="ADAL" clId="{8AED7D74-8E2F-475A-9672-6D37947BAC8D}" dt="2026-05-22T15:24:07.545" v="308" actId="113"/>
          <ac:spMkLst>
            <pc:docMk/>
            <pc:sldMk cId="2031819475" sldId="2147138769"/>
            <ac:spMk id="5" creationId="{E100E92B-724E-8E38-D965-60CCE77B0A2E}"/>
          </ac:spMkLst>
        </pc:spChg>
        <pc:spChg chg="mod">
          <ac:chgData name="Blunden Jonathan - Sydney-MHA" userId="62da273d-f90c-48a0-ba4a-abf27d2e38ed" providerId="ADAL" clId="{8AED7D74-8E2F-475A-9672-6D37947BAC8D}" dt="2026-05-22T15:25:18.439" v="318" actId="20577"/>
          <ac:spMkLst>
            <pc:docMk/>
            <pc:sldMk cId="2031819475" sldId="2147138769"/>
            <ac:spMk id="9" creationId="{0F43395C-A63E-DE33-055B-890986F3E69B}"/>
          </ac:spMkLst>
        </pc:spChg>
      </pc:sldChg>
      <pc:sldChg chg="del">
        <pc:chgData name="Blunden Jonathan - Sydney-MHA" userId="62da273d-f90c-48a0-ba4a-abf27d2e38ed" providerId="ADAL" clId="{8AED7D74-8E2F-475A-9672-6D37947BAC8D}" dt="2026-05-22T15:31:11.903" v="459" actId="47"/>
        <pc:sldMkLst>
          <pc:docMk/>
          <pc:sldMk cId="205952048" sldId="2147472695"/>
        </pc:sldMkLst>
      </pc:sldChg>
      <pc:sldChg chg="addSp delSp modSp mod">
        <pc:chgData name="Blunden Jonathan - Sydney-MHA" userId="62da273d-f90c-48a0-ba4a-abf27d2e38ed" providerId="ADAL" clId="{8AED7D74-8E2F-475A-9672-6D37947BAC8D}" dt="2026-05-22T15:49:26.069" v="812"/>
        <pc:sldMkLst>
          <pc:docMk/>
          <pc:sldMk cId="484069023" sldId="2147472715"/>
        </pc:sldMkLst>
        <pc:spChg chg="add mod">
          <ac:chgData name="Blunden Jonathan - Sydney-MHA" userId="62da273d-f90c-48a0-ba4a-abf27d2e38ed" providerId="ADAL" clId="{8AED7D74-8E2F-475A-9672-6D37947BAC8D}" dt="2026-05-22T15:45:06.219" v="736"/>
          <ac:spMkLst>
            <pc:docMk/>
            <pc:sldMk cId="484069023" sldId="2147472715"/>
            <ac:spMk id="3" creationId="{61578440-DA87-FE3A-C699-7862434466C2}"/>
          </ac:spMkLst>
        </pc:spChg>
        <pc:spChg chg="mod">
          <ac:chgData name="Blunden Jonathan - Sydney-MHA" userId="62da273d-f90c-48a0-ba4a-abf27d2e38ed" providerId="ADAL" clId="{8AED7D74-8E2F-475A-9672-6D37947BAC8D}" dt="2026-05-22T15:45:42.136" v="738" actId="14100"/>
          <ac:spMkLst>
            <pc:docMk/>
            <pc:sldMk cId="484069023" sldId="2147472715"/>
            <ac:spMk id="5" creationId="{1C55116E-51D1-C869-AC33-1738CE883FE4}"/>
          </ac:spMkLst>
        </pc:spChg>
        <pc:spChg chg="add del mod">
          <ac:chgData name="Blunden Jonathan - Sydney-MHA" userId="62da273d-f90c-48a0-ba4a-abf27d2e38ed" providerId="ADAL" clId="{8AED7D74-8E2F-475A-9672-6D37947BAC8D}" dt="2026-05-22T15:49:25.764" v="811" actId="478"/>
          <ac:spMkLst>
            <pc:docMk/>
            <pc:sldMk cId="484069023" sldId="2147472715"/>
            <ac:spMk id="9" creationId="{C1A71E2A-C91F-65D9-5710-A538EA7FF9AF}"/>
          </ac:spMkLst>
        </pc:spChg>
        <pc:spChg chg="add mod">
          <ac:chgData name="Blunden Jonathan - Sydney-MHA" userId="62da273d-f90c-48a0-ba4a-abf27d2e38ed" providerId="ADAL" clId="{8AED7D74-8E2F-475A-9672-6D37947BAC8D}" dt="2026-05-22T15:49:26.069" v="812"/>
          <ac:spMkLst>
            <pc:docMk/>
            <pc:sldMk cId="484069023" sldId="2147472715"/>
            <ac:spMk id="11" creationId="{5778697C-FA35-B90B-C2CF-A161CE632196}"/>
          </ac:spMkLst>
        </pc:spChg>
        <pc:spChg chg="add del">
          <ac:chgData name="Blunden Jonathan - Sydney-MHA" userId="62da273d-f90c-48a0-ba4a-abf27d2e38ed" providerId="ADAL" clId="{8AED7D74-8E2F-475A-9672-6D37947BAC8D}" dt="2026-05-22T15:44:52.469" v="734" actId="478"/>
          <ac:spMkLst>
            <pc:docMk/>
            <pc:sldMk cId="484069023" sldId="2147472715"/>
            <ac:spMk id="90" creationId="{C5C9C37A-8FA1-9C6F-6195-848EC5AA7674}"/>
          </ac:spMkLst>
        </pc:spChg>
        <pc:spChg chg="del">
          <ac:chgData name="Blunden Jonathan - Sydney-MHA" userId="62da273d-f90c-48a0-ba4a-abf27d2e38ed" providerId="ADAL" clId="{8AED7D74-8E2F-475A-9672-6D37947BAC8D}" dt="2026-05-22T15:44:46.051" v="731" actId="478"/>
          <ac:spMkLst>
            <pc:docMk/>
            <pc:sldMk cId="484069023" sldId="2147472715"/>
            <ac:spMk id="91" creationId="{C02734A0-67AD-9C47-9625-27FA540E6B61}"/>
          </ac:spMkLst>
        </pc:spChg>
        <pc:spChg chg="del">
          <ac:chgData name="Blunden Jonathan - Sydney-MHA" userId="62da273d-f90c-48a0-ba4a-abf27d2e38ed" providerId="ADAL" clId="{8AED7D74-8E2F-475A-9672-6D37947BAC8D}" dt="2026-05-22T15:44:55.492" v="735" actId="478"/>
          <ac:spMkLst>
            <pc:docMk/>
            <pc:sldMk cId="484069023" sldId="2147472715"/>
            <ac:spMk id="92" creationId="{097DD9DA-A508-C9FA-0FAF-89AB1CD92F0D}"/>
          </ac:spMkLst>
        </pc:spChg>
        <pc:cxnChg chg="add mod">
          <ac:chgData name="Blunden Jonathan - Sydney-MHA" userId="62da273d-f90c-48a0-ba4a-abf27d2e38ed" providerId="ADAL" clId="{8AED7D74-8E2F-475A-9672-6D37947BAC8D}" dt="2026-05-22T15:45:36.825" v="737"/>
          <ac:cxnSpMkLst>
            <pc:docMk/>
            <pc:sldMk cId="484069023" sldId="2147472715"/>
            <ac:cxnSpMk id="10" creationId="{70B47603-B68A-B2A9-C819-364782CAF0D7}"/>
          </ac:cxnSpMkLst>
        </pc:cxnChg>
      </pc:sldChg>
      <pc:sldChg chg="add del setBg">
        <pc:chgData name="Blunden Jonathan - Sydney-MHA" userId="62da273d-f90c-48a0-ba4a-abf27d2e38ed" providerId="ADAL" clId="{8AED7D74-8E2F-475A-9672-6D37947BAC8D}" dt="2026-05-22T15:22:38.211" v="210" actId="47"/>
        <pc:sldMkLst>
          <pc:docMk/>
          <pc:sldMk cId="3000071267" sldId="2147480853"/>
        </pc:sldMkLst>
      </pc:sldChg>
      <pc:sldChg chg="addSp delSp modSp mod">
        <pc:chgData name="Blunden Jonathan - Sydney-MHA" userId="62da273d-f90c-48a0-ba4a-abf27d2e38ed" providerId="ADAL" clId="{8AED7D74-8E2F-475A-9672-6D37947BAC8D}" dt="2026-05-22T15:35:27.792" v="559" actId="14100"/>
        <pc:sldMkLst>
          <pc:docMk/>
          <pc:sldMk cId="1318174301" sldId="2147483269"/>
        </pc:sldMkLst>
        <pc:spChg chg="del">
          <ac:chgData name="Blunden Jonathan - Sydney-MHA" userId="62da273d-f90c-48a0-ba4a-abf27d2e38ed" providerId="ADAL" clId="{8AED7D74-8E2F-475A-9672-6D37947BAC8D}" dt="2026-05-22T15:33:12.043" v="494" actId="478"/>
          <ac:spMkLst>
            <pc:docMk/>
            <pc:sldMk cId="1318174301" sldId="2147483269"/>
            <ac:spMk id="2" creationId="{4DC47318-9736-C772-7CE1-7A1B025493DA}"/>
          </ac:spMkLst>
        </pc:spChg>
        <pc:spChg chg="del">
          <ac:chgData name="Blunden Jonathan - Sydney-MHA" userId="62da273d-f90c-48a0-ba4a-abf27d2e38ed" providerId="ADAL" clId="{8AED7D74-8E2F-475A-9672-6D37947BAC8D}" dt="2026-05-22T15:33:11.308" v="493" actId="478"/>
          <ac:spMkLst>
            <pc:docMk/>
            <pc:sldMk cId="1318174301" sldId="2147483269"/>
            <ac:spMk id="3" creationId="{DAA37688-9BA2-13F1-C7FC-2CAD25EEBE0B}"/>
          </ac:spMkLst>
        </pc:spChg>
        <pc:spChg chg="del">
          <ac:chgData name="Blunden Jonathan - Sydney-MHA" userId="62da273d-f90c-48a0-ba4a-abf27d2e38ed" providerId="ADAL" clId="{8AED7D74-8E2F-475A-9672-6D37947BAC8D}" dt="2026-05-22T15:33:11.308" v="493" actId="478"/>
          <ac:spMkLst>
            <pc:docMk/>
            <pc:sldMk cId="1318174301" sldId="2147483269"/>
            <ac:spMk id="4" creationId="{F971AE45-B1F3-B702-1F2A-F615C63656EC}"/>
          </ac:spMkLst>
        </pc:spChg>
        <pc:spChg chg="mod">
          <ac:chgData name="Blunden Jonathan - Sydney-MHA" userId="62da273d-f90c-48a0-ba4a-abf27d2e38ed" providerId="ADAL" clId="{8AED7D74-8E2F-475A-9672-6D37947BAC8D}" dt="2026-05-22T15:35:27.792" v="559" actId="14100"/>
          <ac:spMkLst>
            <pc:docMk/>
            <pc:sldMk cId="1318174301" sldId="2147483269"/>
            <ac:spMk id="5" creationId="{C891776D-3795-222A-2902-443B46C88135}"/>
          </ac:spMkLst>
        </pc:spChg>
        <pc:spChg chg="add mod">
          <ac:chgData name="Blunden Jonathan - Sydney-MHA" userId="62da273d-f90c-48a0-ba4a-abf27d2e38ed" providerId="ADAL" clId="{8AED7D74-8E2F-475A-9672-6D37947BAC8D}" dt="2026-05-22T15:33:13.046" v="495"/>
          <ac:spMkLst>
            <pc:docMk/>
            <pc:sldMk cId="1318174301" sldId="2147483269"/>
            <ac:spMk id="8" creationId="{062BA5C2-681E-C6DA-F1CB-E9D9D461A3EE}"/>
          </ac:spMkLst>
        </pc:spChg>
      </pc:sldChg>
      <pc:sldChg chg="addSp delSp modSp mod">
        <pc:chgData name="Blunden Jonathan - Sydney-MHA" userId="62da273d-f90c-48a0-ba4a-abf27d2e38ed" providerId="ADAL" clId="{8AED7D74-8E2F-475A-9672-6D37947BAC8D}" dt="2026-05-22T15:52:03.434" v="838"/>
        <pc:sldMkLst>
          <pc:docMk/>
          <pc:sldMk cId="787823498" sldId="2147483277"/>
        </pc:sldMkLst>
        <pc:spChg chg="del">
          <ac:chgData name="Blunden Jonathan - Sydney-MHA" userId="62da273d-f90c-48a0-ba4a-abf27d2e38ed" providerId="ADAL" clId="{8AED7D74-8E2F-475A-9672-6D37947BAC8D}" dt="2026-05-22T15:38:39.190" v="671" actId="478"/>
          <ac:spMkLst>
            <pc:docMk/>
            <pc:sldMk cId="787823498" sldId="2147483277"/>
            <ac:spMk id="2" creationId="{481148F6-C869-5700-3EF7-35261BF2F740}"/>
          </ac:spMkLst>
        </pc:spChg>
        <pc:spChg chg="del">
          <ac:chgData name="Blunden Jonathan - Sydney-MHA" userId="62da273d-f90c-48a0-ba4a-abf27d2e38ed" providerId="ADAL" clId="{8AED7D74-8E2F-475A-9672-6D37947BAC8D}" dt="2026-05-22T15:38:38.554" v="670" actId="478"/>
          <ac:spMkLst>
            <pc:docMk/>
            <pc:sldMk cId="787823498" sldId="2147483277"/>
            <ac:spMk id="3" creationId="{AB7FC973-A1CC-E885-8C28-2692DE23866C}"/>
          </ac:spMkLst>
        </pc:spChg>
        <pc:spChg chg="del">
          <ac:chgData name="Blunden Jonathan - Sydney-MHA" userId="62da273d-f90c-48a0-ba4a-abf27d2e38ed" providerId="ADAL" clId="{8AED7D74-8E2F-475A-9672-6D37947BAC8D}" dt="2026-05-22T15:38:37.223" v="669" actId="478"/>
          <ac:spMkLst>
            <pc:docMk/>
            <pc:sldMk cId="787823498" sldId="2147483277"/>
            <ac:spMk id="4" creationId="{A83BC5A3-9CDA-CC7C-736F-7FC88E973DA0}"/>
          </ac:spMkLst>
        </pc:spChg>
        <pc:spChg chg="add mod">
          <ac:chgData name="Blunden Jonathan - Sydney-MHA" userId="62da273d-f90c-48a0-ba4a-abf27d2e38ed" providerId="ADAL" clId="{8AED7D74-8E2F-475A-9672-6D37947BAC8D}" dt="2026-05-22T15:38:40.508" v="672"/>
          <ac:spMkLst>
            <pc:docMk/>
            <pc:sldMk cId="787823498" sldId="2147483277"/>
            <ac:spMk id="8" creationId="{03CB4FE9-AB97-AF76-90FF-42E9398EAE6F}"/>
          </ac:spMkLst>
        </pc:spChg>
        <pc:cxnChg chg="del">
          <ac:chgData name="Blunden Jonathan - Sydney-MHA" userId="62da273d-f90c-48a0-ba4a-abf27d2e38ed" providerId="ADAL" clId="{8AED7D74-8E2F-475A-9672-6D37947BAC8D}" dt="2026-05-22T15:52:03.106" v="837" actId="478"/>
          <ac:cxnSpMkLst>
            <pc:docMk/>
            <pc:sldMk cId="787823498" sldId="2147483277"/>
            <ac:cxnSpMk id="11" creationId="{D274BFD6-528D-E3C3-47F0-5B348D7884CB}"/>
          </ac:cxnSpMkLst>
        </pc:cxnChg>
        <pc:cxnChg chg="add mod">
          <ac:chgData name="Blunden Jonathan - Sydney-MHA" userId="62da273d-f90c-48a0-ba4a-abf27d2e38ed" providerId="ADAL" clId="{8AED7D74-8E2F-475A-9672-6D37947BAC8D}" dt="2026-05-22T15:52:03.434" v="838"/>
          <ac:cxnSpMkLst>
            <pc:docMk/>
            <pc:sldMk cId="787823498" sldId="2147483277"/>
            <ac:cxnSpMk id="13" creationId="{DCD038B2-9826-F7F7-1012-6BA9A890C899}"/>
          </ac:cxnSpMkLst>
        </pc:cxnChg>
      </pc:sldChg>
      <pc:sldChg chg="addSp delSp modSp mod">
        <pc:chgData name="Blunden Jonathan - Sydney-MHA" userId="62da273d-f90c-48a0-ba4a-abf27d2e38ed" providerId="ADAL" clId="{8AED7D74-8E2F-475A-9672-6D37947BAC8D}" dt="2026-05-22T15:50:47.719" v="825"/>
        <pc:sldMkLst>
          <pc:docMk/>
          <pc:sldMk cId="3931227629" sldId="2147483281"/>
        </pc:sldMkLst>
        <pc:spChg chg="del">
          <ac:chgData name="Blunden Jonathan - Sydney-MHA" userId="62da273d-f90c-48a0-ba4a-abf27d2e38ed" providerId="ADAL" clId="{8AED7D74-8E2F-475A-9672-6D37947BAC8D}" dt="2026-05-22T15:50:45.073" v="824" actId="478"/>
          <ac:spMkLst>
            <pc:docMk/>
            <pc:sldMk cId="3931227629" sldId="2147483281"/>
            <ac:spMk id="2" creationId="{86824F33-F062-0194-F0D7-4022F690BC86}"/>
          </ac:spMkLst>
        </pc:spChg>
        <pc:spChg chg="del">
          <ac:chgData name="Blunden Jonathan - Sydney-MHA" userId="62da273d-f90c-48a0-ba4a-abf27d2e38ed" providerId="ADAL" clId="{8AED7D74-8E2F-475A-9672-6D37947BAC8D}" dt="2026-05-22T15:50:44.368" v="823" actId="478"/>
          <ac:spMkLst>
            <pc:docMk/>
            <pc:sldMk cId="3931227629" sldId="2147483281"/>
            <ac:spMk id="3" creationId="{3FFC62E3-65DF-C540-11C8-0CFA76A0985D}"/>
          </ac:spMkLst>
        </pc:spChg>
        <pc:spChg chg="del">
          <ac:chgData name="Blunden Jonathan - Sydney-MHA" userId="62da273d-f90c-48a0-ba4a-abf27d2e38ed" providerId="ADAL" clId="{8AED7D74-8E2F-475A-9672-6D37947BAC8D}" dt="2026-05-22T15:50:42.273" v="822" actId="478"/>
          <ac:spMkLst>
            <pc:docMk/>
            <pc:sldMk cId="3931227629" sldId="2147483281"/>
            <ac:spMk id="4" creationId="{6E92FFC4-9ED8-03C0-01F6-CCAAA34188E5}"/>
          </ac:spMkLst>
        </pc:spChg>
        <pc:spChg chg="mod">
          <ac:chgData name="Blunden Jonathan - Sydney-MHA" userId="62da273d-f90c-48a0-ba4a-abf27d2e38ed" providerId="ADAL" clId="{8AED7D74-8E2F-475A-9672-6D37947BAC8D}" dt="2026-05-22T15:30:14.063" v="389" actId="14100"/>
          <ac:spMkLst>
            <pc:docMk/>
            <pc:sldMk cId="3931227629" sldId="2147483281"/>
            <ac:spMk id="5" creationId="{B2FE5F5F-54F8-5116-123F-9C9B1DB9F4BE}"/>
          </ac:spMkLst>
        </pc:spChg>
        <pc:spChg chg="add mod">
          <ac:chgData name="Blunden Jonathan - Sydney-MHA" userId="62da273d-f90c-48a0-ba4a-abf27d2e38ed" providerId="ADAL" clId="{8AED7D74-8E2F-475A-9672-6D37947BAC8D}" dt="2026-05-22T15:50:47.719" v="825"/>
          <ac:spMkLst>
            <pc:docMk/>
            <pc:sldMk cId="3931227629" sldId="2147483281"/>
            <ac:spMk id="6" creationId="{0EFA7F6D-F449-17F6-BD2F-C99B068724E1}"/>
          </ac:spMkLst>
        </pc:spChg>
      </pc:sldChg>
      <pc:sldChg chg="addSp delSp modSp mod">
        <pc:chgData name="Blunden Jonathan - Sydney-MHA" userId="62da273d-f90c-48a0-ba4a-abf27d2e38ed" providerId="ADAL" clId="{8AED7D74-8E2F-475A-9672-6D37947BAC8D}" dt="2026-05-22T15:51:34.845" v="829"/>
        <pc:sldMkLst>
          <pc:docMk/>
          <pc:sldMk cId="3962124226" sldId="2147483297"/>
        </pc:sldMkLst>
        <pc:spChg chg="add del">
          <ac:chgData name="Blunden Jonathan - Sydney-MHA" userId="62da273d-f90c-48a0-ba4a-abf27d2e38ed" providerId="ADAL" clId="{8AED7D74-8E2F-475A-9672-6D37947BAC8D}" dt="2026-05-22T15:34:11.344" v="525" actId="478"/>
          <ac:spMkLst>
            <pc:docMk/>
            <pc:sldMk cId="3962124226" sldId="2147483297"/>
            <ac:spMk id="2" creationId="{7CA5392A-B958-ACB3-0377-13750EAF31F2}"/>
          </ac:spMkLst>
        </pc:spChg>
        <pc:spChg chg="del">
          <ac:chgData name="Blunden Jonathan - Sydney-MHA" userId="62da273d-f90c-48a0-ba4a-abf27d2e38ed" providerId="ADAL" clId="{8AED7D74-8E2F-475A-9672-6D37947BAC8D}" dt="2026-05-22T15:34:04.397" v="517" actId="478"/>
          <ac:spMkLst>
            <pc:docMk/>
            <pc:sldMk cId="3962124226" sldId="2147483297"/>
            <ac:spMk id="3" creationId="{934A238C-1C34-0BF9-F63B-12119419FF10}"/>
          </ac:spMkLst>
        </pc:spChg>
        <pc:spChg chg="del">
          <ac:chgData name="Blunden Jonathan - Sydney-MHA" userId="62da273d-f90c-48a0-ba4a-abf27d2e38ed" providerId="ADAL" clId="{8AED7D74-8E2F-475A-9672-6D37947BAC8D}" dt="2026-05-22T15:34:03.754" v="516" actId="478"/>
          <ac:spMkLst>
            <pc:docMk/>
            <pc:sldMk cId="3962124226" sldId="2147483297"/>
            <ac:spMk id="4" creationId="{95086557-C1B7-41D7-C8C9-4EA773AC7504}"/>
          </ac:spMkLst>
        </pc:spChg>
        <pc:spChg chg="mod">
          <ac:chgData name="Blunden Jonathan - Sydney-MHA" userId="62da273d-f90c-48a0-ba4a-abf27d2e38ed" providerId="ADAL" clId="{8AED7D74-8E2F-475A-9672-6D37947BAC8D}" dt="2026-05-22T15:36:03.933" v="562" actId="20577"/>
          <ac:spMkLst>
            <pc:docMk/>
            <pc:sldMk cId="3962124226" sldId="2147483297"/>
            <ac:spMk id="5" creationId="{3FCC9BB6-9253-07E5-0921-4C628E1C98B8}"/>
          </ac:spMkLst>
        </pc:spChg>
        <pc:spChg chg="add mod">
          <ac:chgData name="Blunden Jonathan - Sydney-MHA" userId="62da273d-f90c-48a0-ba4a-abf27d2e38ed" providerId="ADAL" clId="{8AED7D74-8E2F-475A-9672-6D37947BAC8D}" dt="2026-05-22T15:34:10.030" v="523" actId="1036"/>
          <ac:spMkLst>
            <pc:docMk/>
            <pc:sldMk cId="3962124226" sldId="2147483297"/>
            <ac:spMk id="8" creationId="{1D29CC48-AEA4-3DD0-163D-F3AC429D6474}"/>
          </ac:spMkLst>
        </pc:spChg>
        <pc:spChg chg="mod">
          <ac:chgData name="Blunden Jonathan - Sydney-MHA" userId="62da273d-f90c-48a0-ba4a-abf27d2e38ed" providerId="ADAL" clId="{8AED7D74-8E2F-475A-9672-6D37947BAC8D}" dt="2026-05-22T15:34:15.163" v="534" actId="1035"/>
          <ac:spMkLst>
            <pc:docMk/>
            <pc:sldMk cId="3962124226" sldId="2147483297"/>
            <ac:spMk id="18" creationId="{60B73855-2419-8234-E247-0CF74380C3E6}"/>
          </ac:spMkLst>
        </pc:spChg>
        <pc:spChg chg="add mod">
          <ac:chgData name="Blunden Jonathan - Sydney-MHA" userId="62da273d-f90c-48a0-ba4a-abf27d2e38ed" providerId="ADAL" clId="{8AED7D74-8E2F-475A-9672-6D37947BAC8D}" dt="2026-05-22T15:51:08.550" v="827"/>
          <ac:spMkLst>
            <pc:docMk/>
            <pc:sldMk cId="3962124226" sldId="2147483297"/>
            <ac:spMk id="19" creationId="{0B94B0A2-96C4-CAF1-5C80-38DAE944F443}"/>
          </ac:spMkLst>
        </pc:spChg>
        <pc:spChg chg="add mod">
          <ac:chgData name="Blunden Jonathan - Sydney-MHA" userId="62da273d-f90c-48a0-ba4a-abf27d2e38ed" providerId="ADAL" clId="{8AED7D74-8E2F-475A-9672-6D37947BAC8D}" dt="2026-05-22T15:51:24.048" v="828"/>
          <ac:spMkLst>
            <pc:docMk/>
            <pc:sldMk cId="3962124226" sldId="2147483297"/>
            <ac:spMk id="20" creationId="{6919B84F-87E7-CD35-6A52-A13BCFE1156F}"/>
          </ac:spMkLst>
        </pc:spChg>
        <pc:picChg chg="add del mod">
          <ac:chgData name="Blunden Jonathan - Sydney-MHA" userId="62da273d-f90c-48a0-ba4a-abf27d2e38ed" providerId="ADAL" clId="{8AED7D74-8E2F-475A-9672-6D37947BAC8D}" dt="2026-05-22T15:36:51.161" v="589" actId="478"/>
          <ac:picMkLst>
            <pc:docMk/>
            <pc:sldMk cId="3962124226" sldId="2147483297"/>
            <ac:picMk id="13" creationId="{F3B4AFEC-966F-D454-B889-27CF189E3943}"/>
          </ac:picMkLst>
        </pc:picChg>
        <pc:picChg chg="add del mod modCrop">
          <ac:chgData name="Blunden Jonathan - Sydney-MHA" userId="62da273d-f90c-48a0-ba4a-abf27d2e38ed" providerId="ADAL" clId="{8AED7D74-8E2F-475A-9672-6D37947BAC8D}" dt="2026-05-22T15:51:08.099" v="826" actId="478"/>
          <ac:picMkLst>
            <pc:docMk/>
            <pc:sldMk cId="3962124226" sldId="2147483297"/>
            <ac:picMk id="17" creationId="{1552F9EC-DD0A-B6B1-2753-49965DD71FA1}"/>
          </ac:picMkLst>
        </pc:picChg>
        <pc:cxnChg chg="add mod">
          <ac:chgData name="Blunden Jonathan - Sydney-MHA" userId="62da273d-f90c-48a0-ba4a-abf27d2e38ed" providerId="ADAL" clId="{8AED7D74-8E2F-475A-9672-6D37947BAC8D}" dt="2026-05-22T15:51:34.845" v="829"/>
          <ac:cxnSpMkLst>
            <pc:docMk/>
            <pc:sldMk cId="3962124226" sldId="2147483297"/>
            <ac:cxnSpMk id="21" creationId="{2AD65E14-1546-7D4A-EB53-E38A3DD038CA}"/>
          </ac:cxnSpMkLst>
        </pc:cxnChg>
      </pc:sldChg>
      <pc:sldChg chg="del">
        <pc:chgData name="Blunden Jonathan - Sydney-MHA" userId="62da273d-f90c-48a0-ba4a-abf27d2e38ed" providerId="ADAL" clId="{8AED7D74-8E2F-475A-9672-6D37947BAC8D}" dt="2026-05-22T15:50:25.067" v="820" actId="47"/>
        <pc:sldMkLst>
          <pc:docMk/>
          <pc:sldMk cId="1833930852" sldId="2147483305"/>
        </pc:sldMkLst>
      </pc:sldChg>
      <pc:sldChg chg="addSp delSp modSp mod">
        <pc:chgData name="Blunden Jonathan - Sydney-MHA" userId="62da273d-f90c-48a0-ba4a-abf27d2e38ed" providerId="ADAL" clId="{8AED7D74-8E2F-475A-9672-6D37947BAC8D}" dt="2026-05-22T15:52:00.150" v="836"/>
        <pc:sldMkLst>
          <pc:docMk/>
          <pc:sldMk cId="3843189558" sldId="2147483314"/>
        </pc:sldMkLst>
        <pc:spChg chg="del">
          <ac:chgData name="Blunden Jonathan - Sydney-MHA" userId="62da273d-f90c-48a0-ba4a-abf27d2e38ed" providerId="ADAL" clId="{8AED7D74-8E2F-475A-9672-6D37947BAC8D}" dt="2026-05-22T15:38:27.560" v="661" actId="478"/>
          <ac:spMkLst>
            <pc:docMk/>
            <pc:sldMk cId="3843189558" sldId="2147483314"/>
            <ac:spMk id="2" creationId="{FC70D9D8-F215-95ED-7D7C-B36B16470071}"/>
          </ac:spMkLst>
        </pc:spChg>
        <pc:spChg chg="del mod">
          <ac:chgData name="Blunden Jonathan - Sydney-MHA" userId="62da273d-f90c-48a0-ba4a-abf27d2e38ed" providerId="ADAL" clId="{8AED7D74-8E2F-475A-9672-6D37947BAC8D}" dt="2026-05-22T15:38:28.377" v="662" actId="478"/>
          <ac:spMkLst>
            <pc:docMk/>
            <pc:sldMk cId="3843189558" sldId="2147483314"/>
            <ac:spMk id="3" creationId="{C987256D-7915-9A18-EFCE-129BBFFE2DA0}"/>
          </ac:spMkLst>
        </pc:spChg>
        <pc:spChg chg="del">
          <ac:chgData name="Blunden Jonathan - Sydney-MHA" userId="62da273d-f90c-48a0-ba4a-abf27d2e38ed" providerId="ADAL" clId="{8AED7D74-8E2F-475A-9672-6D37947BAC8D}" dt="2026-05-22T15:38:25.595" v="659" actId="478"/>
          <ac:spMkLst>
            <pc:docMk/>
            <pc:sldMk cId="3843189558" sldId="2147483314"/>
            <ac:spMk id="4" creationId="{7C3B2F0D-A7C1-6CFD-2EC8-CCFC38777FED}"/>
          </ac:spMkLst>
        </pc:spChg>
        <pc:spChg chg="mod">
          <ac:chgData name="Blunden Jonathan - Sydney-MHA" userId="62da273d-f90c-48a0-ba4a-abf27d2e38ed" providerId="ADAL" clId="{8AED7D74-8E2F-475A-9672-6D37947BAC8D}" dt="2026-05-22T15:39:12.174" v="681" actId="14100"/>
          <ac:spMkLst>
            <pc:docMk/>
            <pc:sldMk cId="3843189558" sldId="2147483314"/>
            <ac:spMk id="5" creationId="{C9787639-31AD-611F-6CFE-E6930943673B}"/>
          </ac:spMkLst>
        </pc:spChg>
        <pc:spChg chg="add mod">
          <ac:chgData name="Blunden Jonathan - Sydney-MHA" userId="62da273d-f90c-48a0-ba4a-abf27d2e38ed" providerId="ADAL" clId="{8AED7D74-8E2F-475A-9672-6D37947BAC8D}" dt="2026-05-22T15:38:29.485" v="663"/>
          <ac:spMkLst>
            <pc:docMk/>
            <pc:sldMk cId="3843189558" sldId="2147483314"/>
            <ac:spMk id="6" creationId="{6807BF42-3301-3161-08FB-484FA1F9A4DB}"/>
          </ac:spMkLst>
        </pc:spChg>
        <pc:picChg chg="mod">
          <ac:chgData name="Blunden Jonathan - Sydney-MHA" userId="62da273d-f90c-48a0-ba4a-abf27d2e38ed" providerId="ADAL" clId="{8AED7D74-8E2F-475A-9672-6D37947BAC8D}" dt="2026-05-22T15:38:32.887" v="668" actId="1035"/>
          <ac:picMkLst>
            <pc:docMk/>
            <pc:sldMk cId="3843189558" sldId="2147483314"/>
            <ac:picMk id="34" creationId="{F6F8AEA9-EBC6-A7C2-F459-0A5D390EEC36}"/>
          </ac:picMkLst>
        </pc:picChg>
        <pc:cxnChg chg="add mod">
          <ac:chgData name="Blunden Jonathan - Sydney-MHA" userId="62da273d-f90c-48a0-ba4a-abf27d2e38ed" providerId="ADAL" clId="{8AED7D74-8E2F-475A-9672-6D37947BAC8D}" dt="2026-05-22T15:52:00.150" v="836"/>
          <ac:cxnSpMkLst>
            <pc:docMk/>
            <pc:sldMk cId="3843189558" sldId="2147483314"/>
            <ac:cxnSpMk id="8" creationId="{E6EB558D-2DC6-560E-DA67-ADBA23610CD0}"/>
          </ac:cxnSpMkLst>
        </pc:cxnChg>
        <pc:cxnChg chg="del">
          <ac:chgData name="Blunden Jonathan - Sydney-MHA" userId="62da273d-f90c-48a0-ba4a-abf27d2e38ed" providerId="ADAL" clId="{8AED7D74-8E2F-475A-9672-6D37947BAC8D}" dt="2026-05-22T15:51:59.599" v="835" actId="478"/>
          <ac:cxnSpMkLst>
            <pc:docMk/>
            <pc:sldMk cId="3843189558" sldId="2147483314"/>
            <ac:cxnSpMk id="14" creationId="{F3FF5467-1DE9-176F-CE29-98ED21286EDF}"/>
          </ac:cxnSpMkLst>
        </pc:cxnChg>
      </pc:sldChg>
      <pc:sldChg chg="addSp delSp modSp mod">
        <pc:chgData name="Blunden Jonathan - Sydney-MHA" userId="62da273d-f90c-48a0-ba4a-abf27d2e38ed" providerId="ADAL" clId="{8AED7D74-8E2F-475A-9672-6D37947BAC8D}" dt="2026-05-22T15:51:45.026" v="832" actId="14100"/>
        <pc:sldMkLst>
          <pc:docMk/>
          <pc:sldMk cId="3403899793" sldId="2147483321"/>
        </pc:sldMkLst>
        <pc:spChg chg="del">
          <ac:chgData name="Blunden Jonathan - Sydney-MHA" userId="62da273d-f90c-48a0-ba4a-abf27d2e38ed" providerId="ADAL" clId="{8AED7D74-8E2F-475A-9672-6D37947BAC8D}" dt="2026-05-22T15:34:19.949" v="537" actId="478"/>
          <ac:spMkLst>
            <pc:docMk/>
            <pc:sldMk cId="3403899793" sldId="2147483321"/>
            <ac:spMk id="2" creationId="{1F874007-A119-4D44-4BEE-B4C938D261A1}"/>
          </ac:spMkLst>
        </pc:spChg>
        <pc:spChg chg="del">
          <ac:chgData name="Blunden Jonathan - Sydney-MHA" userId="62da273d-f90c-48a0-ba4a-abf27d2e38ed" providerId="ADAL" clId="{8AED7D74-8E2F-475A-9672-6D37947BAC8D}" dt="2026-05-22T15:34:19.306" v="536" actId="478"/>
          <ac:spMkLst>
            <pc:docMk/>
            <pc:sldMk cId="3403899793" sldId="2147483321"/>
            <ac:spMk id="3" creationId="{CF53CB12-34EC-B4B7-D51A-FDA393FEACEA}"/>
          </ac:spMkLst>
        </pc:spChg>
        <pc:spChg chg="del">
          <ac:chgData name="Blunden Jonathan - Sydney-MHA" userId="62da273d-f90c-48a0-ba4a-abf27d2e38ed" providerId="ADAL" clId="{8AED7D74-8E2F-475A-9672-6D37947BAC8D}" dt="2026-05-22T15:34:18.570" v="535" actId="478"/>
          <ac:spMkLst>
            <pc:docMk/>
            <pc:sldMk cId="3403899793" sldId="2147483321"/>
            <ac:spMk id="4" creationId="{3CD154B8-D368-E19C-7067-2C194CFF4209}"/>
          </ac:spMkLst>
        </pc:spChg>
        <pc:spChg chg="add mod">
          <ac:chgData name="Blunden Jonathan - Sydney-MHA" userId="62da273d-f90c-48a0-ba4a-abf27d2e38ed" providerId="ADAL" clId="{8AED7D74-8E2F-475A-9672-6D37947BAC8D}" dt="2026-05-22T15:34:20.813" v="538"/>
          <ac:spMkLst>
            <pc:docMk/>
            <pc:sldMk cId="3403899793" sldId="2147483321"/>
            <ac:spMk id="11" creationId="{1A40ABF1-F350-B002-E47F-01C5F304986D}"/>
          </ac:spMkLst>
        </pc:spChg>
        <pc:cxnChg chg="mod">
          <ac:chgData name="Blunden Jonathan - Sydney-MHA" userId="62da273d-f90c-48a0-ba4a-abf27d2e38ed" providerId="ADAL" clId="{8AED7D74-8E2F-475A-9672-6D37947BAC8D}" dt="2026-05-22T15:51:45.026" v="832" actId="14100"/>
          <ac:cxnSpMkLst>
            <pc:docMk/>
            <pc:sldMk cId="3403899793" sldId="2147483321"/>
            <ac:cxnSpMk id="6" creationId="{ADDFDDA3-B004-6F46-E482-B0776D4D6133}"/>
          </ac:cxnSpMkLst>
        </pc:cxnChg>
      </pc:sldChg>
      <pc:sldChg chg="addSp delSp modSp del mod modTransition modNotesTx">
        <pc:chgData name="Blunden Jonathan - Sydney-MHA" userId="62da273d-f90c-48a0-ba4a-abf27d2e38ed" providerId="ADAL" clId="{8AED7D74-8E2F-475A-9672-6D37947BAC8D}" dt="2026-05-23T00:56:35.111" v="1388" actId="47"/>
        <pc:sldMkLst>
          <pc:docMk/>
          <pc:sldMk cId="1468009582" sldId="2147483322"/>
        </pc:sldMkLst>
        <pc:spChg chg="del">
          <ac:chgData name="Blunden Jonathan - Sydney-MHA" userId="62da273d-f90c-48a0-ba4a-abf27d2e38ed" providerId="ADAL" clId="{8AED7D74-8E2F-475A-9672-6D37947BAC8D}" dt="2026-05-22T15:46:59.797" v="761" actId="478"/>
          <ac:spMkLst>
            <pc:docMk/>
            <pc:sldMk cId="1468009582" sldId="2147483322"/>
            <ac:spMk id="2" creationId="{7ECB376D-A9E0-1C17-0EF6-9391FE0D6CFD}"/>
          </ac:spMkLst>
        </pc:spChg>
        <pc:spChg chg="del">
          <ac:chgData name="Blunden Jonathan - Sydney-MHA" userId="62da273d-f90c-48a0-ba4a-abf27d2e38ed" providerId="ADAL" clId="{8AED7D74-8E2F-475A-9672-6D37947BAC8D}" dt="2026-05-22T15:47:01.795" v="762" actId="478"/>
          <ac:spMkLst>
            <pc:docMk/>
            <pc:sldMk cId="1468009582" sldId="2147483322"/>
            <ac:spMk id="3" creationId="{78168EC5-F39D-9D04-E3D2-DA27E940CFE3}"/>
          </ac:spMkLst>
        </pc:spChg>
        <pc:spChg chg="del">
          <ac:chgData name="Blunden Jonathan - Sydney-MHA" userId="62da273d-f90c-48a0-ba4a-abf27d2e38ed" providerId="ADAL" clId="{8AED7D74-8E2F-475A-9672-6D37947BAC8D}" dt="2026-05-22T15:47:03.064" v="763" actId="478"/>
          <ac:spMkLst>
            <pc:docMk/>
            <pc:sldMk cId="1468009582" sldId="2147483322"/>
            <ac:spMk id="4" creationId="{6ED1FB49-8324-A0BC-EF3A-B431BE36D95A}"/>
          </ac:spMkLst>
        </pc:spChg>
        <pc:spChg chg="add mod">
          <ac:chgData name="Blunden Jonathan - Sydney-MHA" userId="62da273d-f90c-48a0-ba4a-abf27d2e38ed" providerId="ADAL" clId="{8AED7D74-8E2F-475A-9672-6D37947BAC8D}" dt="2026-05-22T15:46:29.828" v="751" actId="207"/>
          <ac:spMkLst>
            <pc:docMk/>
            <pc:sldMk cId="1468009582" sldId="2147483322"/>
            <ac:spMk id="6" creationId="{54F35C16-8254-3E99-6047-693DF6A707CB}"/>
          </ac:spMkLst>
        </pc:spChg>
        <pc:spChg chg="add mod">
          <ac:chgData name="Blunden Jonathan - Sydney-MHA" userId="62da273d-f90c-48a0-ba4a-abf27d2e38ed" providerId="ADAL" clId="{8AED7D74-8E2F-475A-9672-6D37947BAC8D}" dt="2026-05-22T15:46:55.834" v="760"/>
          <ac:spMkLst>
            <pc:docMk/>
            <pc:sldMk cId="1468009582" sldId="2147483322"/>
            <ac:spMk id="10" creationId="{696A4336-E5ED-5918-8155-05268CC4CE75}"/>
          </ac:spMkLst>
        </pc:spChg>
        <pc:picChg chg="add del">
          <ac:chgData name="Blunden Jonathan - Sydney-MHA" userId="62da273d-f90c-48a0-ba4a-abf27d2e38ed" providerId="ADAL" clId="{8AED7D74-8E2F-475A-9672-6D37947BAC8D}" dt="2026-05-22T15:57:34.160" v="845" actId="22"/>
          <ac:picMkLst>
            <pc:docMk/>
            <pc:sldMk cId="1468009582" sldId="2147483322"/>
            <ac:picMk id="16" creationId="{AC139F91-BB7D-74CC-D3B1-E614AC2EAD40}"/>
          </ac:picMkLst>
        </pc:picChg>
        <pc:picChg chg="add del mod">
          <ac:chgData name="Blunden Jonathan - Sydney-MHA" userId="62da273d-f90c-48a0-ba4a-abf27d2e38ed" providerId="ADAL" clId="{8AED7D74-8E2F-475A-9672-6D37947BAC8D}" dt="2026-05-22T15:57:43.182" v="848" actId="21"/>
          <ac:picMkLst>
            <pc:docMk/>
            <pc:sldMk cId="1468009582" sldId="2147483322"/>
            <ac:picMk id="18" creationId="{1580BCBA-C5BA-971C-20DA-3CF6AA0DEEB0}"/>
          </ac:picMkLst>
        </pc:picChg>
        <pc:cxnChg chg="add mod">
          <ac:chgData name="Blunden Jonathan - Sydney-MHA" userId="62da273d-f90c-48a0-ba4a-abf27d2e38ed" providerId="ADAL" clId="{8AED7D74-8E2F-475A-9672-6D37947BAC8D}" dt="2026-05-22T15:46:24.950" v="750" actId="692"/>
          <ac:cxnSpMkLst>
            <pc:docMk/>
            <pc:sldMk cId="1468009582" sldId="2147483322"/>
            <ac:cxnSpMk id="7" creationId="{A1DD01F8-1985-C911-C77E-6B0CDB3634E2}"/>
          </ac:cxnSpMkLst>
        </pc:cxnChg>
      </pc:sldChg>
      <pc:sldChg chg="addSp delSp modSp mod">
        <pc:chgData name="Blunden Jonathan - Sydney-MHA" userId="62da273d-f90c-48a0-ba4a-abf27d2e38ed" providerId="ADAL" clId="{8AED7D74-8E2F-475A-9672-6D37947BAC8D}" dt="2026-05-22T15:35:19.753" v="558" actId="14100"/>
        <pc:sldMkLst>
          <pc:docMk/>
          <pc:sldMk cId="325556745" sldId="2147483325"/>
        </pc:sldMkLst>
        <pc:spChg chg="del">
          <ac:chgData name="Blunden Jonathan - Sydney-MHA" userId="62da273d-f90c-48a0-ba4a-abf27d2e38ed" providerId="ADAL" clId="{8AED7D74-8E2F-475A-9672-6D37947BAC8D}" dt="2026-05-22T15:33:24.025" v="498" actId="478"/>
          <ac:spMkLst>
            <pc:docMk/>
            <pc:sldMk cId="325556745" sldId="2147483325"/>
            <ac:spMk id="2" creationId="{B1BD2012-FB6E-32FF-843B-B52FF3D784E8}"/>
          </ac:spMkLst>
        </pc:spChg>
        <pc:spChg chg="del">
          <ac:chgData name="Blunden Jonathan - Sydney-MHA" userId="62da273d-f90c-48a0-ba4a-abf27d2e38ed" providerId="ADAL" clId="{8AED7D74-8E2F-475A-9672-6D37947BAC8D}" dt="2026-05-22T15:33:30.825" v="500" actId="478"/>
          <ac:spMkLst>
            <pc:docMk/>
            <pc:sldMk cId="325556745" sldId="2147483325"/>
            <ac:spMk id="3" creationId="{AEE47AF5-4876-7F89-EE78-1581DC0C27BF}"/>
          </ac:spMkLst>
        </pc:spChg>
        <pc:spChg chg="del mod">
          <ac:chgData name="Blunden Jonathan - Sydney-MHA" userId="62da273d-f90c-48a0-ba4a-abf27d2e38ed" providerId="ADAL" clId="{8AED7D74-8E2F-475A-9672-6D37947BAC8D}" dt="2026-05-22T15:33:23.322" v="497" actId="478"/>
          <ac:spMkLst>
            <pc:docMk/>
            <pc:sldMk cId="325556745" sldId="2147483325"/>
            <ac:spMk id="4" creationId="{56D1F3C2-D39B-D8F3-B2D8-AF62B3C91D4D}"/>
          </ac:spMkLst>
        </pc:spChg>
        <pc:spChg chg="mod">
          <ac:chgData name="Blunden Jonathan - Sydney-MHA" userId="62da273d-f90c-48a0-ba4a-abf27d2e38ed" providerId="ADAL" clId="{8AED7D74-8E2F-475A-9672-6D37947BAC8D}" dt="2026-05-22T15:35:19.753" v="558" actId="14100"/>
          <ac:spMkLst>
            <pc:docMk/>
            <pc:sldMk cId="325556745" sldId="2147483325"/>
            <ac:spMk id="5" creationId="{1E316E55-A7CD-0FA3-3499-F1B3159B27FB}"/>
          </ac:spMkLst>
        </pc:spChg>
        <pc:spChg chg="ord">
          <ac:chgData name="Blunden Jonathan - Sydney-MHA" userId="62da273d-f90c-48a0-ba4a-abf27d2e38ed" providerId="ADAL" clId="{8AED7D74-8E2F-475A-9672-6D37947BAC8D}" dt="2026-05-22T15:33:28.817" v="499" actId="167"/>
          <ac:spMkLst>
            <pc:docMk/>
            <pc:sldMk cId="325556745" sldId="2147483325"/>
            <ac:spMk id="11" creationId="{F95D18B4-41F0-B223-5707-BA4ACC828D66}"/>
          </ac:spMkLst>
        </pc:spChg>
        <pc:spChg chg="add mod">
          <ac:chgData name="Blunden Jonathan - Sydney-MHA" userId="62da273d-f90c-48a0-ba4a-abf27d2e38ed" providerId="ADAL" clId="{8AED7D74-8E2F-475A-9672-6D37947BAC8D}" dt="2026-05-22T15:33:33.394" v="501"/>
          <ac:spMkLst>
            <pc:docMk/>
            <pc:sldMk cId="325556745" sldId="2147483325"/>
            <ac:spMk id="12" creationId="{EE3C7903-F50B-28AE-A1B4-9E0144F3B403}"/>
          </ac:spMkLst>
        </pc:spChg>
      </pc:sldChg>
      <pc:sldChg chg="addSp delSp modSp mod">
        <pc:chgData name="Blunden Jonathan - Sydney-MHA" userId="62da273d-f90c-48a0-ba4a-abf27d2e38ed" providerId="ADAL" clId="{8AED7D74-8E2F-475A-9672-6D37947BAC8D}" dt="2026-05-22T15:35:00.465" v="555" actId="14100"/>
        <pc:sldMkLst>
          <pc:docMk/>
          <pc:sldMk cId="3088609823" sldId="2147483326"/>
        </pc:sldMkLst>
        <pc:spChg chg="del mod">
          <ac:chgData name="Blunden Jonathan - Sydney-MHA" userId="62da273d-f90c-48a0-ba4a-abf27d2e38ed" providerId="ADAL" clId="{8AED7D74-8E2F-475A-9672-6D37947BAC8D}" dt="2026-05-22T15:33:41.466" v="505" actId="478"/>
          <ac:spMkLst>
            <pc:docMk/>
            <pc:sldMk cId="3088609823" sldId="2147483326"/>
            <ac:spMk id="2" creationId="{C13CEA20-8FC0-220A-8B2C-A3CA3A62700D}"/>
          </ac:spMkLst>
        </pc:spChg>
        <pc:spChg chg="del">
          <ac:chgData name="Blunden Jonathan - Sydney-MHA" userId="62da273d-f90c-48a0-ba4a-abf27d2e38ed" providerId="ADAL" clId="{8AED7D74-8E2F-475A-9672-6D37947BAC8D}" dt="2026-05-22T15:33:39.322" v="503" actId="478"/>
          <ac:spMkLst>
            <pc:docMk/>
            <pc:sldMk cId="3088609823" sldId="2147483326"/>
            <ac:spMk id="3" creationId="{58349DD1-4D2F-F803-D11A-96D8EE1DFF63}"/>
          </ac:spMkLst>
        </pc:spChg>
        <pc:spChg chg="del">
          <ac:chgData name="Blunden Jonathan - Sydney-MHA" userId="62da273d-f90c-48a0-ba4a-abf27d2e38ed" providerId="ADAL" clId="{8AED7D74-8E2F-475A-9672-6D37947BAC8D}" dt="2026-05-22T15:33:38.077" v="502" actId="478"/>
          <ac:spMkLst>
            <pc:docMk/>
            <pc:sldMk cId="3088609823" sldId="2147483326"/>
            <ac:spMk id="4" creationId="{40E7817F-29F7-96E5-AFAD-0C61742CEE8D}"/>
          </ac:spMkLst>
        </pc:spChg>
        <pc:spChg chg="add mod">
          <ac:chgData name="Blunden Jonathan - Sydney-MHA" userId="62da273d-f90c-48a0-ba4a-abf27d2e38ed" providerId="ADAL" clId="{8AED7D74-8E2F-475A-9672-6D37947BAC8D}" dt="2026-05-22T15:33:42.478" v="506"/>
          <ac:spMkLst>
            <pc:docMk/>
            <pc:sldMk cId="3088609823" sldId="2147483326"/>
            <ac:spMk id="5" creationId="{7C0C487B-8DEF-E197-3F6E-0A3B89B99164}"/>
          </ac:spMkLst>
        </pc:spChg>
        <pc:spChg chg="mod">
          <ac:chgData name="Blunden Jonathan - Sydney-MHA" userId="62da273d-f90c-48a0-ba4a-abf27d2e38ed" providerId="ADAL" clId="{8AED7D74-8E2F-475A-9672-6D37947BAC8D}" dt="2026-05-22T15:35:00.465" v="555" actId="14100"/>
          <ac:spMkLst>
            <pc:docMk/>
            <pc:sldMk cId="3088609823" sldId="2147483326"/>
            <ac:spMk id="6" creationId="{6ABFF2C1-CAE6-A079-8490-5480E7ACD63F}"/>
          </ac:spMkLst>
        </pc:spChg>
      </pc:sldChg>
      <pc:sldChg chg="addSp delSp modSp mod">
        <pc:chgData name="Blunden Jonathan - Sydney-MHA" userId="62da273d-f90c-48a0-ba4a-abf27d2e38ed" providerId="ADAL" clId="{8AED7D74-8E2F-475A-9672-6D37947BAC8D}" dt="2026-05-22T15:35:06.868" v="557" actId="14100"/>
        <pc:sldMkLst>
          <pc:docMk/>
          <pc:sldMk cId="4143190728" sldId="2147483328"/>
        </pc:sldMkLst>
        <pc:spChg chg="del mod">
          <ac:chgData name="Blunden Jonathan - Sydney-MHA" userId="62da273d-f90c-48a0-ba4a-abf27d2e38ed" providerId="ADAL" clId="{8AED7D74-8E2F-475A-9672-6D37947BAC8D}" dt="2026-05-22T15:33:50.059" v="509" actId="478"/>
          <ac:spMkLst>
            <pc:docMk/>
            <pc:sldMk cId="4143190728" sldId="2147483328"/>
            <ac:spMk id="2" creationId="{0C31A305-6E44-EACE-CF9C-9E6EE70062B8}"/>
          </ac:spMkLst>
        </pc:spChg>
        <pc:spChg chg="del">
          <ac:chgData name="Blunden Jonathan - Sydney-MHA" userId="62da273d-f90c-48a0-ba4a-abf27d2e38ed" providerId="ADAL" clId="{8AED7D74-8E2F-475A-9672-6D37947BAC8D}" dt="2026-05-22T15:33:51.501" v="510" actId="478"/>
          <ac:spMkLst>
            <pc:docMk/>
            <pc:sldMk cId="4143190728" sldId="2147483328"/>
            <ac:spMk id="3" creationId="{CB3AAC5B-A5FD-67C4-8C78-0A825DDBEF5E}"/>
          </ac:spMkLst>
        </pc:spChg>
        <pc:spChg chg="del">
          <ac:chgData name="Blunden Jonathan - Sydney-MHA" userId="62da273d-f90c-48a0-ba4a-abf27d2e38ed" providerId="ADAL" clId="{8AED7D74-8E2F-475A-9672-6D37947BAC8D}" dt="2026-05-22T15:33:47.259" v="507" actId="478"/>
          <ac:spMkLst>
            <pc:docMk/>
            <pc:sldMk cId="4143190728" sldId="2147483328"/>
            <ac:spMk id="4" creationId="{43A5BC32-7342-A336-2D1F-5D5D0846C35C}"/>
          </ac:spMkLst>
        </pc:spChg>
        <pc:spChg chg="mod">
          <ac:chgData name="Blunden Jonathan - Sydney-MHA" userId="62da273d-f90c-48a0-ba4a-abf27d2e38ed" providerId="ADAL" clId="{8AED7D74-8E2F-475A-9672-6D37947BAC8D}" dt="2026-05-22T15:35:06.868" v="557" actId="14100"/>
          <ac:spMkLst>
            <pc:docMk/>
            <pc:sldMk cId="4143190728" sldId="2147483328"/>
            <ac:spMk id="6" creationId="{E9F2B6F7-DA6F-30E9-1C69-0397615C8E93}"/>
          </ac:spMkLst>
        </pc:spChg>
        <pc:spChg chg="add mod">
          <ac:chgData name="Blunden Jonathan - Sydney-MHA" userId="62da273d-f90c-48a0-ba4a-abf27d2e38ed" providerId="ADAL" clId="{8AED7D74-8E2F-475A-9672-6D37947BAC8D}" dt="2026-05-22T15:33:52.261" v="511"/>
          <ac:spMkLst>
            <pc:docMk/>
            <pc:sldMk cId="4143190728" sldId="2147483328"/>
            <ac:spMk id="12" creationId="{6C89BF34-DFC3-1E35-6423-DF4B3D6191CE}"/>
          </ac:spMkLst>
        </pc:spChg>
      </pc:sldChg>
      <pc:sldChg chg="addSp delSp modSp mod">
        <pc:chgData name="Blunden Jonathan - Sydney-MHA" userId="62da273d-f90c-48a0-ba4a-abf27d2e38ed" providerId="ADAL" clId="{8AED7D74-8E2F-475A-9672-6D37947BAC8D}" dt="2026-05-22T15:34:49.933" v="549" actId="20577"/>
        <pc:sldMkLst>
          <pc:docMk/>
          <pc:sldMk cId="1114394460" sldId="2147483329"/>
        </pc:sldMkLst>
        <pc:spChg chg="del">
          <ac:chgData name="Blunden Jonathan - Sydney-MHA" userId="62da273d-f90c-48a0-ba4a-abf27d2e38ed" providerId="ADAL" clId="{8AED7D74-8E2F-475A-9672-6D37947BAC8D}" dt="2026-05-22T15:33:56.554" v="513" actId="478"/>
          <ac:spMkLst>
            <pc:docMk/>
            <pc:sldMk cId="1114394460" sldId="2147483329"/>
            <ac:spMk id="2" creationId="{25FCCBEB-8151-AED4-A12F-0C6A9A5DFACB}"/>
          </ac:spMkLst>
        </pc:spChg>
        <pc:spChg chg="del">
          <ac:chgData name="Blunden Jonathan - Sydney-MHA" userId="62da273d-f90c-48a0-ba4a-abf27d2e38ed" providerId="ADAL" clId="{8AED7D74-8E2F-475A-9672-6D37947BAC8D}" dt="2026-05-22T15:33:58.009" v="514" actId="478"/>
          <ac:spMkLst>
            <pc:docMk/>
            <pc:sldMk cId="1114394460" sldId="2147483329"/>
            <ac:spMk id="3" creationId="{A92423D2-578B-1FAA-B244-EBF40F92A84C}"/>
          </ac:spMkLst>
        </pc:spChg>
        <pc:spChg chg="del">
          <ac:chgData name="Blunden Jonathan - Sydney-MHA" userId="62da273d-f90c-48a0-ba4a-abf27d2e38ed" providerId="ADAL" clId="{8AED7D74-8E2F-475A-9672-6D37947BAC8D}" dt="2026-05-22T15:33:55.084" v="512" actId="478"/>
          <ac:spMkLst>
            <pc:docMk/>
            <pc:sldMk cId="1114394460" sldId="2147483329"/>
            <ac:spMk id="4" creationId="{C027E371-32E9-AD41-0276-ADC7C64CDE13}"/>
          </ac:spMkLst>
        </pc:spChg>
        <pc:spChg chg="mod">
          <ac:chgData name="Blunden Jonathan - Sydney-MHA" userId="62da273d-f90c-48a0-ba4a-abf27d2e38ed" providerId="ADAL" clId="{8AED7D74-8E2F-475A-9672-6D37947BAC8D}" dt="2026-05-22T15:34:49.933" v="549" actId="20577"/>
          <ac:spMkLst>
            <pc:docMk/>
            <pc:sldMk cId="1114394460" sldId="2147483329"/>
            <ac:spMk id="6" creationId="{61EC6BCD-465E-8477-DCAE-0B0E9ECAB496}"/>
          </ac:spMkLst>
        </pc:spChg>
        <pc:spChg chg="add mod">
          <ac:chgData name="Blunden Jonathan - Sydney-MHA" userId="62da273d-f90c-48a0-ba4a-abf27d2e38ed" providerId="ADAL" clId="{8AED7D74-8E2F-475A-9672-6D37947BAC8D}" dt="2026-05-22T15:33:58.798" v="515"/>
          <ac:spMkLst>
            <pc:docMk/>
            <pc:sldMk cId="1114394460" sldId="2147483329"/>
            <ac:spMk id="7" creationId="{1597A751-6C12-70AD-2E76-695BE013901A}"/>
          </ac:spMkLst>
        </pc:spChg>
      </pc:sldChg>
      <pc:sldChg chg="del">
        <pc:chgData name="Blunden Jonathan - Sydney-MHA" userId="62da273d-f90c-48a0-ba4a-abf27d2e38ed" providerId="ADAL" clId="{8AED7D74-8E2F-475A-9672-6D37947BAC8D}" dt="2026-05-22T15:24:15.719" v="309" actId="47"/>
        <pc:sldMkLst>
          <pc:docMk/>
          <pc:sldMk cId="2544790136" sldId="2147483331"/>
        </pc:sldMkLst>
      </pc:sldChg>
      <pc:sldChg chg="addSp delSp modSp mod">
        <pc:chgData name="Blunden Jonathan - Sydney-MHA" userId="62da273d-f90c-48a0-ba4a-abf27d2e38ed" providerId="ADAL" clId="{8AED7D74-8E2F-475A-9672-6D37947BAC8D}" dt="2026-05-22T15:33:04.352" v="492" actId="14100"/>
        <pc:sldMkLst>
          <pc:docMk/>
          <pc:sldMk cId="2380069571" sldId="2147483332"/>
        </pc:sldMkLst>
        <pc:spChg chg="del">
          <ac:chgData name="Blunden Jonathan - Sydney-MHA" userId="62da273d-f90c-48a0-ba4a-abf27d2e38ed" providerId="ADAL" clId="{8AED7D74-8E2F-475A-9672-6D37947BAC8D}" dt="2026-05-22T15:32:58.447" v="490" actId="478"/>
          <ac:spMkLst>
            <pc:docMk/>
            <pc:sldMk cId="2380069571" sldId="2147483332"/>
            <ac:spMk id="2" creationId="{78FE77E0-C420-E825-A2C4-90A59F6E7B96}"/>
          </ac:spMkLst>
        </pc:spChg>
        <pc:spChg chg="del">
          <ac:chgData name="Blunden Jonathan - Sydney-MHA" userId="62da273d-f90c-48a0-ba4a-abf27d2e38ed" providerId="ADAL" clId="{8AED7D74-8E2F-475A-9672-6D37947BAC8D}" dt="2026-05-22T15:32:57.490" v="489" actId="478"/>
          <ac:spMkLst>
            <pc:docMk/>
            <pc:sldMk cId="2380069571" sldId="2147483332"/>
            <ac:spMk id="3" creationId="{E5F89025-FA7F-A9E2-D855-1A5A2F91395E}"/>
          </ac:spMkLst>
        </pc:spChg>
        <pc:spChg chg="add del">
          <ac:chgData name="Blunden Jonathan - Sydney-MHA" userId="62da273d-f90c-48a0-ba4a-abf27d2e38ed" providerId="ADAL" clId="{8AED7D74-8E2F-475A-9672-6D37947BAC8D}" dt="2026-05-22T15:32:55.102" v="488" actId="478"/>
          <ac:spMkLst>
            <pc:docMk/>
            <pc:sldMk cId="2380069571" sldId="2147483332"/>
            <ac:spMk id="4" creationId="{0B8C8CBA-CBE9-669A-AC23-993DD3522080}"/>
          </ac:spMkLst>
        </pc:spChg>
        <pc:spChg chg="add mod">
          <ac:chgData name="Blunden Jonathan - Sydney-MHA" userId="62da273d-f90c-48a0-ba4a-abf27d2e38ed" providerId="ADAL" clId="{8AED7D74-8E2F-475A-9672-6D37947BAC8D}" dt="2026-05-22T15:31:21.526" v="460"/>
          <ac:spMkLst>
            <pc:docMk/>
            <pc:sldMk cId="2380069571" sldId="2147483332"/>
            <ac:spMk id="5" creationId="{96A212DE-42F2-95C5-A897-83E5258B3B9A}"/>
          </ac:spMkLst>
        </pc:spChg>
        <pc:spChg chg="mod">
          <ac:chgData name="Blunden Jonathan - Sydney-MHA" userId="62da273d-f90c-48a0-ba4a-abf27d2e38ed" providerId="ADAL" clId="{8AED7D74-8E2F-475A-9672-6D37947BAC8D}" dt="2026-05-22T15:33:04.352" v="492" actId="14100"/>
          <ac:spMkLst>
            <pc:docMk/>
            <pc:sldMk cId="2380069571" sldId="2147483332"/>
            <ac:spMk id="6" creationId="{F72D8659-20E2-9B75-ECC9-26FB0D2406A1}"/>
          </ac:spMkLst>
        </pc:spChg>
        <pc:spChg chg="add mod">
          <ac:chgData name="Blunden Jonathan - Sydney-MHA" userId="62da273d-f90c-48a0-ba4a-abf27d2e38ed" providerId="ADAL" clId="{8AED7D74-8E2F-475A-9672-6D37947BAC8D}" dt="2026-05-22T15:31:24.742" v="462"/>
          <ac:spMkLst>
            <pc:docMk/>
            <pc:sldMk cId="2380069571" sldId="2147483332"/>
            <ac:spMk id="8" creationId="{4A334E93-41F7-A870-54C2-FD6A68FE859B}"/>
          </ac:spMkLst>
        </pc:spChg>
        <pc:spChg chg="add mod">
          <ac:chgData name="Blunden Jonathan - Sydney-MHA" userId="62da273d-f90c-48a0-ba4a-abf27d2e38ed" providerId="ADAL" clId="{8AED7D74-8E2F-475A-9672-6D37947BAC8D}" dt="2026-05-22T15:32:59.568" v="491"/>
          <ac:spMkLst>
            <pc:docMk/>
            <pc:sldMk cId="2380069571" sldId="2147483332"/>
            <ac:spMk id="9" creationId="{A8ED544D-B127-912D-75A9-06BF471B9398}"/>
          </ac:spMkLst>
        </pc:spChg>
      </pc:sldChg>
      <pc:sldChg chg="addSp delSp del mod">
        <pc:chgData name="Blunden Jonathan - Sydney-MHA" userId="62da273d-f90c-48a0-ba4a-abf27d2e38ed" providerId="ADAL" clId="{8AED7D74-8E2F-475A-9672-6D37947BAC8D}" dt="2026-05-22T15:27:00.717" v="346" actId="47"/>
        <pc:sldMkLst>
          <pc:docMk/>
          <pc:sldMk cId="1778444295" sldId="2147483333"/>
        </pc:sldMkLst>
        <pc:picChg chg="add del">
          <ac:chgData name="Blunden Jonathan - Sydney-MHA" userId="62da273d-f90c-48a0-ba4a-abf27d2e38ed" providerId="ADAL" clId="{8AED7D74-8E2F-475A-9672-6D37947BAC8D}" dt="2026-05-22T15:26:02.147" v="330" actId="478"/>
          <ac:picMkLst>
            <pc:docMk/>
            <pc:sldMk cId="1778444295" sldId="2147483333"/>
            <ac:picMk id="7" creationId="{542C55B5-FDCC-B095-53FF-5A6D49FB48D4}"/>
          </ac:picMkLst>
        </pc:picChg>
      </pc:sldChg>
      <pc:sldChg chg="del">
        <pc:chgData name="Blunden Jonathan - Sydney-MHA" userId="62da273d-f90c-48a0-ba4a-abf27d2e38ed" providerId="ADAL" clId="{8AED7D74-8E2F-475A-9672-6D37947BAC8D}" dt="2026-05-22T15:26:55.919" v="345" actId="47"/>
        <pc:sldMkLst>
          <pc:docMk/>
          <pc:sldMk cId="808145566" sldId="2147483334"/>
        </pc:sldMkLst>
      </pc:sldChg>
      <pc:sldChg chg="addSp delSp modSp mod">
        <pc:chgData name="Blunden Jonathan - Sydney-MHA" userId="62da273d-f90c-48a0-ba4a-abf27d2e38ed" providerId="ADAL" clId="{8AED7D74-8E2F-475A-9672-6D37947BAC8D}" dt="2026-05-22T15:49:19.401" v="810"/>
        <pc:sldMkLst>
          <pc:docMk/>
          <pc:sldMk cId="2141253575" sldId="2147483336"/>
        </pc:sldMkLst>
        <pc:spChg chg="add del mod">
          <ac:chgData name="Blunden Jonathan - Sydney-MHA" userId="62da273d-f90c-48a0-ba4a-abf27d2e38ed" providerId="ADAL" clId="{8AED7D74-8E2F-475A-9672-6D37947BAC8D}" dt="2026-05-22T15:49:18.997" v="809" actId="478"/>
          <ac:spMkLst>
            <pc:docMk/>
            <pc:sldMk cId="2141253575" sldId="2147483336"/>
            <ac:spMk id="6" creationId="{E030D74C-A06A-EB44-03EE-B30974AFFB31}"/>
          </ac:spMkLst>
        </pc:spChg>
        <pc:spChg chg="del">
          <ac:chgData name="Blunden Jonathan - Sydney-MHA" userId="62da273d-f90c-48a0-ba4a-abf27d2e38ed" providerId="ADAL" clId="{8AED7D74-8E2F-475A-9672-6D37947BAC8D}" dt="2026-05-22T15:47:38.294" v="775" actId="478"/>
          <ac:spMkLst>
            <pc:docMk/>
            <pc:sldMk cId="2141253575" sldId="2147483336"/>
            <ac:spMk id="14" creationId="{B5440E08-72A8-3B58-E6BA-7064FB3BD42A}"/>
          </ac:spMkLst>
        </pc:spChg>
        <pc:spChg chg="add mod">
          <ac:chgData name="Blunden Jonathan - Sydney-MHA" userId="62da273d-f90c-48a0-ba4a-abf27d2e38ed" providerId="ADAL" clId="{8AED7D74-8E2F-475A-9672-6D37947BAC8D}" dt="2026-05-22T15:46:46.722" v="752"/>
          <ac:spMkLst>
            <pc:docMk/>
            <pc:sldMk cId="2141253575" sldId="2147483336"/>
            <ac:spMk id="15" creationId="{A057A3F2-9D84-E886-5C9A-8F1612AAD05B}"/>
          </ac:spMkLst>
        </pc:spChg>
        <pc:spChg chg="add mod">
          <ac:chgData name="Blunden Jonathan - Sydney-MHA" userId="62da273d-f90c-48a0-ba4a-abf27d2e38ed" providerId="ADAL" clId="{8AED7D74-8E2F-475A-9672-6D37947BAC8D}" dt="2026-05-22T15:49:19.401" v="810"/>
          <ac:spMkLst>
            <pc:docMk/>
            <pc:sldMk cId="2141253575" sldId="2147483336"/>
            <ac:spMk id="16" creationId="{FE39D368-E4C3-35F5-11EF-5918A680196D}"/>
          </ac:spMkLst>
        </pc:spChg>
        <pc:spChg chg="del">
          <ac:chgData name="Blunden Jonathan - Sydney-MHA" userId="62da273d-f90c-48a0-ba4a-abf27d2e38ed" providerId="ADAL" clId="{8AED7D74-8E2F-475A-9672-6D37947BAC8D}" dt="2026-05-22T15:47:37.461" v="774" actId="478"/>
          <ac:spMkLst>
            <pc:docMk/>
            <pc:sldMk cId="2141253575" sldId="2147483336"/>
            <ac:spMk id="17" creationId="{5B2E5F4C-A700-68CE-C6B8-26B773C8BB7C}"/>
          </ac:spMkLst>
        </pc:spChg>
        <pc:spChg chg="del">
          <ac:chgData name="Blunden Jonathan - Sydney-MHA" userId="62da273d-f90c-48a0-ba4a-abf27d2e38ed" providerId="ADAL" clId="{8AED7D74-8E2F-475A-9672-6D37947BAC8D}" dt="2026-05-22T15:47:38.947" v="776" actId="478"/>
          <ac:spMkLst>
            <pc:docMk/>
            <pc:sldMk cId="2141253575" sldId="2147483336"/>
            <ac:spMk id="19" creationId="{7E444910-C810-07F5-723E-9ABD556D3A13}"/>
          </ac:spMkLst>
        </pc:spChg>
        <pc:cxnChg chg="add mod">
          <ac:chgData name="Blunden Jonathan - Sydney-MHA" userId="62da273d-f90c-48a0-ba4a-abf27d2e38ed" providerId="ADAL" clId="{8AED7D74-8E2F-475A-9672-6D37947BAC8D}" dt="2026-05-22T15:45:49.859" v="739"/>
          <ac:cxnSpMkLst>
            <pc:docMk/>
            <pc:sldMk cId="2141253575" sldId="2147483336"/>
            <ac:cxnSpMk id="7" creationId="{899B0ED1-BD7B-4CF2-4B0B-4015F41D517C}"/>
          </ac:cxnSpMkLst>
        </pc:cxnChg>
      </pc:sldChg>
      <pc:sldChg chg="delSp mod modTransition">
        <pc:chgData name="Blunden Jonathan - Sydney-MHA" userId="62da273d-f90c-48a0-ba4a-abf27d2e38ed" providerId="ADAL" clId="{8AED7D74-8E2F-475A-9672-6D37947BAC8D}" dt="2026-05-22T15:49:36.531" v="813"/>
        <pc:sldMkLst>
          <pc:docMk/>
          <pc:sldMk cId="924503891" sldId="2147483344"/>
        </pc:sldMkLst>
        <pc:spChg chg="del">
          <ac:chgData name="Blunden Jonathan - Sydney-MHA" userId="62da273d-f90c-48a0-ba4a-abf27d2e38ed" providerId="ADAL" clId="{8AED7D74-8E2F-475A-9672-6D37947BAC8D}" dt="2026-05-22T15:44:37.586" v="729" actId="478"/>
          <ac:spMkLst>
            <pc:docMk/>
            <pc:sldMk cId="924503891" sldId="2147483344"/>
            <ac:spMk id="2" creationId="{A238F275-3F74-B785-08E6-DBE97AAEE41B}"/>
          </ac:spMkLst>
        </pc:spChg>
        <pc:spChg chg="del">
          <ac:chgData name="Blunden Jonathan - Sydney-MHA" userId="62da273d-f90c-48a0-ba4a-abf27d2e38ed" providerId="ADAL" clId="{8AED7D74-8E2F-475A-9672-6D37947BAC8D}" dt="2026-05-22T15:44:38.248" v="730" actId="478"/>
          <ac:spMkLst>
            <pc:docMk/>
            <pc:sldMk cId="924503891" sldId="2147483344"/>
            <ac:spMk id="3" creationId="{D9D16EC4-132D-8C10-B448-1103458955F0}"/>
          </ac:spMkLst>
        </pc:spChg>
        <pc:spChg chg="del">
          <ac:chgData name="Blunden Jonathan - Sydney-MHA" userId="62da273d-f90c-48a0-ba4a-abf27d2e38ed" providerId="ADAL" clId="{8AED7D74-8E2F-475A-9672-6D37947BAC8D}" dt="2026-05-22T15:44:36.898" v="728" actId="478"/>
          <ac:spMkLst>
            <pc:docMk/>
            <pc:sldMk cId="924503891" sldId="2147483344"/>
            <ac:spMk id="4" creationId="{EA9774F3-FBD4-4E2A-E3D8-10AC6372EB66}"/>
          </ac:spMkLst>
        </pc:spChg>
      </pc:sldChg>
      <pc:sldChg chg="addSp delSp modSp mod">
        <pc:chgData name="Blunden Jonathan - Sydney-MHA" userId="62da273d-f90c-48a0-ba4a-abf27d2e38ed" providerId="ADAL" clId="{8AED7D74-8E2F-475A-9672-6D37947BAC8D}" dt="2026-05-22T15:38:58.825" v="680" actId="20577"/>
        <pc:sldMkLst>
          <pc:docMk/>
          <pc:sldMk cId="2240085410" sldId="2147483347"/>
        </pc:sldMkLst>
        <pc:spChg chg="mod">
          <ac:chgData name="Blunden Jonathan - Sydney-MHA" userId="62da273d-f90c-48a0-ba4a-abf27d2e38ed" providerId="ADAL" clId="{8AED7D74-8E2F-475A-9672-6D37947BAC8D}" dt="2026-05-22T15:38:58.825" v="680" actId="20577"/>
          <ac:spMkLst>
            <pc:docMk/>
            <pc:sldMk cId="2240085410" sldId="2147483347"/>
            <ac:spMk id="3" creationId="{2F53BC1E-0B1F-8CCF-D42F-7BC0617CD572}"/>
          </ac:spMkLst>
        </pc:spChg>
        <pc:spChg chg="del">
          <ac:chgData name="Blunden Jonathan - Sydney-MHA" userId="62da273d-f90c-48a0-ba4a-abf27d2e38ed" providerId="ADAL" clId="{8AED7D74-8E2F-475A-9672-6D37947BAC8D}" dt="2026-05-22T15:38:47.640" v="674" actId="478"/>
          <ac:spMkLst>
            <pc:docMk/>
            <pc:sldMk cId="2240085410" sldId="2147483347"/>
            <ac:spMk id="4" creationId="{F5BD7493-64E4-5D7D-6484-659B1CF0B916}"/>
          </ac:spMkLst>
        </pc:spChg>
        <pc:spChg chg="del">
          <ac:chgData name="Blunden Jonathan - Sydney-MHA" userId="62da273d-f90c-48a0-ba4a-abf27d2e38ed" providerId="ADAL" clId="{8AED7D74-8E2F-475A-9672-6D37947BAC8D}" dt="2026-05-22T15:38:48.258" v="675" actId="478"/>
          <ac:spMkLst>
            <pc:docMk/>
            <pc:sldMk cId="2240085410" sldId="2147483347"/>
            <ac:spMk id="5" creationId="{C1DB9CF3-8C51-78E0-F9A3-BA77FCEE1331}"/>
          </ac:spMkLst>
        </pc:spChg>
        <pc:spChg chg="del">
          <ac:chgData name="Blunden Jonathan - Sydney-MHA" userId="62da273d-f90c-48a0-ba4a-abf27d2e38ed" providerId="ADAL" clId="{8AED7D74-8E2F-475A-9672-6D37947BAC8D}" dt="2026-05-22T15:38:46.377" v="673" actId="478"/>
          <ac:spMkLst>
            <pc:docMk/>
            <pc:sldMk cId="2240085410" sldId="2147483347"/>
            <ac:spMk id="6" creationId="{287D0DE9-9699-92A1-ED00-0F56C3B93344}"/>
          </ac:spMkLst>
        </pc:spChg>
        <pc:spChg chg="add mod">
          <ac:chgData name="Blunden Jonathan - Sydney-MHA" userId="62da273d-f90c-48a0-ba4a-abf27d2e38ed" providerId="ADAL" clId="{8AED7D74-8E2F-475A-9672-6D37947BAC8D}" dt="2026-05-22T15:38:49.466" v="676"/>
          <ac:spMkLst>
            <pc:docMk/>
            <pc:sldMk cId="2240085410" sldId="2147483347"/>
            <ac:spMk id="38" creationId="{1FB7F2B3-F089-5BDC-BC22-CA690B0078B1}"/>
          </ac:spMkLst>
        </pc:spChg>
      </pc:sldChg>
      <pc:sldChg chg="del">
        <pc:chgData name="Blunden Jonathan - Sydney-MHA" userId="62da273d-f90c-48a0-ba4a-abf27d2e38ed" providerId="ADAL" clId="{8AED7D74-8E2F-475A-9672-6D37947BAC8D}" dt="2026-05-22T15:53:01.080" v="840" actId="47"/>
        <pc:sldMkLst>
          <pc:docMk/>
          <pc:sldMk cId="2354776587" sldId="2147483351"/>
        </pc:sldMkLst>
      </pc:sldChg>
      <pc:sldChg chg="addSp delSp modSp del mod modShow">
        <pc:chgData name="Blunden Jonathan - Sydney-MHA" userId="62da273d-f90c-48a0-ba4a-abf27d2e38ed" providerId="ADAL" clId="{8AED7D74-8E2F-475A-9672-6D37947BAC8D}" dt="2026-05-23T00:55:35.417" v="1380" actId="47"/>
        <pc:sldMkLst>
          <pc:docMk/>
          <pc:sldMk cId="1913485077" sldId="2147483356"/>
        </pc:sldMkLst>
        <pc:spChg chg="mod">
          <ac:chgData name="Blunden Jonathan - Sydney-MHA" userId="62da273d-f90c-48a0-ba4a-abf27d2e38ed" providerId="ADAL" clId="{8AED7D74-8E2F-475A-9672-6D37947BAC8D}" dt="2026-05-22T15:42:32.130" v="696" actId="14100"/>
          <ac:spMkLst>
            <pc:docMk/>
            <pc:sldMk cId="1913485077" sldId="2147483356"/>
            <ac:spMk id="3" creationId="{4D4B78D9-50D8-817D-010C-CE2001A0449E}"/>
          </ac:spMkLst>
        </pc:spChg>
        <pc:spChg chg="del">
          <ac:chgData name="Blunden Jonathan - Sydney-MHA" userId="62da273d-f90c-48a0-ba4a-abf27d2e38ed" providerId="ADAL" clId="{8AED7D74-8E2F-475A-9672-6D37947BAC8D}" dt="2026-05-22T15:39:40.598" v="689" actId="478"/>
          <ac:spMkLst>
            <pc:docMk/>
            <pc:sldMk cId="1913485077" sldId="2147483356"/>
            <ac:spMk id="4" creationId="{D8A2139C-3F74-63A1-CC74-45A26E26C34B}"/>
          </ac:spMkLst>
        </pc:spChg>
        <pc:spChg chg="del">
          <ac:chgData name="Blunden Jonathan - Sydney-MHA" userId="62da273d-f90c-48a0-ba4a-abf27d2e38ed" providerId="ADAL" clId="{8AED7D74-8E2F-475A-9672-6D37947BAC8D}" dt="2026-05-22T15:39:41.110" v="690" actId="478"/>
          <ac:spMkLst>
            <pc:docMk/>
            <pc:sldMk cId="1913485077" sldId="2147483356"/>
            <ac:spMk id="5" creationId="{A4FEB805-91C5-86A7-E72E-A0CF2E525AC8}"/>
          </ac:spMkLst>
        </pc:spChg>
        <pc:spChg chg="del">
          <ac:chgData name="Blunden Jonathan - Sydney-MHA" userId="62da273d-f90c-48a0-ba4a-abf27d2e38ed" providerId="ADAL" clId="{8AED7D74-8E2F-475A-9672-6D37947BAC8D}" dt="2026-05-22T15:39:39.912" v="688" actId="478"/>
          <ac:spMkLst>
            <pc:docMk/>
            <pc:sldMk cId="1913485077" sldId="2147483356"/>
            <ac:spMk id="6" creationId="{8C595F78-4091-CEAD-7A94-5F5964B87EBD}"/>
          </ac:spMkLst>
        </pc:spChg>
        <pc:spChg chg="add del mod">
          <ac:chgData name="Blunden Jonathan - Sydney-MHA" userId="62da273d-f90c-48a0-ba4a-abf27d2e38ed" providerId="ADAL" clId="{8AED7D74-8E2F-475A-9672-6D37947BAC8D}" dt="2026-05-22T15:47:29.172" v="773" actId="478"/>
          <ac:spMkLst>
            <pc:docMk/>
            <pc:sldMk cId="1913485077" sldId="2147483356"/>
            <ac:spMk id="8" creationId="{785716C7-6317-B4DD-8928-E107291D19DB}"/>
          </ac:spMkLst>
        </pc:spChg>
      </pc:sldChg>
      <pc:sldChg chg="delSp modSp del mod modShow">
        <pc:chgData name="Blunden Jonathan - Sydney-MHA" userId="62da273d-f90c-48a0-ba4a-abf27d2e38ed" providerId="ADAL" clId="{8AED7D74-8E2F-475A-9672-6D37947BAC8D}" dt="2026-05-23T00:55:38.757" v="1382" actId="47"/>
        <pc:sldMkLst>
          <pc:docMk/>
          <pc:sldMk cId="3243337142" sldId="2147483357"/>
        </pc:sldMkLst>
        <pc:spChg chg="del">
          <ac:chgData name="Blunden Jonathan - Sydney-MHA" userId="62da273d-f90c-48a0-ba4a-abf27d2e38ed" providerId="ADAL" clId="{8AED7D74-8E2F-475A-9672-6D37947BAC8D}" dt="2026-05-22T15:44:20.132" v="715" actId="478"/>
          <ac:spMkLst>
            <pc:docMk/>
            <pc:sldMk cId="3243337142" sldId="2147483357"/>
            <ac:spMk id="4" creationId="{7EEE9456-281D-2B6E-B465-4BC18F8B1BFB}"/>
          </ac:spMkLst>
        </pc:spChg>
        <pc:spChg chg="del">
          <ac:chgData name="Blunden Jonathan - Sydney-MHA" userId="62da273d-f90c-48a0-ba4a-abf27d2e38ed" providerId="ADAL" clId="{8AED7D74-8E2F-475A-9672-6D37947BAC8D}" dt="2026-05-22T15:44:12.804" v="714" actId="478"/>
          <ac:spMkLst>
            <pc:docMk/>
            <pc:sldMk cId="3243337142" sldId="2147483357"/>
            <ac:spMk id="5" creationId="{6BC0FFF3-F49A-2880-CF60-3FEE0B4DD88C}"/>
          </ac:spMkLst>
        </pc:spChg>
        <pc:spChg chg="del">
          <ac:chgData name="Blunden Jonathan - Sydney-MHA" userId="62da273d-f90c-48a0-ba4a-abf27d2e38ed" providerId="ADAL" clId="{8AED7D74-8E2F-475A-9672-6D37947BAC8D}" dt="2026-05-22T15:44:10.405" v="713" actId="478"/>
          <ac:spMkLst>
            <pc:docMk/>
            <pc:sldMk cId="3243337142" sldId="2147483357"/>
            <ac:spMk id="6" creationId="{10C90595-CFFE-0E96-1F2C-BD40473B0113}"/>
          </ac:spMkLst>
        </pc:spChg>
        <pc:spChg chg="mod">
          <ac:chgData name="Blunden Jonathan - Sydney-MHA" userId="62da273d-f90c-48a0-ba4a-abf27d2e38ed" providerId="ADAL" clId="{8AED7D74-8E2F-475A-9672-6D37947BAC8D}" dt="2026-05-23T00:51:52.508" v="1351" actId="20577"/>
          <ac:spMkLst>
            <pc:docMk/>
            <pc:sldMk cId="3243337142" sldId="2147483357"/>
            <ac:spMk id="13" creationId="{326730F4-5E11-5EB0-D8FE-2E41CADC61B4}"/>
          </ac:spMkLst>
        </pc:spChg>
      </pc:sldChg>
      <pc:sldChg chg="delSp modSp del mod modShow">
        <pc:chgData name="Blunden Jonathan - Sydney-MHA" userId="62da273d-f90c-48a0-ba4a-abf27d2e38ed" providerId="ADAL" clId="{8AED7D74-8E2F-475A-9672-6D37947BAC8D}" dt="2026-05-23T00:55:36.997" v="1381" actId="47"/>
        <pc:sldMkLst>
          <pc:docMk/>
          <pc:sldMk cId="3413937142" sldId="2147483358"/>
        </pc:sldMkLst>
        <pc:spChg chg="del">
          <ac:chgData name="Blunden Jonathan - Sydney-MHA" userId="62da273d-f90c-48a0-ba4a-abf27d2e38ed" providerId="ADAL" clId="{8AED7D74-8E2F-475A-9672-6D37947BAC8D}" dt="2026-05-22T15:44:07.973" v="712" actId="478"/>
          <ac:spMkLst>
            <pc:docMk/>
            <pc:sldMk cId="3413937142" sldId="2147483358"/>
            <ac:spMk id="4" creationId="{649886CF-B534-A6BC-7E44-92CB239A908E}"/>
          </ac:spMkLst>
        </pc:spChg>
        <pc:spChg chg="del">
          <ac:chgData name="Blunden Jonathan - Sydney-MHA" userId="62da273d-f90c-48a0-ba4a-abf27d2e38ed" providerId="ADAL" clId="{8AED7D74-8E2F-475A-9672-6D37947BAC8D}" dt="2026-05-22T15:44:07.332" v="711" actId="478"/>
          <ac:spMkLst>
            <pc:docMk/>
            <pc:sldMk cId="3413937142" sldId="2147483358"/>
            <ac:spMk id="5" creationId="{7D8512B4-8717-1198-6C0B-3BE6B7ABB526}"/>
          </ac:spMkLst>
        </pc:spChg>
        <pc:spChg chg="del">
          <ac:chgData name="Blunden Jonathan - Sydney-MHA" userId="62da273d-f90c-48a0-ba4a-abf27d2e38ed" providerId="ADAL" clId="{8AED7D74-8E2F-475A-9672-6D37947BAC8D}" dt="2026-05-22T15:44:06.452" v="710" actId="478"/>
          <ac:spMkLst>
            <pc:docMk/>
            <pc:sldMk cId="3413937142" sldId="2147483358"/>
            <ac:spMk id="6" creationId="{7F0BDD13-1633-8572-5057-2CAB4AC5081C}"/>
          </ac:spMkLst>
        </pc:spChg>
        <pc:spChg chg="mod">
          <ac:chgData name="Blunden Jonathan - Sydney-MHA" userId="62da273d-f90c-48a0-ba4a-abf27d2e38ed" providerId="ADAL" clId="{8AED7D74-8E2F-475A-9672-6D37947BAC8D}" dt="2026-05-23T00:52:53.039" v="1365" actId="20577"/>
          <ac:spMkLst>
            <pc:docMk/>
            <pc:sldMk cId="3413937142" sldId="2147483358"/>
            <ac:spMk id="11" creationId="{BC2C724F-BE08-45CE-3F3F-91316FCC9C90}"/>
          </ac:spMkLst>
        </pc:spChg>
      </pc:sldChg>
      <pc:sldChg chg="delSp del mod modShow">
        <pc:chgData name="Blunden Jonathan - Sydney-MHA" userId="62da273d-f90c-48a0-ba4a-abf27d2e38ed" providerId="ADAL" clId="{8AED7D74-8E2F-475A-9672-6D37947BAC8D}" dt="2026-05-23T00:55:40.285" v="1383" actId="47"/>
        <pc:sldMkLst>
          <pc:docMk/>
          <pc:sldMk cId="2441737558" sldId="2147483359"/>
        </pc:sldMkLst>
        <pc:spChg chg="del">
          <ac:chgData name="Blunden Jonathan - Sydney-MHA" userId="62da273d-f90c-48a0-ba4a-abf27d2e38ed" providerId="ADAL" clId="{8AED7D74-8E2F-475A-9672-6D37947BAC8D}" dt="2026-05-22T15:44:23.796" v="718" actId="478"/>
          <ac:spMkLst>
            <pc:docMk/>
            <pc:sldMk cId="2441737558" sldId="2147483359"/>
            <ac:spMk id="4" creationId="{864E5268-D4C3-26EC-753D-B4C846AFEA88}"/>
          </ac:spMkLst>
        </pc:spChg>
        <pc:spChg chg="del">
          <ac:chgData name="Blunden Jonathan - Sydney-MHA" userId="62da273d-f90c-48a0-ba4a-abf27d2e38ed" providerId="ADAL" clId="{8AED7D74-8E2F-475A-9672-6D37947BAC8D}" dt="2026-05-22T15:44:23.063" v="717" actId="478"/>
          <ac:spMkLst>
            <pc:docMk/>
            <pc:sldMk cId="2441737558" sldId="2147483359"/>
            <ac:spMk id="5" creationId="{524FF0ED-702F-9A1C-C0E0-7301A1D39D0A}"/>
          </ac:spMkLst>
        </pc:spChg>
        <pc:spChg chg="del">
          <ac:chgData name="Blunden Jonathan - Sydney-MHA" userId="62da273d-f90c-48a0-ba4a-abf27d2e38ed" providerId="ADAL" clId="{8AED7D74-8E2F-475A-9672-6D37947BAC8D}" dt="2026-05-22T15:44:22.339" v="716" actId="478"/>
          <ac:spMkLst>
            <pc:docMk/>
            <pc:sldMk cId="2441737558" sldId="2147483359"/>
            <ac:spMk id="6" creationId="{6A3A767C-1786-FE1F-D137-832ABAD4DDFC}"/>
          </ac:spMkLst>
        </pc:spChg>
      </pc:sldChg>
      <pc:sldChg chg="delSp del mod modShow">
        <pc:chgData name="Blunden Jonathan - Sydney-MHA" userId="62da273d-f90c-48a0-ba4a-abf27d2e38ed" providerId="ADAL" clId="{8AED7D74-8E2F-475A-9672-6D37947BAC8D}" dt="2026-05-23T00:55:43.348" v="1384" actId="47"/>
        <pc:sldMkLst>
          <pc:docMk/>
          <pc:sldMk cId="724725273" sldId="2147483360"/>
        </pc:sldMkLst>
        <pc:spChg chg="del">
          <ac:chgData name="Blunden Jonathan - Sydney-MHA" userId="62da273d-f90c-48a0-ba4a-abf27d2e38ed" providerId="ADAL" clId="{8AED7D74-8E2F-475A-9672-6D37947BAC8D}" dt="2026-05-22T15:44:26.790" v="721" actId="478"/>
          <ac:spMkLst>
            <pc:docMk/>
            <pc:sldMk cId="724725273" sldId="2147483360"/>
            <ac:spMk id="4" creationId="{DF07EBC4-0257-F6C9-EB2F-31326CE71E65}"/>
          </ac:spMkLst>
        </pc:spChg>
        <pc:spChg chg="del">
          <ac:chgData name="Blunden Jonathan - Sydney-MHA" userId="62da273d-f90c-48a0-ba4a-abf27d2e38ed" providerId="ADAL" clId="{8AED7D74-8E2F-475A-9672-6D37947BAC8D}" dt="2026-05-22T15:44:26.100" v="720" actId="478"/>
          <ac:spMkLst>
            <pc:docMk/>
            <pc:sldMk cId="724725273" sldId="2147483360"/>
            <ac:spMk id="5" creationId="{62FB930C-07F3-9DA9-9906-47AE7056F4B7}"/>
          </ac:spMkLst>
        </pc:spChg>
        <pc:spChg chg="del">
          <ac:chgData name="Blunden Jonathan - Sydney-MHA" userId="62da273d-f90c-48a0-ba4a-abf27d2e38ed" providerId="ADAL" clId="{8AED7D74-8E2F-475A-9672-6D37947BAC8D}" dt="2026-05-22T15:44:25.395" v="719" actId="478"/>
          <ac:spMkLst>
            <pc:docMk/>
            <pc:sldMk cId="724725273" sldId="2147483360"/>
            <ac:spMk id="6" creationId="{545AE0AA-30C8-638F-B8FF-8151BA35B454}"/>
          </ac:spMkLst>
        </pc:spChg>
      </pc:sldChg>
      <pc:sldChg chg="delSp del mod modShow">
        <pc:chgData name="Blunden Jonathan - Sydney-MHA" userId="62da273d-f90c-48a0-ba4a-abf27d2e38ed" providerId="ADAL" clId="{8AED7D74-8E2F-475A-9672-6D37947BAC8D}" dt="2026-05-23T00:55:44.836" v="1385" actId="47"/>
        <pc:sldMkLst>
          <pc:docMk/>
          <pc:sldMk cId="3191774108" sldId="2147483361"/>
        </pc:sldMkLst>
        <pc:spChg chg="del">
          <ac:chgData name="Blunden Jonathan - Sydney-MHA" userId="62da273d-f90c-48a0-ba4a-abf27d2e38ed" providerId="ADAL" clId="{8AED7D74-8E2F-475A-9672-6D37947BAC8D}" dt="2026-05-22T15:44:29.923" v="724" actId="478"/>
          <ac:spMkLst>
            <pc:docMk/>
            <pc:sldMk cId="3191774108" sldId="2147483361"/>
            <ac:spMk id="4" creationId="{CA9126C8-D92F-D16F-53B8-CE1201A52B26}"/>
          </ac:spMkLst>
        </pc:spChg>
        <pc:spChg chg="del">
          <ac:chgData name="Blunden Jonathan - Sydney-MHA" userId="62da273d-f90c-48a0-ba4a-abf27d2e38ed" providerId="ADAL" clId="{8AED7D74-8E2F-475A-9672-6D37947BAC8D}" dt="2026-05-22T15:44:29.347" v="723" actId="478"/>
          <ac:spMkLst>
            <pc:docMk/>
            <pc:sldMk cId="3191774108" sldId="2147483361"/>
            <ac:spMk id="5" creationId="{5503F9EA-39F5-4733-15B5-0D73D93899AF}"/>
          </ac:spMkLst>
        </pc:spChg>
        <pc:spChg chg="del">
          <ac:chgData name="Blunden Jonathan - Sydney-MHA" userId="62da273d-f90c-48a0-ba4a-abf27d2e38ed" providerId="ADAL" clId="{8AED7D74-8E2F-475A-9672-6D37947BAC8D}" dt="2026-05-22T15:44:28.692" v="722" actId="478"/>
          <ac:spMkLst>
            <pc:docMk/>
            <pc:sldMk cId="3191774108" sldId="2147483361"/>
            <ac:spMk id="6" creationId="{95C6C901-48DF-59E4-675C-579E1EA1212A}"/>
          </ac:spMkLst>
        </pc:spChg>
      </pc:sldChg>
      <pc:sldChg chg="addSp delSp modSp del mod modShow">
        <pc:chgData name="Blunden Jonathan - Sydney-MHA" userId="62da273d-f90c-48a0-ba4a-abf27d2e38ed" providerId="ADAL" clId="{8AED7D74-8E2F-475A-9672-6D37947BAC8D}" dt="2026-05-23T00:55:46.342" v="1386" actId="47"/>
        <pc:sldMkLst>
          <pc:docMk/>
          <pc:sldMk cId="366087706" sldId="2147483362"/>
        </pc:sldMkLst>
        <pc:spChg chg="del">
          <ac:chgData name="Blunden Jonathan - Sydney-MHA" userId="62da273d-f90c-48a0-ba4a-abf27d2e38ed" providerId="ADAL" clId="{8AED7D74-8E2F-475A-9672-6D37947BAC8D}" dt="2026-05-22T15:44:32.325" v="725" actId="478"/>
          <ac:spMkLst>
            <pc:docMk/>
            <pc:sldMk cId="366087706" sldId="2147483362"/>
            <ac:spMk id="4" creationId="{4594EA85-7818-13AA-8A1E-FBC96D9488C9}"/>
          </ac:spMkLst>
        </pc:spChg>
        <pc:spChg chg="del">
          <ac:chgData name="Blunden Jonathan - Sydney-MHA" userId="62da273d-f90c-48a0-ba4a-abf27d2e38ed" providerId="ADAL" clId="{8AED7D74-8E2F-475A-9672-6D37947BAC8D}" dt="2026-05-22T15:44:34.290" v="727" actId="478"/>
          <ac:spMkLst>
            <pc:docMk/>
            <pc:sldMk cId="366087706" sldId="2147483362"/>
            <ac:spMk id="5" creationId="{01184220-4404-8167-96FA-DE68FB07B17F}"/>
          </ac:spMkLst>
        </pc:spChg>
        <pc:spChg chg="del">
          <ac:chgData name="Blunden Jonathan - Sydney-MHA" userId="62da273d-f90c-48a0-ba4a-abf27d2e38ed" providerId="ADAL" clId="{8AED7D74-8E2F-475A-9672-6D37947BAC8D}" dt="2026-05-22T15:44:32.947" v="726" actId="478"/>
          <ac:spMkLst>
            <pc:docMk/>
            <pc:sldMk cId="366087706" sldId="2147483362"/>
            <ac:spMk id="6" creationId="{5AA94572-B6D4-A110-74AA-EBD0EDD39D31}"/>
          </ac:spMkLst>
        </pc:spChg>
        <pc:spChg chg="add del mod">
          <ac:chgData name="Blunden Jonathan - Sydney-MHA" userId="62da273d-f90c-48a0-ba4a-abf27d2e38ed" providerId="ADAL" clId="{8AED7D74-8E2F-475A-9672-6D37947BAC8D}" dt="2026-05-23T00:20:58.228" v="895" actId="478"/>
          <ac:spMkLst>
            <pc:docMk/>
            <pc:sldMk cId="366087706" sldId="2147483362"/>
            <ac:spMk id="22" creationId="{51123F35-91B2-4705-BCD9-D3E05EBC87C2}"/>
          </ac:spMkLst>
        </pc:spChg>
        <pc:spChg chg="add del mod">
          <ac:chgData name="Blunden Jonathan - Sydney-MHA" userId="62da273d-f90c-48a0-ba4a-abf27d2e38ed" providerId="ADAL" clId="{8AED7D74-8E2F-475A-9672-6D37947BAC8D}" dt="2026-05-23T00:20:56.098" v="894" actId="478"/>
          <ac:spMkLst>
            <pc:docMk/>
            <pc:sldMk cId="366087706" sldId="2147483362"/>
            <ac:spMk id="23" creationId="{E393AC26-5FFD-89B5-B80E-A6E6D42C3663}"/>
          </ac:spMkLst>
        </pc:spChg>
      </pc:sldChg>
      <pc:sldChg chg="del">
        <pc:chgData name="Blunden Jonathan - Sydney-MHA" userId="62da273d-f90c-48a0-ba4a-abf27d2e38ed" providerId="ADAL" clId="{8AED7D74-8E2F-475A-9672-6D37947BAC8D}" dt="2026-05-22T15:50:26.945" v="821" actId="47"/>
        <pc:sldMkLst>
          <pc:docMk/>
          <pc:sldMk cId="1271014466" sldId="2147483363"/>
        </pc:sldMkLst>
      </pc:sldChg>
      <pc:sldChg chg="addSp delSp modSp mod">
        <pc:chgData name="Blunden Jonathan - Sydney-MHA" userId="62da273d-f90c-48a0-ba4a-abf27d2e38ed" providerId="ADAL" clId="{8AED7D74-8E2F-475A-9672-6D37947BAC8D}" dt="2026-05-22T15:51:52.074" v="834"/>
        <pc:sldMkLst>
          <pc:docMk/>
          <pc:sldMk cId="3286334521" sldId="2147483364"/>
        </pc:sldMkLst>
        <pc:spChg chg="del">
          <ac:chgData name="Blunden Jonathan - Sydney-MHA" userId="62da273d-f90c-48a0-ba4a-abf27d2e38ed" providerId="ADAL" clId="{8AED7D74-8E2F-475A-9672-6D37947BAC8D}" dt="2026-05-22T15:38:21.335" v="657" actId="478"/>
          <ac:spMkLst>
            <pc:docMk/>
            <pc:sldMk cId="3286334521" sldId="2147483364"/>
            <ac:spMk id="2" creationId="{63E62B5E-0C4B-4766-10C4-25B9B685A26F}"/>
          </ac:spMkLst>
        </pc:spChg>
        <pc:spChg chg="del">
          <ac:chgData name="Blunden Jonathan - Sydney-MHA" userId="62da273d-f90c-48a0-ba4a-abf27d2e38ed" providerId="ADAL" clId="{8AED7D74-8E2F-475A-9672-6D37947BAC8D}" dt="2026-05-22T15:38:20.745" v="656" actId="478"/>
          <ac:spMkLst>
            <pc:docMk/>
            <pc:sldMk cId="3286334521" sldId="2147483364"/>
            <ac:spMk id="3" creationId="{3FA3D9CA-6FE1-4F17-9AA2-7962227B0A4C}"/>
          </ac:spMkLst>
        </pc:spChg>
        <pc:spChg chg="del">
          <ac:chgData name="Blunden Jonathan - Sydney-MHA" userId="62da273d-f90c-48a0-ba4a-abf27d2e38ed" providerId="ADAL" clId="{8AED7D74-8E2F-475A-9672-6D37947BAC8D}" dt="2026-05-22T15:38:20.070" v="655" actId="478"/>
          <ac:spMkLst>
            <pc:docMk/>
            <pc:sldMk cId="3286334521" sldId="2147483364"/>
            <ac:spMk id="4" creationId="{58DEC3E4-BCD3-66AD-C540-2E1A285F90D1}"/>
          </ac:spMkLst>
        </pc:spChg>
        <pc:spChg chg="add mod">
          <ac:chgData name="Blunden Jonathan - Sydney-MHA" userId="62da273d-f90c-48a0-ba4a-abf27d2e38ed" providerId="ADAL" clId="{8AED7D74-8E2F-475A-9672-6D37947BAC8D}" dt="2026-05-22T15:38:22.170" v="658"/>
          <ac:spMkLst>
            <pc:docMk/>
            <pc:sldMk cId="3286334521" sldId="2147483364"/>
            <ac:spMk id="11" creationId="{99AFDC96-D74B-B6C7-8FA5-930EFA6161B9}"/>
          </ac:spMkLst>
        </pc:spChg>
        <pc:cxnChg chg="del">
          <ac:chgData name="Blunden Jonathan - Sydney-MHA" userId="62da273d-f90c-48a0-ba4a-abf27d2e38ed" providerId="ADAL" clId="{8AED7D74-8E2F-475A-9672-6D37947BAC8D}" dt="2026-05-22T15:51:51.743" v="833" actId="478"/>
          <ac:cxnSpMkLst>
            <pc:docMk/>
            <pc:sldMk cId="3286334521" sldId="2147483364"/>
            <ac:cxnSpMk id="6" creationId="{6060DE7E-92DC-EA08-483F-0193B99F9085}"/>
          </ac:cxnSpMkLst>
        </pc:cxnChg>
        <pc:cxnChg chg="add mod">
          <ac:chgData name="Blunden Jonathan - Sydney-MHA" userId="62da273d-f90c-48a0-ba4a-abf27d2e38ed" providerId="ADAL" clId="{8AED7D74-8E2F-475A-9672-6D37947BAC8D}" dt="2026-05-22T15:51:52.074" v="834"/>
          <ac:cxnSpMkLst>
            <pc:docMk/>
            <pc:sldMk cId="3286334521" sldId="2147483364"/>
            <ac:cxnSpMk id="13" creationId="{C6BD412F-7D60-DB6E-39D9-2AB6B388D91A}"/>
          </ac:cxnSpMkLst>
        </pc:cxnChg>
      </pc:sldChg>
      <pc:sldChg chg="addSp delSp modSp mod">
        <pc:chgData name="Blunden Jonathan - Sydney-MHA" userId="62da273d-f90c-48a0-ba4a-abf27d2e38ed" providerId="ADAL" clId="{8AED7D74-8E2F-475A-9672-6D37947BAC8D}" dt="2026-05-22T15:49:16.535" v="808"/>
        <pc:sldMkLst>
          <pc:docMk/>
          <pc:sldMk cId="3715578789" sldId="2147483365"/>
        </pc:sldMkLst>
        <pc:spChg chg="add del mod">
          <ac:chgData name="Blunden Jonathan - Sydney-MHA" userId="62da273d-f90c-48a0-ba4a-abf27d2e38ed" providerId="ADAL" clId="{8AED7D74-8E2F-475A-9672-6D37947BAC8D}" dt="2026-05-22T15:49:16.102" v="807" actId="478"/>
          <ac:spMkLst>
            <pc:docMk/>
            <pc:sldMk cId="3715578789" sldId="2147483365"/>
            <ac:spMk id="7" creationId="{3073C205-0E78-366E-064E-5D33A6DC1231}"/>
          </ac:spMkLst>
        </pc:spChg>
        <pc:spChg chg="del">
          <ac:chgData name="Blunden Jonathan - Sydney-MHA" userId="62da273d-f90c-48a0-ba4a-abf27d2e38ed" providerId="ADAL" clId="{8AED7D74-8E2F-475A-9672-6D37947BAC8D}" dt="2026-05-22T15:47:43.570" v="779" actId="478"/>
          <ac:spMkLst>
            <pc:docMk/>
            <pc:sldMk cId="3715578789" sldId="2147483365"/>
            <ac:spMk id="14" creationId="{780ACC22-4BA7-42C0-2BC1-8612A61A96E5}"/>
          </ac:spMkLst>
        </pc:spChg>
        <pc:spChg chg="add mod">
          <ac:chgData name="Blunden Jonathan - Sydney-MHA" userId="62da273d-f90c-48a0-ba4a-abf27d2e38ed" providerId="ADAL" clId="{8AED7D74-8E2F-475A-9672-6D37947BAC8D}" dt="2026-05-22T15:46:47.630" v="753"/>
          <ac:spMkLst>
            <pc:docMk/>
            <pc:sldMk cId="3715578789" sldId="2147483365"/>
            <ac:spMk id="16" creationId="{1EEE93A0-AADB-C723-595B-05B3BFCF2CC2}"/>
          </ac:spMkLst>
        </pc:spChg>
        <pc:spChg chg="del">
          <ac:chgData name="Blunden Jonathan - Sydney-MHA" userId="62da273d-f90c-48a0-ba4a-abf27d2e38ed" providerId="ADAL" clId="{8AED7D74-8E2F-475A-9672-6D37947BAC8D}" dt="2026-05-22T15:47:42.047" v="778" actId="478"/>
          <ac:spMkLst>
            <pc:docMk/>
            <pc:sldMk cId="3715578789" sldId="2147483365"/>
            <ac:spMk id="17" creationId="{7A5AB487-199F-5155-D512-EA1798B427D4}"/>
          </ac:spMkLst>
        </pc:spChg>
        <pc:spChg chg="add mod">
          <ac:chgData name="Blunden Jonathan - Sydney-MHA" userId="62da273d-f90c-48a0-ba4a-abf27d2e38ed" providerId="ADAL" clId="{8AED7D74-8E2F-475A-9672-6D37947BAC8D}" dt="2026-05-22T15:49:16.535" v="808"/>
          <ac:spMkLst>
            <pc:docMk/>
            <pc:sldMk cId="3715578789" sldId="2147483365"/>
            <ac:spMk id="18" creationId="{2FF4E1FD-4E94-3A88-5DD3-39FCBF4B411F}"/>
          </ac:spMkLst>
        </pc:spChg>
        <pc:spChg chg="del">
          <ac:chgData name="Blunden Jonathan - Sydney-MHA" userId="62da273d-f90c-48a0-ba4a-abf27d2e38ed" providerId="ADAL" clId="{8AED7D74-8E2F-475A-9672-6D37947BAC8D}" dt="2026-05-22T15:47:40.387" v="777" actId="478"/>
          <ac:spMkLst>
            <pc:docMk/>
            <pc:sldMk cId="3715578789" sldId="2147483365"/>
            <ac:spMk id="19" creationId="{A3D948FB-C003-0596-7694-CFDEE2B6041F}"/>
          </ac:spMkLst>
        </pc:spChg>
        <pc:cxnChg chg="add mod">
          <ac:chgData name="Blunden Jonathan - Sydney-MHA" userId="62da273d-f90c-48a0-ba4a-abf27d2e38ed" providerId="ADAL" clId="{8AED7D74-8E2F-475A-9672-6D37947BAC8D}" dt="2026-05-22T15:45:55.552" v="740"/>
          <ac:cxnSpMkLst>
            <pc:docMk/>
            <pc:sldMk cId="3715578789" sldId="2147483365"/>
            <ac:cxnSpMk id="15" creationId="{85F72DB2-3EE2-6C19-7B56-B18293A65B34}"/>
          </ac:cxnSpMkLst>
        </pc:cxnChg>
      </pc:sldChg>
      <pc:sldChg chg="addSp delSp modSp mod">
        <pc:chgData name="Blunden Jonathan - Sydney-MHA" userId="62da273d-f90c-48a0-ba4a-abf27d2e38ed" providerId="ADAL" clId="{8AED7D74-8E2F-475A-9672-6D37947BAC8D}" dt="2026-05-22T15:49:12.297" v="806"/>
        <pc:sldMkLst>
          <pc:docMk/>
          <pc:sldMk cId="3552213861" sldId="2147483366"/>
        </pc:sldMkLst>
        <pc:spChg chg="add del mod">
          <ac:chgData name="Blunden Jonathan - Sydney-MHA" userId="62da273d-f90c-48a0-ba4a-abf27d2e38ed" providerId="ADAL" clId="{8AED7D74-8E2F-475A-9672-6D37947BAC8D}" dt="2026-05-22T15:49:11.920" v="805" actId="478"/>
          <ac:spMkLst>
            <pc:docMk/>
            <pc:sldMk cId="3552213861" sldId="2147483366"/>
            <ac:spMk id="7" creationId="{319C8DF8-4B84-084D-F3AC-727DB9A3F844}"/>
          </ac:spMkLst>
        </pc:spChg>
        <pc:spChg chg="del">
          <ac:chgData name="Blunden Jonathan - Sydney-MHA" userId="62da273d-f90c-48a0-ba4a-abf27d2e38ed" providerId="ADAL" clId="{8AED7D74-8E2F-475A-9672-6D37947BAC8D}" dt="2026-05-22T15:47:47.045" v="782" actId="478"/>
          <ac:spMkLst>
            <pc:docMk/>
            <pc:sldMk cId="3552213861" sldId="2147483366"/>
            <ac:spMk id="14" creationId="{993DAB87-A1ED-E88A-CFDC-C8029A498512}"/>
          </ac:spMkLst>
        </pc:spChg>
        <pc:spChg chg="add mod">
          <ac:chgData name="Blunden Jonathan - Sydney-MHA" userId="62da273d-f90c-48a0-ba4a-abf27d2e38ed" providerId="ADAL" clId="{8AED7D74-8E2F-475A-9672-6D37947BAC8D}" dt="2026-05-22T15:46:48.567" v="754"/>
          <ac:spMkLst>
            <pc:docMk/>
            <pc:sldMk cId="3552213861" sldId="2147483366"/>
            <ac:spMk id="16" creationId="{1957D292-B9AA-E781-61C3-CF3AC599A675}"/>
          </ac:spMkLst>
        </pc:spChg>
        <pc:spChg chg="del">
          <ac:chgData name="Blunden Jonathan - Sydney-MHA" userId="62da273d-f90c-48a0-ba4a-abf27d2e38ed" providerId="ADAL" clId="{8AED7D74-8E2F-475A-9672-6D37947BAC8D}" dt="2026-05-22T15:47:46.247" v="781" actId="478"/>
          <ac:spMkLst>
            <pc:docMk/>
            <pc:sldMk cId="3552213861" sldId="2147483366"/>
            <ac:spMk id="17" creationId="{4C1126A1-142E-CB5F-2588-B8D8D61B3843}"/>
          </ac:spMkLst>
        </pc:spChg>
        <pc:spChg chg="add mod">
          <ac:chgData name="Blunden Jonathan - Sydney-MHA" userId="62da273d-f90c-48a0-ba4a-abf27d2e38ed" providerId="ADAL" clId="{8AED7D74-8E2F-475A-9672-6D37947BAC8D}" dt="2026-05-22T15:49:12.297" v="806"/>
          <ac:spMkLst>
            <pc:docMk/>
            <pc:sldMk cId="3552213861" sldId="2147483366"/>
            <ac:spMk id="18" creationId="{50D771CC-D27C-BB82-DA86-8D205B5CFD4B}"/>
          </ac:spMkLst>
        </pc:spChg>
        <pc:spChg chg="del">
          <ac:chgData name="Blunden Jonathan - Sydney-MHA" userId="62da273d-f90c-48a0-ba4a-abf27d2e38ed" providerId="ADAL" clId="{8AED7D74-8E2F-475A-9672-6D37947BAC8D}" dt="2026-05-22T15:47:45.440" v="780" actId="478"/>
          <ac:spMkLst>
            <pc:docMk/>
            <pc:sldMk cId="3552213861" sldId="2147483366"/>
            <ac:spMk id="19" creationId="{F8A59DBF-A2DD-6296-8F3D-80FA24038B62}"/>
          </ac:spMkLst>
        </pc:spChg>
        <pc:cxnChg chg="add mod">
          <ac:chgData name="Blunden Jonathan - Sydney-MHA" userId="62da273d-f90c-48a0-ba4a-abf27d2e38ed" providerId="ADAL" clId="{8AED7D74-8E2F-475A-9672-6D37947BAC8D}" dt="2026-05-22T15:45:56.642" v="741"/>
          <ac:cxnSpMkLst>
            <pc:docMk/>
            <pc:sldMk cId="3552213861" sldId="2147483366"/>
            <ac:cxnSpMk id="15" creationId="{8DB51C84-9FFE-220F-8FA8-AEFB286B0D44}"/>
          </ac:cxnSpMkLst>
        </pc:cxnChg>
      </pc:sldChg>
      <pc:sldChg chg="addSp delSp modSp mod">
        <pc:chgData name="Blunden Jonathan - Sydney-MHA" userId="62da273d-f90c-48a0-ba4a-abf27d2e38ed" providerId="ADAL" clId="{8AED7D74-8E2F-475A-9672-6D37947BAC8D}" dt="2026-05-22T15:49:07.940" v="804"/>
        <pc:sldMkLst>
          <pc:docMk/>
          <pc:sldMk cId="1470658681" sldId="2147483367"/>
        </pc:sldMkLst>
        <pc:spChg chg="add del mod">
          <ac:chgData name="Blunden Jonathan - Sydney-MHA" userId="62da273d-f90c-48a0-ba4a-abf27d2e38ed" providerId="ADAL" clId="{8AED7D74-8E2F-475A-9672-6D37947BAC8D}" dt="2026-05-22T15:49:07.554" v="803" actId="478"/>
          <ac:spMkLst>
            <pc:docMk/>
            <pc:sldMk cId="1470658681" sldId="2147483367"/>
            <ac:spMk id="7" creationId="{91409F30-A016-BD08-5FF5-36C912388F04}"/>
          </ac:spMkLst>
        </pc:spChg>
        <pc:spChg chg="del">
          <ac:chgData name="Blunden Jonathan - Sydney-MHA" userId="62da273d-f90c-48a0-ba4a-abf27d2e38ed" providerId="ADAL" clId="{8AED7D74-8E2F-475A-9672-6D37947BAC8D}" dt="2026-05-22T15:47:49.760" v="785" actId="478"/>
          <ac:spMkLst>
            <pc:docMk/>
            <pc:sldMk cId="1470658681" sldId="2147483367"/>
            <ac:spMk id="14" creationId="{B4904429-20E0-7D83-82D1-16D57EB2E1A7}"/>
          </ac:spMkLst>
        </pc:spChg>
        <pc:spChg chg="add mod">
          <ac:chgData name="Blunden Jonathan - Sydney-MHA" userId="62da273d-f90c-48a0-ba4a-abf27d2e38ed" providerId="ADAL" clId="{8AED7D74-8E2F-475A-9672-6D37947BAC8D}" dt="2026-05-22T15:46:50.741" v="755"/>
          <ac:spMkLst>
            <pc:docMk/>
            <pc:sldMk cId="1470658681" sldId="2147483367"/>
            <ac:spMk id="16" creationId="{D985DBEA-A66D-19C7-5827-D0E5466E8E93}"/>
          </ac:spMkLst>
        </pc:spChg>
        <pc:spChg chg="del">
          <ac:chgData name="Blunden Jonathan - Sydney-MHA" userId="62da273d-f90c-48a0-ba4a-abf27d2e38ed" providerId="ADAL" clId="{8AED7D74-8E2F-475A-9672-6D37947BAC8D}" dt="2026-05-22T15:47:48.833" v="784" actId="478"/>
          <ac:spMkLst>
            <pc:docMk/>
            <pc:sldMk cId="1470658681" sldId="2147483367"/>
            <ac:spMk id="17" creationId="{ACDF57C5-E861-DE95-5562-83B94E4766AF}"/>
          </ac:spMkLst>
        </pc:spChg>
        <pc:spChg chg="add mod">
          <ac:chgData name="Blunden Jonathan - Sydney-MHA" userId="62da273d-f90c-48a0-ba4a-abf27d2e38ed" providerId="ADAL" clId="{8AED7D74-8E2F-475A-9672-6D37947BAC8D}" dt="2026-05-22T15:49:07.940" v="804"/>
          <ac:spMkLst>
            <pc:docMk/>
            <pc:sldMk cId="1470658681" sldId="2147483367"/>
            <ac:spMk id="18" creationId="{FF4E02A8-9D7A-F944-B93A-0E2EFF5E55CE}"/>
          </ac:spMkLst>
        </pc:spChg>
        <pc:spChg chg="del">
          <ac:chgData name="Blunden Jonathan - Sydney-MHA" userId="62da273d-f90c-48a0-ba4a-abf27d2e38ed" providerId="ADAL" clId="{8AED7D74-8E2F-475A-9672-6D37947BAC8D}" dt="2026-05-22T15:47:48.012" v="783" actId="478"/>
          <ac:spMkLst>
            <pc:docMk/>
            <pc:sldMk cId="1470658681" sldId="2147483367"/>
            <ac:spMk id="19" creationId="{CDB088E9-E22D-D875-916D-89A0EA2FF014}"/>
          </ac:spMkLst>
        </pc:spChg>
        <pc:cxnChg chg="add mod">
          <ac:chgData name="Blunden Jonathan - Sydney-MHA" userId="62da273d-f90c-48a0-ba4a-abf27d2e38ed" providerId="ADAL" clId="{8AED7D74-8E2F-475A-9672-6D37947BAC8D}" dt="2026-05-22T15:45:57.770" v="742"/>
          <ac:cxnSpMkLst>
            <pc:docMk/>
            <pc:sldMk cId="1470658681" sldId="2147483367"/>
            <ac:cxnSpMk id="15" creationId="{1DC78EF2-04E6-6B02-23F0-2C6D4ADD4C9B}"/>
          </ac:cxnSpMkLst>
        </pc:cxnChg>
      </pc:sldChg>
      <pc:sldChg chg="addSp delSp modSp mod modNotesTx">
        <pc:chgData name="Blunden Jonathan - Sydney-MHA" userId="62da273d-f90c-48a0-ba4a-abf27d2e38ed" providerId="ADAL" clId="{8AED7D74-8E2F-475A-9672-6D37947BAC8D}" dt="2026-05-23T12:19:42.670" v="1396" actId="20577"/>
        <pc:sldMkLst>
          <pc:docMk/>
          <pc:sldMk cId="2258052034" sldId="2147483372"/>
        </pc:sldMkLst>
        <pc:spChg chg="add mod">
          <ac:chgData name="Blunden Jonathan - Sydney-MHA" userId="62da273d-f90c-48a0-ba4a-abf27d2e38ed" providerId="ADAL" clId="{8AED7D74-8E2F-475A-9672-6D37947BAC8D}" dt="2026-05-22T15:48:51.155" v="794" actId="207"/>
          <ac:spMkLst>
            <pc:docMk/>
            <pc:sldMk cId="2258052034" sldId="2147483372"/>
            <ac:spMk id="6" creationId="{851FCC19-1ABC-1C2B-84B0-958BF8A597DA}"/>
          </ac:spMkLst>
        </pc:spChg>
        <pc:spChg chg="del">
          <ac:chgData name="Blunden Jonathan - Sydney-MHA" userId="62da273d-f90c-48a0-ba4a-abf27d2e38ed" providerId="ADAL" clId="{8AED7D74-8E2F-475A-9672-6D37947BAC8D}" dt="2026-05-22T15:47:09.714" v="765" actId="478"/>
          <ac:spMkLst>
            <pc:docMk/>
            <pc:sldMk cId="2258052034" sldId="2147483372"/>
            <ac:spMk id="14" creationId="{5067C8C4-19AE-F876-62B6-39617974A003}"/>
          </ac:spMkLst>
        </pc:spChg>
        <pc:spChg chg="add mod">
          <ac:chgData name="Blunden Jonathan - Sydney-MHA" userId="62da273d-f90c-48a0-ba4a-abf27d2e38ed" providerId="ADAL" clId="{8AED7D74-8E2F-475A-9672-6D37947BAC8D}" dt="2026-05-22T15:46:54.921" v="759"/>
          <ac:spMkLst>
            <pc:docMk/>
            <pc:sldMk cId="2258052034" sldId="2147483372"/>
            <ac:spMk id="15" creationId="{09CCD631-7C46-5E0F-C969-C20F9DF288B2}"/>
          </ac:spMkLst>
        </pc:spChg>
        <pc:spChg chg="del">
          <ac:chgData name="Blunden Jonathan - Sydney-MHA" userId="62da273d-f90c-48a0-ba4a-abf27d2e38ed" providerId="ADAL" clId="{8AED7D74-8E2F-475A-9672-6D37947BAC8D}" dt="2026-05-22T15:47:09.090" v="764" actId="478"/>
          <ac:spMkLst>
            <pc:docMk/>
            <pc:sldMk cId="2258052034" sldId="2147483372"/>
            <ac:spMk id="17" creationId="{C608DE74-83E9-ED87-9BBE-2E9A2F5CCF68}"/>
          </ac:spMkLst>
        </pc:spChg>
        <pc:spChg chg="del">
          <ac:chgData name="Blunden Jonathan - Sydney-MHA" userId="62da273d-f90c-48a0-ba4a-abf27d2e38ed" providerId="ADAL" clId="{8AED7D74-8E2F-475A-9672-6D37947BAC8D}" dt="2026-05-22T15:47:10.541" v="766" actId="478"/>
          <ac:spMkLst>
            <pc:docMk/>
            <pc:sldMk cId="2258052034" sldId="2147483372"/>
            <ac:spMk id="19" creationId="{F8C4EB95-6795-0A14-42F7-BF89F3DFB2F3}"/>
          </ac:spMkLst>
        </pc:spChg>
        <pc:cxnChg chg="add mod">
          <ac:chgData name="Blunden Jonathan - Sydney-MHA" userId="62da273d-f90c-48a0-ba4a-abf27d2e38ed" providerId="ADAL" clId="{8AED7D74-8E2F-475A-9672-6D37947BAC8D}" dt="2026-05-22T15:46:03.592" v="747"/>
          <ac:cxnSpMkLst>
            <pc:docMk/>
            <pc:sldMk cId="2258052034" sldId="2147483372"/>
            <ac:cxnSpMk id="7" creationId="{A48D4B86-D050-79C3-3D79-5E0F485B3C6F}"/>
          </ac:cxnSpMkLst>
        </pc:cxnChg>
      </pc:sldChg>
      <pc:sldChg chg="addSp delSp modSp mod">
        <pc:chgData name="Blunden Jonathan - Sydney-MHA" userId="62da273d-f90c-48a0-ba4a-abf27d2e38ed" providerId="ADAL" clId="{8AED7D74-8E2F-475A-9672-6D37947BAC8D}" dt="2026-05-22T15:49:05.797" v="802"/>
        <pc:sldMkLst>
          <pc:docMk/>
          <pc:sldMk cId="1493039222" sldId="2147483373"/>
        </pc:sldMkLst>
        <pc:spChg chg="add del mod">
          <ac:chgData name="Blunden Jonathan - Sydney-MHA" userId="62da273d-f90c-48a0-ba4a-abf27d2e38ed" providerId="ADAL" clId="{8AED7D74-8E2F-475A-9672-6D37947BAC8D}" dt="2026-05-22T15:49:05.365" v="801" actId="478"/>
          <ac:spMkLst>
            <pc:docMk/>
            <pc:sldMk cId="1493039222" sldId="2147483373"/>
            <ac:spMk id="3" creationId="{B2AD8B7C-B9E8-DC24-D005-7B60A8DBA338}"/>
          </ac:spMkLst>
        </pc:spChg>
        <pc:spChg chg="add mod">
          <ac:chgData name="Blunden Jonathan - Sydney-MHA" userId="62da273d-f90c-48a0-ba4a-abf27d2e38ed" providerId="ADAL" clId="{8AED7D74-8E2F-475A-9672-6D37947BAC8D}" dt="2026-05-22T15:46:51.607" v="756"/>
          <ac:spMkLst>
            <pc:docMk/>
            <pc:sldMk cId="1493039222" sldId="2147483373"/>
            <ac:spMk id="7" creationId="{D9CAB3AD-9849-75B5-2F2C-DDE2C7CE41E6}"/>
          </ac:spMkLst>
        </pc:spChg>
        <pc:spChg chg="add mod">
          <ac:chgData name="Blunden Jonathan - Sydney-MHA" userId="62da273d-f90c-48a0-ba4a-abf27d2e38ed" providerId="ADAL" clId="{8AED7D74-8E2F-475A-9672-6D37947BAC8D}" dt="2026-05-22T15:49:05.797" v="802"/>
          <ac:spMkLst>
            <pc:docMk/>
            <pc:sldMk cId="1493039222" sldId="2147483373"/>
            <ac:spMk id="12" creationId="{8FA49845-7685-89E9-11C4-9F52CF0BC86C}"/>
          </ac:spMkLst>
        </pc:spChg>
        <pc:spChg chg="del">
          <ac:chgData name="Blunden Jonathan - Sydney-MHA" userId="62da273d-f90c-48a0-ba4a-abf27d2e38ed" providerId="ADAL" clId="{8AED7D74-8E2F-475A-9672-6D37947BAC8D}" dt="2026-05-22T15:47:52.290" v="788" actId="478"/>
          <ac:spMkLst>
            <pc:docMk/>
            <pc:sldMk cId="1493039222" sldId="2147483373"/>
            <ac:spMk id="14" creationId="{5FCB4D05-08BD-49A5-506D-226EE3A1541A}"/>
          </ac:spMkLst>
        </pc:spChg>
        <pc:spChg chg="del">
          <ac:chgData name="Blunden Jonathan - Sydney-MHA" userId="62da273d-f90c-48a0-ba4a-abf27d2e38ed" providerId="ADAL" clId="{8AED7D74-8E2F-475A-9672-6D37947BAC8D}" dt="2026-05-22T15:47:51.648" v="787" actId="478"/>
          <ac:spMkLst>
            <pc:docMk/>
            <pc:sldMk cId="1493039222" sldId="2147483373"/>
            <ac:spMk id="17" creationId="{A70288ED-8FC2-1F50-86AC-1839C2053537}"/>
          </ac:spMkLst>
        </pc:spChg>
        <pc:spChg chg="del">
          <ac:chgData name="Blunden Jonathan - Sydney-MHA" userId="62da273d-f90c-48a0-ba4a-abf27d2e38ed" providerId="ADAL" clId="{8AED7D74-8E2F-475A-9672-6D37947BAC8D}" dt="2026-05-22T15:47:50.962" v="786" actId="478"/>
          <ac:spMkLst>
            <pc:docMk/>
            <pc:sldMk cId="1493039222" sldId="2147483373"/>
            <ac:spMk id="19" creationId="{EBF8A0D9-AD72-E792-C29B-C75AD5BE9ED5}"/>
          </ac:spMkLst>
        </pc:spChg>
        <pc:cxnChg chg="add mod">
          <ac:chgData name="Blunden Jonathan - Sydney-MHA" userId="62da273d-f90c-48a0-ba4a-abf27d2e38ed" providerId="ADAL" clId="{8AED7D74-8E2F-475A-9672-6D37947BAC8D}" dt="2026-05-22T15:45:58.946" v="743"/>
          <ac:cxnSpMkLst>
            <pc:docMk/>
            <pc:sldMk cId="1493039222" sldId="2147483373"/>
            <ac:cxnSpMk id="6" creationId="{B59278E2-F8C6-405C-E609-043C12EFDDDB}"/>
          </ac:cxnSpMkLst>
        </pc:cxnChg>
      </pc:sldChg>
      <pc:sldChg chg="addSp delSp modSp mod">
        <pc:chgData name="Blunden Jonathan - Sydney-MHA" userId="62da273d-f90c-48a0-ba4a-abf27d2e38ed" providerId="ADAL" clId="{8AED7D74-8E2F-475A-9672-6D37947BAC8D}" dt="2026-05-22T15:49:02.587" v="800"/>
        <pc:sldMkLst>
          <pc:docMk/>
          <pc:sldMk cId="2201085601" sldId="2147483374"/>
        </pc:sldMkLst>
        <pc:spChg chg="add del mod">
          <ac:chgData name="Blunden Jonathan - Sydney-MHA" userId="62da273d-f90c-48a0-ba4a-abf27d2e38ed" providerId="ADAL" clId="{8AED7D74-8E2F-475A-9672-6D37947BAC8D}" dt="2026-05-22T15:49:02.245" v="799" actId="478"/>
          <ac:spMkLst>
            <pc:docMk/>
            <pc:sldMk cId="2201085601" sldId="2147483374"/>
            <ac:spMk id="3" creationId="{98DA8485-4F34-A1FA-152C-DBF868D31909}"/>
          </ac:spMkLst>
        </pc:spChg>
        <pc:spChg chg="add mod">
          <ac:chgData name="Blunden Jonathan - Sydney-MHA" userId="62da273d-f90c-48a0-ba4a-abf27d2e38ed" providerId="ADAL" clId="{8AED7D74-8E2F-475A-9672-6D37947BAC8D}" dt="2026-05-22T15:46:52.710" v="757"/>
          <ac:spMkLst>
            <pc:docMk/>
            <pc:sldMk cId="2201085601" sldId="2147483374"/>
            <ac:spMk id="7" creationId="{37964698-3444-1833-C7A5-631EEF03B251}"/>
          </ac:spMkLst>
        </pc:spChg>
        <pc:spChg chg="add mod">
          <ac:chgData name="Blunden Jonathan - Sydney-MHA" userId="62da273d-f90c-48a0-ba4a-abf27d2e38ed" providerId="ADAL" clId="{8AED7D74-8E2F-475A-9672-6D37947BAC8D}" dt="2026-05-22T15:49:02.587" v="800"/>
          <ac:spMkLst>
            <pc:docMk/>
            <pc:sldMk cId="2201085601" sldId="2147483374"/>
            <ac:spMk id="12" creationId="{8640120E-C532-254C-0D3B-523762C2F4E6}"/>
          </ac:spMkLst>
        </pc:spChg>
        <pc:spChg chg="del">
          <ac:chgData name="Blunden Jonathan - Sydney-MHA" userId="62da273d-f90c-48a0-ba4a-abf27d2e38ed" providerId="ADAL" clId="{8AED7D74-8E2F-475A-9672-6D37947BAC8D}" dt="2026-05-22T15:47:54.721" v="791" actId="478"/>
          <ac:spMkLst>
            <pc:docMk/>
            <pc:sldMk cId="2201085601" sldId="2147483374"/>
            <ac:spMk id="14" creationId="{62E8CEC1-6300-E8E7-A1DF-AE1335AEBA5C}"/>
          </ac:spMkLst>
        </pc:spChg>
        <pc:spChg chg="del">
          <ac:chgData name="Blunden Jonathan - Sydney-MHA" userId="62da273d-f90c-48a0-ba4a-abf27d2e38ed" providerId="ADAL" clId="{8AED7D74-8E2F-475A-9672-6D37947BAC8D}" dt="2026-05-22T15:47:54.096" v="790" actId="478"/>
          <ac:spMkLst>
            <pc:docMk/>
            <pc:sldMk cId="2201085601" sldId="2147483374"/>
            <ac:spMk id="17" creationId="{0DAFDFF3-15DD-D934-B435-B72926D859E4}"/>
          </ac:spMkLst>
        </pc:spChg>
        <pc:spChg chg="del">
          <ac:chgData name="Blunden Jonathan - Sydney-MHA" userId="62da273d-f90c-48a0-ba4a-abf27d2e38ed" providerId="ADAL" clId="{8AED7D74-8E2F-475A-9672-6D37947BAC8D}" dt="2026-05-22T15:47:53.460" v="789" actId="478"/>
          <ac:spMkLst>
            <pc:docMk/>
            <pc:sldMk cId="2201085601" sldId="2147483374"/>
            <ac:spMk id="19" creationId="{34B7473E-128A-DEF0-AB09-9A15AF75C61E}"/>
          </ac:spMkLst>
        </pc:spChg>
        <pc:cxnChg chg="add mod">
          <ac:chgData name="Blunden Jonathan - Sydney-MHA" userId="62da273d-f90c-48a0-ba4a-abf27d2e38ed" providerId="ADAL" clId="{8AED7D74-8E2F-475A-9672-6D37947BAC8D}" dt="2026-05-22T15:46:00.528" v="744"/>
          <ac:cxnSpMkLst>
            <pc:docMk/>
            <pc:sldMk cId="2201085601" sldId="2147483374"/>
            <ac:cxnSpMk id="6" creationId="{991C1D1C-D3E2-4678-CFAD-998B2C36CAC9}"/>
          </ac:cxnSpMkLst>
        </pc:cxnChg>
      </pc:sldChg>
      <pc:sldChg chg="addSp delSp modSp mod">
        <pc:chgData name="Blunden Jonathan - Sydney-MHA" userId="62da273d-f90c-48a0-ba4a-abf27d2e38ed" providerId="ADAL" clId="{8AED7D74-8E2F-475A-9672-6D37947BAC8D}" dt="2026-05-22T15:49:00.217" v="798"/>
        <pc:sldMkLst>
          <pc:docMk/>
          <pc:sldMk cId="1159230195" sldId="2147483375"/>
        </pc:sldMkLst>
        <pc:spChg chg="add del mod">
          <ac:chgData name="Blunden Jonathan - Sydney-MHA" userId="62da273d-f90c-48a0-ba4a-abf27d2e38ed" providerId="ADAL" clId="{8AED7D74-8E2F-475A-9672-6D37947BAC8D}" dt="2026-05-22T15:48:59.858" v="797" actId="478"/>
          <ac:spMkLst>
            <pc:docMk/>
            <pc:sldMk cId="1159230195" sldId="2147483375"/>
            <ac:spMk id="3" creationId="{544A9327-25B7-CBED-C265-C43B9CE32A52}"/>
          </ac:spMkLst>
        </pc:spChg>
        <pc:spChg chg="add mod">
          <ac:chgData name="Blunden Jonathan - Sydney-MHA" userId="62da273d-f90c-48a0-ba4a-abf27d2e38ed" providerId="ADAL" clId="{8AED7D74-8E2F-475A-9672-6D37947BAC8D}" dt="2026-05-22T15:48:01.703" v="793"/>
          <ac:spMkLst>
            <pc:docMk/>
            <pc:sldMk cId="1159230195" sldId="2147483375"/>
            <ac:spMk id="7" creationId="{401857E9-A489-4A99-846A-762E1411581B}"/>
          </ac:spMkLst>
        </pc:spChg>
        <pc:spChg chg="add mod">
          <ac:chgData name="Blunden Jonathan - Sydney-MHA" userId="62da273d-f90c-48a0-ba4a-abf27d2e38ed" providerId="ADAL" clId="{8AED7D74-8E2F-475A-9672-6D37947BAC8D}" dt="2026-05-22T15:49:00.217" v="798"/>
          <ac:spMkLst>
            <pc:docMk/>
            <pc:sldMk cId="1159230195" sldId="2147483375"/>
            <ac:spMk id="12" creationId="{F0E49727-9865-0402-293A-FD5C5D34FEF4}"/>
          </ac:spMkLst>
        </pc:spChg>
        <pc:spChg chg="del">
          <ac:chgData name="Blunden Jonathan - Sydney-MHA" userId="62da273d-f90c-48a0-ba4a-abf27d2e38ed" providerId="ADAL" clId="{8AED7D74-8E2F-475A-9672-6D37947BAC8D}" dt="2026-05-22T15:47:18.292" v="771" actId="478"/>
          <ac:spMkLst>
            <pc:docMk/>
            <pc:sldMk cId="1159230195" sldId="2147483375"/>
            <ac:spMk id="14" creationId="{F9CC0BF6-31FF-3981-7ADC-B3D6383FA131}"/>
          </ac:spMkLst>
        </pc:spChg>
        <pc:spChg chg="del">
          <ac:chgData name="Blunden Jonathan - Sydney-MHA" userId="62da273d-f90c-48a0-ba4a-abf27d2e38ed" providerId="ADAL" clId="{8AED7D74-8E2F-475A-9672-6D37947BAC8D}" dt="2026-05-22T15:47:17.586" v="770" actId="478"/>
          <ac:spMkLst>
            <pc:docMk/>
            <pc:sldMk cId="1159230195" sldId="2147483375"/>
            <ac:spMk id="17" creationId="{5701D2D6-ACC7-1D54-48AC-2A3040BC99F7}"/>
          </ac:spMkLst>
        </pc:spChg>
        <pc:spChg chg="del">
          <ac:chgData name="Blunden Jonathan - Sydney-MHA" userId="62da273d-f90c-48a0-ba4a-abf27d2e38ed" providerId="ADAL" clId="{8AED7D74-8E2F-475A-9672-6D37947BAC8D}" dt="2026-05-22T15:47:19.378" v="772" actId="478"/>
          <ac:spMkLst>
            <pc:docMk/>
            <pc:sldMk cId="1159230195" sldId="2147483375"/>
            <ac:spMk id="19" creationId="{976CD60F-996D-5233-3AA4-5C67682EFC6D}"/>
          </ac:spMkLst>
        </pc:spChg>
        <pc:cxnChg chg="add mod">
          <ac:chgData name="Blunden Jonathan - Sydney-MHA" userId="62da273d-f90c-48a0-ba4a-abf27d2e38ed" providerId="ADAL" clId="{8AED7D74-8E2F-475A-9672-6D37947BAC8D}" dt="2026-05-22T15:46:01.956" v="745"/>
          <ac:cxnSpMkLst>
            <pc:docMk/>
            <pc:sldMk cId="1159230195" sldId="2147483375"/>
            <ac:cxnSpMk id="6" creationId="{9A8062F5-A8B9-8FA7-B9D7-A81C03043D00}"/>
          </ac:cxnSpMkLst>
        </pc:cxnChg>
      </pc:sldChg>
      <pc:sldChg chg="addSp delSp modSp mod">
        <pc:chgData name="Blunden Jonathan - Sydney-MHA" userId="62da273d-f90c-48a0-ba4a-abf27d2e38ed" providerId="ADAL" clId="{8AED7D74-8E2F-475A-9672-6D37947BAC8D}" dt="2026-05-22T15:48:57.328" v="796"/>
        <pc:sldMkLst>
          <pc:docMk/>
          <pc:sldMk cId="883138037" sldId="2147483376"/>
        </pc:sldMkLst>
        <pc:spChg chg="add del mod">
          <ac:chgData name="Blunden Jonathan - Sydney-MHA" userId="62da273d-f90c-48a0-ba4a-abf27d2e38ed" providerId="ADAL" clId="{8AED7D74-8E2F-475A-9672-6D37947BAC8D}" dt="2026-05-22T15:48:57.042" v="795" actId="478"/>
          <ac:spMkLst>
            <pc:docMk/>
            <pc:sldMk cId="883138037" sldId="2147483376"/>
            <ac:spMk id="3" creationId="{1B10865F-B845-8B7A-6330-A0B3516DF1C9}"/>
          </ac:spMkLst>
        </pc:spChg>
        <pc:spChg chg="add mod">
          <ac:chgData name="Blunden Jonathan - Sydney-MHA" userId="62da273d-f90c-48a0-ba4a-abf27d2e38ed" providerId="ADAL" clId="{8AED7D74-8E2F-475A-9672-6D37947BAC8D}" dt="2026-05-22T15:48:00.021" v="792" actId="948"/>
          <ac:spMkLst>
            <pc:docMk/>
            <pc:sldMk cId="883138037" sldId="2147483376"/>
            <ac:spMk id="7" creationId="{E6E51BFE-C034-FD0F-990A-5A9E7474576B}"/>
          </ac:spMkLst>
        </pc:spChg>
        <pc:spChg chg="add mod">
          <ac:chgData name="Blunden Jonathan - Sydney-MHA" userId="62da273d-f90c-48a0-ba4a-abf27d2e38ed" providerId="ADAL" clId="{8AED7D74-8E2F-475A-9672-6D37947BAC8D}" dt="2026-05-22T15:48:57.328" v="796"/>
          <ac:spMkLst>
            <pc:docMk/>
            <pc:sldMk cId="883138037" sldId="2147483376"/>
            <ac:spMk id="12" creationId="{A49A35CF-5AFE-5BFA-EBD7-28B8E83FAE7F}"/>
          </ac:spMkLst>
        </pc:spChg>
        <pc:spChg chg="del">
          <ac:chgData name="Blunden Jonathan - Sydney-MHA" userId="62da273d-f90c-48a0-ba4a-abf27d2e38ed" providerId="ADAL" clId="{8AED7D74-8E2F-475A-9672-6D37947BAC8D}" dt="2026-05-22T15:47:15.011" v="769" actId="478"/>
          <ac:spMkLst>
            <pc:docMk/>
            <pc:sldMk cId="883138037" sldId="2147483376"/>
            <ac:spMk id="14" creationId="{55BD82A1-1130-C8D8-B1BE-8046D3F183E4}"/>
          </ac:spMkLst>
        </pc:spChg>
        <pc:spChg chg="del">
          <ac:chgData name="Blunden Jonathan - Sydney-MHA" userId="62da273d-f90c-48a0-ba4a-abf27d2e38ed" providerId="ADAL" clId="{8AED7D74-8E2F-475A-9672-6D37947BAC8D}" dt="2026-05-22T15:47:13.492" v="768" actId="478"/>
          <ac:spMkLst>
            <pc:docMk/>
            <pc:sldMk cId="883138037" sldId="2147483376"/>
            <ac:spMk id="17" creationId="{09F89AD6-0EA8-A6BA-8865-A431552027AC}"/>
          </ac:spMkLst>
        </pc:spChg>
        <pc:spChg chg="del">
          <ac:chgData name="Blunden Jonathan - Sydney-MHA" userId="62da273d-f90c-48a0-ba4a-abf27d2e38ed" providerId="ADAL" clId="{8AED7D74-8E2F-475A-9672-6D37947BAC8D}" dt="2026-05-22T15:47:12.883" v="767" actId="478"/>
          <ac:spMkLst>
            <pc:docMk/>
            <pc:sldMk cId="883138037" sldId="2147483376"/>
            <ac:spMk id="19" creationId="{E622BB7F-FF10-F536-A764-65FCE20932EE}"/>
          </ac:spMkLst>
        </pc:spChg>
        <pc:cxnChg chg="add mod">
          <ac:chgData name="Blunden Jonathan - Sydney-MHA" userId="62da273d-f90c-48a0-ba4a-abf27d2e38ed" providerId="ADAL" clId="{8AED7D74-8E2F-475A-9672-6D37947BAC8D}" dt="2026-05-22T15:46:02.836" v="746"/>
          <ac:cxnSpMkLst>
            <pc:docMk/>
            <pc:sldMk cId="883138037" sldId="2147483376"/>
            <ac:cxnSpMk id="6" creationId="{107152A4-BC23-872D-523E-FB43D84BD42D}"/>
          </ac:cxnSpMkLst>
        </pc:cxnChg>
      </pc:sldChg>
      <pc:sldChg chg="addSp delSp modSp mod">
        <pc:chgData name="Blunden Jonathan - Sydney-MHA" userId="62da273d-f90c-48a0-ba4a-abf27d2e38ed" providerId="ADAL" clId="{8AED7D74-8E2F-475A-9672-6D37947BAC8D}" dt="2026-05-22T15:39:35" v="687"/>
        <pc:sldMkLst>
          <pc:docMk/>
          <pc:sldMk cId="1744668474" sldId="2147483377"/>
        </pc:sldMkLst>
        <pc:spChg chg="add mod">
          <ac:chgData name="Blunden Jonathan - Sydney-MHA" userId="62da273d-f90c-48a0-ba4a-abf27d2e38ed" providerId="ADAL" clId="{8AED7D74-8E2F-475A-9672-6D37947BAC8D}" dt="2026-05-22T15:39:35" v="687"/>
          <ac:spMkLst>
            <pc:docMk/>
            <pc:sldMk cId="1744668474" sldId="2147483377"/>
            <ac:spMk id="2" creationId="{6872708D-D041-CF98-3AA7-21B13947A689}"/>
          </ac:spMkLst>
        </pc:spChg>
        <pc:spChg chg="mod">
          <ac:chgData name="Blunden Jonathan - Sydney-MHA" userId="62da273d-f90c-48a0-ba4a-abf27d2e38ed" providerId="ADAL" clId="{8AED7D74-8E2F-475A-9672-6D37947BAC8D}" dt="2026-05-22T15:39:27.589" v="683" actId="14100"/>
          <ac:spMkLst>
            <pc:docMk/>
            <pc:sldMk cId="1744668474" sldId="2147483377"/>
            <ac:spMk id="3" creationId="{17114432-7AE6-1005-B33A-6994D3F2CA5E}"/>
          </ac:spMkLst>
        </pc:spChg>
        <pc:spChg chg="del">
          <ac:chgData name="Blunden Jonathan - Sydney-MHA" userId="62da273d-f90c-48a0-ba4a-abf27d2e38ed" providerId="ADAL" clId="{8AED7D74-8E2F-475A-9672-6D37947BAC8D}" dt="2026-05-22T15:39:33.174" v="685" actId="478"/>
          <ac:spMkLst>
            <pc:docMk/>
            <pc:sldMk cId="1744668474" sldId="2147483377"/>
            <ac:spMk id="4" creationId="{21354322-8CE7-FDD9-DA60-C31B843E06AE}"/>
          </ac:spMkLst>
        </pc:spChg>
        <pc:spChg chg="del">
          <ac:chgData name="Blunden Jonathan - Sydney-MHA" userId="62da273d-f90c-48a0-ba4a-abf27d2e38ed" providerId="ADAL" clId="{8AED7D74-8E2F-475A-9672-6D37947BAC8D}" dt="2026-05-22T15:39:33.933" v="686" actId="478"/>
          <ac:spMkLst>
            <pc:docMk/>
            <pc:sldMk cId="1744668474" sldId="2147483377"/>
            <ac:spMk id="5" creationId="{8DE4FDFA-0365-8E5E-5C00-F387DC75F78F}"/>
          </ac:spMkLst>
        </pc:spChg>
        <pc:spChg chg="del">
          <ac:chgData name="Blunden Jonathan - Sydney-MHA" userId="62da273d-f90c-48a0-ba4a-abf27d2e38ed" providerId="ADAL" clId="{8AED7D74-8E2F-475A-9672-6D37947BAC8D}" dt="2026-05-22T15:39:32.441" v="684" actId="478"/>
          <ac:spMkLst>
            <pc:docMk/>
            <pc:sldMk cId="1744668474" sldId="2147483377"/>
            <ac:spMk id="6" creationId="{31415CD0-B1DB-6E05-C60E-59B459C9366C}"/>
          </ac:spMkLst>
        </pc:spChg>
      </pc:sldChg>
      <pc:sldChg chg="modSp add mod">
        <pc:chgData name="Blunden Jonathan - Sydney-MHA" userId="62da273d-f90c-48a0-ba4a-abf27d2e38ed" providerId="ADAL" clId="{8AED7D74-8E2F-475A-9672-6D37947BAC8D}" dt="2026-05-22T15:30:58.127" v="458" actId="20577"/>
        <pc:sldMkLst>
          <pc:docMk/>
          <pc:sldMk cId="329535420" sldId="2147483378"/>
        </pc:sldMkLst>
        <pc:spChg chg="mod">
          <ac:chgData name="Blunden Jonathan - Sydney-MHA" userId="62da273d-f90c-48a0-ba4a-abf27d2e38ed" providerId="ADAL" clId="{8AED7D74-8E2F-475A-9672-6D37947BAC8D}" dt="2026-05-22T15:30:58.127" v="458" actId="20577"/>
          <ac:spMkLst>
            <pc:docMk/>
            <pc:sldMk cId="329535420" sldId="2147483378"/>
            <ac:spMk id="2" creationId="{23B7B88E-BCC3-F90C-5EA0-AE50E106E133}"/>
          </ac:spMkLst>
        </pc:spChg>
        <pc:spChg chg="mod">
          <ac:chgData name="Blunden Jonathan - Sydney-MHA" userId="62da273d-f90c-48a0-ba4a-abf27d2e38ed" providerId="ADAL" clId="{8AED7D74-8E2F-475A-9672-6D37947BAC8D}" dt="2026-05-22T15:22:58.374" v="296" actId="20577"/>
          <ac:spMkLst>
            <pc:docMk/>
            <pc:sldMk cId="329535420" sldId="2147483378"/>
            <ac:spMk id="10" creationId="{AED06EAF-4759-898E-6609-87BA8400E7C2}"/>
          </ac:spMkLst>
        </pc:spChg>
        <pc:spChg chg="mod">
          <ac:chgData name="Blunden Jonathan - Sydney-MHA" userId="62da273d-f90c-48a0-ba4a-abf27d2e38ed" providerId="ADAL" clId="{8AED7D74-8E2F-475A-9672-6D37947BAC8D}" dt="2026-05-22T15:30:51.253" v="456" actId="20577"/>
          <ac:spMkLst>
            <pc:docMk/>
            <pc:sldMk cId="329535420" sldId="2147483378"/>
            <ac:spMk id="18" creationId="{A62D6AA4-9498-0D67-6E68-58F04D9DCA4A}"/>
          </ac:spMkLst>
        </pc:spChg>
      </pc:sldChg>
      <pc:sldChg chg="add del setBg">
        <pc:chgData name="Blunden Jonathan - Sydney-MHA" userId="62da273d-f90c-48a0-ba4a-abf27d2e38ed" providerId="ADAL" clId="{8AED7D74-8E2F-475A-9672-6D37947BAC8D}" dt="2026-05-22T15:21:47.169" v="208" actId="47"/>
        <pc:sldMkLst>
          <pc:docMk/>
          <pc:sldMk cId="2045619878" sldId="2147483378"/>
        </pc:sldMkLst>
      </pc:sldChg>
      <pc:sldChg chg="modSp add del mod modTransition">
        <pc:chgData name="Blunden Jonathan - Sydney-MHA" userId="62da273d-f90c-48a0-ba4a-abf27d2e38ed" providerId="ADAL" clId="{8AED7D74-8E2F-475A-9672-6D37947BAC8D}" dt="2026-05-22T15:24:56.738" v="316" actId="47"/>
        <pc:sldMkLst>
          <pc:docMk/>
          <pc:sldMk cId="760428457" sldId="2147483379"/>
        </pc:sldMkLst>
        <pc:spChg chg="mod">
          <ac:chgData name="Blunden Jonathan - Sydney-MHA" userId="62da273d-f90c-48a0-ba4a-abf27d2e38ed" providerId="ADAL" clId="{8AED7D74-8E2F-475A-9672-6D37947BAC8D}" dt="2026-05-22T15:24:50.064" v="315" actId="14100"/>
          <ac:spMkLst>
            <pc:docMk/>
            <pc:sldMk cId="760428457" sldId="2147483379"/>
            <ac:spMk id="5" creationId="{2DEA3385-31A7-7F4A-6B77-113C4F2750AB}"/>
          </ac:spMkLst>
        </pc:spChg>
        <pc:spChg chg="mod">
          <ac:chgData name="Blunden Jonathan - Sydney-MHA" userId="62da273d-f90c-48a0-ba4a-abf27d2e38ed" providerId="ADAL" clId="{8AED7D74-8E2F-475A-9672-6D37947BAC8D}" dt="2026-05-22T15:24:22.049" v="310"/>
          <ac:spMkLst>
            <pc:docMk/>
            <pc:sldMk cId="760428457" sldId="2147483379"/>
            <ac:spMk id="7" creationId="{67AB6F30-98D7-DD1B-1ED4-3AA19DE93BE8}"/>
          </ac:spMkLst>
        </pc:spChg>
      </pc:sldChg>
      <pc:sldChg chg="modSp add mod">
        <pc:chgData name="Blunden Jonathan - Sydney-MHA" userId="62da273d-f90c-48a0-ba4a-abf27d2e38ed" providerId="ADAL" clId="{8AED7D74-8E2F-475A-9672-6D37947BAC8D}" dt="2026-05-22T15:26:14.023" v="334" actId="113"/>
        <pc:sldMkLst>
          <pc:docMk/>
          <pc:sldMk cId="2604819548" sldId="2147483379"/>
        </pc:sldMkLst>
        <pc:spChg chg="mod">
          <ac:chgData name="Blunden Jonathan - Sydney-MHA" userId="62da273d-f90c-48a0-ba4a-abf27d2e38ed" providerId="ADAL" clId="{8AED7D74-8E2F-475A-9672-6D37947BAC8D}" dt="2026-05-22T15:26:14.023" v="334" actId="113"/>
          <ac:spMkLst>
            <pc:docMk/>
            <pc:sldMk cId="2604819548" sldId="2147483379"/>
            <ac:spMk id="5" creationId="{257A3DBD-7AD7-359A-BFB9-EDF832BA6939}"/>
          </ac:spMkLst>
        </pc:spChg>
      </pc:sldChg>
      <pc:sldChg chg="addSp delSp modSp add del mod modTransition">
        <pc:chgData name="Blunden Jonathan - Sydney-MHA" userId="62da273d-f90c-48a0-ba4a-abf27d2e38ed" providerId="ADAL" clId="{8AED7D74-8E2F-475A-9672-6D37947BAC8D}" dt="2026-05-22T15:25:49.951" v="328"/>
        <pc:sldMkLst>
          <pc:docMk/>
          <pc:sldMk cId="3992014945" sldId="2147483379"/>
        </pc:sldMkLst>
        <pc:spChg chg="mod">
          <ac:chgData name="Blunden Jonathan - Sydney-MHA" userId="62da273d-f90c-48a0-ba4a-abf27d2e38ed" providerId="ADAL" clId="{8AED7D74-8E2F-475A-9672-6D37947BAC8D}" dt="2026-05-22T15:25:49.014" v="326" actId="14100"/>
          <ac:spMkLst>
            <pc:docMk/>
            <pc:sldMk cId="3992014945" sldId="2147483379"/>
            <ac:spMk id="5" creationId="{4A83D6C1-50FB-0058-953B-924AEDFD0796}"/>
          </ac:spMkLst>
        </pc:spChg>
        <pc:spChg chg="add del mod">
          <ac:chgData name="Blunden Jonathan - Sydney-MHA" userId="62da273d-f90c-48a0-ba4a-abf27d2e38ed" providerId="ADAL" clId="{8AED7D74-8E2F-475A-9672-6D37947BAC8D}" dt="2026-05-22T15:25:49.415" v="327" actId="478"/>
          <ac:spMkLst>
            <pc:docMk/>
            <pc:sldMk cId="3992014945" sldId="2147483379"/>
            <ac:spMk id="7" creationId="{794E3CA9-4581-29A8-4622-5D787F30D3BE}"/>
          </ac:spMkLst>
        </pc:spChg>
      </pc:sldChg>
      <pc:sldChg chg="modSp add mod">
        <pc:chgData name="Blunden Jonathan - Sydney-MHA" userId="62da273d-f90c-48a0-ba4a-abf27d2e38ed" providerId="ADAL" clId="{8AED7D74-8E2F-475A-9672-6D37947BAC8D}" dt="2026-05-22T15:26:50.806" v="344" actId="113"/>
        <pc:sldMkLst>
          <pc:docMk/>
          <pc:sldMk cId="256687229" sldId="2147483380"/>
        </pc:sldMkLst>
        <pc:spChg chg="mod">
          <ac:chgData name="Blunden Jonathan - Sydney-MHA" userId="62da273d-f90c-48a0-ba4a-abf27d2e38ed" providerId="ADAL" clId="{8AED7D74-8E2F-475A-9672-6D37947BAC8D}" dt="2026-05-22T15:26:50.806" v="344" actId="113"/>
          <ac:spMkLst>
            <pc:docMk/>
            <pc:sldMk cId="256687229" sldId="2147483380"/>
            <ac:spMk id="5" creationId="{F770C5FF-C937-9B7B-87F1-B52FDE429838}"/>
          </ac:spMkLst>
        </pc:spChg>
      </pc:sldChg>
      <pc:sldChg chg="modSp add del mod modTransition">
        <pc:chgData name="Blunden Jonathan - Sydney-MHA" userId="62da273d-f90c-48a0-ba4a-abf27d2e38ed" providerId="ADAL" clId="{8AED7D74-8E2F-475A-9672-6D37947BAC8D}" dt="2026-05-22T15:26:42.107" v="341" actId="47"/>
        <pc:sldMkLst>
          <pc:docMk/>
          <pc:sldMk cId="2459558167" sldId="2147483380"/>
        </pc:sldMkLst>
        <pc:spChg chg="mod">
          <ac:chgData name="Blunden Jonathan - Sydney-MHA" userId="62da273d-f90c-48a0-ba4a-abf27d2e38ed" providerId="ADAL" clId="{8AED7D74-8E2F-475A-9672-6D37947BAC8D}" dt="2026-05-22T15:26:35.153" v="340" actId="5793"/>
          <ac:spMkLst>
            <pc:docMk/>
            <pc:sldMk cId="2459558167" sldId="2147483380"/>
            <ac:spMk id="5" creationId="{63772CDF-BEE4-1469-F4B8-9E852D843DB5}"/>
          </ac:spMkLst>
        </pc:spChg>
        <pc:spChg chg="mod">
          <ac:chgData name="Blunden Jonathan - Sydney-MHA" userId="62da273d-f90c-48a0-ba4a-abf27d2e38ed" providerId="ADAL" clId="{8AED7D74-8E2F-475A-9672-6D37947BAC8D}" dt="2026-05-22T15:26:22.653" v="335"/>
          <ac:spMkLst>
            <pc:docMk/>
            <pc:sldMk cId="2459558167" sldId="2147483380"/>
            <ac:spMk id="7" creationId="{63C071AB-DDD0-7EA2-B200-F6CBA60B3F3E}"/>
          </ac:spMkLst>
        </pc:spChg>
      </pc:sldChg>
      <pc:sldChg chg="addSp modSp mod modTransition">
        <pc:chgData name="Blunden Jonathan - Sydney-MHA" userId="62da273d-f90c-48a0-ba4a-abf27d2e38ed" providerId="ADAL" clId="{8AED7D74-8E2F-475A-9672-6D37947BAC8D}" dt="2026-05-23T12:19:54.020" v="1397"/>
        <pc:sldMkLst>
          <pc:docMk/>
          <pc:sldMk cId="3158855695" sldId="2147483382"/>
        </pc:sldMkLst>
        <pc:spChg chg="add mod">
          <ac:chgData name="Blunden Jonathan - Sydney-MHA" userId="62da273d-f90c-48a0-ba4a-abf27d2e38ed" providerId="ADAL" clId="{8AED7D74-8E2F-475A-9672-6D37947BAC8D}" dt="2026-05-23T00:19:02.485" v="882" actId="20577"/>
          <ac:spMkLst>
            <pc:docMk/>
            <pc:sldMk cId="3158855695" sldId="2147483382"/>
            <ac:spMk id="8" creationId="{8C886145-EE76-C210-2B36-5BD01D150B55}"/>
          </ac:spMkLst>
        </pc:spChg>
      </pc:sldChg>
      <pc:sldChg chg="modSp del mod modShow">
        <pc:chgData name="Blunden Jonathan - Sydney-MHA" userId="62da273d-f90c-48a0-ba4a-abf27d2e38ed" providerId="ADAL" clId="{8AED7D74-8E2F-475A-9672-6D37947BAC8D}" dt="2026-05-23T00:55:47.827" v="1387" actId="47"/>
        <pc:sldMkLst>
          <pc:docMk/>
          <pc:sldMk cId="2876165328" sldId="2147483384"/>
        </pc:sldMkLst>
        <pc:graphicFrameChg chg="modGraphic">
          <ac:chgData name="Blunden Jonathan - Sydney-MHA" userId="62da273d-f90c-48a0-ba4a-abf27d2e38ed" providerId="ADAL" clId="{8AED7D74-8E2F-475A-9672-6D37947BAC8D}" dt="2026-05-23T00:46:58.368" v="1311" actId="207"/>
          <ac:graphicFrameMkLst>
            <pc:docMk/>
            <pc:sldMk cId="2876165328" sldId="2147483384"/>
            <ac:graphicFrameMk id="10" creationId="{EBBA8A0F-6051-43B6-F4D2-C759B9A2E430}"/>
          </ac:graphicFrameMkLst>
        </pc:graphicFrameChg>
      </pc:sldChg>
      <pc:sldChg chg="addSp delSp modSp add mod">
        <pc:chgData name="Blunden Jonathan - Sydney-MHA" userId="62da273d-f90c-48a0-ba4a-abf27d2e38ed" providerId="ADAL" clId="{8AED7D74-8E2F-475A-9672-6D37947BAC8D}" dt="2026-05-23T00:46:56.434" v="1309" actId="207"/>
        <pc:sldMkLst>
          <pc:docMk/>
          <pc:sldMk cId="4224736657" sldId="2147483387"/>
        </pc:sldMkLst>
        <pc:spChg chg="add mod">
          <ac:chgData name="Blunden Jonathan - Sydney-MHA" userId="62da273d-f90c-48a0-ba4a-abf27d2e38ed" providerId="ADAL" clId="{8AED7D74-8E2F-475A-9672-6D37947BAC8D}" dt="2026-05-23T00:34:02.303" v="956"/>
          <ac:spMkLst>
            <pc:docMk/>
            <pc:sldMk cId="4224736657" sldId="2147483387"/>
            <ac:spMk id="4" creationId="{4B5438BB-F060-4393-5B4F-529AAE5A08BA}"/>
          </ac:spMkLst>
        </pc:spChg>
        <pc:spChg chg="add mod">
          <ac:chgData name="Blunden Jonathan - Sydney-MHA" userId="62da273d-f90c-48a0-ba4a-abf27d2e38ed" providerId="ADAL" clId="{8AED7D74-8E2F-475A-9672-6D37947BAC8D}" dt="2026-05-23T00:34:02.303" v="956"/>
          <ac:spMkLst>
            <pc:docMk/>
            <pc:sldMk cId="4224736657" sldId="2147483387"/>
            <ac:spMk id="5" creationId="{F1F89DEB-B863-D5FA-4ED3-5AD3DFBD7F1B}"/>
          </ac:spMkLst>
        </pc:spChg>
        <pc:spChg chg="add mod">
          <ac:chgData name="Blunden Jonathan - Sydney-MHA" userId="62da273d-f90c-48a0-ba4a-abf27d2e38ed" providerId="ADAL" clId="{8AED7D74-8E2F-475A-9672-6D37947BAC8D}" dt="2026-05-23T00:34:07.492" v="958"/>
          <ac:spMkLst>
            <pc:docMk/>
            <pc:sldMk cId="4224736657" sldId="2147483387"/>
            <ac:spMk id="6" creationId="{90C39ACE-608F-5D53-E5AF-709F7499A9AF}"/>
          </ac:spMkLst>
        </pc:spChg>
        <pc:spChg chg="add mod">
          <ac:chgData name="Blunden Jonathan - Sydney-MHA" userId="62da273d-f90c-48a0-ba4a-abf27d2e38ed" providerId="ADAL" clId="{8AED7D74-8E2F-475A-9672-6D37947BAC8D}" dt="2026-05-23T00:34:07.492" v="958"/>
          <ac:spMkLst>
            <pc:docMk/>
            <pc:sldMk cId="4224736657" sldId="2147483387"/>
            <ac:spMk id="8" creationId="{C73B9E15-EF7F-8469-6209-8BEB592426F4}"/>
          </ac:spMkLst>
        </pc:spChg>
        <pc:spChg chg="mod">
          <ac:chgData name="Blunden Jonathan - Sydney-MHA" userId="62da273d-f90c-48a0-ba4a-abf27d2e38ed" providerId="ADAL" clId="{8AED7D74-8E2F-475A-9672-6D37947BAC8D}" dt="2026-05-23T00:44:03.919" v="1288" actId="1037"/>
          <ac:spMkLst>
            <pc:docMk/>
            <pc:sldMk cId="4224736657" sldId="2147483387"/>
            <ac:spMk id="9" creationId="{8E6F907B-ECF0-E02D-48E5-A0CA8A989EC8}"/>
          </ac:spMkLst>
        </pc:spChg>
        <pc:spChg chg="mod">
          <ac:chgData name="Blunden Jonathan - Sydney-MHA" userId="62da273d-f90c-48a0-ba4a-abf27d2e38ed" providerId="ADAL" clId="{8AED7D74-8E2F-475A-9672-6D37947BAC8D}" dt="2026-05-23T00:40:07.660" v="1137" actId="1036"/>
          <ac:spMkLst>
            <pc:docMk/>
            <pc:sldMk cId="4224736657" sldId="2147483387"/>
            <ac:spMk id="10" creationId="{D8717957-43C6-227A-7DF8-731A46DCE0BD}"/>
          </ac:spMkLst>
        </pc:spChg>
        <pc:spChg chg="mod">
          <ac:chgData name="Blunden Jonathan - Sydney-MHA" userId="62da273d-f90c-48a0-ba4a-abf27d2e38ed" providerId="ADAL" clId="{8AED7D74-8E2F-475A-9672-6D37947BAC8D}" dt="2026-05-23T00:35:03.486" v="974" actId="14100"/>
          <ac:spMkLst>
            <pc:docMk/>
            <pc:sldMk cId="4224736657" sldId="2147483387"/>
            <ac:spMk id="11" creationId="{69538C26-321F-7B39-5409-F0066E0EC917}"/>
          </ac:spMkLst>
        </pc:spChg>
        <pc:spChg chg="del mod">
          <ac:chgData name="Blunden Jonathan - Sydney-MHA" userId="62da273d-f90c-48a0-ba4a-abf27d2e38ed" providerId="ADAL" clId="{8AED7D74-8E2F-475A-9672-6D37947BAC8D}" dt="2026-05-23T00:35:45.411" v="1088" actId="478"/>
          <ac:spMkLst>
            <pc:docMk/>
            <pc:sldMk cId="4224736657" sldId="2147483387"/>
            <ac:spMk id="12" creationId="{80CEB23C-A877-3703-6284-35BBDC36E039}"/>
          </ac:spMkLst>
        </pc:spChg>
        <pc:spChg chg="del mod">
          <ac:chgData name="Blunden Jonathan - Sydney-MHA" userId="62da273d-f90c-48a0-ba4a-abf27d2e38ed" providerId="ADAL" clId="{8AED7D74-8E2F-475A-9672-6D37947BAC8D}" dt="2026-05-23T00:35:44.894" v="1087" actId="478"/>
          <ac:spMkLst>
            <pc:docMk/>
            <pc:sldMk cId="4224736657" sldId="2147483387"/>
            <ac:spMk id="13" creationId="{68208F83-D8B5-F40D-C112-9896656261AD}"/>
          </ac:spMkLst>
        </pc:spChg>
        <pc:spChg chg="mod">
          <ac:chgData name="Blunden Jonathan - Sydney-MHA" userId="62da273d-f90c-48a0-ba4a-abf27d2e38ed" providerId="ADAL" clId="{8AED7D74-8E2F-475A-9672-6D37947BAC8D}" dt="2026-05-23T00:36:15.950" v="1099" actId="1037"/>
          <ac:spMkLst>
            <pc:docMk/>
            <pc:sldMk cId="4224736657" sldId="2147483387"/>
            <ac:spMk id="14" creationId="{384675F0-DC8A-E8EA-CE4F-3C4B9F30CE61}"/>
          </ac:spMkLst>
        </pc:spChg>
        <pc:spChg chg="mod">
          <ac:chgData name="Blunden Jonathan - Sydney-MHA" userId="62da273d-f90c-48a0-ba4a-abf27d2e38ed" providerId="ADAL" clId="{8AED7D74-8E2F-475A-9672-6D37947BAC8D}" dt="2026-05-23T00:35:20.157" v="1025" actId="1037"/>
          <ac:spMkLst>
            <pc:docMk/>
            <pc:sldMk cId="4224736657" sldId="2147483387"/>
            <ac:spMk id="15" creationId="{E16A77F5-DD5E-83A7-3DAC-808BBC1E4DB8}"/>
          </ac:spMkLst>
        </pc:spChg>
        <pc:spChg chg="mod">
          <ac:chgData name="Blunden Jonathan - Sydney-MHA" userId="62da273d-f90c-48a0-ba4a-abf27d2e38ed" providerId="ADAL" clId="{8AED7D74-8E2F-475A-9672-6D37947BAC8D}" dt="2026-05-23T00:35:28.068" v="1055" actId="1036"/>
          <ac:spMkLst>
            <pc:docMk/>
            <pc:sldMk cId="4224736657" sldId="2147483387"/>
            <ac:spMk id="16" creationId="{F88BC8B9-9F41-39E5-726D-F5505C0CE4B4}"/>
          </ac:spMkLst>
        </pc:spChg>
        <pc:spChg chg="mod">
          <ac:chgData name="Blunden Jonathan - Sydney-MHA" userId="62da273d-f90c-48a0-ba4a-abf27d2e38ed" providerId="ADAL" clId="{8AED7D74-8E2F-475A-9672-6D37947BAC8D}" dt="2026-05-23T00:35:11.680" v="992" actId="1038"/>
          <ac:spMkLst>
            <pc:docMk/>
            <pc:sldMk cId="4224736657" sldId="2147483387"/>
            <ac:spMk id="17" creationId="{D865AD10-785B-7E04-B9F2-442C7DADFEF1}"/>
          </ac:spMkLst>
        </pc:spChg>
        <pc:spChg chg="mod">
          <ac:chgData name="Blunden Jonathan - Sydney-MHA" userId="62da273d-f90c-48a0-ba4a-abf27d2e38ed" providerId="ADAL" clId="{8AED7D74-8E2F-475A-9672-6D37947BAC8D}" dt="2026-05-23T00:35:37.180" v="1086" actId="1036"/>
          <ac:spMkLst>
            <pc:docMk/>
            <pc:sldMk cId="4224736657" sldId="2147483387"/>
            <ac:spMk id="18" creationId="{D316D31D-F7DF-8AEE-E983-C0BFB2E2E064}"/>
          </ac:spMkLst>
        </pc:spChg>
        <pc:spChg chg="add mod">
          <ac:chgData name="Blunden Jonathan - Sydney-MHA" userId="62da273d-f90c-48a0-ba4a-abf27d2e38ed" providerId="ADAL" clId="{8AED7D74-8E2F-475A-9672-6D37947BAC8D}" dt="2026-05-23T00:34:52.313" v="962" actId="108"/>
          <ac:spMkLst>
            <pc:docMk/>
            <pc:sldMk cId="4224736657" sldId="2147483387"/>
            <ac:spMk id="19" creationId="{1A0CAF71-A56E-32FC-34CE-57E6AB2A4A28}"/>
          </ac:spMkLst>
        </pc:spChg>
        <pc:spChg chg="mod">
          <ac:chgData name="Blunden Jonathan - Sydney-MHA" userId="62da273d-f90c-48a0-ba4a-abf27d2e38ed" providerId="ADAL" clId="{8AED7D74-8E2F-475A-9672-6D37947BAC8D}" dt="2026-05-23T00:43:56.331" v="1258" actId="1037"/>
          <ac:spMkLst>
            <pc:docMk/>
            <pc:sldMk cId="4224736657" sldId="2147483387"/>
            <ac:spMk id="21" creationId="{167BBEDF-FF53-1E4A-27B6-761E5333E8ED}"/>
          </ac:spMkLst>
        </pc:spChg>
        <pc:spChg chg="add mod">
          <ac:chgData name="Blunden Jonathan - Sydney-MHA" userId="62da273d-f90c-48a0-ba4a-abf27d2e38ed" providerId="ADAL" clId="{8AED7D74-8E2F-475A-9672-6D37947BAC8D}" dt="2026-05-23T00:36:15.057" v="1098" actId="1037"/>
          <ac:spMkLst>
            <pc:docMk/>
            <pc:sldMk cId="4224736657" sldId="2147483387"/>
            <ac:spMk id="22" creationId="{F2ACECD3-554F-E466-C52A-3A17A07A6A36}"/>
          </ac:spMkLst>
        </pc:spChg>
        <pc:spChg chg="add mod">
          <ac:chgData name="Blunden Jonathan - Sydney-MHA" userId="62da273d-f90c-48a0-ba4a-abf27d2e38ed" providerId="ADAL" clId="{8AED7D74-8E2F-475A-9672-6D37947BAC8D}" dt="2026-05-23T00:36:13.328" v="1097" actId="1037"/>
          <ac:spMkLst>
            <pc:docMk/>
            <pc:sldMk cId="4224736657" sldId="2147483387"/>
            <ac:spMk id="23" creationId="{93B28651-0B7B-BB5D-7098-D6E28C720F05}"/>
          </ac:spMkLst>
        </pc:spChg>
        <pc:spChg chg="add del mod">
          <ac:chgData name="Blunden Jonathan - Sydney-MHA" userId="62da273d-f90c-48a0-ba4a-abf27d2e38ed" providerId="ADAL" clId="{8AED7D74-8E2F-475A-9672-6D37947BAC8D}" dt="2026-05-23T00:36:02.833" v="1095" actId="21"/>
          <ac:spMkLst>
            <pc:docMk/>
            <pc:sldMk cId="4224736657" sldId="2147483387"/>
            <ac:spMk id="24" creationId="{006730AB-5489-F6AA-77A9-F427FB0952EF}"/>
          </ac:spMkLst>
        </pc:spChg>
        <pc:spChg chg="add mod">
          <ac:chgData name="Blunden Jonathan - Sydney-MHA" userId="62da273d-f90c-48a0-ba4a-abf27d2e38ed" providerId="ADAL" clId="{8AED7D74-8E2F-475A-9672-6D37947BAC8D}" dt="2026-05-23T00:42:36.061" v="1227" actId="1038"/>
          <ac:spMkLst>
            <pc:docMk/>
            <pc:sldMk cId="4224736657" sldId="2147483387"/>
            <ac:spMk id="28" creationId="{6E6AF33A-CDE0-BB10-C40F-7DB9C2D7AE38}"/>
          </ac:spMkLst>
        </pc:spChg>
        <pc:graphicFrameChg chg="add del mod">
          <ac:chgData name="Blunden Jonathan - Sydney-MHA" userId="62da273d-f90c-48a0-ba4a-abf27d2e38ed" providerId="ADAL" clId="{8AED7D74-8E2F-475A-9672-6D37947BAC8D}" dt="2026-05-23T00:34:15.830" v="960" actId="478"/>
          <ac:graphicFrameMkLst>
            <pc:docMk/>
            <pc:sldMk cId="4224736657" sldId="2147483387"/>
            <ac:graphicFrameMk id="2" creationId="{8CF3D887-CC4F-B0CD-F683-4957CBCC951E}"/>
          </ac:graphicFrameMkLst>
        </pc:graphicFrameChg>
        <pc:graphicFrameChg chg="mod modGraphic">
          <ac:chgData name="Blunden Jonathan - Sydney-MHA" userId="62da273d-f90c-48a0-ba4a-abf27d2e38ed" providerId="ADAL" clId="{8AED7D74-8E2F-475A-9672-6D37947BAC8D}" dt="2026-05-23T00:46:56.434" v="1309" actId="207"/>
          <ac:graphicFrameMkLst>
            <pc:docMk/>
            <pc:sldMk cId="4224736657" sldId="2147483387"/>
            <ac:graphicFrameMk id="7" creationId="{39C43808-3042-4D4A-7B9E-0982C3657870}"/>
          </ac:graphicFrameMkLst>
        </pc:graphicFrameChg>
        <pc:graphicFrameChg chg="mod modGraphic">
          <ac:chgData name="Blunden Jonathan - Sydney-MHA" userId="62da273d-f90c-48a0-ba4a-abf27d2e38ed" providerId="ADAL" clId="{8AED7D74-8E2F-475A-9672-6D37947BAC8D}" dt="2026-05-23T00:43:50.419" v="1246" actId="14734"/>
          <ac:graphicFrameMkLst>
            <pc:docMk/>
            <pc:sldMk cId="4224736657" sldId="2147483387"/>
            <ac:graphicFrameMk id="20" creationId="{30A9F1E6-C6A9-12A3-3A27-E0D07BA5BE07}"/>
          </ac:graphicFrameMkLst>
        </pc:graphicFrameChg>
        <pc:graphicFrameChg chg="add mod">
          <ac:chgData name="Blunden Jonathan - Sydney-MHA" userId="62da273d-f90c-48a0-ba4a-abf27d2e38ed" providerId="ADAL" clId="{8AED7D74-8E2F-475A-9672-6D37947BAC8D}" dt="2026-05-23T00:38:09.326" v="1111"/>
          <ac:graphicFrameMkLst>
            <pc:docMk/>
            <pc:sldMk cId="4224736657" sldId="2147483387"/>
            <ac:graphicFrameMk id="25" creationId="{5F044766-813A-2225-ABE4-65BC01084A71}"/>
          </ac:graphicFrameMkLst>
        </pc:graphicFrameChg>
        <pc:graphicFrameChg chg="add mod">
          <ac:chgData name="Blunden Jonathan - Sydney-MHA" userId="62da273d-f90c-48a0-ba4a-abf27d2e38ed" providerId="ADAL" clId="{8AED7D74-8E2F-475A-9672-6D37947BAC8D}" dt="2026-05-23T00:38:16.515" v="1114"/>
          <ac:graphicFrameMkLst>
            <pc:docMk/>
            <pc:sldMk cId="4224736657" sldId="2147483387"/>
            <ac:graphicFrameMk id="26" creationId="{856F8024-A3BA-9D97-9797-4F4D85F61B0E}"/>
          </ac:graphicFrameMkLst>
        </pc:graphicFrameChg>
        <pc:cxnChg chg="add mod">
          <ac:chgData name="Blunden Jonathan - Sydney-MHA" userId="62da273d-f90c-48a0-ba4a-abf27d2e38ed" providerId="ADAL" clId="{8AED7D74-8E2F-475A-9672-6D37947BAC8D}" dt="2026-05-23T00:39:35.058" v="1131"/>
          <ac:cxnSpMkLst>
            <pc:docMk/>
            <pc:sldMk cId="4224736657" sldId="2147483387"/>
            <ac:cxnSpMk id="27" creationId="{6677DF53-11D1-7CF7-4464-189621D0C871}"/>
          </ac:cxnSpMkLst>
        </pc:cxnChg>
      </pc:sldChg>
      <pc:sldChg chg="add del ord">
        <pc:chgData name="Blunden Jonathan - Sydney-MHA" userId="62da273d-f90c-48a0-ba4a-abf27d2e38ed" providerId="ADAL" clId="{8AED7D74-8E2F-475A-9672-6D37947BAC8D}" dt="2026-05-23T00:45:01.803" v="1292" actId="47"/>
        <pc:sldMkLst>
          <pc:docMk/>
          <pc:sldMk cId="78658382" sldId="2147483388"/>
        </pc:sldMkLst>
      </pc:sldChg>
      <pc:sldChg chg="addSp delSp modSp add mod">
        <pc:chgData name="Blunden Jonathan - Sydney-MHA" userId="62da273d-f90c-48a0-ba4a-abf27d2e38ed" providerId="ADAL" clId="{8AED7D74-8E2F-475A-9672-6D37947BAC8D}" dt="2026-05-23T00:48:33.331" v="1324" actId="14100"/>
        <pc:sldMkLst>
          <pc:docMk/>
          <pc:sldMk cId="3633416845" sldId="2147483388"/>
        </pc:sldMkLst>
        <pc:spChg chg="del">
          <ac:chgData name="Blunden Jonathan - Sydney-MHA" userId="62da273d-f90c-48a0-ba4a-abf27d2e38ed" providerId="ADAL" clId="{8AED7D74-8E2F-475A-9672-6D37947BAC8D}" dt="2026-05-23T00:48:16.296" v="1321" actId="478"/>
          <ac:spMkLst>
            <pc:docMk/>
            <pc:sldMk cId="3633416845" sldId="2147483388"/>
            <ac:spMk id="9" creationId="{FFBB701E-28CB-F927-8C6E-E85BA4251DCF}"/>
          </ac:spMkLst>
        </pc:spChg>
        <pc:spChg chg="mod">
          <ac:chgData name="Blunden Jonathan - Sydney-MHA" userId="62da273d-f90c-48a0-ba4a-abf27d2e38ed" providerId="ADAL" clId="{8AED7D74-8E2F-475A-9672-6D37947BAC8D}" dt="2026-05-23T00:47:46.210" v="1316" actId="20577"/>
          <ac:spMkLst>
            <pc:docMk/>
            <pc:sldMk cId="3633416845" sldId="2147483388"/>
            <ac:spMk id="10" creationId="{41474311-50E8-7DB8-8E4C-124C4EDE8C03}"/>
          </ac:spMkLst>
        </pc:spChg>
        <pc:graphicFrameChg chg="modGraphic">
          <ac:chgData name="Blunden Jonathan - Sydney-MHA" userId="62da273d-f90c-48a0-ba4a-abf27d2e38ed" providerId="ADAL" clId="{8AED7D74-8E2F-475A-9672-6D37947BAC8D}" dt="2026-05-23T00:48:00.876" v="1317" actId="207"/>
          <ac:graphicFrameMkLst>
            <pc:docMk/>
            <pc:sldMk cId="3633416845" sldId="2147483388"/>
            <ac:graphicFrameMk id="7" creationId="{A7D14DCA-76BB-0CD5-AD69-03BD2A192BB2}"/>
          </ac:graphicFrameMkLst>
        </pc:graphicFrameChg>
        <pc:graphicFrameChg chg="modGraphic">
          <ac:chgData name="Blunden Jonathan - Sydney-MHA" userId="62da273d-f90c-48a0-ba4a-abf27d2e38ed" providerId="ADAL" clId="{8AED7D74-8E2F-475A-9672-6D37947BAC8D}" dt="2026-05-23T00:48:08.335" v="1320" actId="2164"/>
          <ac:graphicFrameMkLst>
            <pc:docMk/>
            <pc:sldMk cId="3633416845" sldId="2147483388"/>
            <ac:graphicFrameMk id="20" creationId="{BC5FC730-9C0C-A6B6-780C-664C2B781E1F}"/>
          </ac:graphicFrameMkLst>
        </pc:graphicFrameChg>
        <pc:picChg chg="add mod">
          <ac:chgData name="Blunden Jonathan - Sydney-MHA" userId="62da273d-f90c-48a0-ba4a-abf27d2e38ed" providerId="ADAL" clId="{8AED7D74-8E2F-475A-9672-6D37947BAC8D}" dt="2026-05-23T00:48:33.331" v="1324" actId="14100"/>
          <ac:picMkLst>
            <pc:docMk/>
            <pc:sldMk cId="3633416845" sldId="2147483388"/>
            <ac:picMk id="2" creationId="{8184E0C7-1315-0DB4-EF3A-0820B5D09453}"/>
          </ac:picMkLst>
        </pc:picChg>
      </pc:sldChg>
      <pc:sldChg chg="addSp delSp modSp add mod">
        <pc:chgData name="Blunden Jonathan - Sydney-MHA" userId="62da273d-f90c-48a0-ba4a-abf27d2e38ed" providerId="ADAL" clId="{8AED7D74-8E2F-475A-9672-6D37947BAC8D}" dt="2026-05-23T00:51:22.060" v="1349" actId="207"/>
        <pc:sldMkLst>
          <pc:docMk/>
          <pc:sldMk cId="576973938" sldId="2147483389"/>
        </pc:sldMkLst>
        <pc:spChg chg="add mod">
          <ac:chgData name="Blunden Jonathan - Sydney-MHA" userId="62da273d-f90c-48a0-ba4a-abf27d2e38ed" providerId="ADAL" clId="{8AED7D74-8E2F-475A-9672-6D37947BAC8D}" dt="2026-05-23T00:49:50.289" v="1335" actId="1076"/>
          <ac:spMkLst>
            <pc:docMk/>
            <pc:sldMk cId="576973938" sldId="2147483389"/>
            <ac:spMk id="4" creationId="{F18B76D7-572D-CAE0-FDCD-4E7E24BE3F94}"/>
          </ac:spMkLst>
        </pc:spChg>
        <pc:spChg chg="mod">
          <ac:chgData name="Blunden Jonathan - Sydney-MHA" userId="62da273d-f90c-48a0-ba4a-abf27d2e38ed" providerId="ADAL" clId="{8AED7D74-8E2F-475A-9672-6D37947BAC8D}" dt="2026-05-23T00:49:55.976" v="1337" actId="20577"/>
          <ac:spMkLst>
            <pc:docMk/>
            <pc:sldMk cId="576973938" sldId="2147483389"/>
            <ac:spMk id="10" creationId="{74C5BB6B-8187-0A72-CB10-215674BA48CE}"/>
          </ac:spMkLst>
        </pc:spChg>
        <pc:spChg chg="mod">
          <ac:chgData name="Blunden Jonathan - Sydney-MHA" userId="62da273d-f90c-48a0-ba4a-abf27d2e38ed" providerId="ADAL" clId="{8AED7D74-8E2F-475A-9672-6D37947BAC8D}" dt="2026-05-23T00:49:13.356" v="1332" actId="14100"/>
          <ac:spMkLst>
            <pc:docMk/>
            <pc:sldMk cId="576973938" sldId="2147483389"/>
            <ac:spMk id="11" creationId="{E27A5040-99C4-DCD8-8EE3-C921258A26D3}"/>
          </ac:spMkLst>
        </pc:spChg>
        <pc:spChg chg="del">
          <ac:chgData name="Blunden Jonathan - Sydney-MHA" userId="62da273d-f90c-48a0-ba4a-abf27d2e38ed" providerId="ADAL" clId="{8AED7D74-8E2F-475A-9672-6D37947BAC8D}" dt="2026-05-23T00:48:59.946" v="1327" actId="478"/>
          <ac:spMkLst>
            <pc:docMk/>
            <pc:sldMk cId="576973938" sldId="2147483389"/>
            <ac:spMk id="14" creationId="{B34BDD2F-1831-7D8B-859F-9AD53D9F833F}"/>
          </ac:spMkLst>
        </pc:spChg>
        <pc:spChg chg="del">
          <ac:chgData name="Blunden Jonathan - Sydney-MHA" userId="62da273d-f90c-48a0-ba4a-abf27d2e38ed" providerId="ADAL" clId="{8AED7D74-8E2F-475A-9672-6D37947BAC8D}" dt="2026-05-23T00:48:59.946" v="1327" actId="478"/>
          <ac:spMkLst>
            <pc:docMk/>
            <pc:sldMk cId="576973938" sldId="2147483389"/>
            <ac:spMk id="15" creationId="{073DED24-DC05-6ABE-A0CE-A746FAE012DF}"/>
          </ac:spMkLst>
        </pc:spChg>
        <pc:spChg chg="del">
          <ac:chgData name="Blunden Jonathan - Sydney-MHA" userId="62da273d-f90c-48a0-ba4a-abf27d2e38ed" providerId="ADAL" clId="{8AED7D74-8E2F-475A-9672-6D37947BAC8D}" dt="2026-05-23T00:48:59.946" v="1327" actId="478"/>
          <ac:spMkLst>
            <pc:docMk/>
            <pc:sldMk cId="576973938" sldId="2147483389"/>
            <ac:spMk id="16" creationId="{FB9D2CB5-7054-90C3-B378-B10EC940E1E9}"/>
          </ac:spMkLst>
        </pc:spChg>
        <pc:spChg chg="del">
          <ac:chgData name="Blunden Jonathan - Sydney-MHA" userId="62da273d-f90c-48a0-ba4a-abf27d2e38ed" providerId="ADAL" clId="{8AED7D74-8E2F-475A-9672-6D37947BAC8D}" dt="2026-05-23T00:48:59.946" v="1327" actId="478"/>
          <ac:spMkLst>
            <pc:docMk/>
            <pc:sldMk cId="576973938" sldId="2147483389"/>
            <ac:spMk id="17" creationId="{8E81E1DD-DD75-1C0F-6408-CFC3DD5F956E}"/>
          </ac:spMkLst>
        </pc:spChg>
        <pc:spChg chg="del">
          <ac:chgData name="Blunden Jonathan - Sydney-MHA" userId="62da273d-f90c-48a0-ba4a-abf27d2e38ed" providerId="ADAL" clId="{8AED7D74-8E2F-475A-9672-6D37947BAC8D}" dt="2026-05-23T00:48:59.946" v="1327" actId="478"/>
          <ac:spMkLst>
            <pc:docMk/>
            <pc:sldMk cId="576973938" sldId="2147483389"/>
            <ac:spMk id="18" creationId="{D245EF40-22BB-47CB-3610-CB8AD6350926}"/>
          </ac:spMkLst>
        </pc:spChg>
        <pc:spChg chg="del">
          <ac:chgData name="Blunden Jonathan - Sydney-MHA" userId="62da273d-f90c-48a0-ba4a-abf27d2e38ed" providerId="ADAL" clId="{8AED7D74-8E2F-475A-9672-6D37947BAC8D}" dt="2026-05-23T00:48:59.946" v="1327" actId="478"/>
          <ac:spMkLst>
            <pc:docMk/>
            <pc:sldMk cId="576973938" sldId="2147483389"/>
            <ac:spMk id="21" creationId="{43D706E4-29FE-1960-B576-964EEBAE67EF}"/>
          </ac:spMkLst>
        </pc:spChg>
        <pc:graphicFrameChg chg="modGraphic">
          <ac:chgData name="Blunden Jonathan - Sydney-MHA" userId="62da273d-f90c-48a0-ba4a-abf27d2e38ed" providerId="ADAL" clId="{8AED7D74-8E2F-475A-9672-6D37947BAC8D}" dt="2026-05-23T00:51:22.060" v="1349" actId="207"/>
          <ac:graphicFrameMkLst>
            <pc:docMk/>
            <pc:sldMk cId="576973938" sldId="2147483389"/>
            <ac:graphicFrameMk id="7" creationId="{CEDDE132-CC26-8C42-80E1-E4B8A09639F5}"/>
          </ac:graphicFrameMkLst>
        </pc:graphicFrameChg>
        <pc:graphicFrameChg chg="modGraphic">
          <ac:chgData name="Blunden Jonathan - Sydney-MHA" userId="62da273d-f90c-48a0-ba4a-abf27d2e38ed" providerId="ADAL" clId="{8AED7D74-8E2F-475A-9672-6D37947BAC8D}" dt="2026-05-23T00:49:04.140" v="1330" actId="2164"/>
          <ac:graphicFrameMkLst>
            <pc:docMk/>
            <pc:sldMk cId="576973938" sldId="2147483389"/>
            <ac:graphicFrameMk id="20" creationId="{19CF69A2-056B-67B5-74E8-DB411218ECB0}"/>
          </ac:graphicFrameMkLst>
        </pc:graphicFrameChg>
        <pc:picChg chg="del">
          <ac:chgData name="Blunden Jonathan - Sydney-MHA" userId="62da273d-f90c-48a0-ba4a-abf27d2e38ed" providerId="ADAL" clId="{8AED7D74-8E2F-475A-9672-6D37947BAC8D}" dt="2026-05-23T00:49:06.696" v="1331" actId="478"/>
          <ac:picMkLst>
            <pc:docMk/>
            <pc:sldMk cId="576973938" sldId="2147483389"/>
            <ac:picMk id="2" creationId="{0A9644E4-BB26-6D51-47DE-18639C876690}"/>
          </ac:picMkLst>
        </pc:picChg>
      </pc:sldChg>
      <pc:sldChg chg="addSp delSp modSp add mod">
        <pc:chgData name="Blunden Jonathan - Sydney-MHA" userId="62da273d-f90c-48a0-ba4a-abf27d2e38ed" providerId="ADAL" clId="{8AED7D74-8E2F-475A-9672-6D37947BAC8D}" dt="2026-05-23T00:51:16.198" v="1348" actId="207"/>
        <pc:sldMkLst>
          <pc:docMk/>
          <pc:sldMk cId="2272023187" sldId="2147483390"/>
        </pc:sldMkLst>
        <pc:spChg chg="add mod">
          <ac:chgData name="Blunden Jonathan - Sydney-MHA" userId="62da273d-f90c-48a0-ba4a-abf27d2e38ed" providerId="ADAL" clId="{8AED7D74-8E2F-475A-9672-6D37947BAC8D}" dt="2026-05-23T00:50:51.194" v="1344" actId="1076"/>
          <ac:spMkLst>
            <pc:docMk/>
            <pc:sldMk cId="2272023187" sldId="2147483390"/>
            <ac:spMk id="2" creationId="{0C565F50-5F71-7421-E5D5-DF800D0FBC16}"/>
          </ac:spMkLst>
        </pc:spChg>
        <pc:spChg chg="del">
          <ac:chgData name="Blunden Jonathan - Sydney-MHA" userId="62da273d-f90c-48a0-ba4a-abf27d2e38ed" providerId="ADAL" clId="{8AED7D74-8E2F-475A-9672-6D37947BAC8D}" dt="2026-05-23T00:50:41.742" v="1340" actId="478"/>
          <ac:spMkLst>
            <pc:docMk/>
            <pc:sldMk cId="2272023187" sldId="2147483390"/>
            <ac:spMk id="4" creationId="{2BEB6501-4D70-5937-D179-F3206AC27C91}"/>
          </ac:spMkLst>
        </pc:spChg>
        <pc:spChg chg="mod">
          <ac:chgData name="Blunden Jonathan - Sydney-MHA" userId="62da273d-f90c-48a0-ba4a-abf27d2e38ed" providerId="ADAL" clId="{8AED7D74-8E2F-475A-9672-6D37947BAC8D}" dt="2026-05-23T00:50:55.337" v="1346" actId="20577"/>
          <ac:spMkLst>
            <pc:docMk/>
            <pc:sldMk cId="2272023187" sldId="2147483390"/>
            <ac:spMk id="10" creationId="{FD1E69FA-9344-10DD-F26B-19E46A75503A}"/>
          </ac:spMkLst>
        </pc:spChg>
        <pc:graphicFrameChg chg="modGraphic">
          <ac:chgData name="Blunden Jonathan - Sydney-MHA" userId="62da273d-f90c-48a0-ba4a-abf27d2e38ed" providerId="ADAL" clId="{8AED7D74-8E2F-475A-9672-6D37947BAC8D}" dt="2026-05-23T00:51:16.198" v="1348" actId="207"/>
          <ac:graphicFrameMkLst>
            <pc:docMk/>
            <pc:sldMk cId="2272023187" sldId="2147483390"/>
            <ac:graphicFrameMk id="7" creationId="{CE2D8CEA-E939-73D1-64EF-C01FB8841922}"/>
          </ac:graphicFrameMkLst>
        </pc:graphicFrameChg>
        <pc:graphicFrameChg chg="modGraphic">
          <ac:chgData name="Blunden Jonathan - Sydney-MHA" userId="62da273d-f90c-48a0-ba4a-abf27d2e38ed" providerId="ADAL" clId="{8AED7D74-8E2F-475A-9672-6D37947BAC8D}" dt="2026-05-23T00:50:47.882" v="1343" actId="2164"/>
          <ac:graphicFrameMkLst>
            <pc:docMk/>
            <pc:sldMk cId="2272023187" sldId="2147483390"/>
            <ac:graphicFrameMk id="20" creationId="{FA00C682-891C-4B05-E752-BA41532E1FD4}"/>
          </ac:graphicFrameMkLst>
        </pc:graphicFrameChg>
      </pc:sldChg>
      <pc:sldChg chg="addSp delSp modSp add mod">
        <pc:chgData name="Blunden Jonathan - Sydney-MHA" userId="62da273d-f90c-48a0-ba4a-abf27d2e38ed" providerId="ADAL" clId="{8AED7D74-8E2F-475A-9672-6D37947BAC8D}" dt="2026-05-23T00:52:34.776" v="1361" actId="20577"/>
        <pc:sldMkLst>
          <pc:docMk/>
          <pc:sldMk cId="2376935996" sldId="2147483391"/>
        </pc:sldMkLst>
        <pc:spChg chg="del">
          <ac:chgData name="Blunden Jonathan - Sydney-MHA" userId="62da273d-f90c-48a0-ba4a-abf27d2e38ed" providerId="ADAL" clId="{8AED7D74-8E2F-475A-9672-6D37947BAC8D}" dt="2026-05-23T00:52:02.265" v="1352" actId="478"/>
          <ac:spMkLst>
            <pc:docMk/>
            <pc:sldMk cId="2376935996" sldId="2147483391"/>
            <ac:spMk id="2" creationId="{E041117B-6F98-EF35-89F0-12253360CC8C}"/>
          </ac:spMkLst>
        </pc:spChg>
        <pc:spChg chg="add mod">
          <ac:chgData name="Blunden Jonathan - Sydney-MHA" userId="62da273d-f90c-48a0-ba4a-abf27d2e38ed" providerId="ADAL" clId="{8AED7D74-8E2F-475A-9672-6D37947BAC8D}" dt="2026-05-23T00:52:16.382" v="1356" actId="1076"/>
          <ac:spMkLst>
            <pc:docMk/>
            <pc:sldMk cId="2376935996" sldId="2147483391"/>
            <ac:spMk id="4" creationId="{37F50150-C4DD-4DF1-4754-6BEAD2F69019}"/>
          </ac:spMkLst>
        </pc:spChg>
        <pc:spChg chg="mod">
          <ac:chgData name="Blunden Jonathan - Sydney-MHA" userId="62da273d-f90c-48a0-ba4a-abf27d2e38ed" providerId="ADAL" clId="{8AED7D74-8E2F-475A-9672-6D37947BAC8D}" dt="2026-05-23T00:52:34.776" v="1361" actId="20577"/>
          <ac:spMkLst>
            <pc:docMk/>
            <pc:sldMk cId="2376935996" sldId="2147483391"/>
            <ac:spMk id="10" creationId="{EB26DFEF-C181-725B-1AE5-D922FFB0CE82}"/>
          </ac:spMkLst>
        </pc:spChg>
        <pc:spChg chg="del">
          <ac:chgData name="Blunden Jonathan - Sydney-MHA" userId="62da273d-f90c-48a0-ba4a-abf27d2e38ed" providerId="ADAL" clId="{8AED7D74-8E2F-475A-9672-6D37947BAC8D}" dt="2026-05-23T00:52:26.409" v="1358" actId="478"/>
          <ac:spMkLst>
            <pc:docMk/>
            <pc:sldMk cId="2376935996" sldId="2147483391"/>
            <ac:spMk id="22" creationId="{4D23CDF5-D24C-3A55-119F-C7525D480995}"/>
          </ac:spMkLst>
        </pc:spChg>
        <pc:spChg chg="del">
          <ac:chgData name="Blunden Jonathan - Sydney-MHA" userId="62da273d-f90c-48a0-ba4a-abf27d2e38ed" providerId="ADAL" clId="{8AED7D74-8E2F-475A-9672-6D37947BAC8D}" dt="2026-05-23T00:52:27.608" v="1359" actId="478"/>
          <ac:spMkLst>
            <pc:docMk/>
            <pc:sldMk cId="2376935996" sldId="2147483391"/>
            <ac:spMk id="23" creationId="{891C4EE5-12F3-CE87-418F-4EE057F7E650}"/>
          </ac:spMkLst>
        </pc:spChg>
        <pc:graphicFrameChg chg="modGraphic">
          <ac:chgData name="Blunden Jonathan - Sydney-MHA" userId="62da273d-f90c-48a0-ba4a-abf27d2e38ed" providerId="ADAL" clId="{8AED7D74-8E2F-475A-9672-6D37947BAC8D}" dt="2026-05-23T00:52:24.194" v="1357" actId="207"/>
          <ac:graphicFrameMkLst>
            <pc:docMk/>
            <pc:sldMk cId="2376935996" sldId="2147483391"/>
            <ac:graphicFrameMk id="7" creationId="{4D42C245-1443-2ED7-BFA5-81EFEF313C01}"/>
          </ac:graphicFrameMkLst>
        </pc:graphicFrameChg>
        <pc:graphicFrameChg chg="modGraphic">
          <ac:chgData name="Blunden Jonathan - Sydney-MHA" userId="62da273d-f90c-48a0-ba4a-abf27d2e38ed" providerId="ADAL" clId="{8AED7D74-8E2F-475A-9672-6D37947BAC8D}" dt="2026-05-23T00:52:09.548" v="1355" actId="2164"/>
          <ac:graphicFrameMkLst>
            <pc:docMk/>
            <pc:sldMk cId="2376935996" sldId="2147483391"/>
            <ac:graphicFrameMk id="20" creationId="{5315FA17-3DB9-BA67-7948-786C1522954D}"/>
          </ac:graphicFrameMkLst>
        </pc:graphicFrameChg>
      </pc:sldChg>
      <pc:sldChg chg="addSp delSp modSp add mod">
        <pc:chgData name="Blunden Jonathan - Sydney-MHA" userId="62da273d-f90c-48a0-ba4a-abf27d2e38ed" providerId="ADAL" clId="{8AED7D74-8E2F-475A-9672-6D37947BAC8D}" dt="2026-05-23T00:53:14.255" v="1370" actId="207"/>
        <pc:sldMkLst>
          <pc:docMk/>
          <pc:sldMk cId="1791734019" sldId="2147483392"/>
        </pc:sldMkLst>
        <pc:spChg chg="add mod">
          <ac:chgData name="Blunden Jonathan - Sydney-MHA" userId="62da273d-f90c-48a0-ba4a-abf27d2e38ed" providerId="ADAL" clId="{8AED7D74-8E2F-475A-9672-6D37947BAC8D}" dt="2026-05-23T00:53:06.821" v="1369" actId="1076"/>
          <ac:spMkLst>
            <pc:docMk/>
            <pc:sldMk cId="1791734019" sldId="2147483392"/>
            <ac:spMk id="2" creationId="{2EE68193-A5B9-E077-B867-451284B04CF9}"/>
          </ac:spMkLst>
        </pc:spChg>
        <pc:spChg chg="del">
          <ac:chgData name="Blunden Jonathan - Sydney-MHA" userId="62da273d-f90c-48a0-ba4a-abf27d2e38ed" providerId="ADAL" clId="{8AED7D74-8E2F-475A-9672-6D37947BAC8D}" dt="2026-05-23T00:52:50.474" v="1364" actId="478"/>
          <ac:spMkLst>
            <pc:docMk/>
            <pc:sldMk cId="1791734019" sldId="2147483392"/>
            <ac:spMk id="4" creationId="{A866C938-7991-0698-A42A-E88F626F5D3B}"/>
          </ac:spMkLst>
        </pc:spChg>
        <pc:spChg chg="del">
          <ac:chgData name="Blunden Jonathan - Sydney-MHA" userId="62da273d-f90c-48a0-ba4a-abf27d2e38ed" providerId="ADAL" clId="{8AED7D74-8E2F-475A-9672-6D37947BAC8D}" dt="2026-05-23T00:52:48.856" v="1363" actId="478"/>
          <ac:spMkLst>
            <pc:docMk/>
            <pc:sldMk cId="1791734019" sldId="2147483392"/>
            <ac:spMk id="11" creationId="{C3704FFB-5F5E-DF4B-5591-D70B366C32A3}"/>
          </ac:spMkLst>
        </pc:spChg>
        <pc:graphicFrameChg chg="modGraphic">
          <ac:chgData name="Blunden Jonathan - Sydney-MHA" userId="62da273d-f90c-48a0-ba4a-abf27d2e38ed" providerId="ADAL" clId="{8AED7D74-8E2F-475A-9672-6D37947BAC8D}" dt="2026-05-23T00:53:14.255" v="1370" actId="207"/>
          <ac:graphicFrameMkLst>
            <pc:docMk/>
            <pc:sldMk cId="1791734019" sldId="2147483392"/>
            <ac:graphicFrameMk id="7" creationId="{DE0A5E6B-32E3-60C8-0D7C-29E5A14C2328}"/>
          </ac:graphicFrameMkLst>
        </pc:graphicFrameChg>
        <pc:graphicFrameChg chg="modGraphic">
          <ac:chgData name="Blunden Jonathan - Sydney-MHA" userId="62da273d-f90c-48a0-ba4a-abf27d2e38ed" providerId="ADAL" clId="{8AED7D74-8E2F-475A-9672-6D37947BAC8D}" dt="2026-05-23T00:53:00.398" v="1368" actId="2164"/>
          <ac:graphicFrameMkLst>
            <pc:docMk/>
            <pc:sldMk cId="1791734019" sldId="2147483392"/>
            <ac:graphicFrameMk id="20" creationId="{BE7E94BF-2368-881B-7471-CF22BE79D5BB}"/>
          </ac:graphicFrameMkLst>
        </pc:graphicFrameChg>
      </pc:sldChg>
      <pc:sldChg chg="delSp modSp add mod">
        <pc:chgData name="Blunden Jonathan - Sydney-MHA" userId="62da273d-f90c-48a0-ba4a-abf27d2e38ed" providerId="ADAL" clId="{8AED7D74-8E2F-475A-9672-6D37947BAC8D}" dt="2026-05-23T00:53:34.697" v="1375" actId="478"/>
        <pc:sldMkLst>
          <pc:docMk/>
          <pc:sldMk cId="151986733" sldId="2147483393"/>
        </pc:sldMkLst>
        <pc:spChg chg="del">
          <ac:chgData name="Blunden Jonathan - Sydney-MHA" userId="62da273d-f90c-48a0-ba4a-abf27d2e38ed" providerId="ADAL" clId="{8AED7D74-8E2F-475A-9672-6D37947BAC8D}" dt="2026-05-23T00:53:33.928" v="1374" actId="478"/>
          <ac:spMkLst>
            <pc:docMk/>
            <pc:sldMk cId="151986733" sldId="2147483393"/>
            <ac:spMk id="2" creationId="{7A4F175F-9741-8AAE-9583-00B5D50B0D93}"/>
          </ac:spMkLst>
        </pc:spChg>
        <pc:spChg chg="del">
          <ac:chgData name="Blunden Jonathan - Sydney-MHA" userId="62da273d-f90c-48a0-ba4a-abf27d2e38ed" providerId="ADAL" clId="{8AED7D74-8E2F-475A-9672-6D37947BAC8D}" dt="2026-05-23T00:53:34.697" v="1375" actId="478"/>
          <ac:spMkLst>
            <pc:docMk/>
            <pc:sldMk cId="151986733" sldId="2147483393"/>
            <ac:spMk id="10" creationId="{834A3B9F-6B24-B5AA-B8AE-078242FA68C9}"/>
          </ac:spMkLst>
        </pc:spChg>
        <pc:graphicFrameChg chg="modGraphic">
          <ac:chgData name="Blunden Jonathan - Sydney-MHA" userId="62da273d-f90c-48a0-ba4a-abf27d2e38ed" providerId="ADAL" clId="{8AED7D74-8E2F-475A-9672-6D37947BAC8D}" dt="2026-05-23T00:53:28.970" v="1372" actId="207"/>
          <ac:graphicFrameMkLst>
            <pc:docMk/>
            <pc:sldMk cId="151986733" sldId="2147483393"/>
            <ac:graphicFrameMk id="7" creationId="{15358827-9755-209E-7FAB-F1D4EE12119D}"/>
          </ac:graphicFrameMkLst>
        </pc:graphicFrameChg>
        <pc:graphicFrameChg chg="modGraphic">
          <ac:chgData name="Blunden Jonathan - Sydney-MHA" userId="62da273d-f90c-48a0-ba4a-abf27d2e38ed" providerId="ADAL" clId="{8AED7D74-8E2F-475A-9672-6D37947BAC8D}" dt="2026-05-23T00:53:31.823" v="1373" actId="2164"/>
          <ac:graphicFrameMkLst>
            <pc:docMk/>
            <pc:sldMk cId="151986733" sldId="2147483393"/>
            <ac:graphicFrameMk id="20" creationId="{08AE0AB1-ACBC-61AE-BE39-ACA52EE40CCA}"/>
          </ac:graphicFrameMkLst>
        </pc:graphicFrameChg>
      </pc:sldChg>
      <pc:sldMasterChg chg="modSp mod delSldLayout modSldLayout">
        <pc:chgData name="Blunden Jonathan - Sydney-MHA" userId="62da273d-f90c-48a0-ba4a-abf27d2e38ed" providerId="ADAL" clId="{8AED7D74-8E2F-475A-9672-6D37947BAC8D}" dt="2026-05-22T15:50:12.717" v="819"/>
        <pc:sldMasterMkLst>
          <pc:docMk/>
          <pc:sldMasterMk cId="733825229" sldId="2147483835"/>
        </pc:sldMasterMkLst>
        <pc:spChg chg="mod">
          <ac:chgData name="Blunden Jonathan - Sydney-MHA" userId="62da273d-f90c-48a0-ba4a-abf27d2e38ed" providerId="ADAL" clId="{8AED7D74-8E2F-475A-9672-6D37947BAC8D}" dt="2026-05-22T15:32:40.213" v="487" actId="255"/>
          <ac:spMkLst>
            <pc:docMk/>
            <pc:sldMasterMk cId="733825229" sldId="2147483835"/>
            <ac:spMk id="4" creationId="{00000000-0000-0000-0000-000000000000}"/>
          </ac:spMkLst>
        </pc:spChg>
        <pc:sldLayoutChg chg="addSp delSp modSp mod">
          <pc:chgData name="Blunden Jonathan - Sydney-MHA" userId="62da273d-f90c-48a0-ba4a-abf27d2e38ed" providerId="ADAL" clId="{8AED7D74-8E2F-475A-9672-6D37947BAC8D}" dt="2026-05-22T15:50:00.493" v="815"/>
          <pc:sldLayoutMkLst>
            <pc:docMk/>
            <pc:sldMasterMk cId="733825229" sldId="2147483835"/>
            <pc:sldLayoutMk cId="273071449" sldId="2147483847"/>
          </pc:sldLayoutMkLst>
          <pc:spChg chg="mod">
            <ac:chgData name="Blunden Jonathan - Sydney-MHA" userId="62da273d-f90c-48a0-ba4a-abf27d2e38ed" providerId="ADAL" clId="{8AED7D74-8E2F-475A-9672-6D37947BAC8D}" dt="2026-05-22T15:43:08.770" v="699" actId="14100"/>
            <ac:spMkLst>
              <pc:docMk/>
              <pc:sldMasterMk cId="733825229" sldId="2147483835"/>
              <pc:sldLayoutMk cId="273071449" sldId="2147483847"/>
              <ac:spMk id="2" creationId="{00000000-0000-0000-0000-000000000000}"/>
            </ac:spMkLst>
          </pc:spChg>
          <pc:spChg chg="add del mod">
            <ac:chgData name="Blunden Jonathan - Sydney-MHA" userId="62da273d-f90c-48a0-ba4a-abf27d2e38ed" providerId="ADAL" clId="{8AED7D74-8E2F-475A-9672-6D37947BAC8D}" dt="2026-05-22T15:49:58.346" v="814" actId="478"/>
            <ac:spMkLst>
              <pc:docMk/>
              <pc:sldMasterMk cId="733825229" sldId="2147483835"/>
              <pc:sldLayoutMk cId="273071449" sldId="2147483847"/>
              <ac:spMk id="4" creationId="{5F0CE9B8-828C-F1EF-B0AC-10A35D9BDB2D}"/>
            </ac:spMkLst>
          </pc:spChg>
          <pc:spChg chg="del">
            <ac:chgData name="Blunden Jonathan - Sydney-MHA" userId="62da273d-f90c-48a0-ba4a-abf27d2e38ed" providerId="ADAL" clId="{8AED7D74-8E2F-475A-9672-6D37947BAC8D}" dt="2026-05-22T15:43:21.339" v="702" actId="478"/>
            <ac:spMkLst>
              <pc:docMk/>
              <pc:sldMasterMk cId="733825229" sldId="2147483835"/>
              <pc:sldLayoutMk cId="273071449" sldId="2147483847"/>
              <ac:spMk id="7" creationId="{00000000-0000-0000-0000-000000000000}"/>
            </ac:spMkLst>
          </pc:spChg>
          <pc:spChg chg="del">
            <ac:chgData name="Blunden Jonathan - Sydney-MHA" userId="62da273d-f90c-48a0-ba4a-abf27d2e38ed" providerId="ADAL" clId="{8AED7D74-8E2F-475A-9672-6D37947BAC8D}" dt="2026-05-22T15:43:22.121" v="703" actId="478"/>
            <ac:spMkLst>
              <pc:docMk/>
              <pc:sldMasterMk cId="733825229" sldId="2147483835"/>
              <pc:sldLayoutMk cId="273071449" sldId="2147483847"/>
              <ac:spMk id="8" creationId="{00000000-0000-0000-0000-000000000000}"/>
            </ac:spMkLst>
          </pc:spChg>
          <pc:spChg chg="del">
            <ac:chgData name="Blunden Jonathan - Sydney-MHA" userId="62da273d-f90c-48a0-ba4a-abf27d2e38ed" providerId="ADAL" clId="{8AED7D74-8E2F-475A-9672-6D37947BAC8D}" dt="2026-05-22T15:43:18.372" v="700" actId="478"/>
            <ac:spMkLst>
              <pc:docMk/>
              <pc:sldMasterMk cId="733825229" sldId="2147483835"/>
              <pc:sldLayoutMk cId="273071449" sldId="2147483847"/>
              <ac:spMk id="9" creationId="{00000000-0000-0000-0000-000000000000}"/>
            </ac:spMkLst>
          </pc:spChg>
          <pc:spChg chg="add mod">
            <ac:chgData name="Blunden Jonathan - Sydney-MHA" userId="62da273d-f90c-48a0-ba4a-abf27d2e38ed" providerId="ADAL" clId="{8AED7D74-8E2F-475A-9672-6D37947BAC8D}" dt="2026-05-22T15:43:18.702" v="701"/>
            <ac:spMkLst>
              <pc:docMk/>
              <pc:sldMasterMk cId="733825229" sldId="2147483835"/>
              <pc:sldLayoutMk cId="273071449" sldId="2147483847"/>
              <ac:spMk id="10" creationId="{596861C2-584F-E82D-7057-2EF53C99A89D}"/>
            </ac:spMkLst>
          </pc:spChg>
          <pc:spChg chg="add mod">
            <ac:chgData name="Blunden Jonathan - Sydney-MHA" userId="62da273d-f90c-48a0-ba4a-abf27d2e38ed" providerId="ADAL" clId="{8AED7D74-8E2F-475A-9672-6D37947BAC8D}" dt="2026-05-22T15:43:41.436" v="704"/>
            <ac:spMkLst>
              <pc:docMk/>
              <pc:sldMasterMk cId="733825229" sldId="2147483835"/>
              <pc:sldLayoutMk cId="273071449" sldId="2147483847"/>
              <ac:spMk id="12" creationId="{6247864F-D02C-9727-4B5C-92487B20A641}"/>
            </ac:spMkLst>
          </pc:spChg>
          <pc:spChg chg="add mod">
            <ac:chgData name="Blunden Jonathan - Sydney-MHA" userId="62da273d-f90c-48a0-ba4a-abf27d2e38ed" providerId="ADAL" clId="{8AED7D74-8E2F-475A-9672-6D37947BAC8D}" dt="2026-05-22T15:50:00.493" v="815"/>
            <ac:spMkLst>
              <pc:docMk/>
              <pc:sldMasterMk cId="733825229" sldId="2147483835"/>
              <pc:sldLayoutMk cId="273071449" sldId="2147483847"/>
              <ac:spMk id="13" creationId="{7F3E0091-A3F9-FA34-8D61-F7642B37D3AA}"/>
            </ac:spMkLst>
          </pc:spChg>
          <pc:cxnChg chg="add mod">
            <ac:chgData name="Blunden Jonathan - Sydney-MHA" userId="62da273d-f90c-48a0-ba4a-abf27d2e38ed" providerId="ADAL" clId="{8AED7D74-8E2F-475A-9672-6D37947BAC8D}" dt="2026-05-22T15:42:12.819" v="694"/>
            <ac:cxnSpMkLst>
              <pc:docMk/>
              <pc:sldMasterMk cId="733825229" sldId="2147483835"/>
              <pc:sldLayoutMk cId="273071449" sldId="2147483847"/>
              <ac:cxnSpMk id="6" creationId="{63CAE90C-AEA9-0C7C-0ACF-220352186A09}"/>
            </ac:cxnSpMkLst>
          </pc:cxnChg>
          <pc:cxnChg chg="add mod">
            <ac:chgData name="Blunden Jonathan - Sydney-MHA" userId="62da273d-f90c-48a0-ba4a-abf27d2e38ed" providerId="ADAL" clId="{8AED7D74-8E2F-475A-9672-6D37947BAC8D}" dt="2026-05-22T15:43:18.702" v="701"/>
            <ac:cxnSpMkLst>
              <pc:docMk/>
              <pc:sldMasterMk cId="733825229" sldId="2147483835"/>
              <pc:sldLayoutMk cId="273071449" sldId="2147483847"/>
              <ac:cxnSpMk id="11" creationId="{4C027528-C4D1-AEE5-136B-FB359DD6981C}"/>
            </ac:cxnSpMkLst>
          </pc:cxnChg>
        </pc:sldLayoutChg>
        <pc:sldLayoutChg chg="addSp delSp modSp mod">
          <pc:chgData name="Blunden Jonathan - Sydney-MHA" userId="62da273d-f90c-48a0-ba4a-abf27d2e38ed" providerId="ADAL" clId="{8AED7D74-8E2F-475A-9672-6D37947BAC8D}" dt="2026-05-22T15:50:06.358" v="817"/>
          <pc:sldLayoutMkLst>
            <pc:docMk/>
            <pc:sldMasterMk cId="733825229" sldId="2147483835"/>
            <pc:sldLayoutMk cId="272464333" sldId="2147483848"/>
          </pc:sldLayoutMkLst>
          <pc:spChg chg="add del mod">
            <ac:chgData name="Blunden Jonathan - Sydney-MHA" userId="62da273d-f90c-48a0-ba4a-abf27d2e38ed" providerId="ADAL" clId="{8AED7D74-8E2F-475A-9672-6D37947BAC8D}" dt="2026-05-22T15:50:04.579" v="816" actId="478"/>
            <ac:spMkLst>
              <pc:docMk/>
              <pc:sldMasterMk cId="733825229" sldId="2147483835"/>
              <pc:sldLayoutMk cId="272464333" sldId="2147483848"/>
              <ac:spMk id="2" creationId="{A05BAEC8-AD3F-32DD-FEB2-100D1575F83B}"/>
            </ac:spMkLst>
          </pc:spChg>
          <pc:spChg chg="add mod">
            <ac:chgData name="Blunden Jonathan - Sydney-MHA" userId="62da273d-f90c-48a0-ba4a-abf27d2e38ed" providerId="ADAL" clId="{8AED7D74-8E2F-475A-9672-6D37947BAC8D}" dt="2026-05-22T15:43:47.881" v="708"/>
            <ac:spMkLst>
              <pc:docMk/>
              <pc:sldMasterMk cId="733825229" sldId="2147483835"/>
              <pc:sldLayoutMk cId="272464333" sldId="2147483848"/>
              <ac:spMk id="5" creationId="{58E03A19-96DA-8195-EAA6-A4B1521D271A}"/>
            </ac:spMkLst>
          </pc:spChg>
          <pc:spChg chg="add mod">
            <ac:chgData name="Blunden Jonathan - Sydney-MHA" userId="62da273d-f90c-48a0-ba4a-abf27d2e38ed" providerId="ADAL" clId="{8AED7D74-8E2F-475A-9672-6D37947BAC8D}" dt="2026-05-22T15:50:06.358" v="817"/>
            <ac:spMkLst>
              <pc:docMk/>
              <pc:sldMasterMk cId="733825229" sldId="2147483835"/>
              <pc:sldLayoutMk cId="272464333" sldId="2147483848"/>
              <ac:spMk id="6" creationId="{40F0F5D7-93F0-2A8C-318F-6E982D79D8BF}"/>
            </ac:spMkLst>
          </pc:spChg>
          <pc:spChg chg="del">
            <ac:chgData name="Blunden Jonathan - Sydney-MHA" userId="62da273d-f90c-48a0-ba4a-abf27d2e38ed" providerId="ADAL" clId="{8AED7D74-8E2F-475A-9672-6D37947BAC8D}" dt="2026-05-22T15:43:46.120" v="706" actId="478"/>
            <ac:spMkLst>
              <pc:docMk/>
              <pc:sldMasterMk cId="733825229" sldId="2147483835"/>
              <pc:sldLayoutMk cId="272464333" sldId="2147483848"/>
              <ac:spMk id="11" creationId="{00000000-0000-0000-0000-000000000000}"/>
            </ac:spMkLst>
          </pc:spChg>
          <pc:spChg chg="del">
            <ac:chgData name="Blunden Jonathan - Sydney-MHA" userId="62da273d-f90c-48a0-ba4a-abf27d2e38ed" providerId="ADAL" clId="{8AED7D74-8E2F-475A-9672-6D37947BAC8D}" dt="2026-05-22T15:43:46.790" v="707" actId="478"/>
            <ac:spMkLst>
              <pc:docMk/>
              <pc:sldMasterMk cId="733825229" sldId="2147483835"/>
              <pc:sldLayoutMk cId="272464333" sldId="2147483848"/>
              <ac:spMk id="13" creationId="{00000000-0000-0000-0000-000000000000}"/>
            </ac:spMkLst>
          </pc:spChg>
          <pc:spChg chg="del">
            <ac:chgData name="Blunden Jonathan - Sydney-MHA" userId="62da273d-f90c-48a0-ba4a-abf27d2e38ed" providerId="ADAL" clId="{8AED7D74-8E2F-475A-9672-6D37947BAC8D}" dt="2026-05-22T15:43:45.336" v="705" actId="478"/>
            <ac:spMkLst>
              <pc:docMk/>
              <pc:sldMasterMk cId="733825229" sldId="2147483835"/>
              <pc:sldLayoutMk cId="272464333" sldId="2147483848"/>
              <ac:spMk id="14" creationId="{00000000-0000-0000-0000-000000000000}"/>
            </ac:spMkLst>
          </pc:spChg>
          <pc:spChg chg="mod">
            <ac:chgData name="Blunden Jonathan - Sydney-MHA" userId="62da273d-f90c-48a0-ba4a-abf27d2e38ed" providerId="ADAL" clId="{8AED7D74-8E2F-475A-9672-6D37947BAC8D}" dt="2026-05-22T15:43:51.148" v="709" actId="14100"/>
            <ac:spMkLst>
              <pc:docMk/>
              <pc:sldMasterMk cId="733825229" sldId="2147483835"/>
              <pc:sldLayoutMk cId="272464333" sldId="2147483848"/>
              <ac:spMk id="16" creationId="{00000000-0000-0000-0000-000000000000}"/>
            </ac:spMkLst>
          </pc:spChg>
          <pc:cxnChg chg="add mod">
            <ac:chgData name="Blunden Jonathan - Sydney-MHA" userId="62da273d-f90c-48a0-ba4a-abf27d2e38ed" providerId="ADAL" clId="{8AED7D74-8E2F-475A-9672-6D37947BAC8D}" dt="2026-05-22T15:42:09.731" v="693"/>
            <ac:cxnSpMkLst>
              <pc:docMk/>
              <pc:sldMasterMk cId="733825229" sldId="2147483835"/>
              <pc:sldLayoutMk cId="272464333" sldId="2147483848"/>
              <ac:cxnSpMk id="4" creationId="{C16A71CF-1951-E742-8E35-7A0F1147D0C8}"/>
            </ac:cxnSpMkLst>
          </pc:cxnChg>
        </pc:sldLayoutChg>
        <pc:sldLayoutChg chg="addSp delSp modSp mod">
          <pc:chgData name="Blunden Jonathan - Sydney-MHA" userId="62da273d-f90c-48a0-ba4a-abf27d2e38ed" providerId="ADAL" clId="{8AED7D74-8E2F-475A-9672-6D37947BAC8D}" dt="2026-05-22T15:50:12.717" v="819"/>
          <pc:sldLayoutMkLst>
            <pc:docMk/>
            <pc:sldMasterMk cId="733825229" sldId="2147483835"/>
            <pc:sldLayoutMk cId="4054131831" sldId="2147483849"/>
          </pc:sldLayoutMkLst>
          <pc:spChg chg="add del mod">
            <ac:chgData name="Blunden Jonathan - Sydney-MHA" userId="62da273d-f90c-48a0-ba4a-abf27d2e38ed" providerId="ADAL" clId="{8AED7D74-8E2F-475A-9672-6D37947BAC8D}" dt="2026-05-22T15:50:10.693" v="818" actId="478"/>
            <ac:spMkLst>
              <pc:docMk/>
              <pc:sldMasterMk cId="733825229" sldId="2147483835"/>
              <pc:sldLayoutMk cId="4054131831" sldId="2147483849"/>
              <ac:spMk id="4" creationId="{B612FD6D-B085-AF45-44A3-EC3BD75EB776}"/>
            </ac:spMkLst>
          </pc:spChg>
          <pc:spChg chg="add mod">
            <ac:chgData name="Blunden Jonathan - Sydney-MHA" userId="62da273d-f90c-48a0-ba4a-abf27d2e38ed" providerId="ADAL" clId="{8AED7D74-8E2F-475A-9672-6D37947BAC8D}" dt="2026-05-22T15:28:45.234" v="349"/>
            <ac:spMkLst>
              <pc:docMk/>
              <pc:sldMasterMk cId="733825229" sldId="2147483835"/>
              <pc:sldLayoutMk cId="4054131831" sldId="2147483849"/>
              <ac:spMk id="8" creationId="{010AA246-E760-D72C-4DDB-79D83B8ADAD1}"/>
            </ac:spMkLst>
          </pc:spChg>
          <pc:spChg chg="add del mod">
            <ac:chgData name="Blunden Jonathan - Sydney-MHA" userId="62da273d-f90c-48a0-ba4a-abf27d2e38ed" providerId="ADAL" clId="{8AED7D74-8E2F-475A-9672-6D37947BAC8D}" dt="2026-05-22T15:28:56" v="352" actId="478"/>
            <ac:spMkLst>
              <pc:docMk/>
              <pc:sldMasterMk cId="733825229" sldId="2147483835"/>
              <pc:sldLayoutMk cId="4054131831" sldId="2147483849"/>
              <ac:spMk id="9" creationId="{11DFCECF-6781-376D-5FB8-60A65F9E24B3}"/>
            </ac:spMkLst>
          </pc:spChg>
          <pc:spChg chg="add mod">
            <ac:chgData name="Blunden Jonathan - Sydney-MHA" userId="62da273d-f90c-48a0-ba4a-abf27d2e38ed" providerId="ADAL" clId="{8AED7D74-8E2F-475A-9672-6D37947BAC8D}" dt="2026-05-22T15:50:12.717" v="819"/>
            <ac:spMkLst>
              <pc:docMk/>
              <pc:sldMasterMk cId="733825229" sldId="2147483835"/>
              <pc:sldLayoutMk cId="4054131831" sldId="2147483849"/>
              <ac:spMk id="10" creationId="{9925C9D8-C06C-5439-6CC1-5816D6DFD8E0}"/>
            </ac:spMkLst>
          </pc:spChg>
          <pc:spChg chg="mod">
            <ac:chgData name="Blunden Jonathan - Sydney-MHA" userId="62da273d-f90c-48a0-ba4a-abf27d2e38ed" providerId="ADAL" clId="{8AED7D74-8E2F-475A-9672-6D37947BAC8D}" dt="2026-05-22T15:29:39.734" v="388" actId="255"/>
            <ac:spMkLst>
              <pc:docMk/>
              <pc:sldMasterMk cId="733825229" sldId="2147483835"/>
              <pc:sldLayoutMk cId="4054131831" sldId="2147483849"/>
              <ac:spMk id="15" creationId="{00000000-0000-0000-0000-000000000000}"/>
            </ac:spMkLst>
          </pc:spChg>
          <pc:cxnChg chg="add mod">
            <ac:chgData name="Blunden Jonathan - Sydney-MHA" userId="62da273d-f90c-48a0-ba4a-abf27d2e38ed" providerId="ADAL" clId="{8AED7D74-8E2F-475A-9672-6D37947BAC8D}" dt="2026-05-22T15:28:27.439" v="347"/>
            <ac:cxnSpMkLst>
              <pc:docMk/>
              <pc:sldMasterMk cId="733825229" sldId="2147483835"/>
              <pc:sldLayoutMk cId="4054131831" sldId="2147483849"/>
              <ac:cxnSpMk id="7" creationId="{8AD93C66-D1AF-1549-5342-21575DCBB738}"/>
            </ac:cxnSpMkLst>
          </pc:cxnChg>
        </pc:sldLayoutChg>
        <pc:sldLayoutChg chg="addSp modSp">
          <pc:chgData name="Blunden Jonathan - Sydney-MHA" userId="62da273d-f90c-48a0-ba4a-abf27d2e38ed" providerId="ADAL" clId="{8AED7D74-8E2F-475A-9672-6D37947BAC8D}" dt="2026-05-22T15:42:27.827" v="695"/>
          <pc:sldLayoutMkLst>
            <pc:docMk/>
            <pc:sldMasterMk cId="733825229" sldId="2147483835"/>
            <pc:sldLayoutMk cId="1844748472" sldId="2147483860"/>
          </pc:sldLayoutMkLst>
          <pc:spChg chg="add mod">
            <ac:chgData name="Blunden Jonathan - Sydney-MHA" userId="62da273d-f90c-48a0-ba4a-abf27d2e38ed" providerId="ADAL" clId="{8AED7D74-8E2F-475A-9672-6D37947BAC8D}" dt="2026-05-22T15:42:27.827" v="695"/>
            <ac:spMkLst>
              <pc:docMk/>
              <pc:sldMasterMk cId="733825229" sldId="2147483835"/>
              <pc:sldLayoutMk cId="1844748472" sldId="2147483860"/>
              <ac:spMk id="3" creationId="{5A93846C-91FB-0B5B-0E50-D32767D64293}"/>
            </ac:spMkLst>
          </pc:spChg>
          <pc:cxnChg chg="add mod">
            <ac:chgData name="Blunden Jonathan - Sydney-MHA" userId="62da273d-f90c-48a0-ba4a-abf27d2e38ed" providerId="ADAL" clId="{8AED7D74-8E2F-475A-9672-6D37947BAC8D}" dt="2026-05-22T15:42:27.827" v="695"/>
            <ac:cxnSpMkLst>
              <pc:docMk/>
              <pc:sldMasterMk cId="733825229" sldId="2147483835"/>
              <pc:sldLayoutMk cId="1844748472" sldId="2147483860"/>
              <ac:cxnSpMk id="6" creationId="{038ADCD9-C26A-BB85-A71C-B0B2B70ED9FA}"/>
            </ac:cxnSpMkLst>
          </pc:cxnChg>
        </pc:sldLayoutChg>
        <pc:sldLayoutChg chg="del">
          <pc:chgData name="Blunden Jonathan - Sydney-MHA" userId="62da273d-f90c-48a0-ba4a-abf27d2e38ed" providerId="ADAL" clId="{8AED7D74-8E2F-475A-9672-6D37947BAC8D}" dt="2026-05-22T15:21:00.772" v="205" actId="47"/>
          <pc:sldLayoutMkLst>
            <pc:docMk/>
            <pc:sldMasterMk cId="733825229" sldId="2147483835"/>
            <pc:sldLayoutMk cId="19302374" sldId="2147483863"/>
          </pc:sldLayoutMkLst>
        </pc:sldLayoutChg>
        <pc:sldLayoutChg chg="del">
          <pc:chgData name="Blunden Jonathan - Sydney-MHA" userId="62da273d-f90c-48a0-ba4a-abf27d2e38ed" providerId="ADAL" clId="{8AED7D74-8E2F-475A-9672-6D37947BAC8D}" dt="2026-05-22T15:15:56.233" v="1" actId="47"/>
          <pc:sldLayoutMkLst>
            <pc:docMk/>
            <pc:sldMasterMk cId="733825229" sldId="2147483835"/>
            <pc:sldLayoutMk cId="680705994" sldId="2147483863"/>
          </pc:sldLayoutMkLst>
        </pc:sldLayoutChg>
        <pc:sldLayoutChg chg="del">
          <pc:chgData name="Blunden Jonathan - Sydney-MHA" userId="62da273d-f90c-48a0-ba4a-abf27d2e38ed" providerId="ADAL" clId="{8AED7D74-8E2F-475A-9672-6D37947BAC8D}" dt="2026-05-22T15:22:38.211" v="210" actId="47"/>
          <pc:sldLayoutMkLst>
            <pc:docMk/>
            <pc:sldMasterMk cId="733825229" sldId="2147483835"/>
            <pc:sldLayoutMk cId="2958904675" sldId="214748386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171457\AppData\Local\Microsoft\Windows\INetCache\Content.Outlook\4QNSRTOH\Book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171457\AppData\Local\Microsoft\Windows\INetCache\Content.Outlook\4QNSRTOH\Book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188617\AppData\Local\Microsoft\Windows\INetCache\Content.Outlook\BW7WGR62\Book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654977714142419E-2"/>
          <c:y val="2.4308030751828986E-2"/>
          <c:w val="0.87648398931200755"/>
          <c:h val="0.89428759050725859"/>
        </c:manualLayout>
      </c:layout>
      <c:lineChart>
        <c:grouping val="standard"/>
        <c:varyColors val="0"/>
        <c:ser>
          <c:idx val="0"/>
          <c:order val="0"/>
          <c:tx>
            <c:strRef>
              <c:f>Sheet1!$B$1</c:f>
              <c:strCache>
                <c:ptCount val="1"/>
                <c:pt idx="0">
                  <c:v>Policies &amp; Action 2</c:v>
                </c:pt>
              </c:strCache>
            </c:strRef>
          </c:tx>
          <c:spPr>
            <a:ln w="12700" cap="rnd">
              <a:solidFill>
                <a:schemeClr val="accent1"/>
              </a:solidFill>
              <a:round/>
            </a:ln>
            <a:effectLst/>
          </c:spPr>
          <c:marker>
            <c:symbol val="none"/>
          </c:marker>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Sheet1!$B$2:$B$112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pt idx="34">
                  <c:v>1.3333333333333299</c:v>
                </c:pt>
                <c:pt idx="35">
                  <c:v>1.3630952380952299</c:v>
                </c:pt>
                <c:pt idx="36">
                  <c:v>1.3829365079364999</c:v>
                </c:pt>
                <c:pt idx="37">
                  <c:v>1.4027777777777699</c:v>
                </c:pt>
                <c:pt idx="38">
                  <c:v>1.4325396825396799</c:v>
                </c:pt>
                <c:pt idx="39">
                  <c:v>1.4523809523809501</c:v>
                </c:pt>
                <c:pt idx="40">
                  <c:v>1.4722222222222201</c:v>
                </c:pt>
                <c:pt idx="41">
                  <c:v>1.5019841269841201</c:v>
                </c:pt>
                <c:pt idx="42">
                  <c:v>1.5218253968253901</c:v>
                </c:pt>
                <c:pt idx="43">
                  <c:v>1.5515873015873001</c:v>
                </c:pt>
                <c:pt idx="44">
                  <c:v>1.5813492063492001</c:v>
                </c:pt>
                <c:pt idx="45">
                  <c:v>1.6111111111111101</c:v>
                </c:pt>
                <c:pt idx="46">
                  <c:v>1.63095238095238</c:v>
                </c:pt>
                <c:pt idx="47">
                  <c:v>1.66071428571428</c:v>
                </c:pt>
                <c:pt idx="48">
                  <c:v>1.68055555555555</c:v>
                </c:pt>
                <c:pt idx="49">
                  <c:v>1.71031746031746</c:v>
                </c:pt>
                <c:pt idx="50">
                  <c:v>1.73015873015873</c:v>
                </c:pt>
                <c:pt idx="51">
                  <c:v>1.74999999999999</c:v>
                </c:pt>
                <c:pt idx="52">
                  <c:v>1.7797619047619</c:v>
                </c:pt>
                <c:pt idx="53">
                  <c:v>1.78968253968253</c:v>
                </c:pt>
                <c:pt idx="54">
                  <c:v>1.81944444444444</c:v>
                </c:pt>
                <c:pt idx="55">
                  <c:v>1.82936507936507</c:v>
                </c:pt>
                <c:pt idx="56">
                  <c:v>1.85912698412698</c:v>
                </c:pt>
                <c:pt idx="57">
                  <c:v>1.88888888888888</c:v>
                </c:pt>
                <c:pt idx="58">
                  <c:v>1.90873015873015</c:v>
                </c:pt>
                <c:pt idx="59">
                  <c:v>1.9285714285714199</c:v>
                </c:pt>
                <c:pt idx="60">
                  <c:v>1.9484126984126899</c:v>
                </c:pt>
                <c:pt idx="61">
                  <c:v>1.9682539682539599</c:v>
                </c:pt>
                <c:pt idx="62">
                  <c:v>1.9880952380952299</c:v>
                </c:pt>
                <c:pt idx="63">
                  <c:v>2.0079365079364999</c:v>
                </c:pt>
                <c:pt idx="64">
                  <c:v>2.0277777777777701</c:v>
                </c:pt>
                <c:pt idx="65">
                  <c:v>2.0476190476190399</c:v>
                </c:pt>
                <c:pt idx="66">
                  <c:v>2.0674603174603101</c:v>
                </c:pt>
                <c:pt idx="67">
                  <c:v>2.0972222222222201</c:v>
                </c:pt>
                <c:pt idx="68">
                  <c:v>2.1170634920634899</c:v>
                </c:pt>
                <c:pt idx="69">
                  <c:v>2.1369047619047601</c:v>
                </c:pt>
                <c:pt idx="70">
                  <c:v>2.1567460317460299</c:v>
                </c:pt>
                <c:pt idx="71">
                  <c:v>2.1765873015873001</c:v>
                </c:pt>
                <c:pt idx="72">
                  <c:v>2.1964285714285698</c:v>
                </c:pt>
                <c:pt idx="73">
                  <c:v>2.2162698412698401</c:v>
                </c:pt>
                <c:pt idx="74">
                  <c:v>2.2361111111111098</c:v>
                </c:pt>
                <c:pt idx="75">
                  <c:v>2.25595238095238</c:v>
                </c:pt>
                <c:pt idx="76">
                  <c:v>2.2757936507936498</c:v>
                </c:pt>
                <c:pt idx="77">
                  <c:v>2.29563492063492</c:v>
                </c:pt>
                <c:pt idx="78">
                  <c:v>2.3154761904761898</c:v>
                </c:pt>
                <c:pt idx="79">
                  <c:v>2.33531746031746</c:v>
                </c:pt>
                <c:pt idx="80">
                  <c:v>2.3551587301587298</c:v>
                </c:pt>
                <c:pt idx="81">
                  <c:v>2.375</c:v>
                </c:pt>
                <c:pt idx="82">
                  <c:v>2.38492063492063</c:v>
                </c:pt>
                <c:pt idx="83">
                  <c:v>2.4047619047619002</c:v>
                </c:pt>
                <c:pt idx="84">
                  <c:v>2.4345238095238</c:v>
                </c:pt>
                <c:pt idx="85">
                  <c:v>2.4444444444444402</c:v>
                </c:pt>
                <c:pt idx="86">
                  <c:v>2.47420634920634</c:v>
                </c:pt>
                <c:pt idx="87">
                  <c:v>2.4841269841269802</c:v>
                </c:pt>
                <c:pt idx="88">
                  <c:v>2.50396825396825</c:v>
                </c:pt>
                <c:pt idx="89">
                  <c:v>2.5238095238095202</c:v>
                </c:pt>
                <c:pt idx="90">
                  <c:v>2.5535714285714199</c:v>
                </c:pt>
                <c:pt idx="91">
                  <c:v>2.5634920634920602</c:v>
                </c:pt>
                <c:pt idx="92">
                  <c:v>2.5932539682539599</c:v>
                </c:pt>
                <c:pt idx="93">
                  <c:v>2.6130952380952301</c:v>
                </c:pt>
                <c:pt idx="94">
                  <c:v>2.6230158730158699</c:v>
                </c:pt>
                <c:pt idx="95">
                  <c:v>2.6428571428571401</c:v>
                </c:pt>
                <c:pt idx="96">
                  <c:v>2.6626984126984099</c:v>
                </c:pt>
                <c:pt idx="97">
                  <c:v>2.6825396825396801</c:v>
                </c:pt>
                <c:pt idx="98">
                  <c:v>2.6924603174603101</c:v>
                </c:pt>
                <c:pt idx="99">
                  <c:v>2.7123015873015799</c:v>
                </c:pt>
                <c:pt idx="100">
                  <c:v>2.7321428571428501</c:v>
                </c:pt>
                <c:pt idx="101">
                  <c:v>2.7519841269841199</c:v>
                </c:pt>
                <c:pt idx="102">
                  <c:v>2.7718253968253901</c:v>
                </c:pt>
                <c:pt idx="103">
                  <c:v>2.7817460317460299</c:v>
                </c:pt>
                <c:pt idx="104">
                  <c:v>2.8015873015873001</c:v>
                </c:pt>
                <c:pt idx="105">
                  <c:v>2.8214285714285698</c:v>
                </c:pt>
                <c:pt idx="106">
                  <c:v>2.8412698412698401</c:v>
                </c:pt>
                <c:pt idx="107">
                  <c:v>2.8611111111111098</c:v>
                </c:pt>
                <c:pt idx="108">
                  <c:v>2.8710317460317398</c:v>
                </c:pt>
                <c:pt idx="109">
                  <c:v>2.89087301587301</c:v>
                </c:pt>
                <c:pt idx="110">
                  <c:v>2.9007936507936498</c:v>
                </c:pt>
              </c:numCache>
            </c:numRef>
          </c:val>
          <c:smooth val="1"/>
          <c:extLst>
            <c:ext xmlns:c16="http://schemas.microsoft.com/office/drawing/2014/chart" uri="{C3380CC4-5D6E-409C-BE32-E72D297353CC}">
              <c16:uniqueId val="{00000000-5DE6-43A3-BF28-0971345FB855}"/>
            </c:ext>
          </c:extLst>
        </c:ser>
        <c:ser>
          <c:idx val="1"/>
          <c:order val="1"/>
          <c:tx>
            <c:strRef>
              <c:f>Sheet1!$C$1</c:f>
              <c:strCache>
                <c:ptCount val="1"/>
                <c:pt idx="0">
                  <c:v>Policies &amp; Action 1</c:v>
                </c:pt>
              </c:strCache>
            </c:strRef>
          </c:tx>
          <c:spPr>
            <a:ln w="12700" cap="rnd">
              <a:solidFill>
                <a:schemeClr val="accent1"/>
              </a:solidFill>
              <a:round/>
            </a:ln>
            <a:effectLst/>
          </c:spPr>
          <c:marker>
            <c:symbol val="none"/>
          </c:marker>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Sheet1!$C$2:$C$112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pt idx="34">
                  <c:v>1.3333333333333299</c:v>
                </c:pt>
                <c:pt idx="35">
                  <c:v>1.3630952380952299</c:v>
                </c:pt>
                <c:pt idx="36">
                  <c:v>1.3829365079364999</c:v>
                </c:pt>
                <c:pt idx="37">
                  <c:v>1.4027777777777699</c:v>
                </c:pt>
                <c:pt idx="38">
                  <c:v>1.4325396825396799</c:v>
                </c:pt>
                <c:pt idx="39">
                  <c:v>1.4523809523809501</c:v>
                </c:pt>
                <c:pt idx="40">
                  <c:v>1.4722222222222201</c:v>
                </c:pt>
                <c:pt idx="41">
                  <c:v>1.5019841269841201</c:v>
                </c:pt>
                <c:pt idx="42">
                  <c:v>1.5218253968253901</c:v>
                </c:pt>
                <c:pt idx="43">
                  <c:v>1.5515873015873001</c:v>
                </c:pt>
                <c:pt idx="44">
                  <c:v>1.5615079365079301</c:v>
                </c:pt>
                <c:pt idx="45">
                  <c:v>1.5912698412698401</c:v>
                </c:pt>
                <c:pt idx="46">
                  <c:v>1.6111111111111101</c:v>
                </c:pt>
                <c:pt idx="47">
                  <c:v>1.64087301587301</c:v>
                </c:pt>
                <c:pt idx="48">
                  <c:v>1.66071428571428</c:v>
                </c:pt>
                <c:pt idx="49">
                  <c:v>1.68055555555555</c:v>
                </c:pt>
                <c:pt idx="50">
                  <c:v>1.70039682539682</c:v>
                </c:pt>
                <c:pt idx="51">
                  <c:v>1.71031746031746</c:v>
                </c:pt>
                <c:pt idx="52">
                  <c:v>1.73015873015873</c:v>
                </c:pt>
                <c:pt idx="53">
                  <c:v>1.74007936507936</c:v>
                </c:pt>
                <c:pt idx="54">
                  <c:v>1.75992063492063</c:v>
                </c:pt>
                <c:pt idx="55">
                  <c:v>1.76984126984126</c:v>
                </c:pt>
                <c:pt idx="56">
                  <c:v>1.79960317460317</c:v>
                </c:pt>
                <c:pt idx="57">
                  <c:v>1.82936507936507</c:v>
                </c:pt>
                <c:pt idx="58">
                  <c:v>1.83928571428571</c:v>
                </c:pt>
                <c:pt idx="59">
                  <c:v>1.85912698412698</c:v>
                </c:pt>
                <c:pt idx="60">
                  <c:v>1.87896825396825</c:v>
                </c:pt>
                <c:pt idx="61">
                  <c:v>1.88888888888888</c:v>
                </c:pt>
                <c:pt idx="62">
                  <c:v>1.90873015873015</c:v>
                </c:pt>
                <c:pt idx="63">
                  <c:v>1.9285714285714199</c:v>
                </c:pt>
                <c:pt idx="64">
                  <c:v>1.9484126984126899</c:v>
                </c:pt>
                <c:pt idx="65">
                  <c:v>1.9583333333333299</c:v>
                </c:pt>
                <c:pt idx="66">
                  <c:v>1.9781746031745999</c:v>
                </c:pt>
                <c:pt idx="67">
                  <c:v>1.9880952380952299</c:v>
                </c:pt>
                <c:pt idx="68">
                  <c:v>2.0079365079364999</c:v>
                </c:pt>
                <c:pt idx="69">
                  <c:v>2.0178571428571401</c:v>
                </c:pt>
                <c:pt idx="70">
                  <c:v>2.0376984126984099</c:v>
                </c:pt>
                <c:pt idx="71">
                  <c:v>2.0575396825396801</c:v>
                </c:pt>
                <c:pt idx="72">
                  <c:v>2.0674603174603101</c:v>
                </c:pt>
                <c:pt idx="73">
                  <c:v>2.0873015873015799</c:v>
                </c:pt>
                <c:pt idx="74">
                  <c:v>2.0972222222222201</c:v>
                </c:pt>
                <c:pt idx="75">
                  <c:v>2.1170634920634899</c:v>
                </c:pt>
                <c:pt idx="76">
                  <c:v>2.1269841269841199</c:v>
                </c:pt>
                <c:pt idx="77">
                  <c:v>2.1468253968253901</c:v>
                </c:pt>
                <c:pt idx="78">
                  <c:v>2.1468253968253901</c:v>
                </c:pt>
                <c:pt idx="79">
                  <c:v>2.1567460317460299</c:v>
                </c:pt>
                <c:pt idx="80">
                  <c:v>2.1666666666666599</c:v>
                </c:pt>
                <c:pt idx="81">
                  <c:v>2.1865079365079301</c:v>
                </c:pt>
                <c:pt idx="82">
                  <c:v>2.1964285714285698</c:v>
                </c:pt>
                <c:pt idx="83">
                  <c:v>2.2162698412698401</c:v>
                </c:pt>
                <c:pt idx="84">
                  <c:v>2.2261904761904701</c:v>
                </c:pt>
                <c:pt idx="85">
                  <c:v>2.2460317460317398</c:v>
                </c:pt>
                <c:pt idx="86">
                  <c:v>2.25595238095238</c:v>
                </c:pt>
                <c:pt idx="87">
                  <c:v>2.26587301587301</c:v>
                </c:pt>
                <c:pt idx="88">
                  <c:v>2.2857142857142798</c:v>
                </c:pt>
                <c:pt idx="89">
                  <c:v>2.29563492063492</c:v>
                </c:pt>
                <c:pt idx="90">
                  <c:v>2.3154761904761898</c:v>
                </c:pt>
                <c:pt idx="91">
                  <c:v>2.3253968253968198</c:v>
                </c:pt>
                <c:pt idx="92">
                  <c:v>2.33531746031746</c:v>
                </c:pt>
                <c:pt idx="93">
                  <c:v>2.34523809523809</c:v>
                </c:pt>
                <c:pt idx="94">
                  <c:v>2.3551587301587298</c:v>
                </c:pt>
                <c:pt idx="95">
                  <c:v>2.3650793650793598</c:v>
                </c:pt>
                <c:pt idx="96">
                  <c:v>2.375</c:v>
                </c:pt>
                <c:pt idx="97">
                  <c:v>2.39484126984126</c:v>
                </c:pt>
                <c:pt idx="98">
                  <c:v>2.4047619047619002</c:v>
                </c:pt>
                <c:pt idx="99">
                  <c:v>2.4146825396825302</c:v>
                </c:pt>
                <c:pt idx="100">
                  <c:v>2.42460317460317</c:v>
                </c:pt>
                <c:pt idx="101">
                  <c:v>2.4345238095238</c:v>
                </c:pt>
                <c:pt idx="102">
                  <c:v>2.4444444444444402</c:v>
                </c:pt>
                <c:pt idx="103">
                  <c:v>2.4543650793650702</c:v>
                </c:pt>
                <c:pt idx="104">
                  <c:v>2.46428571428571</c:v>
                </c:pt>
                <c:pt idx="105">
                  <c:v>2.47420634920634</c:v>
                </c:pt>
                <c:pt idx="106">
                  <c:v>2.4841269841269802</c:v>
                </c:pt>
                <c:pt idx="107">
                  <c:v>2.4940476190476102</c:v>
                </c:pt>
                <c:pt idx="108">
                  <c:v>2.5</c:v>
                </c:pt>
                <c:pt idx="109">
                  <c:v>2.5099999999999998</c:v>
                </c:pt>
                <c:pt idx="110">
                  <c:v>2.5238095238095202</c:v>
                </c:pt>
              </c:numCache>
            </c:numRef>
          </c:val>
          <c:smooth val="1"/>
          <c:extLst>
            <c:ext xmlns:c16="http://schemas.microsoft.com/office/drawing/2014/chart" uri="{C3380CC4-5D6E-409C-BE32-E72D297353CC}">
              <c16:uniqueId val="{00000001-5DE6-43A3-BF28-0971345FB855}"/>
            </c:ext>
          </c:extLst>
        </c:ser>
        <c:ser>
          <c:idx val="2"/>
          <c:order val="2"/>
          <c:tx>
            <c:strRef>
              <c:f>Sheet1!$D$1</c:f>
              <c:strCache>
                <c:ptCount val="1"/>
                <c:pt idx="0">
                  <c:v>2030 targets only</c:v>
                </c:pt>
              </c:strCache>
            </c:strRef>
          </c:tx>
          <c:spPr>
            <a:ln w="12700" cap="rnd">
              <a:solidFill>
                <a:schemeClr val="accent3"/>
              </a:solidFill>
              <a:round/>
            </a:ln>
            <a:effectLst/>
          </c:spPr>
          <c:marker>
            <c:symbol val="none"/>
          </c:marker>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Sheet1!$D$2:$D$112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pt idx="34">
                  <c:v>1.3333333333333299</c:v>
                </c:pt>
                <c:pt idx="35">
                  <c:v>1.3630952380952299</c:v>
                </c:pt>
                <c:pt idx="36">
                  <c:v>1.3829365079364999</c:v>
                </c:pt>
                <c:pt idx="37">
                  <c:v>1.4027777777777699</c:v>
                </c:pt>
                <c:pt idx="38">
                  <c:v>1.4325396825396799</c:v>
                </c:pt>
                <c:pt idx="39">
                  <c:v>1.4523809523809501</c:v>
                </c:pt>
                <c:pt idx="40">
                  <c:v>1.4722222222222201</c:v>
                </c:pt>
                <c:pt idx="41">
                  <c:v>1.5019841269841201</c:v>
                </c:pt>
                <c:pt idx="42">
                  <c:v>1.5218253968253901</c:v>
                </c:pt>
                <c:pt idx="43">
                  <c:v>1.5515873015873001</c:v>
                </c:pt>
                <c:pt idx="44">
                  <c:v>1.5615079365079301</c:v>
                </c:pt>
                <c:pt idx="45">
                  <c:v>1.5912698412698401</c:v>
                </c:pt>
                <c:pt idx="46">
                  <c:v>1.6111111111111101</c:v>
                </c:pt>
                <c:pt idx="47">
                  <c:v>1.64087301587301</c:v>
                </c:pt>
                <c:pt idx="48">
                  <c:v>1.66071428571428</c:v>
                </c:pt>
                <c:pt idx="49">
                  <c:v>1.68055555555555</c:v>
                </c:pt>
                <c:pt idx="50">
                  <c:v>1.70039682539682</c:v>
                </c:pt>
                <c:pt idx="51">
                  <c:v>1.71031746031746</c:v>
                </c:pt>
                <c:pt idx="52">
                  <c:v>1.73015873015873</c:v>
                </c:pt>
                <c:pt idx="53">
                  <c:v>1.74007936507936</c:v>
                </c:pt>
                <c:pt idx="54">
                  <c:v>1.75992063492063</c:v>
                </c:pt>
                <c:pt idx="55">
                  <c:v>1.76984126984126</c:v>
                </c:pt>
                <c:pt idx="56">
                  <c:v>1.79960317460317</c:v>
                </c:pt>
                <c:pt idx="57">
                  <c:v>1.82936507936507</c:v>
                </c:pt>
                <c:pt idx="58">
                  <c:v>1.83928571428571</c:v>
                </c:pt>
                <c:pt idx="59">
                  <c:v>1.85912698412698</c:v>
                </c:pt>
                <c:pt idx="60">
                  <c:v>1.87896825396825</c:v>
                </c:pt>
                <c:pt idx="61">
                  <c:v>1.88888888888888</c:v>
                </c:pt>
                <c:pt idx="62">
                  <c:v>1.90873015873015</c:v>
                </c:pt>
                <c:pt idx="63">
                  <c:v>1.9285714285714199</c:v>
                </c:pt>
                <c:pt idx="64">
                  <c:v>1.9583333333333299</c:v>
                </c:pt>
                <c:pt idx="65">
                  <c:v>1.9781746031745999</c:v>
                </c:pt>
                <c:pt idx="66">
                  <c:v>1.9980158730158699</c:v>
                </c:pt>
                <c:pt idx="67">
                  <c:v>2.0178571428571401</c:v>
                </c:pt>
                <c:pt idx="68">
                  <c:v>2.0277777777777701</c:v>
                </c:pt>
                <c:pt idx="69">
                  <c:v>2.0376984126984099</c:v>
                </c:pt>
                <c:pt idx="70">
                  <c:v>2.0674603174603101</c:v>
                </c:pt>
                <c:pt idx="71">
                  <c:v>2.0773809523809499</c:v>
                </c:pt>
                <c:pt idx="72">
                  <c:v>2.0972222222222201</c:v>
                </c:pt>
                <c:pt idx="73">
                  <c:v>2.1071428571428501</c:v>
                </c:pt>
                <c:pt idx="74">
                  <c:v>2.1269841269841199</c:v>
                </c:pt>
                <c:pt idx="75">
                  <c:v>2.1468253968253901</c:v>
                </c:pt>
                <c:pt idx="76">
                  <c:v>2.1567460317460299</c:v>
                </c:pt>
                <c:pt idx="77">
                  <c:v>2.1666666666666599</c:v>
                </c:pt>
                <c:pt idx="78">
                  <c:v>2.1865079365079301</c:v>
                </c:pt>
                <c:pt idx="79">
                  <c:v>2.2063492063491998</c:v>
                </c:pt>
                <c:pt idx="80">
                  <c:v>2.2162698412698401</c:v>
                </c:pt>
                <c:pt idx="81">
                  <c:v>2.2361111111111098</c:v>
                </c:pt>
                <c:pt idx="82">
                  <c:v>2.2460317460317398</c:v>
                </c:pt>
                <c:pt idx="83">
                  <c:v>2.26587301587301</c:v>
                </c:pt>
                <c:pt idx="84">
                  <c:v>2.2857142857142798</c:v>
                </c:pt>
                <c:pt idx="85">
                  <c:v>2.30555555555555</c:v>
                </c:pt>
                <c:pt idx="86">
                  <c:v>2.3154761904761898</c:v>
                </c:pt>
                <c:pt idx="87">
                  <c:v>2.33531746031746</c:v>
                </c:pt>
                <c:pt idx="88">
                  <c:v>2.34523809523809</c:v>
                </c:pt>
                <c:pt idx="89">
                  <c:v>2.3551587301587298</c:v>
                </c:pt>
                <c:pt idx="90">
                  <c:v>2.375</c:v>
                </c:pt>
                <c:pt idx="91">
                  <c:v>2.39484126984126</c:v>
                </c:pt>
                <c:pt idx="92">
                  <c:v>2.4047619047619002</c:v>
                </c:pt>
                <c:pt idx="93">
                  <c:v>2.4146825396825302</c:v>
                </c:pt>
                <c:pt idx="94">
                  <c:v>2.4345238095238</c:v>
                </c:pt>
                <c:pt idx="95">
                  <c:v>2.4444444444444402</c:v>
                </c:pt>
                <c:pt idx="96">
                  <c:v>2.4543650793650702</c:v>
                </c:pt>
                <c:pt idx="97">
                  <c:v>2.46428571428571</c:v>
                </c:pt>
                <c:pt idx="98">
                  <c:v>2.47420634920634</c:v>
                </c:pt>
                <c:pt idx="99">
                  <c:v>2.4940476190476102</c:v>
                </c:pt>
                <c:pt idx="100">
                  <c:v>2.50396825396825</c:v>
                </c:pt>
                <c:pt idx="101">
                  <c:v>2.51388888888888</c:v>
                </c:pt>
                <c:pt idx="102">
                  <c:v>2.5238095238095202</c:v>
                </c:pt>
                <c:pt idx="103">
                  <c:v>2.5436507936507899</c:v>
                </c:pt>
                <c:pt idx="104">
                  <c:v>2.5436507936507899</c:v>
                </c:pt>
                <c:pt idx="105">
                  <c:v>2.5634920634920602</c:v>
                </c:pt>
                <c:pt idx="106">
                  <c:v>2.5734126984126902</c:v>
                </c:pt>
                <c:pt idx="107">
                  <c:v>2.5932539682539599</c:v>
                </c:pt>
                <c:pt idx="108">
                  <c:v>2.5932539682539599</c:v>
                </c:pt>
                <c:pt idx="109">
                  <c:v>2.6130952380952301</c:v>
                </c:pt>
                <c:pt idx="110">
                  <c:v>2.63</c:v>
                </c:pt>
              </c:numCache>
            </c:numRef>
          </c:val>
          <c:smooth val="1"/>
          <c:extLst>
            <c:ext xmlns:c16="http://schemas.microsoft.com/office/drawing/2014/chart" uri="{C3380CC4-5D6E-409C-BE32-E72D297353CC}">
              <c16:uniqueId val="{00000002-5DE6-43A3-BF28-0971345FB855}"/>
            </c:ext>
          </c:extLst>
        </c:ser>
        <c:ser>
          <c:idx val="3"/>
          <c:order val="3"/>
          <c:tx>
            <c:strRef>
              <c:f>Sheet1!$E$1</c:f>
              <c:strCache>
                <c:ptCount val="1"/>
                <c:pt idx="0">
                  <c:v>Pledges &amp; targets</c:v>
                </c:pt>
              </c:strCache>
            </c:strRef>
          </c:tx>
          <c:spPr>
            <a:ln w="12700" cap="rnd">
              <a:solidFill>
                <a:schemeClr val="accent4"/>
              </a:solidFill>
              <a:round/>
            </a:ln>
            <a:effectLst/>
          </c:spPr>
          <c:marker>
            <c:symbol val="none"/>
          </c:marker>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Sheet1!$E$2:$E$112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pt idx="34">
                  <c:v>1.3333333333333299</c:v>
                </c:pt>
                <c:pt idx="35">
                  <c:v>1.3630952380952299</c:v>
                </c:pt>
                <c:pt idx="36">
                  <c:v>1.3829365079364999</c:v>
                </c:pt>
                <c:pt idx="37">
                  <c:v>1.4027777777777699</c:v>
                </c:pt>
                <c:pt idx="38">
                  <c:v>1.4325396825396799</c:v>
                </c:pt>
                <c:pt idx="39">
                  <c:v>1.4523809523809501</c:v>
                </c:pt>
                <c:pt idx="40">
                  <c:v>1.4722222222222201</c:v>
                </c:pt>
                <c:pt idx="41">
                  <c:v>1.5019841269841201</c:v>
                </c:pt>
                <c:pt idx="42">
                  <c:v>1.5218253968253901</c:v>
                </c:pt>
                <c:pt idx="43">
                  <c:v>1.5515873015873001</c:v>
                </c:pt>
                <c:pt idx="44">
                  <c:v>1.5615079365079301</c:v>
                </c:pt>
                <c:pt idx="45">
                  <c:v>1.5912698412698401</c:v>
                </c:pt>
                <c:pt idx="46">
                  <c:v>1.6111111111111101</c:v>
                </c:pt>
                <c:pt idx="47">
                  <c:v>1.64087301587301</c:v>
                </c:pt>
                <c:pt idx="48">
                  <c:v>1.66071428571428</c:v>
                </c:pt>
                <c:pt idx="49">
                  <c:v>1.68055555555555</c:v>
                </c:pt>
                <c:pt idx="50">
                  <c:v>1.70039682539682</c:v>
                </c:pt>
                <c:pt idx="51">
                  <c:v>1.71031746031746</c:v>
                </c:pt>
                <c:pt idx="52">
                  <c:v>1.73015873015873</c:v>
                </c:pt>
                <c:pt idx="53">
                  <c:v>1.74007936507936</c:v>
                </c:pt>
                <c:pt idx="54">
                  <c:v>1.75992063492063</c:v>
                </c:pt>
                <c:pt idx="55">
                  <c:v>1.7797619047619</c:v>
                </c:pt>
                <c:pt idx="56">
                  <c:v>1.79960317460317</c:v>
                </c:pt>
                <c:pt idx="57">
                  <c:v>1.8095238095238</c:v>
                </c:pt>
                <c:pt idx="58">
                  <c:v>1.81944444444444</c:v>
                </c:pt>
                <c:pt idx="59">
                  <c:v>1.83928571428571</c:v>
                </c:pt>
                <c:pt idx="60">
                  <c:v>1.84920634920634</c:v>
                </c:pt>
                <c:pt idx="61">
                  <c:v>1.85912698412698</c:v>
                </c:pt>
                <c:pt idx="62">
                  <c:v>1.86904761904761</c:v>
                </c:pt>
                <c:pt idx="63">
                  <c:v>1.87896825396825</c:v>
                </c:pt>
                <c:pt idx="64">
                  <c:v>1.87896825396825</c:v>
                </c:pt>
                <c:pt idx="65">
                  <c:v>1.88888888888888</c:v>
                </c:pt>
                <c:pt idx="66">
                  <c:v>1.89880952380952</c:v>
                </c:pt>
                <c:pt idx="67">
                  <c:v>1.90873015873015</c:v>
                </c:pt>
                <c:pt idx="68">
                  <c:v>1.9186507936507899</c:v>
                </c:pt>
                <c:pt idx="69">
                  <c:v>1.9186507936507899</c:v>
                </c:pt>
                <c:pt idx="70">
                  <c:v>1.9285714285714199</c:v>
                </c:pt>
                <c:pt idx="71">
                  <c:v>1.9384920634920599</c:v>
                </c:pt>
                <c:pt idx="72">
                  <c:v>1.9484126984126899</c:v>
                </c:pt>
                <c:pt idx="73">
                  <c:v>1.9583333333333299</c:v>
                </c:pt>
                <c:pt idx="74">
                  <c:v>1.9682539682539599</c:v>
                </c:pt>
                <c:pt idx="75">
                  <c:v>1.9682539682539599</c:v>
                </c:pt>
                <c:pt idx="76">
                  <c:v>1.9781746031745999</c:v>
                </c:pt>
                <c:pt idx="77">
                  <c:v>1.9880952380952299</c:v>
                </c:pt>
                <c:pt idx="78">
                  <c:v>1.9880952380952299</c:v>
                </c:pt>
                <c:pt idx="79">
                  <c:v>1.9980158730158699</c:v>
                </c:pt>
                <c:pt idx="80">
                  <c:v>2.0079365079364999</c:v>
                </c:pt>
                <c:pt idx="81">
                  <c:v>2.0079365079364999</c:v>
                </c:pt>
                <c:pt idx="82">
                  <c:v>2.0178571428571401</c:v>
                </c:pt>
                <c:pt idx="83">
                  <c:v>2.0178571428571401</c:v>
                </c:pt>
                <c:pt idx="84">
                  <c:v>2.0277777777777701</c:v>
                </c:pt>
                <c:pt idx="85">
                  <c:v>2.0277777777777701</c:v>
                </c:pt>
                <c:pt idx="86">
                  <c:v>2.0277777777777701</c:v>
                </c:pt>
                <c:pt idx="87">
                  <c:v>2.0376984126984099</c:v>
                </c:pt>
                <c:pt idx="88">
                  <c:v>2.0476190476190399</c:v>
                </c:pt>
                <c:pt idx="89">
                  <c:v>2.0476190476190399</c:v>
                </c:pt>
                <c:pt idx="90">
                  <c:v>2.0476190476190399</c:v>
                </c:pt>
                <c:pt idx="91">
                  <c:v>2.0476190476190399</c:v>
                </c:pt>
                <c:pt idx="92">
                  <c:v>2.0575396825396801</c:v>
                </c:pt>
                <c:pt idx="93">
                  <c:v>2.0674603174603101</c:v>
                </c:pt>
                <c:pt idx="94">
                  <c:v>2.0674603174603101</c:v>
                </c:pt>
                <c:pt idx="95">
                  <c:v>2.0773809523809499</c:v>
                </c:pt>
                <c:pt idx="96">
                  <c:v>2.0873015873015799</c:v>
                </c:pt>
                <c:pt idx="97">
                  <c:v>2.0873015873015799</c:v>
                </c:pt>
                <c:pt idx="98">
                  <c:v>2.0873015873015799</c:v>
                </c:pt>
                <c:pt idx="99">
                  <c:v>2.0873015873015799</c:v>
                </c:pt>
                <c:pt idx="100">
                  <c:v>2.0972222222222201</c:v>
                </c:pt>
                <c:pt idx="101">
                  <c:v>2.0972222222222201</c:v>
                </c:pt>
                <c:pt idx="102">
                  <c:v>2.0972222222222201</c:v>
                </c:pt>
                <c:pt idx="103">
                  <c:v>2.1071428571428501</c:v>
                </c:pt>
                <c:pt idx="104">
                  <c:v>2.1170634920634899</c:v>
                </c:pt>
                <c:pt idx="105">
                  <c:v>2.1170634920634899</c:v>
                </c:pt>
                <c:pt idx="106">
                  <c:v>2.1170634920634899</c:v>
                </c:pt>
                <c:pt idx="107">
                  <c:v>2.1170634920634899</c:v>
                </c:pt>
                <c:pt idx="108">
                  <c:v>2.1269841269841199</c:v>
                </c:pt>
                <c:pt idx="109">
                  <c:v>2.1269841269841199</c:v>
                </c:pt>
                <c:pt idx="110">
                  <c:v>2.1369047619047601</c:v>
                </c:pt>
              </c:numCache>
            </c:numRef>
          </c:val>
          <c:smooth val="1"/>
          <c:extLst>
            <c:ext xmlns:c16="http://schemas.microsoft.com/office/drawing/2014/chart" uri="{C3380CC4-5D6E-409C-BE32-E72D297353CC}">
              <c16:uniqueId val="{00000003-5DE6-43A3-BF28-0971345FB855}"/>
            </c:ext>
          </c:extLst>
        </c:ser>
        <c:ser>
          <c:idx val="4"/>
          <c:order val="4"/>
          <c:tx>
            <c:strRef>
              <c:f>Sheet1!$F$1</c:f>
              <c:strCache>
                <c:ptCount val="1"/>
                <c:pt idx="0">
                  <c:v>Optimistic scenario2</c:v>
                </c:pt>
              </c:strCache>
            </c:strRef>
          </c:tx>
          <c:spPr>
            <a:ln w="12700" cap="rnd">
              <a:solidFill>
                <a:schemeClr val="bg2"/>
              </a:solidFill>
              <a:round/>
            </a:ln>
            <a:effectLst/>
          </c:spPr>
          <c:marker>
            <c:symbol val="none"/>
          </c:marker>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Sheet1!$F$2:$F$112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pt idx="34">
                  <c:v>1.3333333333333299</c:v>
                </c:pt>
                <c:pt idx="35">
                  <c:v>1.3630952380952299</c:v>
                </c:pt>
                <c:pt idx="36">
                  <c:v>1.3829365079364999</c:v>
                </c:pt>
                <c:pt idx="37">
                  <c:v>1.4027777777777699</c:v>
                </c:pt>
                <c:pt idx="38">
                  <c:v>1.4325396825396799</c:v>
                </c:pt>
                <c:pt idx="39">
                  <c:v>1.4523809523809501</c:v>
                </c:pt>
                <c:pt idx="40">
                  <c:v>1.4722222222222201</c:v>
                </c:pt>
                <c:pt idx="41">
                  <c:v>1.5019841269841201</c:v>
                </c:pt>
                <c:pt idx="42">
                  <c:v>1.5218253968253901</c:v>
                </c:pt>
                <c:pt idx="43">
                  <c:v>1.5515873015873001</c:v>
                </c:pt>
                <c:pt idx="44">
                  <c:v>1.5615079365079301</c:v>
                </c:pt>
                <c:pt idx="45">
                  <c:v>1.5912698412698401</c:v>
                </c:pt>
                <c:pt idx="46">
                  <c:v>1.6111111111111101</c:v>
                </c:pt>
                <c:pt idx="47">
                  <c:v>1.64087301587301</c:v>
                </c:pt>
                <c:pt idx="48">
                  <c:v>1.66071428571428</c:v>
                </c:pt>
                <c:pt idx="49">
                  <c:v>1.68055555555555</c:v>
                </c:pt>
                <c:pt idx="50">
                  <c:v>1.70039682539682</c:v>
                </c:pt>
                <c:pt idx="51">
                  <c:v>1.71031746031746</c:v>
                </c:pt>
                <c:pt idx="52">
                  <c:v>1.73015873015873</c:v>
                </c:pt>
                <c:pt idx="53">
                  <c:v>1.74007936507936</c:v>
                </c:pt>
                <c:pt idx="54">
                  <c:v>1.74999999999999</c:v>
                </c:pt>
                <c:pt idx="55">
                  <c:v>1.76984126984126</c:v>
                </c:pt>
                <c:pt idx="56">
                  <c:v>1.7797619047619</c:v>
                </c:pt>
                <c:pt idx="57">
                  <c:v>1.78968253968253</c:v>
                </c:pt>
                <c:pt idx="58">
                  <c:v>1.79960317460317</c:v>
                </c:pt>
                <c:pt idx="59">
                  <c:v>1.81944444444444</c:v>
                </c:pt>
                <c:pt idx="60">
                  <c:v>1.82936507936507</c:v>
                </c:pt>
                <c:pt idx="61">
                  <c:v>1.83928571428571</c:v>
                </c:pt>
                <c:pt idx="62">
                  <c:v>1.83928571428571</c:v>
                </c:pt>
                <c:pt idx="63">
                  <c:v>1.84920634920634</c:v>
                </c:pt>
                <c:pt idx="64">
                  <c:v>1.84920634920634</c:v>
                </c:pt>
                <c:pt idx="65">
                  <c:v>1.84920634920634</c:v>
                </c:pt>
                <c:pt idx="66">
                  <c:v>1.85912698412698</c:v>
                </c:pt>
                <c:pt idx="67">
                  <c:v>1.85912698412698</c:v>
                </c:pt>
                <c:pt idx="68">
                  <c:v>1.86904761904761</c:v>
                </c:pt>
                <c:pt idx="69">
                  <c:v>1.86904761904761</c:v>
                </c:pt>
                <c:pt idx="70">
                  <c:v>1.87896825396825</c:v>
                </c:pt>
                <c:pt idx="71">
                  <c:v>1.87896825396825</c:v>
                </c:pt>
                <c:pt idx="72">
                  <c:v>1.87896825396825</c:v>
                </c:pt>
                <c:pt idx="73">
                  <c:v>1.87896825396825</c:v>
                </c:pt>
                <c:pt idx="74">
                  <c:v>1.87896825396825</c:v>
                </c:pt>
                <c:pt idx="75">
                  <c:v>1.88888888888888</c:v>
                </c:pt>
                <c:pt idx="76">
                  <c:v>1.88888888888888</c:v>
                </c:pt>
                <c:pt idx="77">
                  <c:v>1.88888888888888</c:v>
                </c:pt>
                <c:pt idx="78">
                  <c:v>1.88888888888888</c:v>
                </c:pt>
                <c:pt idx="79">
                  <c:v>1.89880952380952</c:v>
                </c:pt>
                <c:pt idx="80">
                  <c:v>1.89880952380952</c:v>
                </c:pt>
                <c:pt idx="81">
                  <c:v>1.89880952380952</c:v>
                </c:pt>
                <c:pt idx="82">
                  <c:v>1.89880952380952</c:v>
                </c:pt>
                <c:pt idx="83">
                  <c:v>1.89880952380952</c:v>
                </c:pt>
                <c:pt idx="84">
                  <c:v>1.89880952380952</c:v>
                </c:pt>
                <c:pt idx="85">
                  <c:v>1.89880952380952</c:v>
                </c:pt>
                <c:pt idx="86">
                  <c:v>1.89880952380952</c:v>
                </c:pt>
                <c:pt idx="87">
                  <c:v>1.89880952380952</c:v>
                </c:pt>
                <c:pt idx="88">
                  <c:v>1.89880952380952</c:v>
                </c:pt>
                <c:pt idx="89">
                  <c:v>1.89880952380952</c:v>
                </c:pt>
                <c:pt idx="90">
                  <c:v>1.89880952380952</c:v>
                </c:pt>
                <c:pt idx="91">
                  <c:v>1.89880952380952</c:v>
                </c:pt>
                <c:pt idx="92">
                  <c:v>1.89880952380952</c:v>
                </c:pt>
                <c:pt idx="93">
                  <c:v>1.89880952380952</c:v>
                </c:pt>
                <c:pt idx="94">
                  <c:v>1.89880952380952</c:v>
                </c:pt>
                <c:pt idx="95">
                  <c:v>1.89880952380952</c:v>
                </c:pt>
                <c:pt idx="96">
                  <c:v>1.89880952380952</c:v>
                </c:pt>
                <c:pt idx="97">
                  <c:v>1.89880952380952</c:v>
                </c:pt>
                <c:pt idx="98">
                  <c:v>1.89880952380952</c:v>
                </c:pt>
                <c:pt idx="99">
                  <c:v>1.89880952380952</c:v>
                </c:pt>
                <c:pt idx="100">
                  <c:v>1.89880952380952</c:v>
                </c:pt>
                <c:pt idx="101">
                  <c:v>1.89880952380952</c:v>
                </c:pt>
                <c:pt idx="102">
                  <c:v>1.89880952380952</c:v>
                </c:pt>
                <c:pt idx="103">
                  <c:v>1.89880952380952</c:v>
                </c:pt>
                <c:pt idx="104">
                  <c:v>1.89880952380952</c:v>
                </c:pt>
                <c:pt idx="105">
                  <c:v>1.89880952380952</c:v>
                </c:pt>
                <c:pt idx="106">
                  <c:v>1.89880952380952</c:v>
                </c:pt>
                <c:pt idx="107">
                  <c:v>1.89880952380952</c:v>
                </c:pt>
                <c:pt idx="108">
                  <c:v>1.89880952380952</c:v>
                </c:pt>
                <c:pt idx="109">
                  <c:v>1.89880952380952</c:v>
                </c:pt>
                <c:pt idx="110">
                  <c:v>1.9</c:v>
                </c:pt>
              </c:numCache>
            </c:numRef>
          </c:val>
          <c:smooth val="1"/>
          <c:extLst>
            <c:ext xmlns:c16="http://schemas.microsoft.com/office/drawing/2014/chart" uri="{C3380CC4-5D6E-409C-BE32-E72D297353CC}">
              <c16:uniqueId val="{00000004-5DE6-43A3-BF28-0971345FB855}"/>
            </c:ext>
          </c:extLst>
        </c:ser>
        <c:ser>
          <c:idx val="5"/>
          <c:order val="5"/>
          <c:tx>
            <c:strRef>
              <c:f>Sheet1!$G$1</c:f>
              <c:strCache>
                <c:ptCount val="1"/>
                <c:pt idx="0">
                  <c:v>Compatible2</c:v>
                </c:pt>
              </c:strCache>
            </c:strRef>
          </c:tx>
          <c:spPr>
            <a:ln w="12700" cap="rnd">
              <a:solidFill>
                <a:schemeClr val="accent2"/>
              </a:solidFill>
              <a:round/>
            </a:ln>
            <a:effectLst/>
          </c:spPr>
          <c:marker>
            <c:symbol val="none"/>
          </c:marker>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Sheet1!$G$2:$G$112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pt idx="34">
                  <c:v>1.3333333333333299</c:v>
                </c:pt>
                <c:pt idx="35">
                  <c:v>1.3630952380952299</c:v>
                </c:pt>
                <c:pt idx="36">
                  <c:v>1.3829365079364999</c:v>
                </c:pt>
                <c:pt idx="37">
                  <c:v>1.4027777777777699</c:v>
                </c:pt>
                <c:pt idx="38">
                  <c:v>1.4325396825396799</c:v>
                </c:pt>
                <c:pt idx="39">
                  <c:v>1.4523809523809501</c:v>
                </c:pt>
                <c:pt idx="40">
                  <c:v>1.4722222222222201</c:v>
                </c:pt>
                <c:pt idx="41">
                  <c:v>1.4722222222222201</c:v>
                </c:pt>
                <c:pt idx="42">
                  <c:v>1.4821428571428501</c:v>
                </c:pt>
                <c:pt idx="43">
                  <c:v>1.4920634920634901</c:v>
                </c:pt>
                <c:pt idx="44">
                  <c:v>1.5019841269841201</c:v>
                </c:pt>
                <c:pt idx="45">
                  <c:v>1.5019841269841201</c:v>
                </c:pt>
                <c:pt idx="46">
                  <c:v>1.5119047619047601</c:v>
                </c:pt>
                <c:pt idx="47">
                  <c:v>1.5218253968253901</c:v>
                </c:pt>
                <c:pt idx="48">
                  <c:v>1.5317460317460301</c:v>
                </c:pt>
                <c:pt idx="49">
                  <c:v>1.5416666666666601</c:v>
                </c:pt>
                <c:pt idx="50">
                  <c:v>1.5416666666666601</c:v>
                </c:pt>
                <c:pt idx="51">
                  <c:v>1.5416666666666601</c:v>
                </c:pt>
                <c:pt idx="52">
                  <c:v>1.5416666666666601</c:v>
                </c:pt>
                <c:pt idx="53">
                  <c:v>1.5416666666666601</c:v>
                </c:pt>
                <c:pt idx="54">
                  <c:v>1.5416666666666601</c:v>
                </c:pt>
                <c:pt idx="55">
                  <c:v>1.5416666666666601</c:v>
                </c:pt>
                <c:pt idx="56">
                  <c:v>1.5416666666666601</c:v>
                </c:pt>
                <c:pt idx="57">
                  <c:v>1.5416666666666601</c:v>
                </c:pt>
                <c:pt idx="58">
                  <c:v>1.5416666666666601</c:v>
                </c:pt>
                <c:pt idx="59">
                  <c:v>1.5416666666666601</c:v>
                </c:pt>
                <c:pt idx="60">
                  <c:v>1.5416666666666601</c:v>
                </c:pt>
                <c:pt idx="61">
                  <c:v>1.5416666666666601</c:v>
                </c:pt>
                <c:pt idx="62">
                  <c:v>1.5317460317460301</c:v>
                </c:pt>
                <c:pt idx="63">
                  <c:v>1.5317460317460301</c:v>
                </c:pt>
                <c:pt idx="64">
                  <c:v>1.5317460317460301</c:v>
                </c:pt>
                <c:pt idx="65">
                  <c:v>1.5218253968253901</c:v>
                </c:pt>
                <c:pt idx="66">
                  <c:v>1.5218253968253901</c:v>
                </c:pt>
                <c:pt idx="67">
                  <c:v>1.5218253968253901</c:v>
                </c:pt>
                <c:pt idx="68">
                  <c:v>1.5218253968253901</c:v>
                </c:pt>
                <c:pt idx="69">
                  <c:v>1.5119047619047601</c:v>
                </c:pt>
                <c:pt idx="70">
                  <c:v>1.5119047619047601</c:v>
                </c:pt>
                <c:pt idx="71">
                  <c:v>1.5119047619047601</c:v>
                </c:pt>
                <c:pt idx="72">
                  <c:v>1.5019841269841201</c:v>
                </c:pt>
                <c:pt idx="73">
                  <c:v>1.5019841269841201</c:v>
                </c:pt>
                <c:pt idx="74">
                  <c:v>1.5019841269841201</c:v>
                </c:pt>
                <c:pt idx="75">
                  <c:v>1.5019841269841201</c:v>
                </c:pt>
                <c:pt idx="76">
                  <c:v>1.4920634920634901</c:v>
                </c:pt>
                <c:pt idx="77">
                  <c:v>1.4920634920634901</c:v>
                </c:pt>
                <c:pt idx="78">
                  <c:v>1.4920634920634901</c:v>
                </c:pt>
                <c:pt idx="79">
                  <c:v>1.4821428571428501</c:v>
                </c:pt>
                <c:pt idx="80">
                  <c:v>1.4821428571428501</c:v>
                </c:pt>
                <c:pt idx="81">
                  <c:v>1.4821428571428501</c:v>
                </c:pt>
                <c:pt idx="82">
                  <c:v>1.4722222222222201</c:v>
                </c:pt>
                <c:pt idx="83">
                  <c:v>1.4623015873015801</c:v>
                </c:pt>
                <c:pt idx="84">
                  <c:v>1.4623015873015801</c:v>
                </c:pt>
                <c:pt idx="85">
                  <c:v>1.4523809523809501</c:v>
                </c:pt>
                <c:pt idx="86">
                  <c:v>1.4523809523809501</c:v>
                </c:pt>
                <c:pt idx="87">
                  <c:v>1.4424603174603099</c:v>
                </c:pt>
                <c:pt idx="88">
                  <c:v>1.4424603174603099</c:v>
                </c:pt>
                <c:pt idx="89">
                  <c:v>1.4325396825396799</c:v>
                </c:pt>
                <c:pt idx="90">
                  <c:v>1.4325396825396799</c:v>
                </c:pt>
                <c:pt idx="91">
                  <c:v>1.4226190476190399</c:v>
                </c:pt>
                <c:pt idx="92">
                  <c:v>1.4226190476190399</c:v>
                </c:pt>
                <c:pt idx="93">
                  <c:v>1.4126984126984099</c:v>
                </c:pt>
                <c:pt idx="94">
                  <c:v>1.4126984126984099</c:v>
                </c:pt>
                <c:pt idx="95">
                  <c:v>1.4027777777777699</c:v>
                </c:pt>
                <c:pt idx="96">
                  <c:v>1.4027777777777699</c:v>
                </c:pt>
                <c:pt idx="97">
                  <c:v>1.4027777777777699</c:v>
                </c:pt>
                <c:pt idx="98">
                  <c:v>1.3928571428571399</c:v>
                </c:pt>
                <c:pt idx="99">
                  <c:v>1.3829365079364999</c:v>
                </c:pt>
                <c:pt idx="100">
                  <c:v>1.3829365079364999</c:v>
                </c:pt>
                <c:pt idx="101">
                  <c:v>1.3730158730158699</c:v>
                </c:pt>
                <c:pt idx="102">
                  <c:v>1.3730158730158699</c:v>
                </c:pt>
                <c:pt idx="103">
                  <c:v>1.3730158730158699</c:v>
                </c:pt>
                <c:pt idx="104">
                  <c:v>1.3630952380952299</c:v>
                </c:pt>
                <c:pt idx="105">
                  <c:v>1.3531746031745999</c:v>
                </c:pt>
                <c:pt idx="106">
                  <c:v>1.3432539682539599</c:v>
                </c:pt>
                <c:pt idx="107">
                  <c:v>1.3432539682539599</c:v>
                </c:pt>
                <c:pt idx="108">
                  <c:v>1.3432539682539599</c:v>
                </c:pt>
                <c:pt idx="109">
                  <c:v>1.3333333333333299</c:v>
                </c:pt>
                <c:pt idx="110">
                  <c:v>1.3234126984126899</c:v>
                </c:pt>
              </c:numCache>
            </c:numRef>
          </c:val>
          <c:smooth val="1"/>
          <c:extLst>
            <c:ext xmlns:c16="http://schemas.microsoft.com/office/drawing/2014/chart" uri="{C3380CC4-5D6E-409C-BE32-E72D297353CC}">
              <c16:uniqueId val="{00000005-5DE6-43A3-BF28-0971345FB855}"/>
            </c:ext>
          </c:extLst>
        </c:ser>
        <c:ser>
          <c:idx val="6"/>
          <c:order val="6"/>
          <c:tx>
            <c:strRef>
              <c:f>Sheet1!$H$1</c:f>
              <c:strCache>
                <c:ptCount val="1"/>
                <c:pt idx="0">
                  <c:v>Historical</c:v>
                </c:pt>
              </c:strCache>
            </c:strRef>
          </c:tx>
          <c:spPr>
            <a:ln w="19050" cap="rnd">
              <a:solidFill>
                <a:schemeClr val="tx2"/>
              </a:solidFill>
              <a:round/>
            </a:ln>
            <a:effectLst/>
          </c:spPr>
          <c:marker>
            <c:symbol val="circle"/>
            <c:size val="5"/>
            <c:spPr>
              <a:solidFill>
                <a:schemeClr val="accent1">
                  <a:lumMod val="60000"/>
                </a:schemeClr>
              </a:solidFill>
              <a:ln w="9525">
                <a:solidFill>
                  <a:schemeClr val="tx2"/>
                </a:solidFill>
              </a:ln>
              <a:effectLst/>
            </c:spPr>
          </c:marker>
          <c:dPt>
            <c:idx val="0"/>
            <c:marker>
              <c:symbol val="none"/>
            </c:marker>
            <c:bubble3D val="0"/>
            <c:extLst>
              <c:ext xmlns:c16="http://schemas.microsoft.com/office/drawing/2014/chart" uri="{C3380CC4-5D6E-409C-BE32-E72D297353CC}">
                <c16:uniqueId val="{00000006-5DE6-43A3-BF28-0971345FB855}"/>
              </c:ext>
            </c:extLst>
          </c:dPt>
          <c:dPt>
            <c:idx val="1"/>
            <c:marker>
              <c:symbol val="none"/>
            </c:marker>
            <c:bubble3D val="0"/>
            <c:extLst>
              <c:ext xmlns:c16="http://schemas.microsoft.com/office/drawing/2014/chart" uri="{C3380CC4-5D6E-409C-BE32-E72D297353CC}">
                <c16:uniqueId val="{00000007-5DE6-43A3-BF28-0971345FB855}"/>
              </c:ext>
            </c:extLst>
          </c:dPt>
          <c:dPt>
            <c:idx val="2"/>
            <c:marker>
              <c:symbol val="none"/>
            </c:marker>
            <c:bubble3D val="0"/>
            <c:extLst>
              <c:ext xmlns:c16="http://schemas.microsoft.com/office/drawing/2014/chart" uri="{C3380CC4-5D6E-409C-BE32-E72D297353CC}">
                <c16:uniqueId val="{00000008-5DE6-43A3-BF28-0971345FB855}"/>
              </c:ext>
            </c:extLst>
          </c:dPt>
          <c:dPt>
            <c:idx val="3"/>
            <c:marker>
              <c:symbol val="none"/>
            </c:marker>
            <c:bubble3D val="0"/>
            <c:extLst>
              <c:ext xmlns:c16="http://schemas.microsoft.com/office/drawing/2014/chart" uri="{C3380CC4-5D6E-409C-BE32-E72D297353CC}">
                <c16:uniqueId val="{00000009-5DE6-43A3-BF28-0971345FB855}"/>
              </c:ext>
            </c:extLst>
          </c:dPt>
          <c:dPt>
            <c:idx val="4"/>
            <c:marker>
              <c:symbol val="none"/>
            </c:marker>
            <c:bubble3D val="0"/>
            <c:extLst>
              <c:ext xmlns:c16="http://schemas.microsoft.com/office/drawing/2014/chart" uri="{C3380CC4-5D6E-409C-BE32-E72D297353CC}">
                <c16:uniqueId val="{0000000A-5DE6-43A3-BF28-0971345FB855}"/>
              </c:ext>
            </c:extLst>
          </c:dPt>
          <c:dPt>
            <c:idx val="5"/>
            <c:marker>
              <c:symbol val="none"/>
            </c:marker>
            <c:bubble3D val="0"/>
            <c:extLst>
              <c:ext xmlns:c16="http://schemas.microsoft.com/office/drawing/2014/chart" uri="{C3380CC4-5D6E-409C-BE32-E72D297353CC}">
                <c16:uniqueId val="{0000000B-5DE6-43A3-BF28-0971345FB855}"/>
              </c:ext>
            </c:extLst>
          </c:dPt>
          <c:dPt>
            <c:idx val="6"/>
            <c:marker>
              <c:symbol val="none"/>
            </c:marker>
            <c:bubble3D val="0"/>
            <c:extLst>
              <c:ext xmlns:c16="http://schemas.microsoft.com/office/drawing/2014/chart" uri="{C3380CC4-5D6E-409C-BE32-E72D297353CC}">
                <c16:uniqueId val="{0000000C-5DE6-43A3-BF28-0971345FB855}"/>
              </c:ext>
            </c:extLst>
          </c:dPt>
          <c:dPt>
            <c:idx val="7"/>
            <c:marker>
              <c:symbol val="none"/>
            </c:marker>
            <c:bubble3D val="0"/>
            <c:extLst>
              <c:ext xmlns:c16="http://schemas.microsoft.com/office/drawing/2014/chart" uri="{C3380CC4-5D6E-409C-BE32-E72D297353CC}">
                <c16:uniqueId val="{0000000D-5DE6-43A3-BF28-0971345FB855}"/>
              </c:ext>
            </c:extLst>
          </c:dPt>
          <c:dPt>
            <c:idx val="8"/>
            <c:marker>
              <c:symbol val="none"/>
            </c:marker>
            <c:bubble3D val="0"/>
            <c:extLst>
              <c:ext xmlns:c16="http://schemas.microsoft.com/office/drawing/2014/chart" uri="{C3380CC4-5D6E-409C-BE32-E72D297353CC}">
                <c16:uniqueId val="{0000000E-5DE6-43A3-BF28-0971345FB855}"/>
              </c:ext>
            </c:extLst>
          </c:dPt>
          <c:dPt>
            <c:idx val="9"/>
            <c:marker>
              <c:symbol val="none"/>
            </c:marker>
            <c:bubble3D val="0"/>
            <c:extLst>
              <c:ext xmlns:c16="http://schemas.microsoft.com/office/drawing/2014/chart" uri="{C3380CC4-5D6E-409C-BE32-E72D297353CC}">
                <c16:uniqueId val="{0000000F-5DE6-43A3-BF28-0971345FB855}"/>
              </c:ext>
            </c:extLst>
          </c:dPt>
          <c:dPt>
            <c:idx val="10"/>
            <c:marker>
              <c:symbol val="none"/>
            </c:marker>
            <c:bubble3D val="0"/>
            <c:extLst>
              <c:ext xmlns:c16="http://schemas.microsoft.com/office/drawing/2014/chart" uri="{C3380CC4-5D6E-409C-BE32-E72D297353CC}">
                <c16:uniqueId val="{00000010-5DE6-43A3-BF28-0971345FB855}"/>
              </c:ext>
            </c:extLst>
          </c:dPt>
          <c:dPt>
            <c:idx val="11"/>
            <c:marker>
              <c:symbol val="none"/>
            </c:marker>
            <c:bubble3D val="0"/>
            <c:extLst>
              <c:ext xmlns:c16="http://schemas.microsoft.com/office/drawing/2014/chart" uri="{C3380CC4-5D6E-409C-BE32-E72D297353CC}">
                <c16:uniqueId val="{00000011-5DE6-43A3-BF28-0971345FB855}"/>
              </c:ext>
            </c:extLst>
          </c:dPt>
          <c:dPt>
            <c:idx val="12"/>
            <c:marker>
              <c:symbol val="none"/>
            </c:marker>
            <c:bubble3D val="0"/>
            <c:extLst>
              <c:ext xmlns:c16="http://schemas.microsoft.com/office/drawing/2014/chart" uri="{C3380CC4-5D6E-409C-BE32-E72D297353CC}">
                <c16:uniqueId val="{00000012-5DE6-43A3-BF28-0971345FB855}"/>
              </c:ext>
            </c:extLst>
          </c:dPt>
          <c:dPt>
            <c:idx val="13"/>
            <c:marker>
              <c:symbol val="none"/>
            </c:marker>
            <c:bubble3D val="0"/>
            <c:extLst>
              <c:ext xmlns:c16="http://schemas.microsoft.com/office/drawing/2014/chart" uri="{C3380CC4-5D6E-409C-BE32-E72D297353CC}">
                <c16:uniqueId val="{00000013-5DE6-43A3-BF28-0971345FB855}"/>
              </c:ext>
            </c:extLst>
          </c:dPt>
          <c:dPt>
            <c:idx val="14"/>
            <c:marker>
              <c:symbol val="none"/>
            </c:marker>
            <c:bubble3D val="0"/>
            <c:extLst>
              <c:ext xmlns:c16="http://schemas.microsoft.com/office/drawing/2014/chart" uri="{C3380CC4-5D6E-409C-BE32-E72D297353CC}">
                <c16:uniqueId val="{00000014-5DE6-43A3-BF28-0971345FB855}"/>
              </c:ext>
            </c:extLst>
          </c:dPt>
          <c:dPt>
            <c:idx val="15"/>
            <c:marker>
              <c:symbol val="none"/>
            </c:marker>
            <c:bubble3D val="0"/>
            <c:extLst>
              <c:ext xmlns:c16="http://schemas.microsoft.com/office/drawing/2014/chart" uri="{C3380CC4-5D6E-409C-BE32-E72D297353CC}">
                <c16:uniqueId val="{00000015-5DE6-43A3-BF28-0971345FB855}"/>
              </c:ext>
            </c:extLst>
          </c:dPt>
          <c:dPt>
            <c:idx val="16"/>
            <c:marker>
              <c:symbol val="none"/>
            </c:marker>
            <c:bubble3D val="0"/>
            <c:extLst>
              <c:ext xmlns:c16="http://schemas.microsoft.com/office/drawing/2014/chart" uri="{C3380CC4-5D6E-409C-BE32-E72D297353CC}">
                <c16:uniqueId val="{00000016-5DE6-43A3-BF28-0971345FB855}"/>
              </c:ext>
            </c:extLst>
          </c:dPt>
          <c:dPt>
            <c:idx val="17"/>
            <c:marker>
              <c:symbol val="none"/>
            </c:marker>
            <c:bubble3D val="0"/>
            <c:extLst>
              <c:ext xmlns:c16="http://schemas.microsoft.com/office/drawing/2014/chart" uri="{C3380CC4-5D6E-409C-BE32-E72D297353CC}">
                <c16:uniqueId val="{00000017-5DE6-43A3-BF28-0971345FB855}"/>
              </c:ext>
            </c:extLst>
          </c:dPt>
          <c:dPt>
            <c:idx val="18"/>
            <c:marker>
              <c:symbol val="none"/>
            </c:marker>
            <c:bubble3D val="0"/>
            <c:extLst>
              <c:ext xmlns:c16="http://schemas.microsoft.com/office/drawing/2014/chart" uri="{C3380CC4-5D6E-409C-BE32-E72D297353CC}">
                <c16:uniqueId val="{00000018-5DE6-43A3-BF28-0971345FB855}"/>
              </c:ext>
            </c:extLst>
          </c:dPt>
          <c:dPt>
            <c:idx val="19"/>
            <c:marker>
              <c:symbol val="none"/>
            </c:marker>
            <c:bubble3D val="0"/>
            <c:extLst>
              <c:ext xmlns:c16="http://schemas.microsoft.com/office/drawing/2014/chart" uri="{C3380CC4-5D6E-409C-BE32-E72D297353CC}">
                <c16:uniqueId val="{00000019-5DE6-43A3-BF28-0971345FB855}"/>
              </c:ext>
            </c:extLst>
          </c:dPt>
          <c:dPt>
            <c:idx val="20"/>
            <c:marker>
              <c:symbol val="none"/>
            </c:marker>
            <c:bubble3D val="0"/>
            <c:extLst>
              <c:ext xmlns:c16="http://schemas.microsoft.com/office/drawing/2014/chart" uri="{C3380CC4-5D6E-409C-BE32-E72D297353CC}">
                <c16:uniqueId val="{0000001A-5DE6-43A3-BF28-0971345FB855}"/>
              </c:ext>
            </c:extLst>
          </c:dPt>
          <c:dPt>
            <c:idx val="21"/>
            <c:marker>
              <c:symbol val="none"/>
            </c:marker>
            <c:bubble3D val="0"/>
            <c:extLst>
              <c:ext xmlns:c16="http://schemas.microsoft.com/office/drawing/2014/chart" uri="{C3380CC4-5D6E-409C-BE32-E72D297353CC}">
                <c16:uniqueId val="{0000001B-5DE6-43A3-BF28-0971345FB855}"/>
              </c:ext>
            </c:extLst>
          </c:dPt>
          <c:dPt>
            <c:idx val="22"/>
            <c:marker>
              <c:symbol val="none"/>
            </c:marker>
            <c:bubble3D val="0"/>
            <c:extLst>
              <c:ext xmlns:c16="http://schemas.microsoft.com/office/drawing/2014/chart" uri="{C3380CC4-5D6E-409C-BE32-E72D297353CC}">
                <c16:uniqueId val="{0000001C-5DE6-43A3-BF28-0971345FB855}"/>
              </c:ext>
            </c:extLst>
          </c:dPt>
          <c:dPt>
            <c:idx val="23"/>
            <c:marker>
              <c:symbol val="none"/>
            </c:marker>
            <c:bubble3D val="0"/>
            <c:extLst>
              <c:ext xmlns:c16="http://schemas.microsoft.com/office/drawing/2014/chart" uri="{C3380CC4-5D6E-409C-BE32-E72D297353CC}">
                <c16:uniqueId val="{0000001D-5DE6-43A3-BF28-0971345FB855}"/>
              </c:ext>
            </c:extLst>
          </c:dPt>
          <c:dPt>
            <c:idx val="24"/>
            <c:marker>
              <c:symbol val="none"/>
            </c:marker>
            <c:bubble3D val="0"/>
            <c:extLst>
              <c:ext xmlns:c16="http://schemas.microsoft.com/office/drawing/2014/chart" uri="{C3380CC4-5D6E-409C-BE32-E72D297353CC}">
                <c16:uniqueId val="{0000001E-5DE6-43A3-BF28-0971345FB855}"/>
              </c:ext>
            </c:extLst>
          </c:dPt>
          <c:dPt>
            <c:idx val="25"/>
            <c:marker>
              <c:symbol val="none"/>
            </c:marker>
            <c:bubble3D val="0"/>
            <c:extLst>
              <c:ext xmlns:c16="http://schemas.microsoft.com/office/drawing/2014/chart" uri="{C3380CC4-5D6E-409C-BE32-E72D297353CC}">
                <c16:uniqueId val="{0000001F-5DE6-43A3-BF28-0971345FB855}"/>
              </c:ext>
            </c:extLst>
          </c:dPt>
          <c:dPt>
            <c:idx val="26"/>
            <c:marker>
              <c:symbol val="none"/>
            </c:marker>
            <c:bubble3D val="0"/>
            <c:extLst>
              <c:ext xmlns:c16="http://schemas.microsoft.com/office/drawing/2014/chart" uri="{C3380CC4-5D6E-409C-BE32-E72D297353CC}">
                <c16:uniqueId val="{00000020-5DE6-43A3-BF28-0971345FB855}"/>
              </c:ext>
            </c:extLst>
          </c:dPt>
          <c:dPt>
            <c:idx val="27"/>
            <c:marker>
              <c:symbol val="none"/>
            </c:marker>
            <c:bubble3D val="0"/>
            <c:extLst>
              <c:ext xmlns:c16="http://schemas.microsoft.com/office/drawing/2014/chart" uri="{C3380CC4-5D6E-409C-BE32-E72D297353CC}">
                <c16:uniqueId val="{00000021-5DE6-43A3-BF28-0971345FB855}"/>
              </c:ext>
            </c:extLst>
          </c:dPt>
          <c:dPt>
            <c:idx val="28"/>
            <c:marker>
              <c:symbol val="none"/>
            </c:marker>
            <c:bubble3D val="0"/>
            <c:extLst>
              <c:ext xmlns:c16="http://schemas.microsoft.com/office/drawing/2014/chart" uri="{C3380CC4-5D6E-409C-BE32-E72D297353CC}">
                <c16:uniqueId val="{00000022-5DE6-43A3-BF28-0971345FB855}"/>
              </c:ext>
            </c:extLst>
          </c:dPt>
          <c:dPt>
            <c:idx val="29"/>
            <c:marker>
              <c:symbol val="none"/>
            </c:marker>
            <c:bubble3D val="0"/>
            <c:extLst>
              <c:ext xmlns:c16="http://schemas.microsoft.com/office/drawing/2014/chart" uri="{C3380CC4-5D6E-409C-BE32-E72D297353CC}">
                <c16:uniqueId val="{00000023-5DE6-43A3-BF28-0971345FB855}"/>
              </c:ext>
            </c:extLst>
          </c:dPt>
          <c:dPt>
            <c:idx val="30"/>
            <c:marker>
              <c:symbol val="none"/>
            </c:marker>
            <c:bubble3D val="0"/>
            <c:extLst>
              <c:ext xmlns:c16="http://schemas.microsoft.com/office/drawing/2014/chart" uri="{C3380CC4-5D6E-409C-BE32-E72D297353CC}">
                <c16:uniqueId val="{00000024-5DE6-43A3-BF28-0971345FB855}"/>
              </c:ext>
            </c:extLst>
          </c:dPt>
          <c:dPt>
            <c:idx val="31"/>
            <c:marker>
              <c:symbol val="none"/>
            </c:marker>
            <c:bubble3D val="0"/>
            <c:extLst>
              <c:ext xmlns:c16="http://schemas.microsoft.com/office/drawing/2014/chart" uri="{C3380CC4-5D6E-409C-BE32-E72D297353CC}">
                <c16:uniqueId val="{00000025-5DE6-43A3-BF28-0971345FB855}"/>
              </c:ext>
            </c:extLst>
          </c:dPt>
          <c:dPt>
            <c:idx val="32"/>
            <c:marker>
              <c:symbol val="none"/>
            </c:marker>
            <c:bubble3D val="0"/>
            <c:extLst>
              <c:ext xmlns:c16="http://schemas.microsoft.com/office/drawing/2014/chart" uri="{C3380CC4-5D6E-409C-BE32-E72D297353CC}">
                <c16:uniqueId val="{00000026-5DE6-43A3-BF28-0971345FB855}"/>
              </c:ext>
            </c:extLst>
          </c:dPt>
          <c:dPt>
            <c:idx val="33"/>
            <c:marker>
              <c:symbol val="circle"/>
              <c:size val="5"/>
              <c:spPr>
                <a:solidFill>
                  <a:schemeClr val="tx2"/>
                </a:solidFill>
                <a:ln w="9525">
                  <a:noFill/>
                </a:ln>
                <a:effectLst/>
              </c:spPr>
            </c:marker>
            <c:bubble3D val="0"/>
            <c:extLst>
              <c:ext xmlns:c16="http://schemas.microsoft.com/office/drawing/2014/chart" uri="{C3380CC4-5D6E-409C-BE32-E72D297353CC}">
                <c16:uniqueId val="{00000027-5DE6-43A3-BF28-0971345FB855}"/>
              </c:ext>
            </c:extLst>
          </c:dPt>
          <c:cat>
            <c:numRef>
              <c:f>Sheet1!$A$2:$A$112</c:f>
              <c:numCache>
                <c:formatCode>yyyy/mm/dd;@</c:formatCode>
                <c:ptCount val="111"/>
                <c:pt idx="0">
                  <c:v>32874</c:v>
                </c:pt>
                <c:pt idx="1">
                  <c:v>33402</c:v>
                </c:pt>
                <c:pt idx="2">
                  <c:v>33604</c:v>
                </c:pt>
                <c:pt idx="3">
                  <c:v>33970</c:v>
                </c:pt>
                <c:pt idx="4">
                  <c:v>34335</c:v>
                </c:pt>
                <c:pt idx="5">
                  <c:v>34700</c:v>
                </c:pt>
                <c:pt idx="6">
                  <c:v>35065</c:v>
                </c:pt>
                <c:pt idx="7">
                  <c:v>35431</c:v>
                </c:pt>
                <c:pt idx="8">
                  <c:v>35796</c:v>
                </c:pt>
                <c:pt idx="9">
                  <c:v>36161</c:v>
                </c:pt>
                <c:pt idx="10">
                  <c:v>36526</c:v>
                </c:pt>
                <c:pt idx="11">
                  <c:v>36892</c:v>
                </c:pt>
                <c:pt idx="12">
                  <c:v>37257</c:v>
                </c:pt>
                <c:pt idx="13">
                  <c:v>37622</c:v>
                </c:pt>
                <c:pt idx="14">
                  <c:v>37987</c:v>
                </c:pt>
                <c:pt idx="15">
                  <c:v>38353</c:v>
                </c:pt>
                <c:pt idx="16">
                  <c:v>38718</c:v>
                </c:pt>
                <c:pt idx="17">
                  <c:v>39083</c:v>
                </c:pt>
                <c:pt idx="18">
                  <c:v>39448</c:v>
                </c:pt>
                <c:pt idx="19">
                  <c:v>39814</c:v>
                </c:pt>
                <c:pt idx="20">
                  <c:v>40179</c:v>
                </c:pt>
                <c:pt idx="21">
                  <c:v>40544</c:v>
                </c:pt>
                <c:pt idx="22">
                  <c:v>40909</c:v>
                </c:pt>
                <c:pt idx="23">
                  <c:v>41275</c:v>
                </c:pt>
                <c:pt idx="24">
                  <c:v>41640</c:v>
                </c:pt>
                <c:pt idx="25">
                  <c:v>42005</c:v>
                </c:pt>
                <c:pt idx="26">
                  <c:v>42370</c:v>
                </c:pt>
                <c:pt idx="27">
                  <c:v>42736</c:v>
                </c:pt>
                <c:pt idx="28">
                  <c:v>43101</c:v>
                </c:pt>
                <c:pt idx="29">
                  <c:v>43466</c:v>
                </c:pt>
                <c:pt idx="30">
                  <c:v>43831</c:v>
                </c:pt>
                <c:pt idx="31">
                  <c:v>44197</c:v>
                </c:pt>
                <c:pt idx="32">
                  <c:v>44562</c:v>
                </c:pt>
                <c:pt idx="33">
                  <c:v>44927</c:v>
                </c:pt>
                <c:pt idx="34">
                  <c:v>45292</c:v>
                </c:pt>
                <c:pt idx="35">
                  <c:v>45658</c:v>
                </c:pt>
                <c:pt idx="36">
                  <c:v>46023</c:v>
                </c:pt>
                <c:pt idx="37">
                  <c:v>46388</c:v>
                </c:pt>
                <c:pt idx="38">
                  <c:v>46753</c:v>
                </c:pt>
                <c:pt idx="39">
                  <c:v>47119</c:v>
                </c:pt>
                <c:pt idx="40">
                  <c:v>47484</c:v>
                </c:pt>
                <c:pt idx="41">
                  <c:v>47849</c:v>
                </c:pt>
                <c:pt idx="42">
                  <c:v>48214</c:v>
                </c:pt>
                <c:pt idx="43">
                  <c:v>48580</c:v>
                </c:pt>
                <c:pt idx="44">
                  <c:v>48945</c:v>
                </c:pt>
                <c:pt idx="45">
                  <c:v>49310</c:v>
                </c:pt>
                <c:pt idx="46">
                  <c:v>49675</c:v>
                </c:pt>
                <c:pt idx="47">
                  <c:v>50041</c:v>
                </c:pt>
                <c:pt idx="48">
                  <c:v>50406</c:v>
                </c:pt>
                <c:pt idx="49">
                  <c:v>50771</c:v>
                </c:pt>
                <c:pt idx="50">
                  <c:v>51136</c:v>
                </c:pt>
                <c:pt idx="51">
                  <c:v>51502</c:v>
                </c:pt>
                <c:pt idx="52">
                  <c:v>51867</c:v>
                </c:pt>
                <c:pt idx="53">
                  <c:v>52232</c:v>
                </c:pt>
                <c:pt idx="54">
                  <c:v>52597</c:v>
                </c:pt>
                <c:pt idx="55">
                  <c:v>52963</c:v>
                </c:pt>
                <c:pt idx="56">
                  <c:v>53328</c:v>
                </c:pt>
                <c:pt idx="57">
                  <c:v>53693</c:v>
                </c:pt>
                <c:pt idx="58">
                  <c:v>54058</c:v>
                </c:pt>
                <c:pt idx="59">
                  <c:v>54424</c:v>
                </c:pt>
                <c:pt idx="60">
                  <c:v>54789</c:v>
                </c:pt>
                <c:pt idx="61">
                  <c:v>55154</c:v>
                </c:pt>
                <c:pt idx="62">
                  <c:v>55519</c:v>
                </c:pt>
                <c:pt idx="63">
                  <c:v>55885</c:v>
                </c:pt>
                <c:pt idx="64">
                  <c:v>56250</c:v>
                </c:pt>
                <c:pt idx="65">
                  <c:v>56615</c:v>
                </c:pt>
                <c:pt idx="66">
                  <c:v>56980</c:v>
                </c:pt>
                <c:pt idx="67">
                  <c:v>57346</c:v>
                </c:pt>
                <c:pt idx="68">
                  <c:v>57711</c:v>
                </c:pt>
                <c:pt idx="69">
                  <c:v>58076</c:v>
                </c:pt>
                <c:pt idx="70">
                  <c:v>58441</c:v>
                </c:pt>
                <c:pt idx="71">
                  <c:v>58807</c:v>
                </c:pt>
                <c:pt idx="72">
                  <c:v>59172</c:v>
                </c:pt>
                <c:pt idx="73">
                  <c:v>59537</c:v>
                </c:pt>
                <c:pt idx="74">
                  <c:v>59902</c:v>
                </c:pt>
                <c:pt idx="75">
                  <c:v>60268</c:v>
                </c:pt>
                <c:pt idx="76">
                  <c:v>60633</c:v>
                </c:pt>
                <c:pt idx="77">
                  <c:v>60998</c:v>
                </c:pt>
                <c:pt idx="78">
                  <c:v>61363</c:v>
                </c:pt>
                <c:pt idx="79">
                  <c:v>61729</c:v>
                </c:pt>
                <c:pt idx="80">
                  <c:v>62094</c:v>
                </c:pt>
                <c:pt idx="81">
                  <c:v>62459</c:v>
                </c:pt>
                <c:pt idx="82">
                  <c:v>62824</c:v>
                </c:pt>
                <c:pt idx="83">
                  <c:v>63190</c:v>
                </c:pt>
                <c:pt idx="84">
                  <c:v>63555</c:v>
                </c:pt>
                <c:pt idx="85">
                  <c:v>63920</c:v>
                </c:pt>
                <c:pt idx="86">
                  <c:v>64285</c:v>
                </c:pt>
                <c:pt idx="87">
                  <c:v>64651</c:v>
                </c:pt>
                <c:pt idx="88">
                  <c:v>65016</c:v>
                </c:pt>
                <c:pt idx="89">
                  <c:v>65381</c:v>
                </c:pt>
                <c:pt idx="90">
                  <c:v>65746</c:v>
                </c:pt>
                <c:pt idx="91">
                  <c:v>66112</c:v>
                </c:pt>
                <c:pt idx="92">
                  <c:v>66477</c:v>
                </c:pt>
                <c:pt idx="93">
                  <c:v>66842</c:v>
                </c:pt>
                <c:pt idx="94">
                  <c:v>67207</c:v>
                </c:pt>
                <c:pt idx="95">
                  <c:v>67573</c:v>
                </c:pt>
                <c:pt idx="96">
                  <c:v>67938</c:v>
                </c:pt>
                <c:pt idx="97">
                  <c:v>68303</c:v>
                </c:pt>
                <c:pt idx="98">
                  <c:v>68668</c:v>
                </c:pt>
                <c:pt idx="99">
                  <c:v>69034</c:v>
                </c:pt>
                <c:pt idx="100">
                  <c:v>69399</c:v>
                </c:pt>
                <c:pt idx="101">
                  <c:v>69764</c:v>
                </c:pt>
                <c:pt idx="102">
                  <c:v>70129</c:v>
                </c:pt>
                <c:pt idx="103">
                  <c:v>70495</c:v>
                </c:pt>
                <c:pt idx="104">
                  <c:v>70860</c:v>
                </c:pt>
                <c:pt idx="105">
                  <c:v>71225</c:v>
                </c:pt>
                <c:pt idx="106">
                  <c:v>71590</c:v>
                </c:pt>
                <c:pt idx="107">
                  <c:v>71956</c:v>
                </c:pt>
                <c:pt idx="108">
                  <c:v>72321</c:v>
                </c:pt>
                <c:pt idx="109">
                  <c:v>72686</c:v>
                </c:pt>
                <c:pt idx="110">
                  <c:v>73051</c:v>
                </c:pt>
              </c:numCache>
            </c:numRef>
          </c:cat>
          <c:val>
            <c:numRef>
              <c:f>Sheet1!$H$2:$H$112</c:f>
              <c:numCache>
                <c:formatCode>0.0</c:formatCode>
                <c:ptCount val="111"/>
                <c:pt idx="0">
                  <c:v>0.62896825396825295</c:v>
                </c:pt>
                <c:pt idx="1">
                  <c:v>0.64880952380952295</c:v>
                </c:pt>
                <c:pt idx="2">
                  <c:v>0.65873015873015806</c:v>
                </c:pt>
                <c:pt idx="3">
                  <c:v>0.67857142857142805</c:v>
                </c:pt>
                <c:pt idx="4">
                  <c:v>0.68849206349206304</c:v>
                </c:pt>
                <c:pt idx="5">
                  <c:v>0.70833333333333304</c:v>
                </c:pt>
                <c:pt idx="6">
                  <c:v>0.71825396825396703</c:v>
                </c:pt>
                <c:pt idx="7">
                  <c:v>0.72817460317460203</c:v>
                </c:pt>
                <c:pt idx="8">
                  <c:v>0.74801587301587302</c:v>
                </c:pt>
                <c:pt idx="9">
                  <c:v>0.75793650793650802</c:v>
                </c:pt>
                <c:pt idx="10">
                  <c:v>0.77777777777777701</c:v>
                </c:pt>
                <c:pt idx="11">
                  <c:v>0.79761904761904701</c:v>
                </c:pt>
                <c:pt idx="12">
                  <c:v>0.817460317460317</c:v>
                </c:pt>
                <c:pt idx="13">
                  <c:v>0.84722222222222199</c:v>
                </c:pt>
                <c:pt idx="14">
                  <c:v>0.86706349206349198</c:v>
                </c:pt>
                <c:pt idx="15">
                  <c:v>0.88690476190476097</c:v>
                </c:pt>
                <c:pt idx="16">
                  <c:v>0.91666666666666596</c:v>
                </c:pt>
                <c:pt idx="17">
                  <c:v>0.93650793650793596</c:v>
                </c:pt>
                <c:pt idx="18">
                  <c:v>0.95634920634920595</c:v>
                </c:pt>
                <c:pt idx="19">
                  <c:v>0.98611111111111005</c:v>
                </c:pt>
                <c:pt idx="20">
                  <c:v>1.00595238095238</c:v>
                </c:pt>
                <c:pt idx="21">
                  <c:v>1.02579365079365</c:v>
                </c:pt>
                <c:pt idx="22">
                  <c:v>1.05555555555555</c:v>
                </c:pt>
                <c:pt idx="23">
                  <c:v>1.07539682539682</c:v>
                </c:pt>
                <c:pt idx="24">
                  <c:v>1.09523809523809</c:v>
                </c:pt>
                <c:pt idx="25">
                  <c:v>1.12499999999999</c:v>
                </c:pt>
                <c:pt idx="26">
                  <c:v>1.1547619047619</c:v>
                </c:pt>
                <c:pt idx="27">
                  <c:v>1.17460317460317</c:v>
                </c:pt>
                <c:pt idx="28">
                  <c:v>1.20436507936507</c:v>
                </c:pt>
                <c:pt idx="29">
                  <c:v>1.22420634920634</c:v>
                </c:pt>
                <c:pt idx="30">
                  <c:v>1.24404761904761</c:v>
                </c:pt>
                <c:pt idx="31">
                  <c:v>1.26388888888888</c:v>
                </c:pt>
                <c:pt idx="32">
                  <c:v>1.2936507936507899</c:v>
                </c:pt>
                <c:pt idx="33">
                  <c:v>1.3134920634920599</c:v>
                </c:pt>
              </c:numCache>
            </c:numRef>
          </c:val>
          <c:smooth val="1"/>
          <c:extLst>
            <c:ext xmlns:c16="http://schemas.microsoft.com/office/drawing/2014/chart" uri="{C3380CC4-5D6E-409C-BE32-E72D297353CC}">
              <c16:uniqueId val="{00000028-5DE6-43A3-BF28-0971345FB855}"/>
            </c:ext>
          </c:extLst>
        </c:ser>
        <c:dLbls>
          <c:showLegendKey val="0"/>
          <c:showVal val="0"/>
          <c:showCatName val="0"/>
          <c:showSerName val="0"/>
          <c:showPercent val="0"/>
          <c:showBubbleSize val="0"/>
        </c:dLbls>
        <c:smooth val="0"/>
        <c:axId val="1276328256"/>
        <c:axId val="1276329216"/>
      </c:lineChart>
      <c:dateAx>
        <c:axId val="1276328256"/>
        <c:scaling>
          <c:orientation val="minMax"/>
          <c:min val="32874"/>
        </c:scaling>
        <c:delete val="0"/>
        <c:axPos val="b"/>
        <c:numFmt formatCode="yyyy" sourceLinked="0"/>
        <c:majorTickMark val="none"/>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276329216"/>
        <c:crosses val="autoZero"/>
        <c:auto val="1"/>
        <c:lblOffset val="100"/>
        <c:baseTimeUnit val="months"/>
        <c:majorUnit val="10"/>
        <c:majorTimeUnit val="years"/>
      </c:dateAx>
      <c:valAx>
        <c:axId val="1276329216"/>
        <c:scaling>
          <c:orientation val="minMax"/>
          <c:max val="3"/>
          <c:min val="0.5"/>
        </c:scaling>
        <c:delete val="0"/>
        <c:axPos val="l"/>
        <c:majorGridlines>
          <c:spPr>
            <a:ln w="6350" cap="flat" cmpd="sng" algn="ctr">
              <a:solidFill>
                <a:schemeClr val="tx2">
                  <a:alpha val="30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12763282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Mental Health as % of claims by amount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'By SI'!$W$13</c:f>
              <c:strCache>
                <c:ptCount val="1"/>
                <c:pt idx="0">
                  <c:v>Retail DI</c:v>
                </c:pt>
              </c:strCache>
            </c:strRef>
          </c:tx>
          <c:spPr>
            <a:ln w="28575" cap="rnd">
              <a:solidFill>
                <a:schemeClr val="accent1"/>
              </a:solidFill>
              <a:round/>
            </a:ln>
            <a:effectLst/>
          </c:spPr>
          <c:marker>
            <c:symbol val="none"/>
          </c:marker>
          <c:cat>
            <c:strRef>
              <c:f>'By SI'!$X$10:$AD$10</c:f>
              <c:strCache>
                <c:ptCount val="7"/>
                <c:pt idx="0">
                  <c:v>2022H2</c:v>
                </c:pt>
                <c:pt idx="1">
                  <c:v>2023H1</c:v>
                </c:pt>
                <c:pt idx="2">
                  <c:v>2023H2</c:v>
                </c:pt>
                <c:pt idx="3">
                  <c:v>2024H1</c:v>
                </c:pt>
                <c:pt idx="4">
                  <c:v>2024H2</c:v>
                </c:pt>
                <c:pt idx="5">
                  <c:v>2025H1</c:v>
                </c:pt>
                <c:pt idx="6">
                  <c:v>2025H2</c:v>
                </c:pt>
              </c:strCache>
            </c:strRef>
          </c:cat>
          <c:val>
            <c:numRef>
              <c:f>'By SI'!$X$13:$AD$13</c:f>
              <c:numCache>
                <c:formatCode>0%</c:formatCode>
                <c:ptCount val="7"/>
                <c:pt idx="0">
                  <c:v>0.16887419033023618</c:v>
                </c:pt>
                <c:pt idx="1">
                  <c:v>0.14363287168096389</c:v>
                </c:pt>
                <c:pt idx="2">
                  <c:v>0.16428119057568896</c:v>
                </c:pt>
                <c:pt idx="3">
                  <c:v>0.15869803726895323</c:v>
                </c:pt>
                <c:pt idx="4">
                  <c:v>0.20204264294199803</c:v>
                </c:pt>
                <c:pt idx="5">
                  <c:v>0.18405342524507162</c:v>
                </c:pt>
                <c:pt idx="6">
                  <c:v>0.19884017749393382</c:v>
                </c:pt>
              </c:numCache>
            </c:numRef>
          </c:val>
          <c:smooth val="0"/>
          <c:extLst>
            <c:ext xmlns:c16="http://schemas.microsoft.com/office/drawing/2014/chart" uri="{C3380CC4-5D6E-409C-BE32-E72D297353CC}">
              <c16:uniqueId val="{00000000-8693-47FB-B4F8-0BC33ACA1865}"/>
            </c:ext>
          </c:extLst>
        </c:ser>
        <c:ser>
          <c:idx val="1"/>
          <c:order val="1"/>
          <c:tx>
            <c:strRef>
              <c:f>'By SI'!$W$14</c:f>
              <c:strCache>
                <c:ptCount val="1"/>
                <c:pt idx="0">
                  <c:v>Group DI / GSC</c:v>
                </c:pt>
              </c:strCache>
            </c:strRef>
          </c:tx>
          <c:spPr>
            <a:ln w="28575" cap="rnd">
              <a:solidFill>
                <a:schemeClr val="accent2"/>
              </a:solidFill>
              <a:round/>
            </a:ln>
            <a:effectLst/>
          </c:spPr>
          <c:marker>
            <c:symbol val="none"/>
          </c:marker>
          <c:cat>
            <c:strRef>
              <c:f>'By SI'!$X$10:$AD$10</c:f>
              <c:strCache>
                <c:ptCount val="7"/>
                <c:pt idx="0">
                  <c:v>2022H2</c:v>
                </c:pt>
                <c:pt idx="1">
                  <c:v>2023H1</c:v>
                </c:pt>
                <c:pt idx="2">
                  <c:v>2023H2</c:v>
                </c:pt>
                <c:pt idx="3">
                  <c:v>2024H1</c:v>
                </c:pt>
                <c:pt idx="4">
                  <c:v>2024H2</c:v>
                </c:pt>
                <c:pt idx="5">
                  <c:v>2025H1</c:v>
                </c:pt>
                <c:pt idx="6">
                  <c:v>2025H2</c:v>
                </c:pt>
              </c:strCache>
            </c:strRef>
          </c:cat>
          <c:val>
            <c:numRef>
              <c:f>'By SI'!$X$14:$AD$14</c:f>
              <c:numCache>
                <c:formatCode>0%</c:formatCode>
                <c:ptCount val="7"/>
                <c:pt idx="0">
                  <c:v>0.27404474235016357</c:v>
                </c:pt>
                <c:pt idx="1">
                  <c:v>0.2985574381062579</c:v>
                </c:pt>
                <c:pt idx="2">
                  <c:v>0.30774398001320019</c:v>
                </c:pt>
                <c:pt idx="3">
                  <c:v>0.3401989320300276</c:v>
                </c:pt>
                <c:pt idx="4">
                  <c:v>0.32911176033342238</c:v>
                </c:pt>
                <c:pt idx="5">
                  <c:v>0.3519490729764358</c:v>
                </c:pt>
              </c:numCache>
            </c:numRef>
          </c:val>
          <c:smooth val="0"/>
          <c:extLst>
            <c:ext xmlns:c16="http://schemas.microsoft.com/office/drawing/2014/chart" uri="{C3380CC4-5D6E-409C-BE32-E72D297353CC}">
              <c16:uniqueId val="{00000001-8693-47FB-B4F8-0BC33ACA1865}"/>
            </c:ext>
          </c:extLst>
        </c:ser>
        <c:dLbls>
          <c:showLegendKey val="0"/>
          <c:showVal val="0"/>
          <c:showCatName val="0"/>
          <c:showSerName val="0"/>
          <c:showPercent val="0"/>
          <c:showBubbleSize val="0"/>
        </c:dLbls>
        <c:smooth val="0"/>
        <c:axId val="597090608"/>
        <c:axId val="1498368192"/>
      </c:lineChart>
      <c:catAx>
        <c:axId val="59709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8368192"/>
        <c:crosses val="autoZero"/>
        <c:auto val="1"/>
        <c:lblAlgn val="ctr"/>
        <c:lblOffset val="100"/>
        <c:noMultiLvlLbl val="0"/>
      </c:catAx>
      <c:valAx>
        <c:axId val="1498368192"/>
        <c:scaling>
          <c:orientation val="minMax"/>
          <c:max val="0.4"/>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09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Mental Health as % of claims by amount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'By SI'!$W$13</c:f>
              <c:strCache>
                <c:ptCount val="1"/>
                <c:pt idx="0">
                  <c:v>Retail DI</c:v>
                </c:pt>
              </c:strCache>
            </c:strRef>
          </c:tx>
          <c:spPr>
            <a:ln w="28575" cap="rnd">
              <a:solidFill>
                <a:schemeClr val="accent1"/>
              </a:solidFill>
              <a:round/>
            </a:ln>
            <a:effectLst/>
          </c:spPr>
          <c:marker>
            <c:symbol val="none"/>
          </c:marker>
          <c:cat>
            <c:strRef>
              <c:f>'By SI'!$X$10:$AD$10</c:f>
              <c:strCache>
                <c:ptCount val="7"/>
                <c:pt idx="0">
                  <c:v>2022H2</c:v>
                </c:pt>
                <c:pt idx="1">
                  <c:v>2023H1</c:v>
                </c:pt>
                <c:pt idx="2">
                  <c:v>2023H2</c:v>
                </c:pt>
                <c:pt idx="3">
                  <c:v>2024H1</c:v>
                </c:pt>
                <c:pt idx="4">
                  <c:v>2024H2</c:v>
                </c:pt>
                <c:pt idx="5">
                  <c:v>2025H1</c:v>
                </c:pt>
                <c:pt idx="6">
                  <c:v>2025H2</c:v>
                </c:pt>
              </c:strCache>
            </c:strRef>
          </c:cat>
          <c:val>
            <c:numRef>
              <c:f>'By SI'!$X$13:$AD$13</c:f>
              <c:numCache>
                <c:formatCode>0%</c:formatCode>
                <c:ptCount val="7"/>
                <c:pt idx="0">
                  <c:v>0.16887419033023618</c:v>
                </c:pt>
                <c:pt idx="1">
                  <c:v>0.14363287168096389</c:v>
                </c:pt>
                <c:pt idx="2">
                  <c:v>0.16428119057568896</c:v>
                </c:pt>
                <c:pt idx="3">
                  <c:v>0.15869803726895323</c:v>
                </c:pt>
                <c:pt idx="4">
                  <c:v>0.20204264294199803</c:v>
                </c:pt>
                <c:pt idx="5">
                  <c:v>0.18405342524507162</c:v>
                </c:pt>
                <c:pt idx="6">
                  <c:v>0.19884017749393382</c:v>
                </c:pt>
              </c:numCache>
            </c:numRef>
          </c:val>
          <c:smooth val="0"/>
          <c:extLst>
            <c:ext xmlns:c16="http://schemas.microsoft.com/office/drawing/2014/chart" uri="{C3380CC4-5D6E-409C-BE32-E72D297353CC}">
              <c16:uniqueId val="{00000000-8693-47FB-B4F8-0BC33ACA1865}"/>
            </c:ext>
          </c:extLst>
        </c:ser>
        <c:ser>
          <c:idx val="1"/>
          <c:order val="1"/>
          <c:tx>
            <c:strRef>
              <c:f>'By SI'!$W$14</c:f>
              <c:strCache>
                <c:ptCount val="1"/>
                <c:pt idx="0">
                  <c:v>Group DI / GSC</c:v>
                </c:pt>
              </c:strCache>
            </c:strRef>
          </c:tx>
          <c:spPr>
            <a:ln w="28575" cap="rnd">
              <a:solidFill>
                <a:schemeClr val="accent2"/>
              </a:solidFill>
              <a:round/>
            </a:ln>
            <a:effectLst/>
          </c:spPr>
          <c:marker>
            <c:symbol val="none"/>
          </c:marker>
          <c:cat>
            <c:strRef>
              <c:f>'By SI'!$X$10:$AD$10</c:f>
              <c:strCache>
                <c:ptCount val="7"/>
                <c:pt idx="0">
                  <c:v>2022H2</c:v>
                </c:pt>
                <c:pt idx="1">
                  <c:v>2023H1</c:v>
                </c:pt>
                <c:pt idx="2">
                  <c:v>2023H2</c:v>
                </c:pt>
                <c:pt idx="3">
                  <c:v>2024H1</c:v>
                </c:pt>
                <c:pt idx="4">
                  <c:v>2024H2</c:v>
                </c:pt>
                <c:pt idx="5">
                  <c:v>2025H1</c:v>
                </c:pt>
                <c:pt idx="6">
                  <c:v>2025H2</c:v>
                </c:pt>
              </c:strCache>
            </c:strRef>
          </c:cat>
          <c:val>
            <c:numRef>
              <c:f>'By SI'!$X$14:$AD$14</c:f>
              <c:numCache>
                <c:formatCode>0%</c:formatCode>
                <c:ptCount val="7"/>
                <c:pt idx="0">
                  <c:v>0.27404474235016357</c:v>
                </c:pt>
                <c:pt idx="1">
                  <c:v>0.2985574381062579</c:v>
                </c:pt>
                <c:pt idx="2">
                  <c:v>0.30774398001320019</c:v>
                </c:pt>
                <c:pt idx="3">
                  <c:v>0.3401989320300276</c:v>
                </c:pt>
                <c:pt idx="4">
                  <c:v>0.32911176033342238</c:v>
                </c:pt>
                <c:pt idx="5">
                  <c:v>0.3519490729764358</c:v>
                </c:pt>
              </c:numCache>
            </c:numRef>
          </c:val>
          <c:smooth val="0"/>
          <c:extLst>
            <c:ext xmlns:c16="http://schemas.microsoft.com/office/drawing/2014/chart" uri="{C3380CC4-5D6E-409C-BE32-E72D297353CC}">
              <c16:uniqueId val="{00000001-8693-47FB-B4F8-0BC33ACA1865}"/>
            </c:ext>
          </c:extLst>
        </c:ser>
        <c:dLbls>
          <c:showLegendKey val="0"/>
          <c:showVal val="0"/>
          <c:showCatName val="0"/>
          <c:showSerName val="0"/>
          <c:showPercent val="0"/>
          <c:showBubbleSize val="0"/>
        </c:dLbls>
        <c:smooth val="0"/>
        <c:axId val="597090608"/>
        <c:axId val="1498368192"/>
      </c:lineChart>
      <c:catAx>
        <c:axId val="59709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8368192"/>
        <c:crosses val="autoZero"/>
        <c:auto val="1"/>
        <c:lblAlgn val="ctr"/>
        <c:lblOffset val="100"/>
        <c:noMultiLvlLbl val="0"/>
      </c:catAx>
      <c:valAx>
        <c:axId val="1498368192"/>
        <c:scaling>
          <c:orientation val="minMax"/>
          <c:max val="0.4"/>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09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Mental Health as %</a:t>
            </a:r>
            <a:r>
              <a:rPr lang="en-US" baseline="0"/>
              <a:t> of claims by amount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'By SI'!$W$11</c:f>
              <c:strCache>
                <c:ptCount val="1"/>
                <c:pt idx="0">
                  <c:v>Retail TPD</c:v>
                </c:pt>
              </c:strCache>
            </c:strRef>
          </c:tx>
          <c:spPr>
            <a:ln w="28575" cap="rnd">
              <a:solidFill>
                <a:schemeClr val="accent1"/>
              </a:solidFill>
              <a:round/>
            </a:ln>
            <a:effectLst/>
          </c:spPr>
          <c:marker>
            <c:symbol val="none"/>
          </c:marker>
          <c:cat>
            <c:strRef>
              <c:f>'By SI'!$X$10:$AD$10</c:f>
              <c:strCache>
                <c:ptCount val="7"/>
                <c:pt idx="0">
                  <c:v>2022H2</c:v>
                </c:pt>
                <c:pt idx="1">
                  <c:v>2023H1</c:v>
                </c:pt>
                <c:pt idx="2">
                  <c:v>2023H2</c:v>
                </c:pt>
                <c:pt idx="3">
                  <c:v>2024H1</c:v>
                </c:pt>
                <c:pt idx="4">
                  <c:v>2024H2</c:v>
                </c:pt>
                <c:pt idx="5">
                  <c:v>2025H1</c:v>
                </c:pt>
                <c:pt idx="6">
                  <c:v>2025H2</c:v>
                </c:pt>
              </c:strCache>
            </c:strRef>
          </c:cat>
          <c:val>
            <c:numRef>
              <c:f>'By SI'!$X$11:$AD$11</c:f>
              <c:numCache>
                <c:formatCode>0%</c:formatCode>
                <c:ptCount val="7"/>
                <c:pt idx="0">
                  <c:v>0.3394759093389399</c:v>
                </c:pt>
                <c:pt idx="1">
                  <c:v>0.35556896298175755</c:v>
                </c:pt>
                <c:pt idx="2">
                  <c:v>0.37276027251919785</c:v>
                </c:pt>
                <c:pt idx="3">
                  <c:v>0.36028977216093339</c:v>
                </c:pt>
                <c:pt idx="4">
                  <c:v>0.36553377026874156</c:v>
                </c:pt>
                <c:pt idx="5">
                  <c:v>0.35512097241297641</c:v>
                </c:pt>
                <c:pt idx="6">
                  <c:v>0.34692565597955227</c:v>
                </c:pt>
              </c:numCache>
            </c:numRef>
          </c:val>
          <c:smooth val="0"/>
          <c:extLst>
            <c:ext xmlns:c16="http://schemas.microsoft.com/office/drawing/2014/chart" uri="{C3380CC4-5D6E-409C-BE32-E72D297353CC}">
              <c16:uniqueId val="{00000000-9EFC-4677-B2C3-7054B6860AC5}"/>
            </c:ext>
          </c:extLst>
        </c:ser>
        <c:ser>
          <c:idx val="1"/>
          <c:order val="1"/>
          <c:tx>
            <c:strRef>
              <c:f>'By SI'!$W$12</c:f>
              <c:strCache>
                <c:ptCount val="1"/>
                <c:pt idx="0">
                  <c:v>Group TPD</c:v>
                </c:pt>
              </c:strCache>
            </c:strRef>
          </c:tx>
          <c:spPr>
            <a:ln w="28575" cap="rnd">
              <a:solidFill>
                <a:schemeClr val="accent2"/>
              </a:solidFill>
              <a:round/>
            </a:ln>
            <a:effectLst/>
          </c:spPr>
          <c:marker>
            <c:symbol val="none"/>
          </c:marker>
          <c:cat>
            <c:strRef>
              <c:f>'By SI'!$X$10:$AD$10</c:f>
              <c:strCache>
                <c:ptCount val="7"/>
                <c:pt idx="0">
                  <c:v>2022H2</c:v>
                </c:pt>
                <c:pt idx="1">
                  <c:v>2023H1</c:v>
                </c:pt>
                <c:pt idx="2">
                  <c:v>2023H2</c:v>
                </c:pt>
                <c:pt idx="3">
                  <c:v>2024H1</c:v>
                </c:pt>
                <c:pt idx="4">
                  <c:v>2024H2</c:v>
                </c:pt>
                <c:pt idx="5">
                  <c:v>2025H1</c:v>
                </c:pt>
                <c:pt idx="6">
                  <c:v>2025H2</c:v>
                </c:pt>
              </c:strCache>
            </c:strRef>
          </c:cat>
          <c:val>
            <c:numRef>
              <c:f>'By SI'!$X$12:$AD$12</c:f>
              <c:numCache>
                <c:formatCode>0%</c:formatCode>
                <c:ptCount val="7"/>
                <c:pt idx="0">
                  <c:v>0.34491744393509516</c:v>
                </c:pt>
                <c:pt idx="1">
                  <c:v>0.34659958560603382</c:v>
                </c:pt>
                <c:pt idx="2">
                  <c:v>0.35529612906918101</c:v>
                </c:pt>
                <c:pt idx="3">
                  <c:v>0.37920792784628943</c:v>
                </c:pt>
                <c:pt idx="4">
                  <c:v>0.38888045656402048</c:v>
                </c:pt>
                <c:pt idx="5">
                  <c:v>0.39428520360343472</c:v>
                </c:pt>
              </c:numCache>
            </c:numRef>
          </c:val>
          <c:smooth val="0"/>
          <c:extLst>
            <c:ext xmlns:c16="http://schemas.microsoft.com/office/drawing/2014/chart" uri="{C3380CC4-5D6E-409C-BE32-E72D297353CC}">
              <c16:uniqueId val="{00000001-9EFC-4677-B2C3-7054B6860AC5}"/>
            </c:ext>
          </c:extLst>
        </c:ser>
        <c:dLbls>
          <c:showLegendKey val="0"/>
          <c:showVal val="0"/>
          <c:showCatName val="0"/>
          <c:showSerName val="0"/>
          <c:showPercent val="0"/>
          <c:showBubbleSize val="0"/>
        </c:dLbls>
        <c:smooth val="0"/>
        <c:axId val="597090608"/>
        <c:axId val="1498368192"/>
      </c:lineChart>
      <c:catAx>
        <c:axId val="59709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8368192"/>
        <c:crosses val="autoZero"/>
        <c:auto val="1"/>
        <c:lblAlgn val="ctr"/>
        <c:lblOffset val="100"/>
        <c:noMultiLvlLbl val="0"/>
      </c:catAx>
      <c:valAx>
        <c:axId val="1498368192"/>
        <c:scaling>
          <c:orientation val="minMax"/>
          <c:max val="0.4"/>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09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9990" cy="497969"/>
          </a:xfrm>
          <a:prstGeom prst="rect">
            <a:avLst/>
          </a:prstGeom>
        </p:spPr>
        <p:txBody>
          <a:bodyPr vert="horz" lIns="88340" tIns="44170" rIns="88340" bIns="44170" rtlCol="0"/>
          <a:lstStyle>
            <a:lvl1pPr algn="l" rtl="0">
              <a:defRPr sz="1200"/>
            </a:lvl1pPr>
          </a:lstStyle>
          <a:p>
            <a:endParaRPr lang="en-GB"/>
          </a:p>
        </p:txBody>
      </p:sp>
      <p:sp>
        <p:nvSpPr>
          <p:cNvPr id="3" name="Date Placeholder 2"/>
          <p:cNvSpPr>
            <a:spLocks noGrp="1"/>
          </p:cNvSpPr>
          <p:nvPr>
            <p:ph type="dt" idx="1"/>
          </p:nvPr>
        </p:nvSpPr>
        <p:spPr>
          <a:xfrm>
            <a:off x="3855690" y="2"/>
            <a:ext cx="2949990" cy="497969"/>
          </a:xfrm>
          <a:prstGeom prst="rect">
            <a:avLst/>
          </a:prstGeom>
        </p:spPr>
        <p:txBody>
          <a:bodyPr vert="horz" lIns="88340" tIns="44170" rIns="88340" bIns="44170" rtlCol="0"/>
          <a:lstStyle>
            <a:lvl1pPr algn="r" rtl="0">
              <a:defRPr sz="1200"/>
            </a:lvl1pPr>
          </a:lstStyle>
          <a:p>
            <a:fld id="{91DD4393-35E8-4AC3-96D6-E590D578C518}" type="datetimeFigureOut">
              <a:rPr lang="en-GB" smtClean="0"/>
              <a:pPr/>
              <a:t>23/05/2026</a:t>
            </a:fld>
            <a:endParaRPr lang="en-GB"/>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88340" tIns="44170" rIns="88340" bIns="44170" rtlCol="0" anchor="ctr"/>
          <a:lstStyle/>
          <a:p>
            <a:endParaRPr lang="en-GB"/>
          </a:p>
        </p:txBody>
      </p:sp>
      <p:sp>
        <p:nvSpPr>
          <p:cNvPr id="5" name="Notes Placeholder 4"/>
          <p:cNvSpPr>
            <a:spLocks noGrp="1"/>
          </p:cNvSpPr>
          <p:nvPr>
            <p:ph type="body" sz="quarter" idx="3"/>
          </p:nvPr>
        </p:nvSpPr>
        <p:spPr>
          <a:xfrm>
            <a:off x="680417" y="4783895"/>
            <a:ext cx="5446369" cy="3912834"/>
          </a:xfrm>
          <a:prstGeom prst="rect">
            <a:avLst/>
          </a:prstGeom>
        </p:spPr>
        <p:txBody>
          <a:bodyPr vert="horz" lIns="88340" tIns="44170" rIns="88340" bIns="4417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1" y="9441370"/>
            <a:ext cx="2949990" cy="497969"/>
          </a:xfrm>
          <a:prstGeom prst="rect">
            <a:avLst/>
          </a:prstGeom>
        </p:spPr>
        <p:txBody>
          <a:bodyPr vert="horz" lIns="88340" tIns="44170" rIns="88340" bIns="44170" rtlCol="0" anchor="b"/>
          <a:lstStyle>
            <a:lvl1pPr algn="l" rtl="0">
              <a:defRPr sz="1200"/>
            </a:lvl1pPr>
          </a:lstStyle>
          <a:p>
            <a:endParaRPr lang="en-GB"/>
          </a:p>
        </p:txBody>
      </p:sp>
      <p:sp>
        <p:nvSpPr>
          <p:cNvPr id="7" name="Slide Number Placeholder 6"/>
          <p:cNvSpPr>
            <a:spLocks noGrp="1"/>
          </p:cNvSpPr>
          <p:nvPr>
            <p:ph type="sldNum" sz="quarter" idx="5"/>
          </p:nvPr>
        </p:nvSpPr>
        <p:spPr>
          <a:xfrm>
            <a:off x="3855690" y="9441370"/>
            <a:ext cx="2949990" cy="497969"/>
          </a:xfrm>
          <a:prstGeom prst="rect">
            <a:avLst/>
          </a:prstGeom>
        </p:spPr>
        <p:txBody>
          <a:bodyPr vert="horz" lIns="88340" tIns="44170" rIns="88340" bIns="44170" rtlCol="0" anchor="b"/>
          <a:lstStyle>
            <a:lvl1pPr algn="r" rtl="0">
              <a:defRPr sz="1200"/>
            </a:lvl1pPr>
          </a:lstStyle>
          <a:p>
            <a:fld id="{71236F6F-EC19-4674-9DBA-1D112EC7E139}" type="slidenum">
              <a:rPr lang="en-GB" smtClean="0"/>
              <a:pPr/>
              <a:t>‹#›</a:t>
            </a:fld>
            <a:endParaRPr lang="en-GB"/>
          </a:p>
        </p:txBody>
      </p:sp>
    </p:spTree>
    <p:extLst>
      <p:ext uri="{BB962C8B-B14F-4D97-AF65-F5344CB8AC3E}">
        <p14:creationId xmlns:p14="http://schemas.microsoft.com/office/powerpoint/2010/main" val="15145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gain.nd.edu/our-work/country-index/ranking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Good morning and thank you for joining us. </a:t>
            </a:r>
          </a:p>
          <a:p>
            <a:r>
              <a:rPr lang="en-GB"/>
              <a:t>My name is Henk and I’m head of client solutions at Munich Re. Ordinarily I’d ask our CMO, Dr Matt or Natalie our head of claims to join me when talking about matters like mental health. Today however I’m excited to have Jonathan Blunden join me. Jonathan will be known to many of you as an active member of the Actuaries institute and enthusiastic client manager.</a:t>
            </a:r>
          </a:p>
          <a:p>
            <a:endParaRPr lang="en-GB"/>
          </a:p>
          <a:p>
            <a:r>
              <a:rPr lang="en-GB"/>
              <a:t>The presentation should take about 40 minutes with opportunity for questions at the end but please stop me if there is anything I fail to explain properly. </a:t>
            </a:r>
          </a:p>
          <a:p>
            <a:endParaRPr lang="en-GB"/>
          </a:p>
          <a:p>
            <a:r>
              <a:rPr lang="en-GB"/>
              <a:t>Part of the reason for doing these sessions is to encourage industry dialogue and, selfishly, for me to learn from yourselves.</a:t>
            </a:r>
            <a:endParaRPr lang="en-GB">
              <a:sym typeface="Wingdings" panose="05000000000000000000" pitchFamily="2" charset="2"/>
            </a:endParaRPr>
          </a:p>
          <a:p>
            <a:r>
              <a:rPr lang="en-GB">
                <a:sym typeface="Wingdings" panose="05000000000000000000" pitchFamily="2" charset="2"/>
              </a:rPr>
              <a:t>I suspect many in the audience have already started grappling with the financial reporting requirements mandating climate disclosures – so possibly more advanced than what we are in our thinking and I’d appreciate learning from you too. </a:t>
            </a:r>
          </a:p>
          <a:p>
            <a:endParaRPr lang="en-AU"/>
          </a:p>
        </p:txBody>
      </p:sp>
      <p:sp>
        <p:nvSpPr>
          <p:cNvPr id="4" name="Slide Number Placeholder 3"/>
          <p:cNvSpPr>
            <a:spLocks noGrp="1"/>
          </p:cNvSpPr>
          <p:nvPr>
            <p:ph type="sldNum" sz="quarter" idx="5"/>
          </p:nvPr>
        </p:nvSpPr>
        <p:spPr/>
        <p:txBody>
          <a:bodyPr/>
          <a:lstStyle/>
          <a:p>
            <a:fld id="{71236F6F-EC19-4674-9DBA-1D112EC7E139}" type="slidenum">
              <a:rPr lang="en-GB" smtClean="0"/>
              <a:pPr/>
              <a:t>1</a:t>
            </a:fld>
            <a:endParaRPr lang="en-GB"/>
          </a:p>
        </p:txBody>
      </p:sp>
    </p:spTree>
    <p:extLst>
      <p:ext uri="{BB962C8B-B14F-4D97-AF65-F5344CB8AC3E}">
        <p14:creationId xmlns:p14="http://schemas.microsoft.com/office/powerpoint/2010/main" val="1279828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5BC18-38D3-5D25-D2B8-078CAB5CC47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FFCA36-EDBC-B151-1B05-545EB07B0AEA}"/>
              </a:ext>
            </a:extLst>
          </p:cNvPr>
          <p:cNvSpPr>
            <a:spLocks noGrp="1" noRot="1" noChangeAspect="1"/>
          </p:cNvSpPr>
          <p:nvPr>
            <p:ph type="sldImg"/>
          </p:nvPr>
        </p:nvSpPr>
        <p:spPr/>
        <p:txBody>
          <a:bodyPr/>
          <a:lstStyle/>
          <a:p>
            <a:endParaRPr lang="en-GB"/>
          </a:p>
        </p:txBody>
      </p:sp>
      <p:sp>
        <p:nvSpPr>
          <p:cNvPr id="3" name="Notizenplatzhalter 2">
            <a:extLst>
              <a:ext uri="{FF2B5EF4-FFF2-40B4-BE49-F238E27FC236}">
                <a16:creationId xmlns:a16="http://schemas.microsoft.com/office/drawing/2014/main" id="{A1A58267-4349-7DE8-6D06-3AC8A96F1C75}"/>
              </a:ext>
            </a:extLst>
          </p:cNvPr>
          <p:cNvSpPr>
            <a:spLocks noGrp="1"/>
          </p:cNvSpPr>
          <p:nvPr>
            <p:ph type="body" idx="1"/>
          </p:nvPr>
        </p:nvSpPr>
        <p:spPr/>
        <p:txBody>
          <a:bodyPr/>
          <a:lstStyle/>
          <a:p>
            <a:pPr defTabSz="883402">
              <a:defRPr/>
            </a:pPr>
            <a:r>
              <a:rPr lang="en-US"/>
              <a:t>An increase of 1.5 °C is a threshold that is widely referenced in global climate change assessments, and it is important to understand how Australian conditions  have changed.</a:t>
            </a:r>
          </a:p>
          <a:p>
            <a:pPr defTabSz="883402">
              <a:defRPr/>
            </a:pPr>
            <a:endParaRPr lang="en-US"/>
          </a:p>
          <a:p>
            <a:pPr defTabSz="883402">
              <a:defRPr/>
            </a:pPr>
            <a:r>
              <a:rPr lang="en-US"/>
              <a:t>I think it is easy to understand how high temperatures can increase bushfire risks. </a:t>
            </a:r>
          </a:p>
          <a:p>
            <a:pPr defTabSz="883402">
              <a:defRPr/>
            </a:pPr>
            <a:endParaRPr lang="en-US"/>
          </a:p>
          <a:p>
            <a:pPr defTabSz="883402">
              <a:defRPr/>
            </a:pPr>
            <a:r>
              <a:rPr lang="en-US"/>
              <a:t>But it is also affecting rainfall</a:t>
            </a:r>
          </a:p>
          <a:p>
            <a:pPr defTabSz="883402">
              <a:defRPr/>
            </a:pPr>
            <a:endParaRPr lang="en-US"/>
          </a:p>
          <a:p>
            <a:pPr defTabSz="883402">
              <a:defRPr/>
            </a:pPr>
            <a:r>
              <a:rPr lang="en-US"/>
              <a:t>Cool season rainfall is particularly important for southern Australia, as it is the main growing season for many crops. It is when peak streamflow occurs in most catchments in the region, as cool season rainfall is generally more effective than warm‑season rainfall in generating runoff, and is also when groundwater recharge is most likely to occur.</a:t>
            </a:r>
          </a:p>
          <a:p>
            <a:pPr defTabSz="883402">
              <a:defRPr/>
            </a:pPr>
            <a:endParaRPr lang="en-US"/>
          </a:p>
          <a:p>
            <a:pPr defTabSz="883402">
              <a:defRPr/>
            </a:pPr>
            <a:r>
              <a:rPr lang="en-US"/>
              <a:t>Warmer air can hold more water </a:t>
            </a:r>
            <a:r>
              <a:rPr lang="en-US" err="1"/>
              <a:t>vapour</a:t>
            </a:r>
            <a:r>
              <a:rPr lang="en-US"/>
              <a:t> than cooler air, and moisture in the atmosphere can increase by 7% per degree of warming, all other things being equal. This can cause an increased likelihood of heavy rainfall events, even in areas where average rainfall is likely to decrease such as some regions of southern Australia.</a:t>
            </a:r>
          </a:p>
          <a:p>
            <a:pPr defTabSz="883402">
              <a:defRPr/>
            </a:pPr>
            <a:r>
              <a:rPr lang="en-GB">
                <a:solidFill>
                  <a:srgbClr val="0F1E32"/>
                </a:solidFill>
                <a:latin typeface="Arial"/>
                <a:cs typeface="Arial"/>
              </a:rPr>
              <a:t> </a:t>
            </a:r>
            <a:endParaRPr lang="en-GB"/>
          </a:p>
        </p:txBody>
      </p:sp>
      <p:sp>
        <p:nvSpPr>
          <p:cNvPr id="4" name="Foliennummernplatzhalter 3">
            <a:extLst>
              <a:ext uri="{FF2B5EF4-FFF2-40B4-BE49-F238E27FC236}">
                <a16:creationId xmlns:a16="http://schemas.microsoft.com/office/drawing/2014/main" id="{81BCED78-0702-AECD-7C68-3AC693ECC026}"/>
              </a:ext>
            </a:extLst>
          </p:cNvPr>
          <p:cNvSpPr>
            <a:spLocks noGrp="1"/>
          </p:cNvSpPr>
          <p:nvPr>
            <p:ph type="sldNum" sz="quarter" idx="5"/>
          </p:nvPr>
        </p:nvSpPr>
        <p:spPr/>
        <p:txBody>
          <a:bodyPr/>
          <a:lstStyle/>
          <a:p>
            <a:fld id="{71236F6F-EC19-4674-9DBA-1D112EC7E139}" type="slidenum">
              <a:rPr lang="en-GB" smtClean="0"/>
              <a:pPr/>
              <a:t>10</a:t>
            </a:fld>
            <a:endParaRPr lang="en-GB"/>
          </a:p>
        </p:txBody>
      </p:sp>
    </p:spTree>
    <p:extLst>
      <p:ext uri="{BB962C8B-B14F-4D97-AF65-F5344CB8AC3E}">
        <p14:creationId xmlns:p14="http://schemas.microsoft.com/office/powerpoint/2010/main" val="781508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Give credit to Actuaries and institute for work they are doing</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Australian Actuaries Climate Index (AACI) covers extreme high and low temperatures, extreme rainfall, consecutive dry days, extreme wind and sea level. Unlike many other measures, the Index focuses on changes in the extremes. This is a more relevant metric for the insurance industry than averages, as it correlates more closely with damage. This is done by measuring how often we observe exceedances of an extreme threshold, usually the 99th percentile, set during the reference period of 1981-2010.</a:t>
            </a:r>
          </a:p>
          <a:p>
            <a:r>
              <a:rPr lang="en-US" sz="1200" b="0" i="0" kern="1200">
                <a:solidFill>
                  <a:schemeClr val="tx1"/>
                </a:solidFill>
                <a:effectLst/>
                <a:latin typeface="+mn-lt"/>
                <a:ea typeface="+mn-ea"/>
                <a:cs typeface="+mn-cs"/>
              </a:rPr>
              <a:t>The Index is intended to provide a useful measure of how the extremes of weather are changing in order to support assessment of the change in risk.</a:t>
            </a:r>
          </a:p>
          <a:p>
            <a:r>
              <a:rPr lang="en-US" sz="1200" b="0" i="0" kern="1200">
                <a:solidFill>
                  <a:schemeClr val="tx1"/>
                </a:solidFill>
                <a:effectLst/>
                <a:latin typeface="+mn-lt"/>
                <a:ea typeface="+mn-ea"/>
                <a:cs typeface="+mn-cs"/>
              </a:rPr>
              <a:t>Concerningly, it has recorded its 42nd consecutive positive value in the summer of 2025/26, indicating that the frequency of extreme weather across Australia continued to remain above the 1981–2010 reference period average.</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Autumn 2025 Sees Highest-Ever Climate Index.</a:t>
            </a:r>
            <a:r>
              <a:rPr lang="en-US" sz="1200" b="0" i="0" kern="1200">
                <a:solidFill>
                  <a:schemeClr val="tx1"/>
                </a:solidFill>
                <a:effectLst/>
                <a:latin typeface="+mn-lt"/>
                <a:ea typeface="+mn-ea"/>
                <a:cs typeface="+mn-cs"/>
              </a:rPr>
              <a:t> A key contributor to these elevated levels was ex-Tropical Cyclone Alfred, which made landfall off the Queensland coast in early March. The system caused large sea level anomalies (SLA) of up to 0.6 </a:t>
            </a:r>
            <a:r>
              <a:rPr lang="en-US" sz="1200" b="0" i="0" kern="1200" err="1">
                <a:solidFill>
                  <a:schemeClr val="tx1"/>
                </a:solidFill>
                <a:effectLst/>
                <a:latin typeface="+mn-lt"/>
                <a:ea typeface="+mn-ea"/>
                <a:cs typeface="+mn-cs"/>
              </a:rPr>
              <a:t>metres</a:t>
            </a:r>
            <a:r>
              <a:rPr lang="en-US" sz="1200" b="0" i="0" kern="1200">
                <a:solidFill>
                  <a:schemeClr val="tx1"/>
                </a:solidFill>
                <a:effectLst/>
                <a:latin typeface="+mn-lt"/>
                <a:ea typeface="+mn-ea"/>
                <a:cs typeface="+mn-cs"/>
              </a:rPr>
              <a:t> above normal, especially along the northern New South Wales and southern Queensland coastlines, These anomalies are partly due to the cyclone's low atmospheric pressure, which creates a “bulge” in sea level. Lower pressure reduces the weight of the air pressing down on the ocean, allowing water to rise. Cyclones also influence wave energy. As they pass over the ocean, strong winds transfer energy to the surface, generating waves. In this case, waves up to 8 </a:t>
            </a:r>
            <a:r>
              <a:rPr lang="en-US" sz="1200" b="0" i="0" kern="1200" err="1">
                <a:solidFill>
                  <a:schemeClr val="tx1"/>
                </a:solidFill>
                <a:effectLst/>
                <a:latin typeface="+mn-lt"/>
                <a:ea typeface="+mn-ea"/>
                <a:cs typeface="+mn-cs"/>
              </a:rPr>
              <a:t>metres</a:t>
            </a:r>
            <a:r>
              <a:rPr lang="en-US" sz="1200" b="0" i="0" kern="1200">
                <a:solidFill>
                  <a:schemeClr val="tx1"/>
                </a:solidFill>
                <a:effectLst/>
                <a:latin typeface="+mn-lt"/>
                <a:ea typeface="+mn-ea"/>
                <a:cs typeface="+mn-cs"/>
              </a:rPr>
              <a:t> high were observed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71236F6F-EC19-4674-9DBA-1D112EC7E139}" type="slidenum">
              <a:rPr lang="en-GB" smtClean="0"/>
              <a:pPr/>
              <a:t>11</a:t>
            </a:fld>
            <a:endParaRPr lang="en-GB"/>
          </a:p>
        </p:txBody>
      </p:sp>
    </p:spTree>
    <p:extLst>
      <p:ext uri="{BB962C8B-B14F-4D97-AF65-F5344CB8AC3E}">
        <p14:creationId xmlns:p14="http://schemas.microsoft.com/office/powerpoint/2010/main" val="4109026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3E980-297A-5243-E7ED-5352871CA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0D77F-A4AA-5752-61FC-28AB372AD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AC98A9-C42B-9254-D22D-5B4C43D557A3}"/>
              </a:ext>
            </a:extLst>
          </p:cNvPr>
          <p:cNvSpPr>
            <a:spLocks noGrp="1"/>
          </p:cNvSpPr>
          <p:nvPr>
            <p:ph type="body" idx="1"/>
          </p:nvPr>
        </p:nvSpPr>
        <p:spPr/>
        <p:txBody>
          <a:bodyPr/>
          <a:lstStyle/>
          <a:p>
            <a:r>
              <a:rPr lang="en-AU"/>
              <a:t>Maps show the areas most likely to be affected by changes in summer weather patterns. </a:t>
            </a:r>
          </a:p>
          <a:p>
            <a:r>
              <a:rPr lang="en-US" sz="1200" b="0" i="0" kern="1200">
                <a:solidFill>
                  <a:schemeClr val="tx1"/>
                </a:solidFill>
                <a:effectLst/>
                <a:latin typeface="+mn-lt"/>
                <a:ea typeface="+mn-ea"/>
                <a:cs typeface="+mn-cs"/>
              </a:rPr>
              <a:t>There are effectively 19 climatologically consistent regions of Australia</a:t>
            </a:r>
            <a:endParaRPr lang="en-AU"/>
          </a:p>
          <a:p>
            <a:r>
              <a:rPr lang="en-AU"/>
              <a:t>On left we can see that southern Aus will suffer more extreme heat and drought</a:t>
            </a:r>
          </a:p>
          <a:p>
            <a:r>
              <a:rPr lang="en-AU"/>
              <a:t>While in the north summer storms will drive extreme rainfall with flooding and storm damage.</a:t>
            </a:r>
          </a:p>
          <a:p>
            <a:r>
              <a:rPr lang="en-AU"/>
              <a:t>Brisbane now in cyclone path?</a:t>
            </a:r>
          </a:p>
        </p:txBody>
      </p:sp>
      <p:sp>
        <p:nvSpPr>
          <p:cNvPr id="4" name="Slide Number Placeholder 3">
            <a:extLst>
              <a:ext uri="{FF2B5EF4-FFF2-40B4-BE49-F238E27FC236}">
                <a16:creationId xmlns:a16="http://schemas.microsoft.com/office/drawing/2014/main" id="{9FBE18FD-7705-FC09-65F4-2A4AF4BEA7E4}"/>
              </a:ext>
            </a:extLst>
          </p:cNvPr>
          <p:cNvSpPr>
            <a:spLocks noGrp="1"/>
          </p:cNvSpPr>
          <p:nvPr>
            <p:ph type="sldNum" sz="quarter" idx="5"/>
          </p:nvPr>
        </p:nvSpPr>
        <p:spPr/>
        <p:txBody>
          <a:bodyPr/>
          <a:lstStyle/>
          <a:p>
            <a:fld id="{71236F6F-EC19-4674-9DBA-1D112EC7E139}" type="slidenum">
              <a:rPr lang="en-GB" smtClean="0"/>
              <a:pPr/>
              <a:t>12</a:t>
            </a:fld>
            <a:endParaRPr lang="en-GB"/>
          </a:p>
        </p:txBody>
      </p:sp>
    </p:spTree>
    <p:extLst>
      <p:ext uri="{BB962C8B-B14F-4D97-AF65-F5344CB8AC3E}">
        <p14:creationId xmlns:p14="http://schemas.microsoft.com/office/powerpoint/2010/main" val="1407610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Experiencing a natural disaster can be a deeply traumatic event. Affects entire communities</a:t>
            </a:r>
          </a:p>
          <a:p>
            <a:r>
              <a:rPr lang="en-US" sz="1800" b="0" i="0" kern="1200">
                <a:solidFill>
                  <a:schemeClr val="tx1"/>
                </a:solidFill>
                <a:effectLst/>
                <a:latin typeface="+mn-lt"/>
                <a:ea typeface="+mn-ea"/>
                <a:cs typeface="+mn-cs"/>
              </a:rPr>
              <a:t>But how do survivors cope when their homes and businesses are repeatedly battered by cyclones, floods or fires, with little relief in between?</a:t>
            </a:r>
          </a:p>
          <a:p>
            <a:pPr marL="0" marR="0" lvl="0" indent="0" algn="l" defTabSz="260840" rtl="0" eaLnBrk="1" fontAlgn="auto" latinLnBrk="0" hangingPunct="1">
              <a:lnSpc>
                <a:spcPct val="110000"/>
              </a:lnSpc>
              <a:spcBef>
                <a:spcPts val="0"/>
              </a:spcBef>
              <a:spcAft>
                <a:spcPts val="580"/>
              </a:spcAft>
              <a:buClr>
                <a:srgbClr val="5C75C3"/>
              </a:buClr>
              <a:buSzTx/>
              <a:buFontTx/>
              <a:buNone/>
              <a:tabLst/>
              <a:defRPr/>
            </a:pPr>
            <a:r>
              <a:rPr lang="en-US" sz="1200"/>
              <a:t>The impact of these acute weather systems are compounding and putting even greater pressure on Life and Health insurers faced with mounting Mental health burden</a:t>
            </a:r>
            <a:endParaRPr lang="en-US" sz="1200" b="0" i="0" kern="1200">
              <a:solidFill>
                <a:schemeClr val="tx1"/>
              </a:solidFill>
              <a:effectLst/>
              <a:latin typeface="+mn-lt"/>
              <a:ea typeface="+mn-ea"/>
              <a:cs typeface="+mn-cs"/>
            </a:endParaRPr>
          </a:p>
          <a:p>
            <a:endParaRPr lang="en-AU"/>
          </a:p>
        </p:txBody>
      </p:sp>
      <p:sp>
        <p:nvSpPr>
          <p:cNvPr id="4" name="Slide Number Placeholder 3"/>
          <p:cNvSpPr>
            <a:spLocks noGrp="1"/>
          </p:cNvSpPr>
          <p:nvPr>
            <p:ph type="sldNum" sz="quarter" idx="5"/>
          </p:nvPr>
        </p:nvSpPr>
        <p:spPr/>
        <p:txBody>
          <a:bodyPr/>
          <a:lstStyle/>
          <a:p>
            <a:fld id="{71236F6F-EC19-4674-9DBA-1D112EC7E139}" type="slidenum">
              <a:rPr lang="en-GB" smtClean="0"/>
              <a:pPr/>
              <a:t>13</a:t>
            </a:fld>
            <a:endParaRPr lang="en-GB"/>
          </a:p>
        </p:txBody>
      </p:sp>
    </p:spTree>
    <p:extLst>
      <p:ext uri="{BB962C8B-B14F-4D97-AF65-F5344CB8AC3E}">
        <p14:creationId xmlns:p14="http://schemas.microsoft.com/office/powerpoint/2010/main" val="1007489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21D8-9B22-DD3F-39B7-E55B252FF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89BBB-1EA8-03DD-7F67-0507B70C66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4DBCD-BD84-AB77-2239-F7825F2EB18F}"/>
              </a:ext>
            </a:extLst>
          </p:cNvPr>
          <p:cNvSpPr>
            <a:spLocks noGrp="1"/>
          </p:cNvSpPr>
          <p:nvPr>
            <p:ph type="body" idx="1"/>
          </p:nvPr>
        </p:nvSpPr>
        <p:spPr/>
        <p:txBody>
          <a:bodyPr/>
          <a:lstStyle/>
          <a:p>
            <a:pPr defTabSz="260840">
              <a:lnSpc>
                <a:spcPct val="110000"/>
              </a:lnSpc>
              <a:spcAft>
                <a:spcPts val="580"/>
              </a:spcAft>
              <a:buClr>
                <a:srgbClr val="5C75C3"/>
              </a:buClr>
              <a:defRPr/>
            </a:pPr>
            <a:r>
              <a:rPr lang="en-AU" sz="1200">
                <a:solidFill>
                  <a:srgbClr val="3350B8"/>
                </a:solidFill>
                <a:latin typeface="Arial"/>
                <a:ea typeface="Arial Unicode MS"/>
                <a:cs typeface="Arial"/>
              </a:rPr>
              <a:t>Analysis</a:t>
            </a:r>
          </a:p>
          <a:p>
            <a:pPr marL="190790" indent="-190790" defTabSz="260840">
              <a:lnSpc>
                <a:spcPct val="110000"/>
              </a:lnSpc>
              <a:spcAft>
                <a:spcPts val="580"/>
              </a:spcAft>
              <a:buClr>
                <a:srgbClr val="5C75C3"/>
              </a:buClr>
              <a:buFont typeface="Wingdings" pitchFamily="2" charset="2"/>
              <a:buChar char="§"/>
              <a:defRPr/>
            </a:pPr>
            <a:r>
              <a:rPr lang="en-AU" sz="1200">
                <a:solidFill>
                  <a:srgbClr val="4D4E53"/>
                </a:solidFill>
                <a:latin typeface="Arial"/>
                <a:ea typeface="Arial Unicode MS"/>
                <a:cs typeface="Arial"/>
              </a:rPr>
              <a:t>Basis: national HILDA data, 2009-2019</a:t>
            </a:r>
          </a:p>
          <a:p>
            <a:pPr marL="190790" indent="-190790" defTabSz="260840">
              <a:lnSpc>
                <a:spcPct val="110000"/>
              </a:lnSpc>
              <a:spcAft>
                <a:spcPts val="580"/>
              </a:spcAft>
              <a:buClr>
                <a:srgbClr val="5C75C3"/>
              </a:buClr>
              <a:buFont typeface="Wingdings" pitchFamily="2" charset="2"/>
              <a:buChar char="§"/>
              <a:defRPr/>
            </a:pPr>
            <a:r>
              <a:rPr lang="en-AU" sz="1200">
                <a:solidFill>
                  <a:srgbClr val="4D4E53"/>
                </a:solidFill>
                <a:latin typeface="Arial"/>
                <a:ea typeface="Arial Unicode MS"/>
                <a:cs typeface="Arial"/>
              </a:rPr>
              <a:t>Extreme event (fires, flooding, cyclone) exposure self reported</a:t>
            </a:r>
          </a:p>
          <a:p>
            <a:pPr marL="190790" indent="-190790" defTabSz="260840">
              <a:lnSpc>
                <a:spcPct val="110000"/>
              </a:lnSpc>
              <a:spcAft>
                <a:spcPts val="580"/>
              </a:spcAft>
              <a:buClr>
                <a:srgbClr val="5C75C3"/>
              </a:buClr>
              <a:buFont typeface="Wingdings" pitchFamily="2" charset="2"/>
              <a:buChar char="§"/>
              <a:defRPr/>
            </a:pPr>
            <a:r>
              <a:rPr lang="en-AU" sz="1200">
                <a:solidFill>
                  <a:srgbClr val="4D4E53"/>
                </a:solidFill>
                <a:latin typeface="Arial"/>
                <a:ea typeface="Arial Unicode MS"/>
                <a:cs typeface="Arial"/>
              </a:rPr>
              <a:t>Each climate event associated with deterioration in mental health, with recovery</a:t>
            </a:r>
          </a:p>
          <a:p>
            <a:pPr marL="190790" indent="-190790" defTabSz="260840">
              <a:lnSpc>
                <a:spcPct val="110000"/>
              </a:lnSpc>
              <a:spcAft>
                <a:spcPts val="580"/>
              </a:spcAft>
              <a:buClr>
                <a:srgbClr val="5C75C3"/>
              </a:buClr>
              <a:buFont typeface="Wingdings" pitchFamily="2" charset="2"/>
              <a:buChar char="§"/>
              <a:defRPr/>
            </a:pPr>
            <a:r>
              <a:rPr lang="en-AU" sz="1200">
                <a:solidFill>
                  <a:srgbClr val="4D4E53"/>
                </a:solidFill>
                <a:latin typeface="Arial"/>
                <a:ea typeface="Arial Unicode MS"/>
                <a:cs typeface="Arial"/>
              </a:rPr>
              <a:t>Repeated climate events worsened mental health, and prolonged recovery.</a:t>
            </a:r>
          </a:p>
          <a:p>
            <a:pPr marL="190790" indent="-190790" defTabSz="260840">
              <a:lnSpc>
                <a:spcPct val="110000"/>
              </a:lnSpc>
              <a:spcAft>
                <a:spcPts val="580"/>
              </a:spcAft>
              <a:buClr>
                <a:srgbClr val="5C75C3"/>
              </a:buClr>
              <a:buFont typeface="Wingdings" pitchFamily="2" charset="2"/>
              <a:buChar char="§"/>
              <a:defRPr/>
            </a:pPr>
            <a:r>
              <a:rPr lang="en-AU" sz="1200">
                <a:solidFill>
                  <a:srgbClr val="4D4E53"/>
                </a:solidFill>
                <a:latin typeface="Arial"/>
                <a:ea typeface="Arial Unicode MS"/>
                <a:cs typeface="Arial"/>
              </a:rPr>
              <a:t>Varied impact on socio economic classes (more events in lower classes, more impact on MH in higher classes).</a:t>
            </a:r>
            <a:endParaRPr lang="en-AU">
              <a:solidFill>
                <a:srgbClr val="4D4E53"/>
              </a:solidFill>
              <a:latin typeface="Arial"/>
              <a:ea typeface="Arial Unicode MS"/>
              <a:cs typeface="Arial"/>
            </a:endParaRPr>
          </a:p>
          <a:p>
            <a:endParaRPr lang="en-AU"/>
          </a:p>
        </p:txBody>
      </p:sp>
      <p:sp>
        <p:nvSpPr>
          <p:cNvPr id="4" name="Slide Number Placeholder 3">
            <a:extLst>
              <a:ext uri="{FF2B5EF4-FFF2-40B4-BE49-F238E27FC236}">
                <a16:creationId xmlns:a16="http://schemas.microsoft.com/office/drawing/2014/main" id="{4A461B4A-4683-3123-9916-1631935623F9}"/>
              </a:ext>
            </a:extLst>
          </p:cNvPr>
          <p:cNvSpPr>
            <a:spLocks noGrp="1"/>
          </p:cNvSpPr>
          <p:nvPr>
            <p:ph type="sldNum" sz="quarter" idx="5"/>
          </p:nvPr>
        </p:nvSpPr>
        <p:spPr/>
        <p:txBody>
          <a:bodyPr/>
          <a:lstStyle/>
          <a:p>
            <a:fld id="{71236F6F-EC19-4674-9DBA-1D112EC7E139}" type="slidenum">
              <a:rPr lang="en-GB" smtClean="0"/>
              <a:pPr/>
              <a:t>14</a:t>
            </a:fld>
            <a:endParaRPr lang="en-GB"/>
          </a:p>
        </p:txBody>
      </p:sp>
    </p:spTree>
    <p:extLst>
      <p:ext uri="{BB962C8B-B14F-4D97-AF65-F5344CB8AC3E}">
        <p14:creationId xmlns:p14="http://schemas.microsoft.com/office/powerpoint/2010/main" val="1762470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This is a story that I heard on the radio during the easter school holidays… Poor lady went for a walk in Western Sydney when she was bitten by a </a:t>
            </a:r>
            <a:r>
              <a:rPr lang="en-US" sz="1200" b="0" i="0" kern="1200">
                <a:solidFill>
                  <a:schemeClr val="tx1"/>
                </a:solidFill>
                <a:effectLst/>
                <a:latin typeface="+mn-lt"/>
                <a:ea typeface="+mn-ea"/>
                <a:cs typeface="+mn-cs"/>
              </a:rPr>
              <a:t>highly venomous, eastern brown snake.</a:t>
            </a:r>
          </a:p>
          <a:p>
            <a:r>
              <a:rPr lang="en-AU"/>
              <a:t>It had became stuck in the loop of her shoe. She amazingly remained still and called paramedics. It took 45mins for the snake catcher to reach her.. </a:t>
            </a:r>
          </a:p>
          <a:p>
            <a:r>
              <a:rPr lang="en-AU"/>
              <a:t>The women was said to be at home recovering but </a:t>
            </a:r>
            <a:r>
              <a:rPr lang="en-AU" err="1"/>
              <a:t>tbh</a:t>
            </a:r>
            <a:r>
              <a:rPr lang="en-AU"/>
              <a:t> I haven’t heard more and truly hope she is ok. </a:t>
            </a:r>
          </a:p>
          <a:p>
            <a:endParaRPr lang="en-AU"/>
          </a:p>
          <a:p>
            <a:pPr fontAlgn="base"/>
            <a:r>
              <a:rPr lang="en-AU"/>
              <a:t>Snake catcher: </a:t>
            </a:r>
            <a:r>
              <a:rPr lang="en-US" sz="1200" b="0" i="0" kern="1200">
                <a:solidFill>
                  <a:schemeClr val="tx1"/>
                </a:solidFill>
                <a:effectLst/>
                <a:latin typeface="+mn-lt"/>
                <a:ea typeface="+mn-ea"/>
                <a:cs typeface="+mn-cs"/>
              </a:rPr>
              <a:t>He said the situation was unlike anything he'd ever dealt with before.</a:t>
            </a:r>
          </a:p>
          <a:p>
            <a:pPr fontAlgn="base"/>
            <a:r>
              <a:rPr lang="en-US" sz="1200" b="0" i="0" kern="1200">
                <a:solidFill>
                  <a:schemeClr val="tx1"/>
                </a:solidFill>
                <a:effectLst/>
                <a:latin typeface="+mn-lt"/>
                <a:ea typeface="+mn-ea"/>
                <a:cs typeface="+mn-cs"/>
              </a:rPr>
              <a:t>"﻿It hit me heavy," he said. "I thought, if she dies, that's on me."﻿</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AU"/>
              <a:t>As for the snake.. </a:t>
            </a:r>
            <a:r>
              <a:rPr lang="en-US" sz="1200" b="0" i="0" kern="1200">
                <a:solidFill>
                  <a:schemeClr val="tx1"/>
                </a:solidFill>
                <a:effectLst/>
                <a:latin typeface="+mn-lt"/>
                <a:ea typeface="+mn-ea"/>
                <a:cs typeface="+mn-cs"/>
              </a:rPr>
              <a:t>It officially died of heat exposure.﻿ “having been trapped on the hot bitumen on a 36-degree day for more than half an hour.﻿”</a:t>
            </a:r>
            <a:endParaRPr lang="en-AU"/>
          </a:p>
          <a:p>
            <a:endParaRPr lang="en-AU"/>
          </a:p>
          <a:p>
            <a:r>
              <a:rPr lang="en-AU"/>
              <a:t>PLOS is a nonprofit based in California, US, actually has some interesting reading on the topic.</a:t>
            </a:r>
          </a:p>
          <a:p>
            <a:r>
              <a:rPr lang="en-US"/>
              <a:t>Climate change will drive venomous snakes away from arid interiors and towards densely populated coastlines, increasing the risk of deadly encounters for millions of people, a new global study says.</a:t>
            </a:r>
          </a:p>
          <a:p>
            <a:r>
              <a:rPr lang="en-US"/>
              <a:t>It notes that snake populations will broadly move towards higher latitudes and more heavily populated areas as rising temperatures make their current habitats less suitable.</a:t>
            </a:r>
          </a:p>
          <a:p>
            <a:endParaRPr lang="en-US"/>
          </a:p>
          <a:p>
            <a:r>
              <a:rPr lang="en-US"/>
              <a:t>The eastern brown snake — the world's second most venomous and responsible for most local fatalities — is expected to expand its range south along the populous east coast by 2050. </a:t>
            </a:r>
          </a:p>
          <a:p>
            <a:r>
              <a:rPr lang="en-US"/>
              <a:t>Coastal taipans are also likely to move closer to urban areas as inland ranges contract. </a:t>
            </a:r>
          </a:p>
          <a:p>
            <a:r>
              <a:rPr lang="en-US"/>
              <a:t>While snakebite deaths in Australia are rare, the increased proximity to humans could heighten the need for vigilance and preparedness in cities and regional </a:t>
            </a:r>
            <a:r>
              <a:rPr lang="en-US" err="1"/>
              <a:t>centres</a:t>
            </a:r>
            <a:r>
              <a:rPr lang="en-US"/>
              <a:t>. </a:t>
            </a:r>
            <a:endParaRPr lang="en-AU"/>
          </a:p>
        </p:txBody>
      </p:sp>
      <p:sp>
        <p:nvSpPr>
          <p:cNvPr id="4" name="Slide Number Placeholder 3"/>
          <p:cNvSpPr>
            <a:spLocks noGrp="1"/>
          </p:cNvSpPr>
          <p:nvPr>
            <p:ph type="sldNum" sz="quarter" idx="5"/>
          </p:nvPr>
        </p:nvSpPr>
        <p:spPr/>
        <p:txBody>
          <a:bodyPr/>
          <a:lstStyle/>
          <a:p>
            <a:fld id="{71236F6F-EC19-4674-9DBA-1D112EC7E139}" type="slidenum">
              <a:rPr lang="en-GB" smtClean="0"/>
              <a:pPr/>
              <a:t>15</a:t>
            </a:fld>
            <a:endParaRPr lang="en-GB"/>
          </a:p>
        </p:txBody>
      </p:sp>
    </p:spTree>
    <p:extLst>
      <p:ext uri="{BB962C8B-B14F-4D97-AF65-F5344CB8AC3E}">
        <p14:creationId xmlns:p14="http://schemas.microsoft.com/office/powerpoint/2010/main" val="1313376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8A668-49EB-3E04-1A9F-BEDEAD03D0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57B67-0416-BDD6-A9FF-C8EAE33E5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C9A78-6D18-77D5-F4D9-2A5FE39A6FCB}"/>
              </a:ext>
            </a:extLst>
          </p:cNvPr>
          <p:cNvSpPr>
            <a:spLocks noGrp="1"/>
          </p:cNvSpPr>
          <p:nvPr>
            <p:ph type="body" idx="1"/>
          </p:nvPr>
        </p:nvSpPr>
        <p:spPr/>
        <p:txBody>
          <a:bodyPr/>
          <a:lstStyle/>
          <a:p>
            <a:r>
              <a:rPr lang="en-US" dirty="0"/>
              <a:t>Rising temperatures, extreme weather, and ecosystem disruptions due to global warming have major impacts on human physical and mental health. </a:t>
            </a:r>
          </a:p>
          <a:p>
            <a:r>
              <a:rPr lang="en-US" dirty="0"/>
              <a:t>Negative emotions about climate change (i.e., “climate distress”) are common and linked to experiencing acute weather events (e.g., hurricane, flood, heatwave, which increase in frequency and severity due to global warming), chronic climate change effects (e.g., biodiversity loss, changing landscapes) or climate change awareness</a:t>
            </a:r>
          </a:p>
          <a:p>
            <a:r>
              <a:rPr lang="en-US" dirty="0"/>
              <a:t>Over 60% of youth worldwide experience climate distress, and between 5–27% of individuals with climate distress experience adverse psychiatric symptoms such as impaired sleep or intrusive thoughts</a:t>
            </a:r>
          </a:p>
          <a:p>
            <a:endParaRPr lang="en-US" dirty="0"/>
          </a:p>
          <a:p>
            <a:r>
              <a:rPr lang="en-US" dirty="0"/>
              <a:t>While substantial research examines mental health impacts of acute weather events, relatively little addresses distress associated with chronic climate change effects and climate change awareness </a:t>
            </a:r>
          </a:p>
          <a:p>
            <a:endParaRPr lang="en-US" dirty="0"/>
          </a:p>
          <a:p>
            <a:r>
              <a:rPr lang="en-AU" dirty="0"/>
              <a:t>PLOS, actually has some interesting reading on the topic.</a:t>
            </a:r>
          </a:p>
          <a:p>
            <a:endParaRPr lang="en-US" dirty="0"/>
          </a:p>
          <a:p>
            <a:r>
              <a:rPr lang="en-US" dirty="0"/>
              <a:t>Recent work has documented links between negative climate emotions and poor mental health, such as clinical depression and anxiety. Some research has begun identifying protective mechanisms, contributors to psychological resilience, and opportunities for screening and intervention. Scientific interest in climate distress is growing rapidly. </a:t>
            </a:r>
          </a:p>
          <a:p>
            <a:endParaRPr lang="en-US" dirty="0"/>
          </a:p>
          <a:p>
            <a:r>
              <a:rPr lang="en-US" dirty="0"/>
              <a:t>A PubMed search performed by the authors retrieved 2596 manuscripts addressing “climate anxiety” or “climate distress” published between 1959–2024, with over 50% published after 2020.</a:t>
            </a:r>
          </a:p>
          <a:p>
            <a:endParaRPr lang="en-AU" dirty="0"/>
          </a:p>
        </p:txBody>
      </p:sp>
      <p:sp>
        <p:nvSpPr>
          <p:cNvPr id="4" name="Slide Number Placeholder 3">
            <a:extLst>
              <a:ext uri="{FF2B5EF4-FFF2-40B4-BE49-F238E27FC236}">
                <a16:creationId xmlns:a16="http://schemas.microsoft.com/office/drawing/2014/main" id="{6CA5B4C5-ECC0-FBEB-C6ED-7C831CE8E981}"/>
              </a:ext>
            </a:extLst>
          </p:cNvPr>
          <p:cNvSpPr>
            <a:spLocks noGrp="1"/>
          </p:cNvSpPr>
          <p:nvPr>
            <p:ph type="sldNum" sz="quarter" idx="5"/>
          </p:nvPr>
        </p:nvSpPr>
        <p:spPr/>
        <p:txBody>
          <a:bodyPr/>
          <a:lstStyle/>
          <a:p>
            <a:fld id="{71236F6F-EC19-4674-9DBA-1D112EC7E139}" type="slidenum">
              <a:rPr lang="en-GB" smtClean="0"/>
              <a:pPr/>
              <a:t>16</a:t>
            </a:fld>
            <a:endParaRPr lang="en-GB"/>
          </a:p>
        </p:txBody>
      </p:sp>
    </p:spTree>
    <p:extLst>
      <p:ext uri="{BB962C8B-B14F-4D97-AF65-F5344CB8AC3E}">
        <p14:creationId xmlns:p14="http://schemas.microsoft.com/office/powerpoint/2010/main" val="1620930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D46C4-F61F-529D-4AA2-8D04654A5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9390E-973D-0A60-DCD8-AA6B4AC33D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119496-D75F-FF63-1C5E-10AC794536D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I’ll hand over to Jonathan now to talk to some of the impacts this may have on L&amp;H insurance and what actions we might be able to take to manage risks.</a:t>
            </a:r>
          </a:p>
          <a:p>
            <a:endParaRPr lang="en-AU"/>
          </a:p>
        </p:txBody>
      </p:sp>
      <p:sp>
        <p:nvSpPr>
          <p:cNvPr id="4" name="Slide Number Placeholder 3">
            <a:extLst>
              <a:ext uri="{FF2B5EF4-FFF2-40B4-BE49-F238E27FC236}">
                <a16:creationId xmlns:a16="http://schemas.microsoft.com/office/drawing/2014/main" id="{C23AB25D-2E77-7CFA-7D10-BA21C4D89808}"/>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64B8C7F-3BEC-4156-9D30-38D558DFE732}"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2480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MH is a major driver of claims cost for disability claims, particularly TPD.</a:t>
            </a:r>
          </a:p>
          <a:p>
            <a:endParaRPr lang="en-AU"/>
          </a:p>
          <a:p>
            <a:r>
              <a:rPr lang="en-AU"/>
              <a:t>It’s a large and growing problem for group schemes.</a:t>
            </a:r>
          </a:p>
          <a:p>
            <a:endParaRPr lang="en-AU"/>
          </a:p>
          <a:p>
            <a:r>
              <a:rPr lang="en-AU"/>
              <a:t>Let’s consider a bit of a framework to quantify the impact.</a:t>
            </a:r>
          </a:p>
        </p:txBody>
      </p:sp>
      <p:sp>
        <p:nvSpPr>
          <p:cNvPr id="4" name="Slide Number Placeholder 3"/>
          <p:cNvSpPr>
            <a:spLocks noGrp="1"/>
          </p:cNvSpPr>
          <p:nvPr>
            <p:ph type="sldNum" sz="quarter" idx="5"/>
          </p:nvPr>
        </p:nvSpPr>
        <p:spPr/>
        <p:txBody>
          <a:bodyPr/>
          <a:lstStyle/>
          <a:p>
            <a:fld id="{71236F6F-EC19-4674-9DBA-1D112EC7E139}" type="slidenum">
              <a:rPr lang="en-GB" smtClean="0"/>
              <a:pPr/>
              <a:t>18</a:t>
            </a:fld>
            <a:endParaRPr lang="en-GB"/>
          </a:p>
        </p:txBody>
      </p:sp>
    </p:spTree>
    <p:extLst>
      <p:ext uri="{BB962C8B-B14F-4D97-AF65-F5344CB8AC3E}">
        <p14:creationId xmlns:p14="http://schemas.microsoft.com/office/powerpoint/2010/main" val="2260451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AA1FE-E248-566B-DCF3-75BD76B28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1994E-EECB-9EF8-3DEB-53ED7165A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0A6940-0001-57D7-202C-085F8CE8C97B}"/>
              </a:ext>
            </a:extLst>
          </p:cNvPr>
          <p:cNvSpPr>
            <a:spLocks noGrp="1"/>
          </p:cNvSpPr>
          <p:nvPr>
            <p:ph type="body" idx="1"/>
          </p:nvPr>
        </p:nvSpPr>
        <p:spPr/>
        <p:txBody>
          <a:bodyPr/>
          <a:lstStyle/>
          <a:p>
            <a:r>
              <a:rPr lang="en-AU"/>
              <a:t>MH is a major driver of claims cost for disability claims, particularly TPD.</a:t>
            </a:r>
          </a:p>
          <a:p>
            <a:endParaRPr lang="en-AU"/>
          </a:p>
          <a:p>
            <a:r>
              <a:rPr lang="en-AU"/>
              <a:t>It’s a large and growing problem for group schemes.</a:t>
            </a:r>
          </a:p>
          <a:p>
            <a:endParaRPr lang="en-AU"/>
          </a:p>
          <a:p>
            <a:r>
              <a:rPr lang="en-AU"/>
              <a:t>Let’s consider a bit of a framework to quantify the impact.</a:t>
            </a:r>
          </a:p>
        </p:txBody>
      </p:sp>
      <p:sp>
        <p:nvSpPr>
          <p:cNvPr id="4" name="Slide Number Placeholder 3">
            <a:extLst>
              <a:ext uri="{FF2B5EF4-FFF2-40B4-BE49-F238E27FC236}">
                <a16:creationId xmlns:a16="http://schemas.microsoft.com/office/drawing/2014/main" id="{5DC59287-F000-A752-47EF-8CB2E88FCD20}"/>
              </a:ext>
            </a:extLst>
          </p:cNvPr>
          <p:cNvSpPr>
            <a:spLocks noGrp="1"/>
          </p:cNvSpPr>
          <p:nvPr>
            <p:ph type="sldNum" sz="quarter" idx="5"/>
          </p:nvPr>
        </p:nvSpPr>
        <p:spPr/>
        <p:txBody>
          <a:bodyPr/>
          <a:lstStyle/>
          <a:p>
            <a:fld id="{71236F6F-EC19-4674-9DBA-1D112EC7E139}" type="slidenum">
              <a:rPr lang="en-GB" smtClean="0"/>
              <a:pPr/>
              <a:t>19</a:t>
            </a:fld>
            <a:endParaRPr lang="en-GB"/>
          </a:p>
        </p:txBody>
      </p:sp>
    </p:spTree>
    <p:extLst>
      <p:ext uri="{BB962C8B-B14F-4D97-AF65-F5344CB8AC3E}">
        <p14:creationId xmlns:p14="http://schemas.microsoft.com/office/powerpoint/2010/main" val="436323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Reporting content hasn’t changed since the second consultation paper. Climate-related financial disclosures will include information about an entity’s climate-related risks and opportunities, as required by Australian climate disclosure standards, including:</a:t>
            </a:r>
          </a:p>
          <a:p>
            <a:pPr marL="342900" indent="-342900">
              <a:buFont typeface="+mj-lt"/>
              <a:buAutoNum type="arabicPeriod"/>
            </a:pPr>
            <a:r>
              <a:rPr lang="en-AU" b="1"/>
              <a:t>Governance</a:t>
            </a:r>
            <a:r>
              <a:rPr lang="en-AU"/>
              <a:t> - board oversight, management roles, remuneration links</a:t>
            </a:r>
          </a:p>
          <a:p>
            <a:pPr marL="342900" indent="-342900">
              <a:buFont typeface="+mj-lt"/>
              <a:buAutoNum type="arabicPeriod"/>
            </a:pPr>
            <a:r>
              <a:rPr lang="en-AU" b="1"/>
              <a:t>Strategy </a:t>
            </a:r>
            <a:r>
              <a:rPr lang="en-AU"/>
              <a:t>- climate risks/opportunities, scenario analysis, transition planning</a:t>
            </a:r>
          </a:p>
          <a:p>
            <a:pPr marL="342900" indent="-342900">
              <a:buFont typeface="+mj-lt"/>
              <a:buAutoNum type="arabicPeriod"/>
            </a:pPr>
            <a:r>
              <a:rPr lang="en-AU" b="1"/>
              <a:t>Risk Management </a:t>
            </a:r>
            <a:r>
              <a:rPr lang="en-AU"/>
              <a:t>- processes for identifying and managing climate risks</a:t>
            </a:r>
          </a:p>
          <a:p>
            <a:pPr marL="342900" indent="-342900">
              <a:buFont typeface="+mj-lt"/>
              <a:buAutoNum type="arabicPeriod"/>
            </a:pPr>
            <a:r>
              <a:rPr lang="en-AU" b="1"/>
              <a:t>Metrics &amp; Targets </a:t>
            </a:r>
            <a:r>
              <a:rPr lang="en-AU"/>
              <a:t>- </a:t>
            </a:r>
            <a:r>
              <a:rPr lang="en-US"/>
              <a:t>greenhouse gas emissions </a:t>
            </a:r>
            <a:r>
              <a:rPr lang="en-AU"/>
              <a:t>including </a:t>
            </a:r>
            <a:r>
              <a:rPr lang="en-US"/>
              <a:t>emissions that occur up or down an </a:t>
            </a:r>
            <a:r>
              <a:rPr lang="en-US" err="1"/>
              <a:t>organisation’s</a:t>
            </a:r>
            <a:r>
              <a:rPr lang="en-US"/>
              <a:t> supply chain and emissions associated with their financing or investment activities</a:t>
            </a:r>
            <a:r>
              <a:rPr lang="en-AU"/>
              <a:t> </a:t>
            </a:r>
            <a:r>
              <a:rPr lang="en-US"/>
              <a:t>(including Scope 1* and Scope 2* greenhouse gas emissions). These will be required from the first year of reporting.</a:t>
            </a:r>
          </a:p>
          <a:p>
            <a:pPr defTabSz="883402">
              <a:defRPr/>
            </a:pPr>
            <a:endParaRPr lang="en-US"/>
          </a:p>
          <a:p>
            <a:pPr defTabSz="883402">
              <a:defRPr/>
            </a:pPr>
            <a:r>
              <a:rPr lang="en-US"/>
              <a:t>Full assurance requirements will phase in by </a:t>
            </a:r>
            <a:r>
              <a:rPr lang="en-US" b="1"/>
              <a:t>2030</a:t>
            </a:r>
            <a:r>
              <a:rPr lang="en-US"/>
              <a:t>, giving insurers time to build capability. </a:t>
            </a:r>
            <a:endParaRPr lang="en-AU"/>
          </a:p>
          <a:p>
            <a:endParaRPr lang="en-AU"/>
          </a:p>
        </p:txBody>
      </p:sp>
      <p:sp>
        <p:nvSpPr>
          <p:cNvPr id="4" name="Slide Number Placeholder 3"/>
          <p:cNvSpPr>
            <a:spLocks noGrp="1"/>
          </p:cNvSpPr>
          <p:nvPr>
            <p:ph type="sldNum" sz="quarter" idx="5"/>
          </p:nvPr>
        </p:nvSpPr>
        <p:spPr/>
        <p:txBody>
          <a:bodyPr/>
          <a:lstStyle/>
          <a:p>
            <a:fld id="{71236F6F-EC19-4674-9DBA-1D112EC7E139}" type="slidenum">
              <a:rPr lang="en-GB" smtClean="0"/>
              <a:pPr/>
              <a:t>2</a:t>
            </a:fld>
            <a:endParaRPr lang="en-GB"/>
          </a:p>
        </p:txBody>
      </p:sp>
    </p:spTree>
    <p:extLst>
      <p:ext uri="{BB962C8B-B14F-4D97-AF65-F5344CB8AC3E}">
        <p14:creationId xmlns:p14="http://schemas.microsoft.com/office/powerpoint/2010/main" val="759715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736F7-06ED-4ECA-4870-E8F98DB19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9F035-BF95-E75F-CF61-7EFB1B2A8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C0553-628B-9CBA-4772-D8ECCE663737}"/>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F7501454-15B9-5220-8ECF-CE9A46BD7F55}"/>
              </a:ext>
            </a:extLst>
          </p:cNvPr>
          <p:cNvSpPr>
            <a:spLocks noGrp="1"/>
          </p:cNvSpPr>
          <p:nvPr>
            <p:ph type="sldNum" sz="quarter" idx="5"/>
          </p:nvPr>
        </p:nvSpPr>
        <p:spPr/>
        <p:txBody>
          <a:bodyPr/>
          <a:lstStyle/>
          <a:p>
            <a:fld id="{71236F6F-EC19-4674-9DBA-1D112EC7E139}" type="slidenum">
              <a:rPr lang="en-GB" smtClean="0"/>
              <a:pPr/>
              <a:t>20</a:t>
            </a:fld>
            <a:endParaRPr lang="en-GB"/>
          </a:p>
        </p:txBody>
      </p:sp>
    </p:spTree>
    <p:extLst>
      <p:ext uri="{BB962C8B-B14F-4D97-AF65-F5344CB8AC3E}">
        <p14:creationId xmlns:p14="http://schemas.microsoft.com/office/powerpoint/2010/main" val="3340924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018C7-CED0-B800-4013-462C9EDE0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2C658-4092-EF5A-CD5F-86BE267689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B6AC38-7336-A15D-DFE0-1AAAA81B16CE}"/>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30E309A6-15F7-20E5-FAFB-97EE2771679E}"/>
              </a:ext>
            </a:extLst>
          </p:cNvPr>
          <p:cNvSpPr>
            <a:spLocks noGrp="1"/>
          </p:cNvSpPr>
          <p:nvPr>
            <p:ph type="sldNum" sz="quarter" idx="5"/>
          </p:nvPr>
        </p:nvSpPr>
        <p:spPr/>
        <p:txBody>
          <a:bodyPr/>
          <a:lstStyle/>
          <a:p>
            <a:fld id="{71236F6F-EC19-4674-9DBA-1D112EC7E139}" type="slidenum">
              <a:rPr lang="en-GB" smtClean="0"/>
              <a:pPr/>
              <a:t>21</a:t>
            </a:fld>
            <a:endParaRPr lang="en-GB"/>
          </a:p>
        </p:txBody>
      </p:sp>
    </p:spTree>
    <p:extLst>
      <p:ext uri="{BB962C8B-B14F-4D97-AF65-F5344CB8AC3E}">
        <p14:creationId xmlns:p14="http://schemas.microsoft.com/office/powerpoint/2010/main" val="3092547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B7DFD-0540-134C-CD8C-B4666EC0C8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9DDCB-2FD7-B4C0-608B-505490398F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4E1D7-F5A2-2320-34CD-7C5E298ACCF2}"/>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C179EA57-74AF-7282-F3C6-F4B1EA932DAC}"/>
              </a:ext>
            </a:extLst>
          </p:cNvPr>
          <p:cNvSpPr>
            <a:spLocks noGrp="1"/>
          </p:cNvSpPr>
          <p:nvPr>
            <p:ph type="sldNum" sz="quarter" idx="5"/>
          </p:nvPr>
        </p:nvSpPr>
        <p:spPr/>
        <p:txBody>
          <a:bodyPr/>
          <a:lstStyle/>
          <a:p>
            <a:fld id="{71236F6F-EC19-4674-9DBA-1D112EC7E139}" type="slidenum">
              <a:rPr lang="en-GB" smtClean="0"/>
              <a:pPr/>
              <a:t>22</a:t>
            </a:fld>
            <a:endParaRPr lang="en-GB"/>
          </a:p>
        </p:txBody>
      </p:sp>
    </p:spTree>
    <p:extLst>
      <p:ext uri="{BB962C8B-B14F-4D97-AF65-F5344CB8AC3E}">
        <p14:creationId xmlns:p14="http://schemas.microsoft.com/office/powerpoint/2010/main" val="977671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84E1E-A015-6256-2501-51F86B00C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7C3BF-9937-E996-5600-A25E2A781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A1DF34-041E-71A9-8DE1-F1BE806EA504}"/>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3FBF264A-AD58-4F4E-34CA-A78B7CDF4570}"/>
              </a:ext>
            </a:extLst>
          </p:cNvPr>
          <p:cNvSpPr>
            <a:spLocks noGrp="1"/>
          </p:cNvSpPr>
          <p:nvPr>
            <p:ph type="sldNum" sz="quarter" idx="5"/>
          </p:nvPr>
        </p:nvSpPr>
        <p:spPr/>
        <p:txBody>
          <a:bodyPr/>
          <a:lstStyle/>
          <a:p>
            <a:fld id="{71236F6F-EC19-4674-9DBA-1D112EC7E139}" type="slidenum">
              <a:rPr lang="en-GB" smtClean="0"/>
              <a:pPr/>
              <a:t>23</a:t>
            </a:fld>
            <a:endParaRPr lang="en-GB"/>
          </a:p>
        </p:txBody>
      </p:sp>
    </p:spTree>
    <p:extLst>
      <p:ext uri="{BB962C8B-B14F-4D97-AF65-F5344CB8AC3E}">
        <p14:creationId xmlns:p14="http://schemas.microsoft.com/office/powerpoint/2010/main" val="1748410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42A8C-B1A5-8C0C-DF75-2CCF4E3EB6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AF712-9FBE-A195-28B3-940317978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74470-4225-E156-0EB3-12268C5E053F}"/>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4B9B2E02-AEAA-5EDD-D588-8DBE318005C3}"/>
              </a:ext>
            </a:extLst>
          </p:cNvPr>
          <p:cNvSpPr>
            <a:spLocks noGrp="1"/>
          </p:cNvSpPr>
          <p:nvPr>
            <p:ph type="sldNum" sz="quarter" idx="5"/>
          </p:nvPr>
        </p:nvSpPr>
        <p:spPr/>
        <p:txBody>
          <a:bodyPr/>
          <a:lstStyle/>
          <a:p>
            <a:fld id="{71236F6F-EC19-4674-9DBA-1D112EC7E139}" type="slidenum">
              <a:rPr lang="en-GB" smtClean="0"/>
              <a:pPr/>
              <a:t>24</a:t>
            </a:fld>
            <a:endParaRPr lang="en-GB"/>
          </a:p>
        </p:txBody>
      </p:sp>
    </p:spTree>
    <p:extLst>
      <p:ext uri="{BB962C8B-B14F-4D97-AF65-F5344CB8AC3E}">
        <p14:creationId xmlns:p14="http://schemas.microsoft.com/office/powerpoint/2010/main" val="1206647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34256-4B4B-7BFF-46D0-D2BE0C94F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346864-1B90-5438-6652-4116CEF76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87C80-BBD8-C248-7F95-382E3C289467}"/>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E3808EC0-20C5-88D0-2F79-E7BF0575408D}"/>
              </a:ext>
            </a:extLst>
          </p:cNvPr>
          <p:cNvSpPr>
            <a:spLocks noGrp="1"/>
          </p:cNvSpPr>
          <p:nvPr>
            <p:ph type="sldNum" sz="quarter" idx="5"/>
          </p:nvPr>
        </p:nvSpPr>
        <p:spPr/>
        <p:txBody>
          <a:bodyPr/>
          <a:lstStyle/>
          <a:p>
            <a:fld id="{71236F6F-EC19-4674-9DBA-1D112EC7E139}" type="slidenum">
              <a:rPr lang="en-GB" smtClean="0"/>
              <a:pPr/>
              <a:t>25</a:t>
            </a:fld>
            <a:endParaRPr lang="en-GB"/>
          </a:p>
        </p:txBody>
      </p:sp>
    </p:spTree>
    <p:extLst>
      <p:ext uri="{BB962C8B-B14F-4D97-AF65-F5344CB8AC3E}">
        <p14:creationId xmlns:p14="http://schemas.microsoft.com/office/powerpoint/2010/main" val="14764129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69BDE-9CE9-9A31-0875-35DBD2699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CBD14-D332-ADAB-83A8-B0D1867A88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18CFE8-B2F5-C651-81A1-A3146A9E34DD}"/>
              </a:ext>
            </a:extLst>
          </p:cNvPr>
          <p:cNvSpPr>
            <a:spLocks noGrp="1"/>
          </p:cNvSpPr>
          <p:nvPr>
            <p:ph type="body" idx="1"/>
          </p:nvPr>
        </p:nvSpPr>
        <p:spPr/>
        <p:txBody>
          <a:bodyPr/>
          <a:lstStyle/>
          <a:p>
            <a:r>
              <a:rPr lang="en-AU" dirty="0"/>
              <a:t>AND, for the increasing number who are exposed, the impact is getting more frequent, more severe and more prolonged.</a:t>
            </a:r>
          </a:p>
          <a:p>
            <a:endParaRPr lang="en-AU" dirty="0"/>
          </a:p>
          <a:p>
            <a:r>
              <a:rPr lang="en-AU" dirty="0"/>
              <a:t>The ICA released a report on this, and you may have seen similar numbers before – Australia’s economic losses to natural hazards in the past decade (per capita) was well over double that of the 2000s.</a:t>
            </a:r>
          </a:p>
          <a:p>
            <a:endParaRPr lang="en-AU" dirty="0"/>
          </a:p>
          <a:p>
            <a:r>
              <a:rPr lang="en-AU" dirty="0"/>
              <a:t>So if we assume that the hazard exposed portion are now twice as likely to be severely impacted, it perhaps follows that they’re twice as likely to have a mental health episode associated.</a:t>
            </a:r>
          </a:p>
          <a:p>
            <a:endParaRPr lang="en-AU" dirty="0"/>
          </a:p>
          <a:p>
            <a:endParaRPr lang="en-AU" dirty="0"/>
          </a:p>
          <a:p>
            <a:r>
              <a:rPr lang="en-AU" dirty="0"/>
              <a:t>Now these numbers are only loosely grounded in data, and we know there’s geographic variation and age variation. A lot more research effort is needed to refine this and make it applicable to real portfolios.</a:t>
            </a:r>
          </a:p>
        </p:txBody>
      </p:sp>
      <p:sp>
        <p:nvSpPr>
          <p:cNvPr id="4" name="Slide Number Placeholder 3">
            <a:extLst>
              <a:ext uri="{FF2B5EF4-FFF2-40B4-BE49-F238E27FC236}">
                <a16:creationId xmlns:a16="http://schemas.microsoft.com/office/drawing/2014/main" id="{E6D1DAC2-ADC5-12D3-F71D-550A6A3ADE00}"/>
              </a:ext>
            </a:extLst>
          </p:cNvPr>
          <p:cNvSpPr>
            <a:spLocks noGrp="1"/>
          </p:cNvSpPr>
          <p:nvPr>
            <p:ph type="sldNum" sz="quarter" idx="5"/>
          </p:nvPr>
        </p:nvSpPr>
        <p:spPr/>
        <p:txBody>
          <a:bodyPr/>
          <a:lstStyle/>
          <a:p>
            <a:fld id="{71236F6F-EC19-4674-9DBA-1D112EC7E139}" type="slidenum">
              <a:rPr lang="en-GB" smtClean="0"/>
              <a:pPr/>
              <a:t>26</a:t>
            </a:fld>
            <a:endParaRPr lang="en-GB"/>
          </a:p>
        </p:txBody>
      </p:sp>
    </p:spTree>
    <p:extLst>
      <p:ext uri="{BB962C8B-B14F-4D97-AF65-F5344CB8AC3E}">
        <p14:creationId xmlns:p14="http://schemas.microsoft.com/office/powerpoint/2010/main" val="27608922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1FA3-7D74-457E-144B-60E0BE43A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D75EA-443D-5FBA-22BA-8DD20B974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C9E13-FA4A-D321-25D7-07A453BDB4B7}"/>
              </a:ext>
            </a:extLst>
          </p:cNvPr>
          <p:cNvSpPr>
            <a:spLocks noGrp="1"/>
          </p:cNvSpPr>
          <p:nvPr>
            <p:ph type="body" idx="1"/>
          </p:nvPr>
        </p:nvSpPr>
        <p:spPr/>
        <p:txBody>
          <a:bodyPr/>
          <a:lstStyle/>
          <a:p>
            <a:r>
              <a:rPr lang="en-AU"/>
              <a:t>If you accept all of this, this is a potential increase in disability claims cost based on:</a:t>
            </a:r>
          </a:p>
          <a:p>
            <a:pPr marL="171450" indent="-171450">
              <a:buFont typeface="Arial" panose="020B0604020202020204" pitchFamily="34" charset="0"/>
              <a:buChar char="•"/>
            </a:pPr>
            <a:r>
              <a:rPr lang="en-AU"/>
              <a:t>General population mental health impacts</a:t>
            </a:r>
          </a:p>
          <a:p>
            <a:pPr marL="171450" indent="-171450">
              <a:buFont typeface="Arial" panose="020B0604020202020204" pitchFamily="34" charset="0"/>
              <a:buChar char="•"/>
            </a:pPr>
            <a:r>
              <a:rPr lang="en-AU"/>
              <a:t>Specific exposure and eventuation of losses</a:t>
            </a:r>
          </a:p>
          <a:p>
            <a:pPr marL="171450" indent="-171450">
              <a:buFont typeface="Arial" panose="020B0604020202020204" pitchFamily="34" charset="0"/>
              <a:buChar char="•"/>
            </a:pPr>
            <a:endParaRPr lang="en-AU"/>
          </a:p>
          <a:p>
            <a:pPr marL="0" indent="0">
              <a:buFont typeface="Arial" panose="020B0604020202020204" pitchFamily="34" charset="0"/>
              <a:buNone/>
            </a:pPr>
            <a:r>
              <a:rPr lang="en-AU"/>
              <a:t>This is heavily geographically dependent and also by age.</a:t>
            </a:r>
          </a:p>
          <a:p>
            <a:pPr marL="0" indent="0">
              <a:buFont typeface="Arial" panose="020B0604020202020204" pitchFamily="34" charset="0"/>
              <a:buNone/>
            </a:pPr>
            <a:endParaRPr lang="en-AU"/>
          </a:p>
          <a:p>
            <a:pPr marL="0" indent="0">
              <a:buFont typeface="Arial" panose="020B0604020202020204" pitchFamily="34" charset="0"/>
              <a:buNone/>
            </a:pPr>
            <a:r>
              <a:rPr lang="en-AU"/>
              <a:t>You’ll need to consider your own exposure and combine this with geospatial scenario projections. We already have these projections, and we’re looking for partners who can provide geospatial data (postcode level).</a:t>
            </a:r>
          </a:p>
        </p:txBody>
      </p:sp>
      <p:sp>
        <p:nvSpPr>
          <p:cNvPr id="4" name="Slide Number Placeholder 3">
            <a:extLst>
              <a:ext uri="{FF2B5EF4-FFF2-40B4-BE49-F238E27FC236}">
                <a16:creationId xmlns:a16="http://schemas.microsoft.com/office/drawing/2014/main" id="{68E0480B-1387-811D-5269-50A8F57E5ADB}"/>
              </a:ext>
            </a:extLst>
          </p:cNvPr>
          <p:cNvSpPr>
            <a:spLocks noGrp="1"/>
          </p:cNvSpPr>
          <p:nvPr>
            <p:ph type="sldNum" sz="quarter" idx="5"/>
          </p:nvPr>
        </p:nvSpPr>
        <p:spPr/>
        <p:txBody>
          <a:bodyPr/>
          <a:lstStyle/>
          <a:p>
            <a:fld id="{71236F6F-EC19-4674-9DBA-1D112EC7E139}" type="slidenum">
              <a:rPr lang="en-GB" smtClean="0"/>
              <a:pPr/>
              <a:t>27</a:t>
            </a:fld>
            <a:endParaRPr lang="en-GB"/>
          </a:p>
        </p:txBody>
      </p:sp>
    </p:spTree>
    <p:extLst>
      <p:ext uri="{BB962C8B-B14F-4D97-AF65-F5344CB8AC3E}">
        <p14:creationId xmlns:p14="http://schemas.microsoft.com/office/powerpoint/2010/main" val="4155995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GB"/>
          </a:p>
        </p:txBody>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en-GB"/>
              <a:t>Munich Re are looking to build up more empirical evidence. We’ve got great natural hazard / climate data and are looking for partners with life insurance portfolios (who have geospatial data at postcode level we can use to enrich and link).</a:t>
            </a:r>
          </a:p>
          <a:p>
            <a:pPr marL="171450" indent="-171450">
              <a:buFont typeface="Arial" panose="020B0604020202020204" pitchFamily="34" charset="0"/>
              <a:buChar char="•"/>
            </a:pPr>
            <a:r>
              <a:rPr lang="en-GB"/>
              <a:t>But what can you be doing now?</a:t>
            </a:r>
          </a:p>
        </p:txBody>
      </p:sp>
      <p:sp>
        <p:nvSpPr>
          <p:cNvPr id="4" name="Foliennummernplatzhalter 3"/>
          <p:cNvSpPr>
            <a:spLocks noGrp="1"/>
          </p:cNvSpPr>
          <p:nvPr>
            <p:ph type="sldNum" sz="quarter" idx="5"/>
          </p:nvPr>
        </p:nvSpPr>
        <p:spPr/>
        <p:txBody>
          <a:bodyPr/>
          <a:lstStyle/>
          <a:p>
            <a:fld id="{71236F6F-EC19-4674-9DBA-1D112EC7E139}" type="slidenum">
              <a:rPr lang="en-GB" smtClean="0"/>
              <a:pPr/>
              <a:t>28</a:t>
            </a:fld>
            <a:endParaRPr lang="en-GB"/>
          </a:p>
        </p:txBody>
      </p:sp>
    </p:spTree>
    <p:extLst>
      <p:ext uri="{BB962C8B-B14F-4D97-AF65-F5344CB8AC3E}">
        <p14:creationId xmlns:p14="http://schemas.microsoft.com/office/powerpoint/2010/main" val="605358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4B82E-0270-2D23-D340-C0D3EAC8F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3E130-DF0B-355D-9CBB-74CDC10CA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32BEC2-F012-DC1D-B42A-508DA005A30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84D2163-E799-B71B-8415-A1273A7D7599}"/>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64B8C7F-3BEC-4156-9D30-38D558DFE732}"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9585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For our agenda today, we’ll stick to a formula which we’ve really found works well. That is to share insights, how these will likely impact our industry, and then to leave you with some imperatives or tangible actions to consider and take away with you. Hopefully leading to a more sustainable, competitive and innovative market for all. </a:t>
            </a:r>
          </a:p>
          <a:p>
            <a:endParaRPr lang="en-GB"/>
          </a:p>
          <a:p>
            <a:r>
              <a:rPr lang="en-GB"/>
              <a:t>I’ll kick us off now with a quick recap of where we stand with climate change and some of the high-level impacts we are already seeing.</a:t>
            </a:r>
          </a:p>
          <a:p>
            <a:endParaRPr lang="en-AU"/>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64B8C7F-3BEC-4156-9D30-38D558DFE732}"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4507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p:cNvSpPr>
            <a:spLocks noGrp="1"/>
          </p:cNvSpPr>
          <p:nvPr>
            <p:ph type="sldNum" sz="quarter" idx="5"/>
          </p:nvPr>
        </p:nvSpPr>
        <p:spPr/>
        <p:txBody>
          <a:bodyPr/>
          <a:lstStyle/>
          <a:p>
            <a:fld id="{71236F6F-EC19-4674-9DBA-1D112EC7E139}" type="slidenum">
              <a:rPr lang="en-GB" smtClean="0"/>
              <a:pPr/>
              <a:t>30</a:t>
            </a:fld>
            <a:endParaRPr lang="en-GB"/>
          </a:p>
        </p:txBody>
      </p:sp>
    </p:spTree>
    <p:extLst>
      <p:ext uri="{BB962C8B-B14F-4D97-AF65-F5344CB8AC3E}">
        <p14:creationId xmlns:p14="http://schemas.microsoft.com/office/powerpoint/2010/main" val="2655023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78062-133A-E8D0-DBD2-FAF856B47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D5E16-2D47-3AE4-15E0-8E9072743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1B4C92-0BE8-A901-89AC-70D2B5BCE72A}"/>
              </a:ext>
            </a:extLst>
          </p:cNvPr>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033A71D4-1B97-D334-4962-8BEA958B6EBC}"/>
              </a:ext>
            </a:extLst>
          </p:cNvPr>
          <p:cNvSpPr>
            <a:spLocks noGrp="1"/>
          </p:cNvSpPr>
          <p:nvPr>
            <p:ph type="sldNum" sz="quarter" idx="5"/>
          </p:nvPr>
        </p:nvSpPr>
        <p:spPr/>
        <p:txBody>
          <a:bodyPr/>
          <a:lstStyle/>
          <a:p>
            <a:fld id="{71236F6F-EC19-4674-9DBA-1D112EC7E139}" type="slidenum">
              <a:rPr lang="en-GB" smtClean="0"/>
              <a:pPr/>
              <a:t>31</a:t>
            </a:fld>
            <a:endParaRPr lang="en-GB"/>
          </a:p>
        </p:txBody>
      </p:sp>
    </p:spTree>
    <p:extLst>
      <p:ext uri="{BB962C8B-B14F-4D97-AF65-F5344CB8AC3E}">
        <p14:creationId xmlns:p14="http://schemas.microsoft.com/office/powerpoint/2010/main" val="1976511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EDAEB-0679-BC65-16AA-4A3C058C2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2ED02-615D-D831-C228-4361DED4B7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42354-D345-7750-8D62-2DEC3A62CCFA}"/>
              </a:ext>
            </a:extLst>
          </p:cNvPr>
          <p:cNvSpPr>
            <a:spLocks noGrp="1"/>
          </p:cNvSpPr>
          <p:nvPr>
            <p:ph type="body" idx="1"/>
          </p:nvPr>
        </p:nvSpPr>
        <p:spPr/>
        <p:txBody>
          <a:bodyPr/>
          <a:lstStyle/>
          <a:p>
            <a:pPr marL="171450" indent="-171450">
              <a:buFont typeface="Arial" panose="020B0604020202020204" pitchFamily="34" charset="0"/>
              <a:buChar char="•"/>
            </a:pPr>
            <a:r>
              <a:rPr lang="en-AU" dirty="0"/>
              <a:t>Product design</a:t>
            </a:r>
          </a:p>
          <a:p>
            <a:pPr marL="628650" lvl="1" indent="-171450">
              <a:buFont typeface="Arial" panose="020B0604020202020204" pitchFamily="34" charset="0"/>
              <a:buChar char="•"/>
            </a:pPr>
            <a:r>
              <a:rPr lang="en-AU" dirty="0"/>
              <a:t>How do we have a fair assessment of what is preventing you from working? Flooded office etc</a:t>
            </a:r>
          </a:p>
          <a:p>
            <a:pPr marL="628650" lvl="1" indent="-171450">
              <a:buFont typeface="Arial" panose="020B0604020202020204" pitchFamily="34" charset="0"/>
              <a:buChar char="•"/>
            </a:pPr>
            <a:r>
              <a:rPr lang="en-AU" dirty="0"/>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dirty="0"/>
              <a:t>Pricing</a:t>
            </a:r>
          </a:p>
          <a:p>
            <a:pPr marL="628650" lvl="1" indent="-171450">
              <a:buFont typeface="Arial" panose="020B0604020202020204" pitchFamily="34" charset="0"/>
              <a:buChar char="•"/>
            </a:pPr>
            <a:r>
              <a:rPr lang="en-AU" dirty="0"/>
              <a:t>Rating on geography (</a:t>
            </a:r>
            <a:r>
              <a:rPr lang="en-AU" dirty="0" err="1"/>
              <a:t>eg</a:t>
            </a:r>
            <a:r>
              <a:rPr lang="en-AU" dirty="0"/>
              <a:t> urban/rural)</a:t>
            </a:r>
          </a:p>
          <a:p>
            <a:pPr marL="628650" lvl="1" indent="-171450">
              <a:buFont typeface="Arial" panose="020B0604020202020204" pitchFamily="34" charset="0"/>
              <a:buChar char="•"/>
            </a:pPr>
            <a:r>
              <a:rPr lang="en-AU" dirty="0"/>
              <a:t>Ethics of doing so</a:t>
            </a:r>
          </a:p>
          <a:p>
            <a:pPr marL="171450" indent="-171450">
              <a:buFont typeface="Arial" panose="020B0604020202020204" pitchFamily="34" charset="0"/>
              <a:buChar char="•"/>
            </a:pPr>
            <a:r>
              <a:rPr lang="en-AU" dirty="0"/>
              <a:t>Underwriting</a:t>
            </a:r>
          </a:p>
          <a:p>
            <a:pPr marL="628650" lvl="1" indent="-171450">
              <a:buFont typeface="Arial" panose="020B0604020202020204" pitchFamily="34" charset="0"/>
              <a:buChar char="•"/>
            </a:pPr>
            <a:r>
              <a:rPr lang="en-AU" dirty="0"/>
              <a:t>Occupational exposure: Should we be underwriting on ability to adapt to risk?</a:t>
            </a:r>
          </a:p>
          <a:p>
            <a:pPr marL="1085850" lvl="2" indent="-171450">
              <a:buFont typeface="Arial" panose="020B0604020202020204" pitchFamily="34" charset="0"/>
              <a:buChar char="•"/>
            </a:pPr>
            <a:r>
              <a:rPr lang="en-AU" dirty="0"/>
              <a:t>Aircon for heat (and particulate matter)</a:t>
            </a:r>
          </a:p>
          <a:p>
            <a:pPr marL="1085850" lvl="2" indent="-171450">
              <a:buFont typeface="Arial" panose="020B0604020202020204" pitchFamily="34" charset="0"/>
              <a:buChar char="•"/>
            </a:pPr>
            <a:r>
              <a:rPr lang="en-AU" dirty="0"/>
              <a:t>Mobility (migration)</a:t>
            </a:r>
          </a:p>
          <a:p>
            <a:pPr marL="1085850" lvl="2" indent="-171450">
              <a:buFont typeface="Arial" panose="020B0604020202020204" pitchFamily="34" charset="0"/>
              <a:buChar char="•"/>
            </a:pPr>
            <a:endParaRPr lang="en-AU" dirty="0"/>
          </a:p>
          <a:p>
            <a:pPr marL="1085850" lvl="2" indent="-171450">
              <a:buFont typeface="Arial" panose="020B0604020202020204" pitchFamily="34" charset="0"/>
              <a:buChar char="•"/>
            </a:pPr>
            <a:r>
              <a:rPr lang="en-AU" b="1" dirty="0"/>
              <a:t>If someone can’t get home insurance, should we be offering them TPD insurance?</a:t>
            </a:r>
          </a:p>
          <a:p>
            <a:pPr marL="171450" indent="-171450">
              <a:buFont typeface="Arial" panose="020B0604020202020204" pitchFamily="34" charset="0"/>
              <a:buChar char="•"/>
            </a:pPr>
            <a:r>
              <a:rPr lang="en-AU" dirty="0"/>
              <a:t>Portfolio management:</a:t>
            </a:r>
          </a:p>
          <a:p>
            <a:pPr marL="628650" lvl="1" indent="-171450">
              <a:buFont typeface="Arial" panose="020B0604020202020204" pitchFamily="34" charset="0"/>
              <a:buChar char="•"/>
            </a:pPr>
            <a:r>
              <a:rPr lang="en-AU" dirty="0"/>
              <a:t>Group super is more interesting because they might capture concentrated higher-risk groups</a:t>
            </a:r>
          </a:p>
          <a:p>
            <a:pPr marL="628650" lvl="1" indent="-171450">
              <a:buFont typeface="Arial" panose="020B0604020202020204" pitchFamily="34" charset="0"/>
              <a:buChar char="•"/>
            </a:pPr>
            <a:r>
              <a:rPr lang="en-AU" dirty="0"/>
              <a:t>There’s opportunity for value-add here with wellness programs to help manage exposure</a:t>
            </a:r>
          </a:p>
          <a:p>
            <a:pPr marL="628650" lvl="1" indent="-171450">
              <a:buFont typeface="Arial" panose="020B0604020202020204" pitchFamily="34" charset="0"/>
              <a:buChar char="•"/>
            </a:pPr>
            <a:r>
              <a:rPr lang="en-AU" b="1" dirty="0"/>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Claims:</a:t>
            </a:r>
          </a:p>
          <a:p>
            <a:pPr marL="628650" lvl="1" indent="-171450">
              <a:buFont typeface="Arial" panose="020B0604020202020204" pitchFamily="34" charset="0"/>
              <a:buChar char="•"/>
            </a:pPr>
            <a:r>
              <a:rPr lang="en-AU" dirty="0"/>
              <a:t>Expect disruption in general</a:t>
            </a:r>
          </a:p>
          <a:p>
            <a:pPr marL="628650" lvl="1" indent="-171450">
              <a:buFont typeface="Arial" panose="020B0604020202020204" pitchFamily="34" charset="0"/>
              <a:buChar char="•"/>
            </a:pPr>
            <a:r>
              <a:rPr lang="en-AU" dirty="0"/>
              <a:t>Particularly could be an issue for claims after natural disasters with less access to recovery services</a:t>
            </a:r>
          </a:p>
          <a:p>
            <a:pPr marL="628650" lvl="1" indent="-171450">
              <a:buFont typeface="Arial" panose="020B0604020202020204" pitchFamily="34" charset="0"/>
              <a:buChar char="•"/>
            </a:pPr>
            <a:r>
              <a:rPr lang="en-AU" dirty="0"/>
              <a:t>Also applies to underwriting (medical tests) and distribution (advisors)</a:t>
            </a:r>
          </a:p>
          <a:p>
            <a:pPr marL="171450" indent="-171450">
              <a:buFont typeface="Arial" panose="020B0604020202020204" pitchFamily="34" charset="0"/>
              <a:buChar char="•"/>
            </a:pPr>
            <a:r>
              <a:rPr lang="en-AU" dirty="0"/>
              <a:t>Bigger picture - marketing spend:</a:t>
            </a:r>
          </a:p>
          <a:p>
            <a:pPr marL="628650" lvl="1" indent="-171450">
              <a:buFont typeface="Arial" panose="020B0604020202020204" pitchFamily="34" charset="0"/>
              <a:buChar char="•"/>
            </a:pPr>
            <a:r>
              <a:rPr lang="en-AU" dirty="0"/>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dirty="0"/>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dirty="0"/>
          </a:p>
          <a:p>
            <a:pPr marL="628650" lvl="1" indent="-171450">
              <a:buFont typeface="Arial" panose="020B0604020202020204" pitchFamily="34" charset="0"/>
              <a:buChar char="•"/>
            </a:pPr>
            <a:r>
              <a:rPr lang="en-AU" dirty="0"/>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B5493D0E-7D9A-E6D2-F2FF-1CC988EC8839}"/>
              </a:ext>
            </a:extLst>
          </p:cNvPr>
          <p:cNvSpPr>
            <a:spLocks noGrp="1"/>
          </p:cNvSpPr>
          <p:nvPr>
            <p:ph type="sldNum" sz="quarter" idx="5"/>
          </p:nvPr>
        </p:nvSpPr>
        <p:spPr/>
        <p:txBody>
          <a:bodyPr/>
          <a:lstStyle/>
          <a:p>
            <a:fld id="{71236F6F-EC19-4674-9DBA-1D112EC7E139}" type="slidenum">
              <a:rPr lang="en-GB" smtClean="0"/>
              <a:pPr/>
              <a:t>32</a:t>
            </a:fld>
            <a:endParaRPr lang="en-GB"/>
          </a:p>
        </p:txBody>
      </p:sp>
    </p:spTree>
    <p:extLst>
      <p:ext uri="{BB962C8B-B14F-4D97-AF65-F5344CB8AC3E}">
        <p14:creationId xmlns:p14="http://schemas.microsoft.com/office/powerpoint/2010/main" val="14529915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02DF-FAE0-60E4-9777-52CC39AD2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858B7-4C9F-B0E5-1D04-F53DDAECEA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33A0E-F770-8C12-BE03-B117803DFE84}"/>
              </a:ext>
            </a:extLst>
          </p:cNvPr>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DAF701F2-FB64-AB11-FD4B-D37B7D05182B}"/>
              </a:ext>
            </a:extLst>
          </p:cNvPr>
          <p:cNvSpPr>
            <a:spLocks noGrp="1"/>
          </p:cNvSpPr>
          <p:nvPr>
            <p:ph type="sldNum" sz="quarter" idx="5"/>
          </p:nvPr>
        </p:nvSpPr>
        <p:spPr/>
        <p:txBody>
          <a:bodyPr/>
          <a:lstStyle/>
          <a:p>
            <a:fld id="{71236F6F-EC19-4674-9DBA-1D112EC7E139}" type="slidenum">
              <a:rPr lang="en-GB" smtClean="0"/>
              <a:pPr/>
              <a:t>33</a:t>
            </a:fld>
            <a:endParaRPr lang="en-GB"/>
          </a:p>
        </p:txBody>
      </p:sp>
    </p:spTree>
    <p:extLst>
      <p:ext uri="{BB962C8B-B14F-4D97-AF65-F5344CB8AC3E}">
        <p14:creationId xmlns:p14="http://schemas.microsoft.com/office/powerpoint/2010/main" val="27215208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7ED4E-53C9-E784-F4CF-85514B4BF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9D23D-5624-E021-D694-FEA8DF73A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69C448-0A7D-BF12-7EF1-09E16520BE8F}"/>
              </a:ext>
            </a:extLst>
          </p:cNvPr>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FE57585F-A3F3-368F-DD73-4A11DDC6EAD6}"/>
              </a:ext>
            </a:extLst>
          </p:cNvPr>
          <p:cNvSpPr>
            <a:spLocks noGrp="1"/>
          </p:cNvSpPr>
          <p:nvPr>
            <p:ph type="sldNum" sz="quarter" idx="5"/>
          </p:nvPr>
        </p:nvSpPr>
        <p:spPr/>
        <p:txBody>
          <a:bodyPr/>
          <a:lstStyle/>
          <a:p>
            <a:fld id="{71236F6F-EC19-4674-9DBA-1D112EC7E139}" type="slidenum">
              <a:rPr lang="en-GB" smtClean="0"/>
              <a:pPr/>
              <a:t>34</a:t>
            </a:fld>
            <a:endParaRPr lang="en-GB"/>
          </a:p>
        </p:txBody>
      </p:sp>
    </p:spTree>
    <p:extLst>
      <p:ext uri="{BB962C8B-B14F-4D97-AF65-F5344CB8AC3E}">
        <p14:creationId xmlns:p14="http://schemas.microsoft.com/office/powerpoint/2010/main" val="1310428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5D343-F38B-498F-05B3-BD93687F4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12A482-654B-01F9-4F19-4A8ECA1AD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B1D8A1-1F8C-B241-2ED1-830E5599E818}"/>
              </a:ext>
            </a:extLst>
          </p:cNvPr>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591997BE-224F-B538-E2A0-AE60661AA229}"/>
              </a:ext>
            </a:extLst>
          </p:cNvPr>
          <p:cNvSpPr>
            <a:spLocks noGrp="1"/>
          </p:cNvSpPr>
          <p:nvPr>
            <p:ph type="sldNum" sz="quarter" idx="5"/>
          </p:nvPr>
        </p:nvSpPr>
        <p:spPr/>
        <p:txBody>
          <a:bodyPr/>
          <a:lstStyle/>
          <a:p>
            <a:fld id="{71236F6F-EC19-4674-9DBA-1D112EC7E139}" type="slidenum">
              <a:rPr lang="en-GB" smtClean="0"/>
              <a:pPr/>
              <a:t>35</a:t>
            </a:fld>
            <a:endParaRPr lang="en-GB"/>
          </a:p>
        </p:txBody>
      </p:sp>
    </p:spTree>
    <p:extLst>
      <p:ext uri="{BB962C8B-B14F-4D97-AF65-F5344CB8AC3E}">
        <p14:creationId xmlns:p14="http://schemas.microsoft.com/office/powerpoint/2010/main" val="4064934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7B97-64ED-A773-D48C-D87534172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4D41B-03CD-2882-8463-32C14AC6E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032522-054D-CE00-1D17-57041EA149A8}"/>
              </a:ext>
            </a:extLst>
          </p:cNvPr>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089B987A-4EA5-8F67-4766-0D709F0B5345}"/>
              </a:ext>
            </a:extLst>
          </p:cNvPr>
          <p:cNvSpPr>
            <a:spLocks noGrp="1"/>
          </p:cNvSpPr>
          <p:nvPr>
            <p:ph type="sldNum" sz="quarter" idx="5"/>
          </p:nvPr>
        </p:nvSpPr>
        <p:spPr/>
        <p:txBody>
          <a:bodyPr/>
          <a:lstStyle/>
          <a:p>
            <a:fld id="{71236F6F-EC19-4674-9DBA-1D112EC7E139}" type="slidenum">
              <a:rPr lang="en-GB" smtClean="0"/>
              <a:pPr/>
              <a:t>36</a:t>
            </a:fld>
            <a:endParaRPr lang="en-GB"/>
          </a:p>
        </p:txBody>
      </p:sp>
    </p:spTree>
    <p:extLst>
      <p:ext uri="{BB962C8B-B14F-4D97-AF65-F5344CB8AC3E}">
        <p14:creationId xmlns:p14="http://schemas.microsoft.com/office/powerpoint/2010/main" val="1864995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089B2-C7EB-69C9-76C4-3F48A751A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14FA2-94D9-ECE5-C8C5-614D9E039B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C0DC30-745C-BF05-436D-E38A23A225B6}"/>
              </a:ext>
            </a:extLst>
          </p:cNvPr>
          <p:cNvSpPr>
            <a:spLocks noGrp="1"/>
          </p:cNvSpPr>
          <p:nvPr>
            <p:ph type="body" idx="1"/>
          </p:nvPr>
        </p:nvSpPr>
        <p:spPr/>
        <p:txBody>
          <a:bodyPr/>
          <a:lstStyle/>
          <a:p>
            <a:pPr marL="171450" indent="-171450">
              <a:buFont typeface="Arial" panose="020B0604020202020204" pitchFamily="34" charset="0"/>
              <a:buChar char="•"/>
            </a:pPr>
            <a:r>
              <a:rPr lang="en-AU"/>
              <a:t>Product design</a:t>
            </a:r>
          </a:p>
          <a:p>
            <a:pPr marL="628650" lvl="1" indent="-171450">
              <a:buFont typeface="Arial" panose="020B0604020202020204" pitchFamily="34" charset="0"/>
              <a:buChar char="•"/>
            </a:pPr>
            <a:r>
              <a:rPr lang="en-AU"/>
              <a:t>How do we have a fair assessment of what is preventing you from working? Flooded office etc</a:t>
            </a:r>
          </a:p>
          <a:p>
            <a:pPr marL="628650" lvl="1" indent="-171450">
              <a:buFont typeface="Arial" panose="020B0604020202020204" pitchFamily="34" charset="0"/>
              <a:buChar char="•"/>
            </a:pPr>
            <a:r>
              <a:rPr lang="en-AU"/>
              <a:t>Eg with COVID, ability to work vs opportunity to work. What about requirements to be in active employment, and your work has been disrupted by climate events</a:t>
            </a:r>
          </a:p>
          <a:p>
            <a:pPr marL="171450" indent="-171450">
              <a:buFont typeface="Arial" panose="020B0604020202020204" pitchFamily="34" charset="0"/>
              <a:buChar char="•"/>
            </a:pPr>
            <a:r>
              <a:rPr lang="en-AU"/>
              <a:t>Pricing</a:t>
            </a:r>
          </a:p>
          <a:p>
            <a:pPr marL="628650" lvl="1" indent="-171450">
              <a:buFont typeface="Arial" panose="020B0604020202020204" pitchFamily="34" charset="0"/>
              <a:buChar char="•"/>
            </a:pPr>
            <a:r>
              <a:rPr lang="en-AU"/>
              <a:t>Rating on geography (</a:t>
            </a:r>
            <a:r>
              <a:rPr lang="en-AU" err="1"/>
              <a:t>eg</a:t>
            </a:r>
            <a:r>
              <a:rPr lang="en-AU"/>
              <a:t> urban/rural)</a:t>
            </a:r>
          </a:p>
          <a:p>
            <a:pPr marL="628650" lvl="1" indent="-171450">
              <a:buFont typeface="Arial" panose="020B0604020202020204" pitchFamily="34" charset="0"/>
              <a:buChar char="•"/>
            </a:pPr>
            <a:r>
              <a:rPr lang="en-AU"/>
              <a:t>Ethics of doing so</a:t>
            </a:r>
          </a:p>
          <a:p>
            <a:pPr marL="171450" indent="-171450">
              <a:buFont typeface="Arial" panose="020B0604020202020204" pitchFamily="34" charset="0"/>
              <a:buChar char="•"/>
            </a:pPr>
            <a:r>
              <a:rPr lang="en-AU"/>
              <a:t>Underwriting</a:t>
            </a:r>
          </a:p>
          <a:p>
            <a:pPr marL="628650" lvl="1" indent="-171450">
              <a:buFont typeface="Arial" panose="020B0604020202020204" pitchFamily="34" charset="0"/>
              <a:buChar char="•"/>
            </a:pPr>
            <a:r>
              <a:rPr lang="en-AU"/>
              <a:t>Occupational exposure: Should we be underwriting on ability to adapt to risk?</a:t>
            </a:r>
          </a:p>
          <a:p>
            <a:pPr marL="1085850" lvl="2" indent="-171450">
              <a:buFont typeface="Arial" panose="020B0604020202020204" pitchFamily="34" charset="0"/>
              <a:buChar char="•"/>
            </a:pPr>
            <a:r>
              <a:rPr lang="en-AU"/>
              <a:t>Aircon for heat (and particulate matter)</a:t>
            </a:r>
          </a:p>
          <a:p>
            <a:pPr marL="1085850" lvl="2" indent="-171450">
              <a:buFont typeface="Arial" panose="020B0604020202020204" pitchFamily="34" charset="0"/>
              <a:buChar char="•"/>
            </a:pPr>
            <a:r>
              <a:rPr lang="en-AU"/>
              <a:t>Mobility (migration)</a:t>
            </a:r>
          </a:p>
          <a:p>
            <a:pPr marL="1085850" lvl="2" indent="-171450">
              <a:buFont typeface="Arial" panose="020B0604020202020204" pitchFamily="34" charset="0"/>
              <a:buChar char="•"/>
            </a:pPr>
            <a:endParaRPr lang="en-AU"/>
          </a:p>
          <a:p>
            <a:pPr marL="1085850" lvl="2" indent="-171450">
              <a:buFont typeface="Arial" panose="020B0604020202020204" pitchFamily="34" charset="0"/>
              <a:buChar char="•"/>
            </a:pPr>
            <a:r>
              <a:rPr lang="en-AU" b="1"/>
              <a:t>If someone can’t get home insurance, should we be offering them TPD insurance?</a:t>
            </a:r>
          </a:p>
          <a:p>
            <a:pPr marL="171450" indent="-171450">
              <a:buFont typeface="Arial" panose="020B0604020202020204" pitchFamily="34" charset="0"/>
              <a:buChar char="•"/>
            </a:pPr>
            <a:r>
              <a:rPr lang="en-AU"/>
              <a:t>Portfolio management:</a:t>
            </a:r>
          </a:p>
          <a:p>
            <a:pPr marL="628650" lvl="1" indent="-171450">
              <a:buFont typeface="Arial" panose="020B0604020202020204" pitchFamily="34" charset="0"/>
              <a:buChar char="•"/>
            </a:pPr>
            <a:r>
              <a:rPr lang="en-AU"/>
              <a:t>Group super is more interesting because they might capture concentrated higher-risk groups</a:t>
            </a:r>
          </a:p>
          <a:p>
            <a:pPr marL="628650" lvl="1" indent="-171450">
              <a:buFont typeface="Arial" panose="020B0604020202020204" pitchFamily="34" charset="0"/>
              <a:buChar char="•"/>
            </a:pPr>
            <a:r>
              <a:rPr lang="en-AU"/>
              <a:t>There’s opportunity for value-add here with wellness programs to help manage exposure</a:t>
            </a:r>
          </a:p>
          <a:p>
            <a:pPr marL="628650" lvl="1" indent="-171450">
              <a:buFont typeface="Arial" panose="020B0604020202020204" pitchFamily="34" charset="0"/>
              <a:buChar char="•"/>
            </a:pPr>
            <a:r>
              <a:rPr lang="en-AU" b="1"/>
              <a:t>Do you know what the climate exposure is of your portfolio?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Claims:</a:t>
            </a:r>
          </a:p>
          <a:p>
            <a:pPr marL="628650" lvl="1" indent="-171450">
              <a:buFont typeface="Arial" panose="020B0604020202020204" pitchFamily="34" charset="0"/>
              <a:buChar char="•"/>
            </a:pPr>
            <a:r>
              <a:rPr lang="en-AU"/>
              <a:t>Expect disruption in general</a:t>
            </a:r>
          </a:p>
          <a:p>
            <a:pPr marL="628650" lvl="1" indent="-171450">
              <a:buFont typeface="Arial" panose="020B0604020202020204" pitchFamily="34" charset="0"/>
              <a:buChar char="•"/>
            </a:pPr>
            <a:r>
              <a:rPr lang="en-AU"/>
              <a:t>Particularly could be an issue for claims after natural disasters with less access to recovery services</a:t>
            </a:r>
          </a:p>
          <a:p>
            <a:pPr marL="628650" lvl="1" indent="-171450">
              <a:buFont typeface="Arial" panose="020B0604020202020204" pitchFamily="34" charset="0"/>
              <a:buChar char="•"/>
            </a:pPr>
            <a:r>
              <a:rPr lang="en-AU"/>
              <a:t>Also applies to underwriting (medical tests) and distribution (advisors)</a:t>
            </a:r>
          </a:p>
          <a:p>
            <a:pPr marL="171450" indent="-171450">
              <a:buFont typeface="Arial" panose="020B0604020202020204" pitchFamily="34" charset="0"/>
              <a:buChar char="•"/>
            </a:pPr>
            <a:r>
              <a:rPr lang="en-AU"/>
              <a:t>Bigger picture - marketing spend:</a:t>
            </a:r>
          </a:p>
          <a:p>
            <a:pPr marL="628650" lvl="1" indent="-171450">
              <a:buFont typeface="Arial" panose="020B0604020202020204" pitchFamily="34" charset="0"/>
              <a:buChar char="•"/>
            </a:pPr>
            <a:r>
              <a:rPr lang="en-AU"/>
              <a:t>Given that people will be more interested in life insurance, there might be opportunities to market to those groups. At the same time, we should consider whether we want to target the groups that are being impacted by natural disasters…?</a:t>
            </a:r>
          </a:p>
          <a:p>
            <a:pPr marL="628650" lvl="1" indent="-171450">
              <a:buFont typeface="Arial" panose="020B0604020202020204" pitchFamily="34" charset="0"/>
              <a:buChar char="•"/>
            </a:pPr>
            <a:r>
              <a:rPr lang="en-AU"/>
              <a:t>Do we really want to be selling TPD to people who are so exposed to flood risk that they can’t get home-building insurance any more?</a:t>
            </a:r>
          </a:p>
          <a:p>
            <a:pPr marL="628650" lvl="1" indent="-171450">
              <a:buFont typeface="Arial" panose="020B0604020202020204" pitchFamily="34" charset="0"/>
              <a:buChar char="•"/>
            </a:pPr>
            <a:endParaRPr lang="en-AU"/>
          </a:p>
          <a:p>
            <a:pPr marL="628650" lvl="1" indent="-171450">
              <a:buFont typeface="Arial" panose="020B0604020202020204" pitchFamily="34" charset="0"/>
              <a:buChar char="•"/>
            </a:pPr>
            <a:r>
              <a:rPr lang="en-AU"/>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02C19C85-83AD-6EE0-8C85-1BBCB0688AE0}"/>
              </a:ext>
            </a:extLst>
          </p:cNvPr>
          <p:cNvSpPr>
            <a:spLocks noGrp="1"/>
          </p:cNvSpPr>
          <p:nvPr>
            <p:ph type="sldNum" sz="quarter" idx="5"/>
          </p:nvPr>
        </p:nvSpPr>
        <p:spPr/>
        <p:txBody>
          <a:bodyPr/>
          <a:lstStyle/>
          <a:p>
            <a:fld id="{71236F6F-EC19-4674-9DBA-1D112EC7E139}" type="slidenum">
              <a:rPr lang="en-GB" smtClean="0"/>
              <a:pPr/>
              <a:t>37</a:t>
            </a:fld>
            <a:endParaRPr lang="en-GB"/>
          </a:p>
        </p:txBody>
      </p:sp>
    </p:spTree>
    <p:extLst>
      <p:ext uri="{BB962C8B-B14F-4D97-AF65-F5344CB8AC3E}">
        <p14:creationId xmlns:p14="http://schemas.microsoft.com/office/powerpoint/2010/main" val="19295167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23F22-0D4C-86AB-C3A7-4678C1B34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2F14D-DF16-2722-ED3D-22D0984094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97323-FA91-B121-ABD9-49D3600C3DF9}"/>
              </a:ext>
            </a:extLst>
          </p:cNvPr>
          <p:cNvSpPr>
            <a:spLocks noGrp="1"/>
          </p:cNvSpPr>
          <p:nvPr>
            <p:ph type="body" idx="1"/>
          </p:nvPr>
        </p:nvSpPr>
        <p:spPr/>
        <p:txBody>
          <a:bodyPr/>
          <a:lstStyle/>
          <a:p>
            <a:pPr marL="457200" lvl="1" indent="0">
              <a:buFont typeface="Arial" panose="020B0604020202020204" pitchFamily="34" charset="0"/>
              <a:buNone/>
            </a:pPr>
            <a:r>
              <a:rPr lang="en-AU" b="1" dirty="0"/>
              <a:t>We’re in the business of helping society to manage risk. So let’s make sure we’re prepared for this. Thinking not just reactively and protecting our existing business model, but how we can adapt and what opportunities this gives us to support society.</a:t>
            </a:r>
          </a:p>
        </p:txBody>
      </p:sp>
      <p:sp>
        <p:nvSpPr>
          <p:cNvPr id="4" name="Slide Number Placeholder 3">
            <a:extLst>
              <a:ext uri="{FF2B5EF4-FFF2-40B4-BE49-F238E27FC236}">
                <a16:creationId xmlns:a16="http://schemas.microsoft.com/office/drawing/2014/main" id="{841361F6-B89B-5307-766C-FED36B07CF00}"/>
              </a:ext>
            </a:extLst>
          </p:cNvPr>
          <p:cNvSpPr>
            <a:spLocks noGrp="1"/>
          </p:cNvSpPr>
          <p:nvPr>
            <p:ph type="sldNum" sz="quarter" idx="5"/>
          </p:nvPr>
        </p:nvSpPr>
        <p:spPr/>
        <p:txBody>
          <a:bodyPr/>
          <a:lstStyle/>
          <a:p>
            <a:fld id="{71236F6F-EC19-4674-9DBA-1D112EC7E139}" type="slidenum">
              <a:rPr lang="en-GB" smtClean="0"/>
              <a:pPr/>
              <a:t>38</a:t>
            </a:fld>
            <a:endParaRPr lang="en-GB"/>
          </a:p>
        </p:txBody>
      </p:sp>
    </p:spTree>
    <p:extLst>
      <p:ext uri="{BB962C8B-B14F-4D97-AF65-F5344CB8AC3E}">
        <p14:creationId xmlns:p14="http://schemas.microsoft.com/office/powerpoint/2010/main" val="24203158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1236F6F-EC19-4674-9DBA-1D112EC7E139}" type="slidenum">
              <a:rPr lang="en-GB" smtClean="0"/>
              <a:pPr/>
              <a:t>39</a:t>
            </a:fld>
            <a:endParaRPr lang="en-GB"/>
          </a:p>
        </p:txBody>
      </p:sp>
    </p:spTree>
    <p:extLst>
      <p:ext uri="{BB962C8B-B14F-4D97-AF65-F5344CB8AC3E}">
        <p14:creationId xmlns:p14="http://schemas.microsoft.com/office/powerpoint/2010/main" val="2523054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1">
                <a:solidFill>
                  <a:schemeClr val="tx2"/>
                </a:solidFill>
              </a:rPr>
              <a:t>The Last 3 years have been the 3 warmest years on record, so </a:t>
            </a:r>
            <a:r>
              <a:rPr lang="en-US" b="1"/>
              <a:t>Hopefully we can all agree that global warming is happening </a:t>
            </a:r>
            <a:r>
              <a:rPr lang="en-US"/>
              <a:t>- even if we can’t necessarily agree on the right political responses.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Paris Agreement, now ten years old, was designed to hold global warming below 1.5°C relative to pre-industrial levels. </a:t>
            </a:r>
          </a:p>
          <a:p>
            <a:pPr marL="171450" indent="-171450">
              <a:buFont typeface="Arial" panose="020B0604020202020204" pitchFamily="34" charset="0"/>
              <a:buChar char="•"/>
            </a:pPr>
            <a:r>
              <a:rPr lang="en-US"/>
              <a:t>The world stands at a critical juncture, with little to no measurable progress to reducing emissions or slowing rising global temperature.</a:t>
            </a:r>
          </a:p>
          <a:p>
            <a:pPr marL="628650" lvl="1" indent="-171450">
              <a:buFont typeface="Arial" panose="020B0604020202020204" pitchFamily="34" charset="0"/>
              <a:buChar char="•"/>
            </a:pPr>
            <a:r>
              <a:rPr lang="en-US"/>
              <a:t>Major emitters China and the EU have failed to propose emissions targets that change their course significantly.</a:t>
            </a:r>
          </a:p>
          <a:p>
            <a:pPr marL="628650" lvl="1" indent="-171450">
              <a:buFont typeface="Arial" panose="020B0604020202020204" pitchFamily="34" charset="0"/>
              <a:buChar char="•"/>
            </a:pPr>
            <a:r>
              <a:rPr lang="en-US"/>
              <a:t>Worse, the US rolled back climate policies, at times undermined global climate action, and is withdrawing from the Paris Agreement.</a:t>
            </a:r>
          </a:p>
          <a:p>
            <a:pPr marL="171450" indent="-171450">
              <a:buFont typeface="Arial" panose="020B0604020202020204" pitchFamily="34" charset="0"/>
              <a:buChar char="•"/>
            </a:pPr>
            <a:r>
              <a:rPr lang="en-US"/>
              <a:t>We can see from the graph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proposed 1.5’C is now very unlikely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Scientific consensus is for a 2 to 3’C increase by 2100.</a:t>
            </a:r>
          </a:p>
          <a:p>
            <a:pPr marL="171450" indent="-171450">
              <a:buFont typeface="Arial" panose="020B0604020202020204" pitchFamily="34" charset="0"/>
              <a:buChar char="•"/>
            </a:pPr>
            <a:endParaRPr lang="en-US"/>
          </a:p>
          <a:p>
            <a:endParaRPr lang="en-AU"/>
          </a:p>
          <a:p>
            <a:endParaRPr lang="en-AU"/>
          </a:p>
        </p:txBody>
      </p:sp>
      <p:sp>
        <p:nvSpPr>
          <p:cNvPr id="4" name="Slide Number Placeholder 3"/>
          <p:cNvSpPr>
            <a:spLocks noGrp="1"/>
          </p:cNvSpPr>
          <p:nvPr>
            <p:ph type="sldNum" sz="quarter" idx="5"/>
          </p:nvPr>
        </p:nvSpPr>
        <p:spPr/>
        <p:txBody>
          <a:bodyPr/>
          <a:lstStyle/>
          <a:p>
            <a:fld id="{71236F6F-EC19-4674-9DBA-1D112EC7E139}" type="slidenum">
              <a:rPr lang="en-GB" smtClean="0"/>
              <a:pPr/>
              <a:t>4</a:t>
            </a:fld>
            <a:endParaRPr lang="en-GB"/>
          </a:p>
        </p:txBody>
      </p:sp>
    </p:spTree>
    <p:extLst>
      <p:ext uri="{BB962C8B-B14F-4D97-AF65-F5344CB8AC3E}">
        <p14:creationId xmlns:p14="http://schemas.microsoft.com/office/powerpoint/2010/main" val="173281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50090-D8BA-E887-7B95-97FC84D351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97A932-77A6-3541-C39F-4C881E47D3F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B7A2CF1-0D97-63F9-F1A8-EE8FCC3C423E}"/>
              </a:ext>
            </a:extLst>
          </p:cNvPr>
          <p:cNvSpPr>
            <a:spLocks noGrp="1"/>
          </p:cNvSpPr>
          <p:nvPr>
            <p:ph type="body" idx="1"/>
          </p:nvPr>
        </p:nvSpPr>
        <p:spPr/>
        <p:txBody>
          <a:bodyPr/>
          <a:lstStyle/>
          <a:p>
            <a:pPr defTabSz="883402">
              <a:defRPr/>
            </a:pPr>
            <a:r>
              <a:rPr lang="en-GB">
                <a:solidFill>
                  <a:srgbClr val="0F1E32"/>
                </a:solidFill>
                <a:latin typeface="Arial"/>
                <a:ea typeface="Arial Unicode MS"/>
                <a:cs typeface="Arial"/>
              </a:rPr>
              <a:t>As for the rest of the world, Australia’s temperatures are expected to continue increasing…. Warming impacts are widespread with only the most optimistic scenarios showing any flattening of average temperature</a:t>
            </a:r>
          </a:p>
          <a:p>
            <a:pPr defTabSz="883402">
              <a:defRPr/>
            </a:pPr>
            <a:endParaRPr lang="en-GB">
              <a:solidFill>
                <a:srgbClr val="0F1E32"/>
              </a:solidFill>
              <a:latin typeface="Arial"/>
              <a:ea typeface="Arial Unicode MS"/>
              <a:cs typeface="Arial"/>
            </a:endParaRPr>
          </a:p>
          <a:p>
            <a:pPr defTabSz="883402">
              <a:defRPr/>
            </a:pPr>
            <a:r>
              <a:rPr lang="en-GB">
                <a:solidFill>
                  <a:srgbClr val="0F1E32"/>
                </a:solidFill>
                <a:latin typeface="Arial"/>
                <a:ea typeface="Arial Unicode MS"/>
                <a:cs typeface="Arial"/>
              </a:rPr>
              <a:t>The graph shows how the average daily max temperatures are likely to increase over future decades </a:t>
            </a:r>
          </a:p>
          <a:p>
            <a:pPr marL="0" marR="0" lvl="0" indent="0" algn="l" defTabSz="883402"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 heatwave is defined as a period of three or more consecutive days during which both maximum and minimum temperatures are unusually high for a given location, relative to its historical climate.</a:t>
            </a:r>
          </a:p>
          <a:p>
            <a:pPr defTabSz="883402">
              <a:defRPr/>
            </a:pPr>
            <a:r>
              <a:rPr lang="en-GB">
                <a:solidFill>
                  <a:srgbClr val="0F1E32"/>
                </a:solidFill>
                <a:latin typeface="Arial"/>
                <a:ea typeface="Arial Unicode MS"/>
                <a:cs typeface="Arial"/>
              </a:rPr>
              <a:t>As temperatures rise, so do the number of days per year with heatwaves. </a:t>
            </a:r>
            <a:r>
              <a:rPr lang="en-US"/>
              <a:t>The frequency, intensity, and length of heatwaves are projected to increase as the Australian climate changes. </a:t>
            </a:r>
            <a:endParaRPr lang="en-GB">
              <a:solidFill>
                <a:srgbClr val="0F1E32"/>
              </a:solidFill>
              <a:latin typeface="Arial"/>
              <a:ea typeface="Arial Unicode MS"/>
              <a:cs typeface="Arial"/>
            </a:endParaRPr>
          </a:p>
          <a:p>
            <a:pPr marL="0" marR="0" lvl="0" indent="0" algn="l" defTabSz="883402"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r>
              <a:rPr lang="en-US"/>
              <a:t>In Northern Australia, including parts of Queensland and the Northern Territory, heatwaves are already frequent and intense. </a:t>
            </a:r>
          </a:p>
          <a:p>
            <a:r>
              <a:rPr lang="en-US"/>
              <a:t>These regions also experience high humidity levels which can exacerbate the effects of heat</a:t>
            </a:r>
            <a:endParaRPr lang="en-GB"/>
          </a:p>
        </p:txBody>
      </p:sp>
      <p:sp>
        <p:nvSpPr>
          <p:cNvPr id="4" name="Foliennummernplatzhalter 3">
            <a:extLst>
              <a:ext uri="{FF2B5EF4-FFF2-40B4-BE49-F238E27FC236}">
                <a16:creationId xmlns:a16="http://schemas.microsoft.com/office/drawing/2014/main" id="{96073540-587E-13D2-38B7-C2F9CB52C436}"/>
              </a:ext>
            </a:extLst>
          </p:cNvPr>
          <p:cNvSpPr>
            <a:spLocks noGrp="1"/>
          </p:cNvSpPr>
          <p:nvPr>
            <p:ph type="sldNum" sz="quarter" idx="5"/>
          </p:nvPr>
        </p:nvSpPr>
        <p:spPr/>
        <p:txBody>
          <a:bodyPr/>
          <a:lstStyle/>
          <a:p>
            <a:fld id="{71236F6F-EC19-4674-9DBA-1D112EC7E139}" type="slidenum">
              <a:rPr lang="en-GB" smtClean="0"/>
              <a:pPr/>
              <a:t>5</a:t>
            </a:fld>
            <a:endParaRPr lang="en-GB"/>
          </a:p>
        </p:txBody>
      </p:sp>
    </p:spTree>
    <p:extLst>
      <p:ext uri="{BB962C8B-B14F-4D97-AF65-F5344CB8AC3E}">
        <p14:creationId xmlns:p14="http://schemas.microsoft.com/office/powerpoint/2010/main" val="925637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74D8D-D1AE-524A-ED6A-CB596E6E80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F712F4D-3F25-C6CF-7694-40C7E101916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BE43BA1-023B-3588-61B2-F638B713490F}"/>
              </a:ext>
            </a:extLst>
          </p:cNvPr>
          <p:cNvSpPr>
            <a:spLocks noGrp="1"/>
          </p:cNvSpPr>
          <p:nvPr>
            <p:ph type="body" idx="1"/>
          </p:nvPr>
        </p:nvSpPr>
        <p:spPr/>
        <p:txBody>
          <a:bodyPr/>
          <a:lstStyle/>
          <a:p>
            <a:pPr marL="228600" indent="-228600" defTabSz="883402">
              <a:buFont typeface="+mj-lt"/>
              <a:buAutoNum type="arabicPeriod"/>
              <a:defRPr/>
            </a:pPr>
            <a:r>
              <a:rPr lang="en-US"/>
              <a:t>Heatwaves cause a range of illnesses, including dehydration, heat cramps, heat exhaustion, and heatstroke (Bhatta et al. 2023). These conditions can quickly become life-threatening if not treated promptly. </a:t>
            </a:r>
          </a:p>
          <a:p>
            <a:pPr marL="228600" indent="-228600" defTabSz="883402">
              <a:buFont typeface="+mj-lt"/>
              <a:buAutoNum type="arabicPeriod"/>
              <a:defRPr/>
            </a:pPr>
            <a:r>
              <a:rPr lang="en-US"/>
              <a:t>Chronic conditions such as heart disease, diabetes, and respiratory illnesses can also worsen during heatwaves. This puts increased pressure on health services</a:t>
            </a:r>
          </a:p>
          <a:p>
            <a:pPr marL="228600" indent="-228600" defTabSz="883402">
              <a:buFont typeface="+mj-lt"/>
              <a:buAutoNum type="arabicPeriod"/>
              <a:defRPr/>
            </a:pPr>
            <a:r>
              <a:rPr lang="en-US"/>
              <a:t>Over the decade 2007 – 2017 it was estimated that heatwaves accounted for 2% more death. </a:t>
            </a:r>
            <a:br>
              <a:rPr lang="en-US"/>
            </a:br>
            <a:r>
              <a:rPr lang="en-US"/>
              <a:t>Larger cities are of particular concern for heat-health risk due to their population size and the variation in heat exposure, social vulnerability, and ability to respond to temperature extremes. </a:t>
            </a:r>
          </a:p>
          <a:p>
            <a:pPr marL="0" indent="0" defTabSz="883402">
              <a:buFont typeface="+mj-lt"/>
              <a:buNone/>
              <a:defRPr/>
            </a:pPr>
            <a:r>
              <a:rPr lang="en-US"/>
              <a:t>These impacts are however mostly among old and vulnerable in society and insured pools is expected to be more resilient</a:t>
            </a:r>
          </a:p>
          <a:p>
            <a:pPr marL="0" indent="0" defTabSz="883402">
              <a:buFont typeface="+mj-lt"/>
              <a:buNone/>
              <a:defRPr/>
            </a:pPr>
            <a:endParaRPr lang="en-US"/>
          </a:p>
          <a:p>
            <a:pPr marL="228600" indent="-228600" defTabSz="883402">
              <a:buFont typeface="+mj-lt"/>
              <a:buAutoNum type="arabicPeriod"/>
              <a:defRPr/>
            </a:pPr>
            <a:r>
              <a:rPr lang="en-US"/>
              <a:t>Extreme heat can negatively affect mental health, leading to increased irritability, impaired judgment, and exacerbation of psychiatric presentations like bipolar disorder and depression (Bhatta et al. 2023). Heatwaves have been linked to higher rates of suicide and mental health-related hospital admissions, citing heightened stress, anxiety, and aggravation of psychiatric conditions (Thompson et al. 2018)</a:t>
            </a:r>
            <a:r>
              <a:rPr lang="en-US" b="1"/>
              <a:t> - I’ll come back to this later.</a:t>
            </a:r>
          </a:p>
          <a:p>
            <a:pPr defTabSz="883402">
              <a:defRPr/>
            </a:pPr>
            <a:endParaRPr lang="en-US"/>
          </a:p>
        </p:txBody>
      </p:sp>
      <p:sp>
        <p:nvSpPr>
          <p:cNvPr id="4" name="Foliennummernplatzhalter 3">
            <a:extLst>
              <a:ext uri="{FF2B5EF4-FFF2-40B4-BE49-F238E27FC236}">
                <a16:creationId xmlns:a16="http://schemas.microsoft.com/office/drawing/2014/main" id="{8B2FF194-F21C-389B-299A-812CC508841C}"/>
              </a:ext>
            </a:extLst>
          </p:cNvPr>
          <p:cNvSpPr>
            <a:spLocks noGrp="1"/>
          </p:cNvSpPr>
          <p:nvPr>
            <p:ph type="sldNum" sz="quarter" idx="5"/>
          </p:nvPr>
        </p:nvSpPr>
        <p:spPr/>
        <p:txBody>
          <a:bodyPr/>
          <a:lstStyle/>
          <a:p>
            <a:fld id="{71236F6F-EC19-4674-9DBA-1D112EC7E139}" type="slidenum">
              <a:rPr lang="en-GB" smtClean="0"/>
              <a:pPr/>
              <a:t>6</a:t>
            </a:fld>
            <a:endParaRPr lang="en-GB"/>
          </a:p>
        </p:txBody>
      </p:sp>
    </p:spTree>
    <p:extLst>
      <p:ext uri="{BB962C8B-B14F-4D97-AF65-F5344CB8AC3E}">
        <p14:creationId xmlns:p14="http://schemas.microsoft.com/office/powerpoint/2010/main" val="3533955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7E01F-B10A-208F-1E21-96A0068A0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5CCC9-44EC-0C01-99EE-89AAA4A153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5E70D-5DCE-511A-5435-CAEBADE43B26}"/>
              </a:ext>
            </a:extLst>
          </p:cNvPr>
          <p:cNvSpPr>
            <a:spLocks noGrp="1"/>
          </p:cNvSpPr>
          <p:nvPr>
            <p:ph type="body" idx="1"/>
          </p:nvPr>
        </p:nvSpPr>
        <p:spPr/>
        <p:txBody>
          <a:bodyPr/>
          <a:lstStyle/>
          <a:p>
            <a:r>
              <a:rPr lang="en-US" sz="1200">
                <a:solidFill>
                  <a:schemeClr val="bg1">
                    <a:lumMod val="85000"/>
                  </a:schemeClr>
                </a:solidFill>
              </a:rPr>
              <a:t>This graph shows Melbourne’s  current Mean temperature distribution in the blue shaded area. We can see daily mean temp seldom reaches 27, 28’ and almost never 33.6’C</a:t>
            </a:r>
          </a:p>
          <a:p>
            <a:r>
              <a:rPr lang="en-US" sz="1200">
                <a:solidFill>
                  <a:schemeClr val="bg1">
                    <a:lumMod val="85000"/>
                  </a:schemeClr>
                </a:solidFill>
              </a:rPr>
              <a:t>The blue and red lines </a:t>
            </a:r>
            <a:r>
              <a:rPr lang="en-US"/>
              <a:t>provide the exposure–response curve or relative mortality risk (RR) across the temperature (°C) range, with a 95% confidence interval in grey</a:t>
            </a:r>
          </a:p>
          <a:p>
            <a:r>
              <a:rPr lang="en-US" sz="1200">
                <a:solidFill>
                  <a:schemeClr val="bg1">
                    <a:lumMod val="85000"/>
                  </a:schemeClr>
                </a:solidFill>
              </a:rPr>
              <a:t>Based on this:</a:t>
            </a:r>
          </a:p>
          <a:p>
            <a:pPr marL="171450" indent="-171450">
              <a:buFont typeface="Arial" panose="020B0604020202020204" pitchFamily="34" charset="0"/>
              <a:buChar char="•"/>
            </a:pPr>
            <a:r>
              <a:rPr lang="en-US" sz="1200"/>
              <a:t>Minimum mortality temperature for Melbourne is 23.1°C</a:t>
            </a:r>
          </a:p>
          <a:p>
            <a:pPr marL="171450" indent="-171450">
              <a:buFont typeface="Arial" panose="020B0604020202020204" pitchFamily="34" charset="0"/>
              <a:buChar char="•"/>
            </a:pPr>
            <a:r>
              <a:rPr lang="en-US" sz="1200"/>
              <a:t>At 34°C there is a RR of 1.4 or 40% increase in risk of death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Similar RR for 7°C, </a:t>
            </a:r>
          </a:p>
          <a:p>
            <a:endParaRPr lang="en-US" sz="1200" b="1">
              <a:solidFill>
                <a:schemeClr val="bg1">
                  <a:lumMod val="85000"/>
                </a:schemeClr>
              </a:solidFill>
            </a:endParaRPr>
          </a:p>
        </p:txBody>
      </p:sp>
      <p:sp>
        <p:nvSpPr>
          <p:cNvPr id="4" name="Slide Number Placeholder 3">
            <a:extLst>
              <a:ext uri="{FF2B5EF4-FFF2-40B4-BE49-F238E27FC236}">
                <a16:creationId xmlns:a16="http://schemas.microsoft.com/office/drawing/2014/main" id="{3DA0D662-4890-6BF1-F86A-BFCA0CA6E8A6}"/>
              </a:ext>
            </a:extLst>
          </p:cNvPr>
          <p:cNvSpPr>
            <a:spLocks noGrp="1"/>
          </p:cNvSpPr>
          <p:nvPr>
            <p:ph type="sldNum" sz="quarter" idx="5"/>
          </p:nvPr>
        </p:nvSpPr>
        <p:spPr/>
        <p:txBody>
          <a:bodyPr/>
          <a:lstStyle/>
          <a:p>
            <a:fld id="{71236F6F-EC19-4674-9DBA-1D112EC7E139}" type="slidenum">
              <a:rPr lang="en-GB" smtClean="0"/>
              <a:pPr/>
              <a:t>7</a:t>
            </a:fld>
            <a:endParaRPr lang="en-GB"/>
          </a:p>
        </p:txBody>
      </p:sp>
    </p:spTree>
    <p:extLst>
      <p:ext uri="{BB962C8B-B14F-4D97-AF65-F5344CB8AC3E}">
        <p14:creationId xmlns:p14="http://schemas.microsoft.com/office/powerpoint/2010/main" val="4281800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5D633-F383-1224-2EAF-39585DFF09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D2685-54ED-7C12-E1F9-2465F1A19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DF87C-6703-0163-05E7-DC79EBD261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lumMod val="85000"/>
                  </a:schemeClr>
                </a:solidFill>
              </a:rPr>
              <a:t>If we now contrast this to Townsville, we see </a:t>
            </a:r>
            <a:r>
              <a:rPr lang="en-US" sz="1200"/>
              <a:t>Similar maximum mean temp but distribution is shifted to the right with </a:t>
            </a:r>
            <a:r>
              <a:rPr lang="en-US" sz="1200">
                <a:solidFill>
                  <a:schemeClr val="bg1">
                    <a:lumMod val="85000"/>
                  </a:schemeClr>
                </a:solidFill>
              </a:rPr>
              <a:t>daily mean temp regularly reaching 27, 28’C</a:t>
            </a:r>
            <a:r>
              <a:rPr lang="en-US" sz="1200"/>
              <a:t>. Shifting the graph aids in interpretation. Hopefully I haven’t given anyone vertigo </a:t>
            </a:r>
            <a:r>
              <a:rPr lang="en-US" sz="1200">
                <a:sym typeface="Wingdings" panose="05000000000000000000" pitchFamily="2" charset="2"/>
              </a:rPr>
              <a:t></a:t>
            </a:r>
            <a:endParaRPr lang="en-US" sz="1200"/>
          </a:p>
          <a:p>
            <a:endParaRPr lang="en-US" sz="1200">
              <a:solidFill>
                <a:schemeClr val="bg1">
                  <a:lumMod val="85000"/>
                </a:schemeClr>
              </a:solidFill>
            </a:endParaRPr>
          </a:p>
          <a:p>
            <a:r>
              <a:rPr lang="en-US" sz="1200">
                <a:solidFill>
                  <a:schemeClr val="bg1">
                    <a:lumMod val="85000"/>
                  </a:schemeClr>
                </a:solidFill>
              </a:rPr>
              <a:t>From this we see that due to </a:t>
            </a:r>
            <a:r>
              <a:rPr lang="en-US" sz="1200" err="1">
                <a:solidFill>
                  <a:schemeClr val="bg1">
                    <a:lumMod val="85000"/>
                  </a:schemeClr>
                </a:solidFill>
              </a:rPr>
              <a:t>aclimitisation</a:t>
            </a:r>
            <a:r>
              <a:rPr lang="en-US" sz="1200">
                <a:solidFill>
                  <a:schemeClr val="bg1">
                    <a:lumMod val="85000"/>
                  </a:schemeClr>
                </a:solidFill>
              </a:rPr>
              <a:t>, Townsville’s. </a:t>
            </a:r>
            <a:r>
              <a:rPr lang="en-US" sz="1200"/>
              <a:t>Minimum mortality temperature is 25.3°C and only at 37°C is there a 40% increase in risk of death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t>Notably, for Townsville, they suffer a similar 1.4 RR @ 13°C. As a result, warmer cities like </a:t>
            </a:r>
            <a:r>
              <a:rPr lang="en-US" sz="1200">
                <a:solidFill>
                  <a:schemeClr val="bg1">
                    <a:lumMod val="85000"/>
                  </a:schemeClr>
                </a:solidFill>
              </a:rPr>
              <a:t>Brisbane, Cairns, Sunshine Coast </a:t>
            </a:r>
            <a:r>
              <a:rPr lang="en-US" sz="1200" err="1">
                <a:solidFill>
                  <a:schemeClr val="bg1">
                    <a:lumMod val="85000"/>
                  </a:schemeClr>
                </a:solidFill>
              </a:rPr>
              <a:t>etc</a:t>
            </a:r>
            <a:r>
              <a:rPr lang="en-US" sz="1200">
                <a:solidFill>
                  <a:schemeClr val="bg1">
                    <a:lumMod val="85000"/>
                  </a:schemeClr>
                </a:solidFill>
              </a:rPr>
              <a:t> currently experience a higher mortality burden during cold days. </a:t>
            </a:r>
            <a:r>
              <a:rPr lang="en-US" sz="1200"/>
              <a:t> </a:t>
            </a:r>
            <a:endParaRPr lang="en-US" sz="1200" b="1">
              <a:solidFill>
                <a:schemeClr val="bg1">
                  <a:lumMod val="85000"/>
                </a:schemeClr>
              </a:solidFill>
            </a:endParaRPr>
          </a:p>
          <a:p>
            <a:endParaRPr lang="en-US" sz="1200">
              <a:solidFill>
                <a:schemeClr val="bg1">
                  <a:lumMod val="85000"/>
                </a:schemeClr>
              </a:solidFill>
            </a:endParaRPr>
          </a:p>
          <a:p>
            <a:pPr marL="0" indent="0">
              <a:buFont typeface="Arial" panose="020B0604020202020204" pitchFamily="34" charset="0"/>
              <a:buNone/>
            </a:pPr>
            <a:r>
              <a:rPr lang="en-US" sz="1200">
                <a:solidFill>
                  <a:schemeClr val="bg1">
                    <a:lumMod val="85000"/>
                  </a:schemeClr>
                </a:solidFill>
              </a:rPr>
              <a:t>With projected temperature increases these areas are projected to face greater mortality risks attributable to heat days.</a:t>
            </a:r>
          </a:p>
          <a:p>
            <a:pPr marL="0" indent="0">
              <a:buFont typeface="Arial" panose="020B0604020202020204" pitchFamily="34" charset="0"/>
              <a:buNone/>
            </a:pPr>
            <a:endParaRPr lang="en-US" sz="1200">
              <a:solidFill>
                <a:schemeClr val="bg1">
                  <a:lumMod val="85000"/>
                </a:schemeClr>
              </a:solidFill>
            </a:endParaRPr>
          </a:p>
          <a:p>
            <a:pPr marL="0" indent="0">
              <a:buFont typeface="Arial" panose="020B0604020202020204" pitchFamily="34" charset="0"/>
              <a:buNone/>
            </a:pPr>
            <a:r>
              <a:rPr lang="en-US" sz="1200">
                <a:solidFill>
                  <a:schemeClr val="bg1">
                    <a:lumMod val="85000"/>
                  </a:schemeClr>
                </a:solidFill>
              </a:rPr>
              <a:t>The current model does not include humidity, or other concurrent weather events/non-climatic factors. </a:t>
            </a:r>
            <a:endParaRPr lang="en-AU" sz="1200">
              <a:solidFill>
                <a:schemeClr val="bg1">
                  <a:lumMod val="85000"/>
                </a:schemeClr>
              </a:solidFill>
            </a:endParaRPr>
          </a:p>
          <a:p>
            <a:endParaRPr lang="en-US"/>
          </a:p>
          <a:p>
            <a:endParaRPr lang="en-US"/>
          </a:p>
        </p:txBody>
      </p:sp>
      <p:sp>
        <p:nvSpPr>
          <p:cNvPr id="4" name="Slide Number Placeholder 3">
            <a:extLst>
              <a:ext uri="{FF2B5EF4-FFF2-40B4-BE49-F238E27FC236}">
                <a16:creationId xmlns:a16="http://schemas.microsoft.com/office/drawing/2014/main" id="{3B0692B9-398B-F75F-A808-52C0E9BA9D3C}"/>
              </a:ext>
            </a:extLst>
          </p:cNvPr>
          <p:cNvSpPr>
            <a:spLocks noGrp="1"/>
          </p:cNvSpPr>
          <p:nvPr>
            <p:ph type="sldNum" sz="quarter" idx="5"/>
          </p:nvPr>
        </p:nvSpPr>
        <p:spPr/>
        <p:txBody>
          <a:bodyPr/>
          <a:lstStyle/>
          <a:p>
            <a:fld id="{71236F6F-EC19-4674-9DBA-1D112EC7E139}" type="slidenum">
              <a:rPr lang="en-GB" smtClean="0"/>
              <a:pPr/>
              <a:t>8</a:t>
            </a:fld>
            <a:endParaRPr lang="en-GB"/>
          </a:p>
        </p:txBody>
      </p:sp>
    </p:spTree>
    <p:extLst>
      <p:ext uri="{BB962C8B-B14F-4D97-AF65-F5344CB8AC3E}">
        <p14:creationId xmlns:p14="http://schemas.microsoft.com/office/powerpoint/2010/main" val="724038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04D7A-EAF6-EAD2-AAD6-4599A87EB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7CDB2-90E0-C317-D030-99EF07EF68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F9DF45-8E9E-7D5F-9F71-67E8B75B92D3}"/>
              </a:ext>
            </a:extLst>
          </p:cNvPr>
          <p:cNvSpPr>
            <a:spLocks noGrp="1"/>
          </p:cNvSpPr>
          <p:nvPr>
            <p:ph type="body" idx="1"/>
          </p:nvPr>
        </p:nvSpPr>
        <p:spPr/>
        <p:txBody>
          <a:bodyPr/>
          <a:lstStyle/>
          <a:p>
            <a:r>
              <a:rPr lang="en-US"/>
              <a:t>Adaptation can be achieved in several different ways: </a:t>
            </a:r>
          </a:p>
          <a:p>
            <a:r>
              <a:rPr lang="en-US"/>
              <a:t>• </a:t>
            </a:r>
            <a:r>
              <a:rPr lang="en-US" err="1"/>
              <a:t>Acclimatisation</a:t>
            </a:r>
            <a:r>
              <a:rPr lang="en-US"/>
              <a:t>: Through repeated exposure to heat, individuals develop a more efficient and effective cooling response, leading to improved thermal comfort. </a:t>
            </a:r>
          </a:p>
          <a:p>
            <a:r>
              <a:rPr lang="en-US"/>
              <a:t>• Adjusting </a:t>
            </a:r>
            <a:r>
              <a:rPr lang="en-US" err="1"/>
              <a:t>behaviours</a:t>
            </a:r>
            <a:r>
              <a:rPr lang="en-US"/>
              <a:t>: The impact of periods of extreme heat can be mitigated by reducing physical activity, increasing water intake and seeking refuge in cool places. </a:t>
            </a:r>
          </a:p>
          <a:p>
            <a:r>
              <a:rPr lang="en-US"/>
              <a:t>• Technology: External cooling can be achieved through the use of air conditioning or electric fans.</a:t>
            </a:r>
          </a:p>
          <a:p>
            <a:endParaRPr lang="en-US"/>
          </a:p>
          <a:p>
            <a:r>
              <a:rPr lang="en-US"/>
              <a:t>Some papers suggest AC reduces heat-related deaths by around 75%. The UK only has about 3% of households with an aircon… Hotter places, like Australia will have much higher penetration those on higher incomes will see greater protection from heat-related deaths through AC ownership than those on lower incomes. </a:t>
            </a:r>
            <a:endParaRPr lang="en-AU"/>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hlinkClick r:id="rId3"/>
              </a:rPr>
              <a:t>ND-GAIN Index </a:t>
            </a:r>
            <a:r>
              <a:rPr lang="en-US" sz="1200"/>
              <a:t>ranks Aus 11th out of 181 countries with high adaptive capacity in terms of climate change vulnerabilities</a:t>
            </a:r>
          </a:p>
          <a:p>
            <a:endParaRPr lang="en-AU"/>
          </a:p>
          <a:p>
            <a:r>
              <a:rPr lang="en-AU" b="1"/>
              <a:t>It is not surprising then that Actuaries and industry bodies like CALI have not called for drastic action with regards to insurance products. Believing a wait and see approach may be most appropriate with sufficient time and ability to respond as consequences become clear.</a:t>
            </a:r>
          </a:p>
        </p:txBody>
      </p:sp>
      <p:sp>
        <p:nvSpPr>
          <p:cNvPr id="4" name="Slide Number Placeholder 3">
            <a:extLst>
              <a:ext uri="{FF2B5EF4-FFF2-40B4-BE49-F238E27FC236}">
                <a16:creationId xmlns:a16="http://schemas.microsoft.com/office/drawing/2014/main" id="{21931DDC-DF8F-83DA-1F31-42991701533D}"/>
              </a:ext>
            </a:extLst>
          </p:cNvPr>
          <p:cNvSpPr>
            <a:spLocks noGrp="1"/>
          </p:cNvSpPr>
          <p:nvPr>
            <p:ph type="sldNum" sz="quarter" idx="5"/>
          </p:nvPr>
        </p:nvSpPr>
        <p:spPr/>
        <p:txBody>
          <a:bodyPr/>
          <a:lstStyle/>
          <a:p>
            <a:fld id="{71236F6F-EC19-4674-9DBA-1D112EC7E139}" type="slidenum">
              <a:rPr lang="en-GB" smtClean="0"/>
              <a:pPr/>
              <a:t>9</a:t>
            </a:fld>
            <a:endParaRPr lang="en-GB"/>
          </a:p>
        </p:txBody>
      </p:sp>
    </p:spTree>
    <p:extLst>
      <p:ext uri="{BB962C8B-B14F-4D97-AF65-F5344CB8AC3E}">
        <p14:creationId xmlns:p14="http://schemas.microsoft.com/office/powerpoint/2010/main" val="41533215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2.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emf"/><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solidFill>
          <a:schemeClr val="bg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681DC7B-5EF9-AA76-7B7D-074B64385B08}"/>
              </a:ext>
            </a:extLst>
          </p:cNvPr>
          <p:cNvGraphicFramePr>
            <a:graphicFrameLocks noChangeAspect="1"/>
          </p:cNvGraphicFramePr>
          <p:nvPr userDrawn="1">
            <p:custDataLst>
              <p:tags r:id="rId1"/>
            </p:custDataLst>
            <p:extLst>
              <p:ext uri="{D42A27DB-BD31-4B8C-83A1-F6EECF244321}">
                <p14:modId xmlns:p14="http://schemas.microsoft.com/office/powerpoint/2010/main" val="15195784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3681DC7B-5EF9-AA76-7B7D-074B64385B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1"/>
          <p:cNvSpPr>
            <a:spLocks noGrp="1"/>
          </p:cNvSpPr>
          <p:nvPr>
            <p:ph type="pic" sz="quarter" idx="13" hasCustomPrompt="1"/>
          </p:nvPr>
        </p:nvSpPr>
        <p:spPr>
          <a:xfrm>
            <a:off x="0" y="0"/>
            <a:ext cx="9144000" cy="5143500"/>
          </a:xfrm>
          <a:solidFill>
            <a:schemeClr val="accent1"/>
          </a:solidFill>
        </p:spPr>
        <p:txBody>
          <a:bodyPr lIns="540000" tIns="792000" rIns="540000" anchor="t" anchorCtr="1"/>
          <a:lstStyle>
            <a:lvl1pPr marL="0" marR="0" indent="0" algn="l" defTabSz="270000" rtl="0" eaLnBrk="1" fontAlgn="auto" latinLnBrk="0" hangingPunct="1">
              <a:lnSpc>
                <a:spcPct val="110000"/>
              </a:lnSpc>
              <a:spcBef>
                <a:spcPts val="0"/>
              </a:spcBef>
              <a:spcAft>
                <a:spcPts val="600"/>
              </a:spcAft>
              <a:buClrTx/>
              <a:buSzTx/>
              <a:buFont typeface="Wingdings" pitchFamily="2" charset="2"/>
              <a:buNone/>
              <a:tabLst/>
              <a:defRPr baseline="0">
                <a:solidFill>
                  <a:schemeClr val="bg1"/>
                </a:solidFill>
              </a:defRPr>
            </a:lvl1pPr>
          </a:lstStyle>
          <a:p>
            <a:pPr marL="0" marR="0" lvl="0" indent="0" algn="l" defTabSz="270000" rtl="0" eaLnBrk="1" fontAlgn="auto" latinLnBrk="0" hangingPunct="1">
              <a:lnSpc>
                <a:spcPct val="110000"/>
              </a:lnSpc>
              <a:spcBef>
                <a:spcPts val="0"/>
              </a:spcBef>
              <a:spcAft>
                <a:spcPts val="600"/>
              </a:spcAft>
              <a:buClrTx/>
              <a:buSzTx/>
              <a:buFont typeface="Wingdings" pitchFamily="2" charset="2"/>
              <a:buNone/>
              <a:tabLst/>
              <a:defRPr/>
            </a:pPr>
            <a:r>
              <a:rPr lang="en-GB"/>
              <a:t>To insert a picture, click on the icon in the middle.</a:t>
            </a:r>
            <a:br>
              <a:rPr lang="en-GB"/>
            </a:br>
            <a:r>
              <a:rPr lang="en-GB"/>
              <a:t>Don’t move the Logo! Please use &gt;Home &gt;Reset </a:t>
            </a:r>
          </a:p>
        </p:txBody>
      </p:sp>
      <p:sp>
        <p:nvSpPr>
          <p:cNvPr id="2" name="Title 1"/>
          <p:cNvSpPr>
            <a:spLocks noGrp="1"/>
          </p:cNvSpPr>
          <p:nvPr>
            <p:ph type="ctrTitle" hasCustomPrompt="1"/>
          </p:nvPr>
        </p:nvSpPr>
        <p:spPr>
          <a:xfrm>
            <a:off x="0" y="2556000"/>
            <a:ext cx="9144000" cy="2592000"/>
          </a:xfrm>
          <a:gradFill>
            <a:gsLst>
              <a:gs pos="0">
                <a:schemeClr val="tx1">
                  <a:alpha val="75000"/>
                </a:schemeClr>
              </a:gs>
              <a:gs pos="50000">
                <a:schemeClr val="tx1">
                  <a:alpha val="45000"/>
                </a:schemeClr>
              </a:gs>
              <a:gs pos="25000">
                <a:schemeClr val="tx1">
                  <a:alpha val="58000"/>
                </a:schemeClr>
              </a:gs>
              <a:gs pos="85000">
                <a:schemeClr val="tx1">
                  <a:alpha val="0"/>
                </a:schemeClr>
              </a:gs>
            </a:gsLst>
            <a:lin ang="16200000" scaled="1"/>
          </a:gradFill>
        </p:spPr>
        <p:txBody>
          <a:bodyPr vert="horz" lIns="252000" tIns="1080000" rIns="2412000" bIns="2232000" rtlCol="0" anchor="t" anchorCtr="0">
            <a:noAutofit/>
          </a:bodyPr>
          <a:lstStyle>
            <a:lvl1pPr rtl="0">
              <a:lnSpc>
                <a:spcPct val="100000"/>
              </a:lnSpc>
              <a:defRPr sz="2400">
                <a:solidFill>
                  <a:schemeClr val="bg1"/>
                </a:solidFill>
              </a:defRPr>
            </a:lvl1pPr>
          </a:lstStyle>
          <a:p>
            <a:r>
              <a:rPr lang="en-GB"/>
              <a:t>Title 24 pt,</a:t>
            </a:r>
            <a:br>
              <a:rPr lang="en-GB"/>
            </a:br>
            <a:r>
              <a:rPr lang="en-GB"/>
              <a:t>two lines max.</a:t>
            </a:r>
          </a:p>
        </p:txBody>
      </p:sp>
      <p:sp>
        <p:nvSpPr>
          <p:cNvPr id="3" name="Subtitle 1"/>
          <p:cNvSpPr>
            <a:spLocks noGrp="1"/>
          </p:cNvSpPr>
          <p:nvPr>
            <p:ph type="subTitle" idx="1" hasCustomPrompt="1"/>
          </p:nvPr>
        </p:nvSpPr>
        <p:spPr>
          <a:xfrm>
            <a:off x="252000" y="4284000"/>
            <a:ext cx="4320000" cy="432000"/>
          </a:xfrm>
        </p:spPr>
        <p:txBody>
          <a:bodyPr anchor="t" anchorCtr="0">
            <a:noAutofit/>
          </a:bodyPr>
          <a:lstStyle>
            <a:lvl1pPr marL="0" marR="0" indent="0" algn="l" defTabSz="685800" rtl="0" eaLnBrk="1" fontAlgn="auto" latinLnBrk="0" hangingPunct="1">
              <a:lnSpc>
                <a:spcPct val="100000"/>
              </a:lnSpc>
              <a:spcBef>
                <a:spcPts val="0"/>
              </a:spcBef>
              <a:spcAft>
                <a:spcPts val="300"/>
              </a:spcAft>
              <a:buClrTx/>
              <a:buSzTx/>
              <a:buFont typeface="Wingdings" pitchFamily="2" charset="2"/>
              <a:buNone/>
              <a:tabLst/>
              <a:defRPr>
                <a:solidFill>
                  <a:schemeClr val="bg1"/>
                </a:solidFill>
              </a:defRPr>
            </a:lvl1pPr>
          </a:lstStyle>
          <a:p>
            <a:r>
              <a:rPr lang="en-GB"/>
              <a:t>Date: DD/MM/YYYY</a:t>
            </a:r>
          </a:p>
          <a:p>
            <a:r>
              <a:rPr lang="en-GB"/>
              <a:t>Name of speaker</a:t>
            </a:r>
          </a:p>
        </p:txBody>
      </p:sp>
      <p:sp>
        <p:nvSpPr>
          <p:cNvPr id="7" name="Source 1"/>
          <p:cNvSpPr>
            <a:spLocks noGrp="1"/>
          </p:cNvSpPr>
          <p:nvPr>
            <p:ph type="body" sz="quarter" idx="12" hasCustomPrompt="1"/>
          </p:nvPr>
        </p:nvSpPr>
        <p:spPr>
          <a:xfrm>
            <a:off x="0" y="0"/>
            <a:ext cx="2376000" cy="216000"/>
          </a:xfrm>
        </p:spPr>
        <p:txBody>
          <a:bodyPr wrap="none" lIns="108000" tIns="72000" rIns="0" bIns="72000" anchor="ctr"/>
          <a:lstStyle>
            <a:lvl1pPr marL="0" indent="0" algn="l"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
        <p:nvSpPr>
          <p:cNvPr id="10" name="Text Placeholder  with Logo 2">
            <a:extLst>
              <a:ext uri="{FF2B5EF4-FFF2-40B4-BE49-F238E27FC236}">
                <a16:creationId xmlns:a16="http://schemas.microsoft.com/office/drawing/2014/main" id="{C3D18020-2119-D248-A7CE-18ACC8307F0F}"/>
              </a:ext>
            </a:extLst>
          </p:cNvPr>
          <p:cNvSpPr>
            <a:spLocks noGrp="1" noRot="1" noChangeAspect="1" noMove="1" noResize="1" noEditPoints="1" noAdjustHandles="1" noChangeArrowheads="1" noChangeShapeType="1"/>
          </p:cNvSpPr>
          <p:nvPr>
            <p:ph type="body" sz="quarter" idx="14" hasCustomPrompt="1"/>
          </p:nvPr>
        </p:nvSpPr>
        <p:spPr>
          <a:xfrm>
            <a:off x="7059600" y="4363200"/>
            <a:ext cx="1512000" cy="349200"/>
          </a:xfrm>
          <a:blipFill>
            <a:blip r:embed="rId5"/>
            <a:stretch>
              <a:fillRect/>
            </a:stretch>
          </a:blipFill>
        </p:spPr>
        <p:txBody>
          <a:bodyPr/>
          <a:lstStyle>
            <a:lvl1pPr marL="0" indent="0" rtl="0">
              <a:buNone/>
              <a:defRPr/>
            </a:lvl1pPr>
          </a:lstStyle>
          <a:p>
            <a:pPr lvl="0"/>
            <a:r>
              <a:rPr lang="en-GB"/>
              <a:t> </a:t>
            </a:r>
          </a:p>
        </p:txBody>
      </p:sp>
    </p:spTree>
    <p:extLst>
      <p:ext uri="{BB962C8B-B14F-4D97-AF65-F5344CB8AC3E}">
        <p14:creationId xmlns:p14="http://schemas.microsoft.com/office/powerpoint/2010/main" val="3025057430"/>
      </p:ext>
    </p:extLst>
  </p:cSld>
  <p:clrMapOvr>
    <a:masterClrMapping/>
  </p:clrMapOvr>
  <p:transition spd="slow">
    <p:fade thruBlk="1"/>
  </p:transition>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u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1FE6C03-A912-FF2D-0927-195BDC4A283E}"/>
              </a:ext>
            </a:extLst>
          </p:cNvPr>
          <p:cNvGraphicFramePr>
            <a:graphicFrameLocks noChangeAspect="1"/>
          </p:cNvGraphicFramePr>
          <p:nvPr userDrawn="1">
            <p:custDataLst>
              <p:tags r:id="rId1"/>
            </p:custDataLst>
            <p:extLst>
              <p:ext uri="{D42A27DB-BD31-4B8C-83A1-F6EECF244321}">
                <p14:modId xmlns:p14="http://schemas.microsoft.com/office/powerpoint/2010/main" val="39815815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61FE6C03-A912-FF2D-0927-195BDC4A28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ontent Placeholder 1"/>
          <p:cNvSpPr>
            <a:spLocks noGrp="1"/>
          </p:cNvSpPr>
          <p:nvPr>
            <p:ph idx="1" hasCustomPrompt="1"/>
          </p:nvPr>
        </p:nvSpPr>
        <p:spPr/>
        <p:txBody>
          <a:bodyPr/>
          <a:lstStyle>
            <a:lvl1pPr marL="0" indent="0" rtl="0">
              <a:buNone/>
              <a:defRPr/>
            </a:lvl1pPr>
            <a:lvl2pPr marL="270000" indent="0" rtl="0">
              <a:buNone/>
              <a:defRPr/>
            </a:lvl2pPr>
            <a:lvl3pPr marL="540000" indent="0" rtl="0">
              <a:buNone/>
              <a:defRPr/>
            </a:lvl3pPr>
            <a:lvl4pPr marL="810000" indent="0" rtl="0">
              <a:buNone/>
              <a:defRPr/>
            </a:lvl4pPr>
            <a:lvl5pPr marL="1080000" indent="0" rtl="0">
              <a:buNone/>
              <a:defRPr/>
            </a:lvl5pPr>
            <a:lvl6pPr marL="1350000" indent="0" rtl="0">
              <a:buNone/>
              <a:defRPr/>
            </a:lvl6pPr>
            <a:lvl7pPr marL="1620000" indent="0" rtl="0">
              <a:buNone/>
              <a:defRPr/>
            </a:lvl7pPr>
            <a:lvl8pPr marL="1890000" indent="0" rtl="0">
              <a:buNone/>
              <a:defRPr/>
            </a:lvl8pPr>
            <a:lvl9pPr marL="2160000" indent="0" rtl="0">
              <a:buNone/>
              <a:defRPr/>
            </a:lvl9pPr>
          </a:lstStyle>
          <a:p>
            <a:pPr lvl="0"/>
            <a:r>
              <a:rPr lang="en-GB"/>
              <a:t>To customise the hierarchy of points, use Start &gt; Paragraph &gt; Decrease / Increase List Level. Alternatively, insert table, chart, SmartArt graphic, picture or online graphic.</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252001" y="252000"/>
            <a:ext cx="5705046" cy="576000"/>
          </a:xfrm>
        </p:spPr>
        <p:txBody>
          <a:bodyPr vert="horz"/>
          <a:lstStyle>
            <a:lvl1pPr rtl="0">
              <a:defRPr/>
            </a:lvl1pPr>
          </a:lstStyle>
          <a:p>
            <a:r>
              <a:rPr lang="en-GB"/>
              <a:t>Title 20 pt, two lines max. and text</a:t>
            </a:r>
            <a:endParaRPr lang="en-GB" noProof="0"/>
          </a:p>
        </p:txBody>
      </p:sp>
      <p:cxnSp>
        <p:nvCxnSpPr>
          <p:cNvPr id="6" name="Straight Connector 5">
            <a:extLst>
              <a:ext uri="{FF2B5EF4-FFF2-40B4-BE49-F238E27FC236}">
                <a16:creationId xmlns:a16="http://schemas.microsoft.com/office/drawing/2014/main" id="{63CAE90C-AEA9-0C7C-0ACF-220352186A09}"/>
              </a:ext>
            </a:extLst>
          </p:cNvPr>
          <p:cNvCxnSpPr>
            <a:cxnSpLocks/>
          </p:cNvCxnSpPr>
          <p:nvPr userDrawn="1"/>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247864F-D02C-9727-4B5C-92487B20A641}"/>
              </a:ext>
            </a:extLst>
          </p:cNvPr>
          <p:cNvSpPr txBox="1">
            <a:spLocks/>
          </p:cNvSpPr>
          <p:nvPr userDrawn="1"/>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3" name="Graphic 9">
            <a:extLst>
              <a:ext uri="{FF2B5EF4-FFF2-40B4-BE49-F238E27FC236}">
                <a16:creationId xmlns:a16="http://schemas.microsoft.com/office/drawing/2014/main" id="{7F3E0091-A3F9-FA34-8D61-F7642B37D3AA}"/>
              </a:ext>
            </a:extLst>
          </p:cNvPr>
          <p:cNvSpPr/>
          <p:nvPr userDrawn="1"/>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27307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heading and content">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C18A7F7-E601-ADE4-194F-8872A2423B4E}"/>
              </a:ext>
            </a:extLst>
          </p:cNvPr>
          <p:cNvGraphicFramePr>
            <a:graphicFrameLocks noChangeAspect="1"/>
          </p:cNvGraphicFramePr>
          <p:nvPr userDrawn="1">
            <p:custDataLst>
              <p:tags r:id="rId1"/>
            </p:custDataLst>
            <p:extLst>
              <p:ext uri="{D42A27DB-BD31-4B8C-83A1-F6EECF244321}">
                <p14:modId xmlns:p14="http://schemas.microsoft.com/office/powerpoint/2010/main" val="16963619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6C18A7F7-E601-ADE4-194F-8872A2423B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Titel 1"/>
          <p:cNvSpPr>
            <a:spLocks noGrp="1"/>
          </p:cNvSpPr>
          <p:nvPr>
            <p:ph type="title" hasCustomPrompt="1"/>
          </p:nvPr>
        </p:nvSpPr>
        <p:spPr>
          <a:xfrm>
            <a:off x="252000" y="252000"/>
            <a:ext cx="5906753" cy="576000"/>
          </a:xfrm>
        </p:spPr>
        <p:txBody>
          <a:bodyPr vert="horz"/>
          <a:lstStyle>
            <a:lvl1pPr rtl="0">
              <a:defRPr/>
            </a:lvl1pPr>
          </a:lstStyle>
          <a:p>
            <a:r>
              <a:rPr lang="en-GB"/>
              <a:t>Title 20 pt, two lines max. and chart</a:t>
            </a:r>
          </a:p>
        </p:txBody>
      </p:sp>
      <p:sp>
        <p:nvSpPr>
          <p:cNvPr id="18" name="Content Placeholder 1"/>
          <p:cNvSpPr>
            <a:spLocks noGrp="1"/>
          </p:cNvSpPr>
          <p:nvPr>
            <p:ph sz="quarter" idx="13" hasCustomPrompt="1"/>
          </p:nvPr>
        </p:nvSpPr>
        <p:spPr>
          <a:xfrm>
            <a:off x="252000" y="1548000"/>
            <a:ext cx="8640000" cy="3312000"/>
          </a:xfrm>
        </p:spPr>
        <p:txBody>
          <a:bodyPr/>
          <a:lstStyle>
            <a:lvl1pPr rtl="0">
              <a:defRPr/>
            </a:lvl1pPr>
          </a:lstStyle>
          <a:p>
            <a:pPr marL="216000" marR="0" lvl="0" indent="-216000" algn="l" defTabSz="270000" rtl="0" eaLnBrk="1" fontAlgn="auto" latinLnBrk="0" hangingPunct="1">
              <a:lnSpc>
                <a:spcPct val="110000"/>
              </a:lnSpc>
              <a:spcBef>
                <a:spcPts val="0"/>
              </a:spcBef>
              <a:spcAft>
                <a:spcPts val="600"/>
              </a:spcAft>
              <a:buClrTx/>
              <a:buSzTx/>
              <a:buFont typeface="Wingdings" pitchFamily="2" charset="2"/>
              <a:buChar char="§"/>
              <a:tabLst/>
              <a:defRPr/>
            </a:pPr>
            <a:r>
              <a:rPr lang="en-GB"/>
              <a:t>To customise the hierarchy of points, use Start &gt; Paragraph &gt; Decrease / Increase List Level. Alternatively, insert table, chart, SmartArt graphic, picture or online graphic.</a:t>
            </a:r>
            <a:br>
              <a:rPr lang="en-GB"/>
            </a:br>
            <a:r>
              <a:rPr lang="en-GB"/>
              <a:t>Formatting charts: You can use all Monochromatic colors and Colorful Palette 1 (Ribbon Chart Design &gt; Change Colors). Please use only Style 1, 2, 6 or 11. (Ribbon Chart Design &gt; Chart Styles)</a:t>
            </a:r>
          </a:p>
        </p:txBody>
      </p:sp>
      <p:sp>
        <p:nvSpPr>
          <p:cNvPr id="8" name="Heading Placeholder 1"/>
          <p:cNvSpPr>
            <a:spLocks noGrp="1"/>
          </p:cNvSpPr>
          <p:nvPr>
            <p:ph type="body" idx="1" hasCustomPrompt="1"/>
          </p:nvPr>
        </p:nvSpPr>
        <p:spPr>
          <a:xfrm>
            <a:off x="252000" y="1116000"/>
            <a:ext cx="8640000" cy="288000"/>
          </a:xfrm>
        </p:spPr>
        <p:txBody>
          <a:bodyPr wrap="square" lIns="0" tIns="0" rIns="0" bIns="0" anchor="t"/>
          <a:lstStyle>
            <a:lvl1pPr marL="0" indent="0" rtl="0">
              <a:lnSpc>
                <a:spcPct val="100000"/>
              </a:lnSpc>
              <a:spcAft>
                <a:spcPts val="0"/>
              </a:spcAft>
              <a:buFontTx/>
              <a:buNone/>
              <a:defRPr sz="1600">
                <a:solidFill>
                  <a:schemeClr val="accent1"/>
                </a:solidFill>
              </a:defRPr>
            </a:lvl1pPr>
          </a:lstStyle>
          <a:p>
            <a:pPr lvl="0"/>
            <a:r>
              <a:rPr lang="en-GB"/>
              <a:t>Heading 16 pt, single line</a:t>
            </a:r>
          </a:p>
        </p:txBody>
      </p:sp>
      <p:cxnSp>
        <p:nvCxnSpPr>
          <p:cNvPr id="4" name="Straight Connector 3">
            <a:extLst>
              <a:ext uri="{FF2B5EF4-FFF2-40B4-BE49-F238E27FC236}">
                <a16:creationId xmlns:a16="http://schemas.microsoft.com/office/drawing/2014/main" id="{C16A71CF-1951-E742-8E35-7A0F1147D0C8}"/>
              </a:ext>
            </a:extLst>
          </p:cNvPr>
          <p:cNvCxnSpPr>
            <a:cxnSpLocks/>
          </p:cNvCxnSpPr>
          <p:nvPr userDrawn="1"/>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8E03A19-96DA-8195-EAA6-A4B1521D271A}"/>
              </a:ext>
            </a:extLst>
          </p:cNvPr>
          <p:cNvSpPr txBox="1">
            <a:spLocks/>
          </p:cNvSpPr>
          <p:nvPr userDrawn="1"/>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6" name="Graphic 9">
            <a:extLst>
              <a:ext uri="{FF2B5EF4-FFF2-40B4-BE49-F238E27FC236}">
                <a16:creationId xmlns:a16="http://schemas.microsoft.com/office/drawing/2014/main" id="{40F0F5D7-93F0-2A8C-318F-6E982D79D8BF}"/>
              </a:ext>
            </a:extLst>
          </p:cNvPr>
          <p:cNvSpPr/>
          <p:nvPr userDrawn="1"/>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27246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FBAE40"/>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orient="horz" pos="97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D767589-72FD-D042-27FC-C234777C738A}"/>
              </a:ext>
            </a:extLst>
          </p:cNvPr>
          <p:cNvGraphicFramePr>
            <a:graphicFrameLocks noChangeAspect="1"/>
          </p:cNvGraphicFramePr>
          <p:nvPr userDrawn="1">
            <p:custDataLst>
              <p:tags r:id="rId1"/>
            </p:custDataLst>
            <p:extLst>
              <p:ext uri="{D42A27DB-BD31-4B8C-83A1-F6EECF244321}">
                <p14:modId xmlns:p14="http://schemas.microsoft.com/office/powerpoint/2010/main" val="12667700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think-cell data - do not delete" hidden="1">
                        <a:extLst>
                          <a:ext uri="{FF2B5EF4-FFF2-40B4-BE49-F238E27FC236}">
                            <a16:creationId xmlns:a16="http://schemas.microsoft.com/office/drawing/2014/main" id="{6D767589-72FD-D042-27FC-C234777C738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3" name="Date Placeholder 1"/>
          <p:cNvSpPr>
            <a:spLocks noGrp="1"/>
          </p:cNvSpPr>
          <p:nvPr>
            <p:ph type="dt" sz="half" idx="10"/>
          </p:nvPr>
        </p:nvSpPr>
        <p:spPr/>
        <p:txBody>
          <a:bodyPr/>
          <a:lstStyle>
            <a:lvl1pPr rtl="0">
              <a:defRPr/>
            </a:lvl1pPr>
          </a:lstStyle>
          <a:p>
            <a:r>
              <a:rPr lang="en-US"/>
              <a:t>26 May 2026</a:t>
            </a:r>
            <a:endParaRPr lang="en-GB"/>
          </a:p>
        </p:txBody>
      </p:sp>
      <p:sp>
        <p:nvSpPr>
          <p:cNvPr id="15" name="Footer Placeholder 1"/>
          <p:cNvSpPr>
            <a:spLocks noGrp="1"/>
          </p:cNvSpPr>
          <p:nvPr>
            <p:ph type="ftr" sz="quarter" idx="12"/>
          </p:nvPr>
        </p:nvSpPr>
        <p:spPr>
          <a:xfrm>
            <a:off x="0" y="4896000"/>
            <a:ext cx="9144000" cy="180000"/>
          </a:xfrm>
        </p:spPr>
        <p:txBody>
          <a:bodyPr/>
          <a:lstStyle>
            <a:lvl1pPr algn="ctr" rtl="0">
              <a:defRPr sz="1000">
                <a:latin typeface="ABC Oracle Medium" panose="020B0504040202060203"/>
              </a:defRPr>
            </a:lvl1pPr>
          </a:lstStyle>
          <a:p>
            <a:r>
              <a:rPr lang="en-US"/>
              <a:t>Presented at the 2026 All Actuaries Summit</a:t>
            </a:r>
            <a:endParaRPr lang="en-GB" sz="1000"/>
          </a:p>
        </p:txBody>
      </p:sp>
      <p:sp>
        <p:nvSpPr>
          <p:cNvPr id="2" name="Titel 1"/>
          <p:cNvSpPr>
            <a:spLocks noGrp="1"/>
          </p:cNvSpPr>
          <p:nvPr>
            <p:ph type="title" hasCustomPrompt="1"/>
          </p:nvPr>
        </p:nvSpPr>
        <p:spPr/>
        <p:txBody>
          <a:bodyPr vert="horz"/>
          <a:lstStyle>
            <a:lvl1pPr rtl="0">
              <a:defRPr/>
            </a:lvl1pPr>
          </a:lstStyle>
          <a:p>
            <a:r>
              <a:rPr lang="en-GB"/>
              <a:t>Title 20 pt, two lines max. and two content blocks</a:t>
            </a:r>
          </a:p>
        </p:txBody>
      </p:sp>
      <p:sp>
        <p:nvSpPr>
          <p:cNvPr id="20" name="Content Placeholder 1"/>
          <p:cNvSpPr>
            <a:spLocks noGrp="1"/>
          </p:cNvSpPr>
          <p:nvPr>
            <p:ph sz="quarter" idx="13" hasCustomPrompt="1"/>
          </p:nvPr>
        </p:nvSpPr>
        <p:spPr>
          <a:xfrm>
            <a:off x="252000" y="1548000"/>
            <a:ext cx="4185000" cy="3312000"/>
          </a:xfrm>
        </p:spPr>
        <p:txBody>
          <a:bodyPr lIns="0" tIns="0" rIns="0" bIns="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GB"/>
              <a:t>To customise the hierarchy of points, use Start &gt; Paragraph &gt; Decrease / Increase List Level.</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22" name="Content Placeholder 2"/>
          <p:cNvSpPr>
            <a:spLocks noGrp="1"/>
          </p:cNvSpPr>
          <p:nvPr>
            <p:ph sz="quarter" idx="14" hasCustomPrompt="1"/>
          </p:nvPr>
        </p:nvSpPr>
        <p:spPr>
          <a:xfrm>
            <a:off x="4707000" y="1543050"/>
            <a:ext cx="4185000" cy="3312000"/>
          </a:xfrm>
        </p:spPr>
        <p:txBody>
          <a:bodyPr lIns="0" tIns="0" rIns="0" bIns="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GB"/>
              <a:t>To customise the hierarchy of points, use Start &gt; Paragraph &gt; Decrease / Increase List Level.</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3" name="Heading Placeholder 1"/>
          <p:cNvSpPr>
            <a:spLocks noGrp="1"/>
          </p:cNvSpPr>
          <p:nvPr>
            <p:ph type="body" idx="1" hasCustomPrompt="1"/>
          </p:nvPr>
        </p:nvSpPr>
        <p:spPr>
          <a:xfrm>
            <a:off x="252000" y="1116000"/>
            <a:ext cx="4185000" cy="288000"/>
          </a:xfrm>
        </p:spPr>
        <p:txBody>
          <a:bodyPr wrap="square" lIns="0" tIns="0" rIns="0" bIns="0" anchor="t"/>
          <a:lstStyle>
            <a:lvl1pPr marL="0" indent="0" rtl="0">
              <a:lnSpc>
                <a:spcPct val="100000"/>
              </a:lnSpc>
              <a:spcAft>
                <a:spcPts val="0"/>
              </a:spcAft>
              <a:buFontTx/>
              <a:buNone/>
              <a:defRPr sz="1600">
                <a:solidFill>
                  <a:schemeClr val="accent1"/>
                </a:solidFill>
              </a:defRPr>
            </a:lvl1pPr>
          </a:lstStyle>
          <a:p>
            <a:pPr lvl="0"/>
            <a:r>
              <a:rPr lang="en-GB"/>
              <a:t>Heading 16 pt, single line</a:t>
            </a:r>
          </a:p>
        </p:txBody>
      </p:sp>
      <p:sp>
        <p:nvSpPr>
          <p:cNvPr id="5" name="Heading Placeholder 2"/>
          <p:cNvSpPr>
            <a:spLocks noGrp="1"/>
          </p:cNvSpPr>
          <p:nvPr>
            <p:ph type="body" sz="quarter" idx="3" hasCustomPrompt="1"/>
          </p:nvPr>
        </p:nvSpPr>
        <p:spPr>
          <a:xfrm>
            <a:off x="4707000" y="1116000"/>
            <a:ext cx="4185000" cy="288000"/>
          </a:xfrm>
        </p:spPr>
        <p:txBody>
          <a:bodyPr wrap="square" lIns="0" tIns="0" rIns="0" bIns="0" anchor="t"/>
          <a:lstStyle>
            <a:lvl1pPr marL="0" indent="0" rtl="0">
              <a:lnSpc>
                <a:spcPct val="100000"/>
              </a:lnSpc>
              <a:spcAft>
                <a:spcPts val="0"/>
              </a:spcAft>
              <a:buFontTx/>
              <a:buNone/>
              <a:defRPr sz="1600">
                <a:solidFill>
                  <a:schemeClr val="accent1"/>
                </a:solidFill>
              </a:defRPr>
            </a:lvl1pPr>
          </a:lstStyle>
          <a:p>
            <a:pPr lvl="0"/>
            <a:r>
              <a:rPr lang="en-GB"/>
              <a:t>Heading 16 pt, single line</a:t>
            </a:r>
          </a:p>
        </p:txBody>
      </p:sp>
      <p:cxnSp>
        <p:nvCxnSpPr>
          <p:cNvPr id="7" name="Straight Connector 6">
            <a:extLst>
              <a:ext uri="{FF2B5EF4-FFF2-40B4-BE49-F238E27FC236}">
                <a16:creationId xmlns:a16="http://schemas.microsoft.com/office/drawing/2014/main" id="{8AD93C66-D1AF-1549-5342-21575DCBB738}"/>
              </a:ext>
            </a:extLst>
          </p:cNvPr>
          <p:cNvCxnSpPr>
            <a:cxnSpLocks/>
          </p:cNvCxnSpPr>
          <p:nvPr userDrawn="1"/>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0" name="Graphic 9">
            <a:extLst>
              <a:ext uri="{FF2B5EF4-FFF2-40B4-BE49-F238E27FC236}">
                <a16:creationId xmlns:a16="http://schemas.microsoft.com/office/drawing/2014/main" id="{9925C9D8-C06C-5439-6CC1-5816D6DFD8E0}"/>
              </a:ext>
            </a:extLst>
          </p:cNvPr>
          <p:cNvSpPr/>
          <p:nvPr userDrawn="1"/>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405413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FBAE40"/>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795">
          <p15:clr>
            <a:srgbClr val="FBAE40"/>
          </p15:clr>
        </p15:guide>
        <p15:guide id="37" pos="2965">
          <p15:clr>
            <a:srgbClr val="FBAE40"/>
          </p15:clr>
        </p15:guide>
        <p15:guide id="38" orient="horz" pos="97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three pictures">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E8B7517-6DB4-5A61-7F50-82A17DBA7BC5}"/>
              </a:ext>
            </a:extLst>
          </p:cNvPr>
          <p:cNvGraphicFramePr>
            <a:graphicFrameLocks noChangeAspect="1"/>
          </p:cNvGraphicFramePr>
          <p:nvPr userDrawn="1">
            <p:custDataLst>
              <p:tags r:id="rId1"/>
            </p:custDataLst>
            <p:extLst>
              <p:ext uri="{D42A27DB-BD31-4B8C-83A1-F6EECF244321}">
                <p14:modId xmlns:p14="http://schemas.microsoft.com/office/powerpoint/2010/main" val="41646811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4" name="think-cell data - do not delete" hidden="1">
                        <a:extLst>
                          <a:ext uri="{FF2B5EF4-FFF2-40B4-BE49-F238E27FC236}">
                            <a16:creationId xmlns:a16="http://schemas.microsoft.com/office/drawing/2014/main" id="{7E8B7517-6DB4-5A61-7F50-82A17DBA7B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1" name="Picture Placeholder 3"/>
          <p:cNvSpPr>
            <a:spLocks noGrp="1"/>
          </p:cNvSpPr>
          <p:nvPr>
            <p:ph type="pic" sz="quarter" idx="15" hasCustomPrompt="1"/>
          </p:nvPr>
        </p:nvSpPr>
        <p:spPr>
          <a:xfrm>
            <a:off x="6192000" y="1116000"/>
            <a:ext cx="2700000" cy="2160000"/>
          </a:xfrm>
          <a:solidFill>
            <a:schemeClr val="bg1">
              <a:lumMod val="85000"/>
            </a:schemeClr>
          </a:solidFill>
        </p:spPr>
        <p:txBody>
          <a:bodyPr>
            <a:normAutofit/>
          </a:bodyPr>
          <a:lstStyle>
            <a:lvl1pPr marL="0" indent="0" algn="ctr" rtl="0">
              <a:buFontTx/>
              <a:buNone/>
              <a:defRPr/>
            </a:lvl1pPr>
          </a:lstStyle>
          <a:p>
            <a:r>
              <a:rPr lang="en-GB" noProof="0"/>
              <a:t>To insert a picture, click on the icon in the middle.</a:t>
            </a:r>
          </a:p>
        </p:txBody>
      </p:sp>
      <p:sp>
        <p:nvSpPr>
          <p:cNvPr id="19" name="Picture Placeholder 1"/>
          <p:cNvSpPr>
            <a:spLocks noGrp="1"/>
          </p:cNvSpPr>
          <p:nvPr>
            <p:ph type="pic" sz="quarter" idx="13" hasCustomPrompt="1"/>
          </p:nvPr>
        </p:nvSpPr>
        <p:spPr>
          <a:xfrm>
            <a:off x="252000" y="1116000"/>
            <a:ext cx="2700000" cy="2160000"/>
          </a:xfrm>
          <a:solidFill>
            <a:schemeClr val="bg1">
              <a:lumMod val="85000"/>
            </a:schemeClr>
          </a:solidFill>
        </p:spPr>
        <p:txBody>
          <a:bodyPr>
            <a:noAutofit/>
          </a:bodyPr>
          <a:lstStyle>
            <a:lvl1pPr marL="0" indent="0" algn="ctr" rtl="0">
              <a:buFontTx/>
              <a:buNone/>
              <a:defRPr/>
            </a:lvl1pPr>
          </a:lstStyle>
          <a:p>
            <a:r>
              <a:rPr lang="en-GB" noProof="0"/>
              <a:t>To insert a picture, click on the icon in the middle.</a:t>
            </a:r>
          </a:p>
        </p:txBody>
      </p:sp>
      <p:sp>
        <p:nvSpPr>
          <p:cNvPr id="17"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6" name="Date Placeholder 1"/>
          <p:cNvSpPr>
            <a:spLocks noGrp="1"/>
          </p:cNvSpPr>
          <p:nvPr>
            <p:ph type="dt" sz="half" idx="10"/>
          </p:nvPr>
        </p:nvSpPr>
        <p:spPr/>
        <p:txBody>
          <a:bodyPr/>
          <a:lstStyle>
            <a:lvl1pPr rtl="0">
              <a:defRPr/>
            </a:lvl1pPr>
          </a:lstStyle>
          <a:p>
            <a:r>
              <a:rPr lang="en-US"/>
              <a:t>26 May 2026</a:t>
            </a:r>
            <a:endParaRPr lang="en-GB"/>
          </a:p>
        </p:txBody>
      </p:sp>
      <p:sp>
        <p:nvSpPr>
          <p:cNvPr id="18"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el 1"/>
          <p:cNvSpPr>
            <a:spLocks noGrp="1"/>
          </p:cNvSpPr>
          <p:nvPr>
            <p:ph type="title" hasCustomPrompt="1"/>
          </p:nvPr>
        </p:nvSpPr>
        <p:spPr/>
        <p:txBody>
          <a:bodyPr vert="horz"/>
          <a:lstStyle>
            <a:lvl1pPr rtl="0">
              <a:defRPr/>
            </a:lvl1pPr>
          </a:lstStyle>
          <a:p>
            <a:r>
              <a:rPr lang="en-GB" noProof="0"/>
              <a:t>Title 20 pt, two lines max. and three pictures with text</a:t>
            </a:r>
          </a:p>
        </p:txBody>
      </p:sp>
      <p:sp>
        <p:nvSpPr>
          <p:cNvPr id="20" name="Picture Placeholder 2"/>
          <p:cNvSpPr>
            <a:spLocks noGrp="1"/>
          </p:cNvSpPr>
          <p:nvPr>
            <p:ph type="pic" sz="quarter" idx="14" hasCustomPrompt="1"/>
          </p:nvPr>
        </p:nvSpPr>
        <p:spPr>
          <a:xfrm>
            <a:off x="3222000" y="1116000"/>
            <a:ext cx="2700000" cy="2160000"/>
          </a:xfrm>
          <a:solidFill>
            <a:schemeClr val="bg1">
              <a:lumMod val="85000"/>
            </a:schemeClr>
          </a:solidFill>
        </p:spPr>
        <p:txBody>
          <a:bodyPr>
            <a:noAutofit/>
          </a:bodyPr>
          <a:lstStyle>
            <a:lvl1pPr marL="0" indent="0" algn="ctr" rtl="0">
              <a:buFontTx/>
              <a:buNone/>
              <a:tabLst/>
              <a:defRPr/>
            </a:lvl1pPr>
          </a:lstStyle>
          <a:p>
            <a:r>
              <a:rPr lang="en-GB" noProof="0"/>
              <a:t>To insert a picture, click on the icon in the middle.</a:t>
            </a:r>
          </a:p>
        </p:txBody>
      </p:sp>
      <p:sp>
        <p:nvSpPr>
          <p:cNvPr id="23" name="Text  Placeholder 1"/>
          <p:cNvSpPr>
            <a:spLocks noGrp="1"/>
          </p:cNvSpPr>
          <p:nvPr>
            <p:ph type="body" sz="quarter" idx="16" hasCustomPrompt="1"/>
          </p:nvPr>
        </p:nvSpPr>
        <p:spPr>
          <a:xfrm>
            <a:off x="252000" y="3420000"/>
            <a:ext cx="2700000" cy="1440000"/>
          </a:xfrm>
        </p:spPr>
        <p:txBody>
          <a:bodyPr vert="horz" lIns="0" tIns="0" rIns="0" bIns="0" rtlCol="0">
            <a:noAutofit/>
          </a:bodyPr>
          <a:lstStyle>
            <a:lvl1pPr rtl="0">
              <a:spcAft>
                <a:spcPts val="0"/>
              </a:spcAft>
              <a:defRPr/>
            </a:lvl1pPr>
            <a:lvl2pPr rtl="0">
              <a:spcAft>
                <a:spcPts val="0"/>
              </a:spcAft>
              <a:defRPr/>
            </a:lvl2pPr>
            <a:lvl3pPr>
              <a:spcAft>
                <a:spcPts val="0"/>
              </a:spcAft>
              <a:defRPr/>
            </a:lvl3pPr>
            <a:lvl4pPr>
              <a:spcAft>
                <a:spcPts val="0"/>
              </a:spcAft>
              <a:defRPr/>
            </a:lvl4pPr>
            <a:lvl5pPr>
              <a:spcAft>
                <a:spcPts val="0"/>
              </a:spcAft>
              <a:defRPr/>
            </a:lvl5pPr>
            <a:lvl6pPr>
              <a:spcAft>
                <a:spcPts val="0"/>
              </a:spcAft>
              <a:defRPr/>
            </a:lvl6pPr>
            <a:lvl7pPr>
              <a:spcAft>
                <a:spcPts val="0"/>
              </a:spcAft>
            </a:lvl7pPr>
            <a:lvl8pPr>
              <a:spcAft>
                <a:spcPts val="0"/>
              </a:spcAft>
            </a:lvl8pPr>
            <a:lvl9pPr>
              <a:spcAft>
                <a:spcPts val="0"/>
              </a:spcAft>
            </a:lvl9pPr>
          </a:lstStyle>
          <a:p>
            <a:pPr lvl="0"/>
            <a:r>
              <a:rPr lang="en-GB" noProof="0"/>
              <a:t>To customise the hierarchy of points, use Start &gt; Paragraph &gt; Decrease / Increase List Level</a:t>
            </a:r>
          </a:p>
          <a:p>
            <a:pPr lvl="1"/>
            <a:r>
              <a:rPr lang="en-GB" noProof="0"/>
              <a:t>Second level</a:t>
            </a:r>
          </a:p>
        </p:txBody>
      </p:sp>
      <p:sp>
        <p:nvSpPr>
          <p:cNvPr id="24" name="Text Placeholder 2"/>
          <p:cNvSpPr>
            <a:spLocks noGrp="1"/>
          </p:cNvSpPr>
          <p:nvPr>
            <p:ph type="body" sz="quarter" idx="17" hasCustomPrompt="1"/>
          </p:nvPr>
        </p:nvSpPr>
        <p:spPr>
          <a:xfrm>
            <a:off x="3222000" y="3420000"/>
            <a:ext cx="2700000" cy="1440000"/>
          </a:xfrm>
        </p:spPr>
        <p:txBody>
          <a:bodyPr vert="horz" lIns="0" tIns="0" rIns="0" bIns="0" rtlCol="0">
            <a:noAutofit/>
          </a:bodyPr>
          <a:lstStyle>
            <a:lvl1pPr rtl="0">
              <a:defRPr lang="en-GB" noProof="0" dirty="0"/>
            </a:lvl1pPr>
            <a:lvl2pPr rtl="0">
              <a:defRPr lang="en-GB" noProof="0" dirty="0"/>
            </a:lvl2pPr>
          </a:lstStyle>
          <a:p>
            <a:pPr lvl="0">
              <a:spcAft>
                <a:spcPts val="0"/>
              </a:spcAft>
            </a:pPr>
            <a:r>
              <a:rPr lang="en-GB" noProof="0"/>
              <a:t>To customise the hierarchy of points, use Start &gt; Paragraph &gt; Decrease / Increase List Level.</a:t>
            </a:r>
          </a:p>
          <a:p>
            <a:pPr lvl="1">
              <a:spcAft>
                <a:spcPts val="0"/>
              </a:spcAft>
            </a:pPr>
            <a:r>
              <a:rPr lang="en-GB" noProof="0"/>
              <a:t>Second level</a:t>
            </a:r>
          </a:p>
        </p:txBody>
      </p:sp>
      <p:sp>
        <p:nvSpPr>
          <p:cNvPr id="25" name="Text Placeholder 3"/>
          <p:cNvSpPr>
            <a:spLocks noGrp="1"/>
          </p:cNvSpPr>
          <p:nvPr>
            <p:ph type="body" sz="quarter" idx="18" hasCustomPrompt="1"/>
          </p:nvPr>
        </p:nvSpPr>
        <p:spPr>
          <a:xfrm>
            <a:off x="6192000" y="3420000"/>
            <a:ext cx="2700000" cy="1440000"/>
          </a:xfrm>
        </p:spPr>
        <p:txBody>
          <a:bodyPr vert="horz" lIns="0" tIns="0" rIns="0" bIns="0" rtlCol="0">
            <a:noAutofit/>
          </a:bodyPr>
          <a:lstStyle>
            <a:lvl1pPr rtl="0">
              <a:spcAft>
                <a:spcPts val="0"/>
              </a:spcAft>
              <a:defRPr/>
            </a:lvl1pPr>
            <a:lvl2pPr rtl="0">
              <a:spcAft>
                <a:spcPts val="0"/>
              </a:spcAft>
              <a:defRPr/>
            </a:lvl2pPr>
            <a:lvl3pPr>
              <a:spcAft>
                <a:spcPts val="0"/>
              </a:spcAft>
              <a:defRPr/>
            </a:lvl3pPr>
            <a:lvl4pPr>
              <a:spcAft>
                <a:spcPts val="0"/>
              </a:spcAft>
              <a:defRPr/>
            </a:lvl4pPr>
            <a:lvl5pPr>
              <a:spcAft>
                <a:spcPts val="0"/>
              </a:spcAft>
              <a:defRPr/>
            </a:lvl5pPr>
            <a:lvl6pPr>
              <a:spcAft>
                <a:spcPts val="0"/>
              </a:spcAft>
              <a:defRPr/>
            </a:lvl6pPr>
            <a:lvl7pPr>
              <a:spcAft>
                <a:spcPts val="0"/>
              </a:spcAft>
            </a:lvl7pPr>
            <a:lvl8pPr>
              <a:spcAft>
                <a:spcPts val="0"/>
              </a:spcAft>
            </a:lvl8pPr>
            <a:lvl9pPr>
              <a:spcAft>
                <a:spcPts val="0"/>
              </a:spcAft>
            </a:lvl9pPr>
          </a:lstStyle>
          <a:p>
            <a:pPr lvl="0">
              <a:spcAft>
                <a:spcPts val="0"/>
              </a:spcAft>
            </a:pPr>
            <a:r>
              <a:rPr lang="en-GB" noProof="0"/>
              <a:t>To customise the hierarchy of points, use Start &gt; Paragraph &gt; Decrease / Increase List Level.</a:t>
            </a:r>
          </a:p>
          <a:p>
            <a:pPr lvl="1"/>
            <a:r>
              <a:rPr lang="en-GB" noProof="0"/>
              <a:t>Second level</a:t>
            </a:r>
          </a:p>
        </p:txBody>
      </p:sp>
      <p:sp>
        <p:nvSpPr>
          <p:cNvPr id="15" name="Source 1"/>
          <p:cNvSpPr>
            <a:spLocks noGrp="1"/>
          </p:cNvSpPr>
          <p:nvPr>
            <p:ph type="body" sz="quarter" idx="23" hasCustomPrompt="1"/>
          </p:nvPr>
        </p:nvSpPr>
        <p:spPr>
          <a:xfrm>
            <a:off x="576413" y="3114012"/>
            <a:ext cx="2376000" cy="162000"/>
          </a:xfrm>
        </p:spPr>
        <p:txBody>
          <a:bodyPr wrap="none" tIns="72000" rIns="36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
        <p:nvSpPr>
          <p:cNvPr id="14" name="Source 2"/>
          <p:cNvSpPr>
            <a:spLocks noGrp="1"/>
          </p:cNvSpPr>
          <p:nvPr>
            <p:ph type="body" sz="quarter" idx="22" hasCustomPrompt="1"/>
          </p:nvPr>
        </p:nvSpPr>
        <p:spPr>
          <a:xfrm>
            <a:off x="3528000" y="3114013"/>
            <a:ext cx="2376000" cy="162000"/>
          </a:xfrm>
        </p:spPr>
        <p:txBody>
          <a:bodyPr wrap="none" tIns="72000" rIns="36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
        <p:nvSpPr>
          <p:cNvPr id="13" name="Source 3"/>
          <p:cNvSpPr>
            <a:spLocks noGrp="1"/>
          </p:cNvSpPr>
          <p:nvPr>
            <p:ph type="body" sz="quarter" idx="12" hasCustomPrompt="1"/>
          </p:nvPr>
        </p:nvSpPr>
        <p:spPr>
          <a:xfrm>
            <a:off x="6515588" y="3112425"/>
            <a:ext cx="2376000" cy="162000"/>
          </a:xfrm>
        </p:spPr>
        <p:txBody>
          <a:bodyPr wrap="none" tIns="72000" rIns="36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Tree>
    <p:extLst>
      <p:ext uri="{BB962C8B-B14F-4D97-AF65-F5344CB8AC3E}">
        <p14:creationId xmlns:p14="http://schemas.microsoft.com/office/powerpoint/2010/main" val="30585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FBAE40"/>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FBAE40"/>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FBAE40"/>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030">
          <p15:clr>
            <a:srgbClr val="FBAE40"/>
          </p15:clr>
        </p15:guide>
        <p15:guide id="37" pos="3730">
          <p15:clr>
            <a:srgbClr val="FBAE40"/>
          </p15:clr>
        </p15:guide>
        <p15:guide id="39" orient="horz" pos="206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ree contents">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8F752F8-E6E5-D4A6-A4BE-972E8FDCF68D}"/>
              </a:ext>
            </a:extLst>
          </p:cNvPr>
          <p:cNvGraphicFramePr>
            <a:graphicFrameLocks noChangeAspect="1"/>
          </p:cNvGraphicFramePr>
          <p:nvPr userDrawn="1">
            <p:custDataLst>
              <p:tags r:id="rId1"/>
            </p:custDataLst>
            <p:extLst>
              <p:ext uri="{D42A27DB-BD31-4B8C-83A1-F6EECF244321}">
                <p14:modId xmlns:p14="http://schemas.microsoft.com/office/powerpoint/2010/main" val="27084213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78F752F8-E6E5-D4A6-A4BE-972E8FDCF68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6" name="Date Placeholder 1"/>
          <p:cNvSpPr>
            <a:spLocks noGrp="1"/>
          </p:cNvSpPr>
          <p:nvPr>
            <p:ph type="dt" sz="half" idx="10"/>
          </p:nvPr>
        </p:nvSpPr>
        <p:spPr/>
        <p:txBody>
          <a:bodyPr/>
          <a:lstStyle>
            <a:lvl1pPr rtl="0">
              <a:defRPr/>
            </a:lvl1pPr>
          </a:lstStyle>
          <a:p>
            <a:r>
              <a:rPr lang="en-US"/>
              <a:t>26 May 2026</a:t>
            </a:r>
            <a:endParaRPr lang="en-GB"/>
          </a:p>
        </p:txBody>
      </p:sp>
      <p:sp>
        <p:nvSpPr>
          <p:cNvPr id="18"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12" name="Titel 1"/>
          <p:cNvSpPr>
            <a:spLocks noGrp="1"/>
          </p:cNvSpPr>
          <p:nvPr>
            <p:ph type="title" hasCustomPrompt="1"/>
          </p:nvPr>
        </p:nvSpPr>
        <p:spPr/>
        <p:txBody>
          <a:bodyPr vert="horz"/>
          <a:lstStyle>
            <a:lvl1pPr rtl="0">
              <a:defRPr/>
            </a:lvl1pPr>
          </a:lstStyle>
          <a:p>
            <a:r>
              <a:rPr lang="en-GB" noProof="0"/>
              <a:t>Title 20 pt, two lines max. and three pictures with text</a:t>
            </a:r>
          </a:p>
        </p:txBody>
      </p:sp>
      <p:sp>
        <p:nvSpPr>
          <p:cNvPr id="5" name="Content Placeholder 1"/>
          <p:cNvSpPr>
            <a:spLocks noGrp="1"/>
          </p:cNvSpPr>
          <p:nvPr>
            <p:ph sz="quarter" idx="13" hasCustomPrompt="1"/>
          </p:nvPr>
        </p:nvSpPr>
        <p:spPr>
          <a:xfrm>
            <a:off x="252000" y="1116000"/>
            <a:ext cx="2700000" cy="3744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Start &gt; Paragraph &gt; Decrease / Increase List Level.</a:t>
            </a:r>
          </a:p>
          <a:p>
            <a:pPr lvl="1"/>
            <a:r>
              <a:rPr lang="en-GB"/>
              <a:t>Second level</a:t>
            </a:r>
          </a:p>
          <a:p>
            <a:pPr lvl="2"/>
            <a:r>
              <a:rPr lang="en-GB"/>
              <a:t>Third level</a:t>
            </a:r>
          </a:p>
          <a:p>
            <a:pPr lvl="3"/>
            <a:r>
              <a:rPr lang="en-GB"/>
              <a:t>Fourth level</a:t>
            </a:r>
          </a:p>
          <a:p>
            <a:pPr lvl="4"/>
            <a:r>
              <a:rPr lang="en-GB"/>
              <a:t>Fifth level</a:t>
            </a:r>
          </a:p>
        </p:txBody>
      </p:sp>
      <p:sp>
        <p:nvSpPr>
          <p:cNvPr id="6" name="Content Placeholder 3"/>
          <p:cNvSpPr>
            <a:spLocks noGrp="1"/>
          </p:cNvSpPr>
          <p:nvPr>
            <p:ph sz="quarter" idx="15" hasCustomPrompt="1"/>
          </p:nvPr>
        </p:nvSpPr>
        <p:spPr>
          <a:xfrm>
            <a:off x="6192000" y="1116000"/>
            <a:ext cx="2700000" cy="3744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Start &gt; Paragraph &gt; Decrease / Increase List Level.</a:t>
            </a:r>
          </a:p>
          <a:p>
            <a:pPr lvl="1"/>
            <a:r>
              <a:rPr lang="en-GB"/>
              <a:t>Second level</a:t>
            </a:r>
          </a:p>
          <a:p>
            <a:pPr lvl="2"/>
            <a:r>
              <a:rPr lang="en-GB"/>
              <a:t>Third level</a:t>
            </a:r>
          </a:p>
          <a:p>
            <a:pPr lvl="3"/>
            <a:r>
              <a:rPr lang="en-GB"/>
              <a:t>Fourth level</a:t>
            </a:r>
          </a:p>
          <a:p>
            <a:pPr lvl="4"/>
            <a:r>
              <a:rPr lang="en-GB"/>
              <a:t>Fifth level</a:t>
            </a:r>
          </a:p>
        </p:txBody>
      </p:sp>
      <p:sp>
        <p:nvSpPr>
          <p:cNvPr id="7" name="Content Placeholder 2"/>
          <p:cNvSpPr>
            <a:spLocks noGrp="1"/>
          </p:cNvSpPr>
          <p:nvPr>
            <p:ph sz="quarter" idx="14" hasCustomPrompt="1"/>
          </p:nvPr>
        </p:nvSpPr>
        <p:spPr>
          <a:xfrm>
            <a:off x="3222000" y="1116000"/>
            <a:ext cx="2700000" cy="3744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Start &gt; Paragraph &gt; Decrease / Increase List Level.</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33019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FBAE40"/>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FBAE40"/>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030">
          <p15:clr>
            <a:srgbClr val="FBAE40"/>
          </p15:clr>
        </p15:guide>
        <p15:guide id="37" pos="373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our contents">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57BC842-CEC6-2002-F82F-ED7B3469C002}"/>
              </a:ext>
            </a:extLst>
          </p:cNvPr>
          <p:cNvGraphicFramePr>
            <a:graphicFrameLocks noChangeAspect="1"/>
          </p:cNvGraphicFramePr>
          <p:nvPr userDrawn="1">
            <p:custDataLst>
              <p:tags r:id="rId1"/>
            </p:custDataLst>
            <p:extLst>
              <p:ext uri="{D42A27DB-BD31-4B8C-83A1-F6EECF244321}">
                <p14:modId xmlns:p14="http://schemas.microsoft.com/office/powerpoint/2010/main" val="30849635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4" name="think-cell data - do not delete" hidden="1">
                        <a:extLst>
                          <a:ext uri="{FF2B5EF4-FFF2-40B4-BE49-F238E27FC236}">
                            <a16:creationId xmlns:a16="http://schemas.microsoft.com/office/drawing/2014/main" id="{D57BC842-CEC6-2002-F82F-ED7B3469C0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3" name="Date Placeholder 1"/>
          <p:cNvSpPr>
            <a:spLocks noGrp="1"/>
          </p:cNvSpPr>
          <p:nvPr>
            <p:ph type="dt" sz="half" idx="10"/>
          </p:nvPr>
        </p:nvSpPr>
        <p:spPr/>
        <p:txBody>
          <a:bodyPr/>
          <a:lstStyle>
            <a:lvl1pPr rtl="0">
              <a:defRPr/>
            </a:lvl1pPr>
          </a:lstStyle>
          <a:p>
            <a:r>
              <a:rPr lang="en-US"/>
              <a:t>26 May 2026</a:t>
            </a:r>
            <a:endParaRPr lang="en-GB"/>
          </a:p>
        </p:txBody>
      </p:sp>
      <p:sp>
        <p:nvSpPr>
          <p:cNvPr id="15"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el 1"/>
          <p:cNvSpPr>
            <a:spLocks noGrp="1"/>
          </p:cNvSpPr>
          <p:nvPr>
            <p:ph type="title" hasCustomPrompt="1"/>
          </p:nvPr>
        </p:nvSpPr>
        <p:spPr/>
        <p:txBody>
          <a:bodyPr vert="horz"/>
          <a:lstStyle>
            <a:lvl1pPr rtl="0">
              <a:defRPr/>
            </a:lvl1pPr>
          </a:lstStyle>
          <a:p>
            <a:r>
              <a:rPr lang="en-GB"/>
              <a:t>Title 20 pt, two lines max. and four content blocks</a:t>
            </a:r>
          </a:p>
        </p:txBody>
      </p:sp>
      <p:sp>
        <p:nvSpPr>
          <p:cNvPr id="5" name="Content Placeholder 1"/>
          <p:cNvSpPr>
            <a:spLocks noGrp="1"/>
          </p:cNvSpPr>
          <p:nvPr>
            <p:ph sz="quarter" idx="13" hasCustomPrompt="1"/>
          </p:nvPr>
        </p:nvSpPr>
        <p:spPr>
          <a:xfrm>
            <a:off x="252000" y="1116000"/>
            <a:ext cx="4185000" cy="1728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a:t>
            </a:r>
            <a:br>
              <a:rPr lang="en-GB"/>
            </a:br>
            <a:r>
              <a:rPr lang="en-GB"/>
              <a:t>Start &gt; Paragraph &gt; Decrease/Increase List Level.</a:t>
            </a:r>
          </a:p>
          <a:p>
            <a:pPr lvl="1"/>
            <a:r>
              <a:rPr lang="en-GB"/>
              <a:t>Second level</a:t>
            </a:r>
          </a:p>
          <a:p>
            <a:pPr lvl="2"/>
            <a:r>
              <a:rPr lang="en-GB"/>
              <a:t>Third level</a:t>
            </a:r>
          </a:p>
          <a:p>
            <a:pPr lvl="3"/>
            <a:r>
              <a:rPr lang="en-GB"/>
              <a:t>Fourth level</a:t>
            </a:r>
          </a:p>
          <a:p>
            <a:pPr lvl="4"/>
            <a:r>
              <a:rPr lang="en-GB"/>
              <a:t>Fifth level</a:t>
            </a:r>
          </a:p>
        </p:txBody>
      </p:sp>
      <p:sp>
        <p:nvSpPr>
          <p:cNvPr id="6" name="Content Placeholder 2"/>
          <p:cNvSpPr>
            <a:spLocks noGrp="1"/>
          </p:cNvSpPr>
          <p:nvPr>
            <p:ph sz="quarter" idx="14" hasCustomPrompt="1"/>
          </p:nvPr>
        </p:nvSpPr>
        <p:spPr>
          <a:xfrm>
            <a:off x="252000" y="3132000"/>
            <a:ext cx="4185000" cy="1728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a:t>
            </a:r>
            <a:br>
              <a:rPr lang="en-GB"/>
            </a:br>
            <a:r>
              <a:rPr lang="en-GB"/>
              <a:t>Start &gt; Paragraph &gt; Decrease/Increase List Level.</a:t>
            </a:r>
          </a:p>
          <a:p>
            <a:pPr lvl="1"/>
            <a:r>
              <a:rPr lang="en-GB"/>
              <a:t>Second level</a:t>
            </a:r>
          </a:p>
          <a:p>
            <a:pPr lvl="2"/>
            <a:r>
              <a:rPr lang="en-GB"/>
              <a:t>Third level</a:t>
            </a:r>
          </a:p>
          <a:p>
            <a:pPr lvl="3"/>
            <a:r>
              <a:rPr lang="en-GB"/>
              <a:t>Fourth level</a:t>
            </a:r>
          </a:p>
          <a:p>
            <a:pPr lvl="4"/>
            <a:r>
              <a:rPr lang="en-GB"/>
              <a:t>Fifth level</a:t>
            </a:r>
          </a:p>
        </p:txBody>
      </p:sp>
      <p:sp>
        <p:nvSpPr>
          <p:cNvPr id="76" name="Content Placeholder 3"/>
          <p:cNvSpPr>
            <a:spLocks noGrp="1"/>
          </p:cNvSpPr>
          <p:nvPr>
            <p:ph sz="quarter" idx="15" hasCustomPrompt="1"/>
          </p:nvPr>
        </p:nvSpPr>
        <p:spPr>
          <a:xfrm>
            <a:off x="4707000" y="1116000"/>
            <a:ext cx="4185000" cy="1728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a:t>
            </a:r>
            <a:br>
              <a:rPr lang="en-GB"/>
            </a:br>
            <a:r>
              <a:rPr lang="en-GB"/>
              <a:t>Start &gt; Paragraph &gt; Decrease/Increase List Level.</a:t>
            </a:r>
          </a:p>
          <a:p>
            <a:pPr lvl="1"/>
            <a:r>
              <a:rPr lang="en-GB"/>
              <a:t>Second level</a:t>
            </a:r>
          </a:p>
          <a:p>
            <a:pPr lvl="2"/>
            <a:r>
              <a:rPr lang="en-GB"/>
              <a:t>Third level</a:t>
            </a:r>
          </a:p>
          <a:p>
            <a:pPr lvl="3"/>
            <a:r>
              <a:rPr lang="en-GB"/>
              <a:t>Fourth level</a:t>
            </a:r>
          </a:p>
          <a:p>
            <a:pPr lvl="4"/>
            <a:r>
              <a:rPr lang="en-GB"/>
              <a:t>Fifth level</a:t>
            </a:r>
          </a:p>
        </p:txBody>
      </p:sp>
      <p:sp>
        <p:nvSpPr>
          <p:cNvPr id="77" name="Content Placeholder 4">
            <a:extLst>
              <a:ext uri="{FF2B5EF4-FFF2-40B4-BE49-F238E27FC236}">
                <a16:creationId xmlns:a16="http://schemas.microsoft.com/office/drawing/2014/main" id="{4900E005-09BF-4AA0-A122-10A29CE35E41}"/>
              </a:ext>
            </a:extLst>
          </p:cNvPr>
          <p:cNvSpPr>
            <a:spLocks noGrp="1"/>
          </p:cNvSpPr>
          <p:nvPr>
            <p:ph sz="quarter" idx="16" hasCustomPrompt="1"/>
          </p:nvPr>
        </p:nvSpPr>
        <p:spPr>
          <a:xfrm>
            <a:off x="4707000" y="3132000"/>
            <a:ext cx="4185000" cy="1728000"/>
          </a:xfrm>
        </p:spPr>
        <p:txBody>
          <a:bodyPr lIns="0" tIns="0" rIns="0" bIns="0"/>
          <a:lstStyle>
            <a:lvl1pPr rtl="0">
              <a:defRPr/>
            </a:lvl1pPr>
            <a:lvl2pPr rtl="0">
              <a:defRPr/>
            </a:lvl2pPr>
            <a:lvl3pPr rtl="0">
              <a:defRPr/>
            </a:lvl3pPr>
            <a:lvl4pPr rtl="0">
              <a:defRPr/>
            </a:lvl4pPr>
            <a:lvl5pPr rtl="0">
              <a:defRPr/>
            </a:lvl5pPr>
          </a:lstStyle>
          <a:p>
            <a:pPr lvl="0"/>
            <a:r>
              <a:rPr lang="en-GB"/>
              <a:t>To customise the hierarchy of points, use </a:t>
            </a:r>
            <a:br>
              <a:rPr lang="en-GB"/>
            </a:br>
            <a:r>
              <a:rPr lang="en-GB"/>
              <a:t>Start &gt; Paragraph &gt; Decrease/Increase List Level.</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40904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FBAE40"/>
          </p15:clr>
        </p15:guide>
        <p15:guide id="29" orient="horz" pos="1973">
          <p15:clr>
            <a:srgbClr val="FBAE40"/>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965">
          <p15:clr>
            <a:srgbClr val="FBAE40"/>
          </p15:clr>
        </p15:guide>
        <p15:guide id="37" pos="279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Title and content with text">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9DBDBE6-7617-5ECC-5972-E2853BFAED85}"/>
              </a:ext>
            </a:extLst>
          </p:cNvPr>
          <p:cNvGraphicFramePr>
            <a:graphicFrameLocks noChangeAspect="1"/>
          </p:cNvGraphicFramePr>
          <p:nvPr userDrawn="1">
            <p:custDataLst>
              <p:tags r:id="rId1"/>
            </p:custDataLst>
            <p:extLst>
              <p:ext uri="{D42A27DB-BD31-4B8C-83A1-F6EECF244321}">
                <p14:modId xmlns:p14="http://schemas.microsoft.com/office/powerpoint/2010/main" val="36748587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4" name="think-cell data - do not delete" hidden="1">
                        <a:extLst>
                          <a:ext uri="{FF2B5EF4-FFF2-40B4-BE49-F238E27FC236}">
                            <a16:creationId xmlns:a16="http://schemas.microsoft.com/office/drawing/2014/main" id="{F9DBDBE6-7617-5ECC-5972-E2853BFAED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2" name="Date Placeholder 1"/>
          <p:cNvSpPr>
            <a:spLocks noGrp="1"/>
          </p:cNvSpPr>
          <p:nvPr>
            <p:ph type="dt" sz="half" idx="10"/>
          </p:nvPr>
        </p:nvSpPr>
        <p:spPr/>
        <p:txBody>
          <a:bodyPr/>
          <a:lstStyle>
            <a:lvl1pPr rtl="0">
              <a:defRPr/>
            </a:lvl1pPr>
          </a:lstStyle>
          <a:p>
            <a:r>
              <a:rPr lang="en-US"/>
              <a:t>26 May 2026</a:t>
            </a:r>
            <a:endParaRPr lang="en-GB"/>
          </a:p>
        </p:txBody>
      </p:sp>
      <p:sp>
        <p:nvSpPr>
          <p:cNvPr id="16"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8" name="Titel 1"/>
          <p:cNvSpPr>
            <a:spLocks noGrp="1"/>
          </p:cNvSpPr>
          <p:nvPr>
            <p:ph type="title" hasCustomPrompt="1"/>
          </p:nvPr>
        </p:nvSpPr>
        <p:spPr/>
        <p:txBody>
          <a:bodyPr vert="horz"/>
          <a:lstStyle>
            <a:lvl1pPr rtl="0">
              <a:defRPr/>
            </a:lvl1pPr>
          </a:lstStyle>
          <a:p>
            <a:r>
              <a:rPr lang="en-GB" noProof="0"/>
              <a:t>Title 20 pt, two lines max. and contents with comments column</a:t>
            </a:r>
          </a:p>
        </p:txBody>
      </p:sp>
      <p:sp>
        <p:nvSpPr>
          <p:cNvPr id="12" name="Heading Placeholder 1"/>
          <p:cNvSpPr>
            <a:spLocks noGrp="1"/>
          </p:cNvSpPr>
          <p:nvPr>
            <p:ph type="body" sz="quarter" idx="1" hasCustomPrompt="1"/>
          </p:nvPr>
        </p:nvSpPr>
        <p:spPr>
          <a:xfrm>
            <a:off x="252000" y="1116000"/>
            <a:ext cx="8640000" cy="288000"/>
          </a:xfrm>
        </p:spPr>
        <p:txBody>
          <a:bodyPr wrap="square" lIns="0" tIns="0" rIns="0" bIns="0" anchor="t">
            <a:noAutofit/>
          </a:bodyPr>
          <a:lstStyle>
            <a:lvl1pPr marL="0" indent="0" rtl="0">
              <a:lnSpc>
                <a:spcPct val="100000"/>
              </a:lnSpc>
              <a:spcAft>
                <a:spcPts val="0"/>
              </a:spcAft>
              <a:buFontTx/>
              <a:buNone/>
              <a:defRPr sz="1600">
                <a:solidFill>
                  <a:schemeClr val="accent1"/>
                </a:solidFill>
              </a:defRPr>
            </a:lvl1pPr>
          </a:lstStyle>
          <a:p>
            <a:pPr lvl="0"/>
            <a:r>
              <a:rPr lang="en-GB" noProof="0"/>
              <a:t>Heading 16 pt, single line</a:t>
            </a:r>
          </a:p>
        </p:txBody>
      </p:sp>
      <p:sp>
        <p:nvSpPr>
          <p:cNvPr id="14" name="Content Placeholder 1"/>
          <p:cNvSpPr>
            <a:spLocks noGrp="1"/>
          </p:cNvSpPr>
          <p:nvPr>
            <p:ph sz="quarter" idx="19" hasCustomPrompt="1"/>
          </p:nvPr>
        </p:nvSpPr>
        <p:spPr>
          <a:xfrm>
            <a:off x="252000" y="1548000"/>
            <a:ext cx="5400000" cy="3312000"/>
          </a:xfrm>
          <a:effectLst/>
        </p:spPr>
        <p:txBody>
          <a:bodyPr lIns="0" tIns="0">
            <a:noAutofit/>
          </a:bodyPr>
          <a:lstStyle>
            <a:lvl1pPr marL="0" indent="0" rtl="0">
              <a:spcAft>
                <a:spcPts val="0"/>
              </a:spcAft>
              <a:buFontTx/>
              <a:buNone/>
              <a:defRPr/>
            </a:lvl1pPr>
          </a:lstStyle>
          <a:p>
            <a:pPr lvl="0"/>
            <a:r>
              <a:rPr lang="en-GB"/>
              <a:t>To insert a table, chart, SmartArt graphic, picture or online graphic, click on the icon in the middle.</a:t>
            </a:r>
          </a:p>
        </p:txBody>
      </p:sp>
      <p:sp>
        <p:nvSpPr>
          <p:cNvPr id="13" name="Text Placeholder 2"/>
          <p:cNvSpPr>
            <a:spLocks noGrp="1"/>
          </p:cNvSpPr>
          <p:nvPr>
            <p:ph type="body" sz="quarter" idx="14" hasCustomPrompt="1"/>
          </p:nvPr>
        </p:nvSpPr>
        <p:spPr>
          <a:xfrm>
            <a:off x="5922000" y="1548000"/>
            <a:ext cx="2970000" cy="3312000"/>
          </a:xfrm>
          <a:effectLst/>
        </p:spPr>
        <p:txBody>
          <a:bodyPr lIns="0" tIns="0" rIns="108000" bIns="0">
            <a:noAutofit/>
          </a:bodyPr>
          <a:lstStyle>
            <a:lvl1pPr algn="l" rtl="0">
              <a:defRPr/>
            </a:lvl1pPr>
            <a:lvl2pPr algn="l" rtl="0">
              <a:defRPr/>
            </a:lvl2pPr>
            <a:lvl3pPr algn="l" rtl="0">
              <a:defRPr/>
            </a:lvl3pPr>
            <a:lvl4pPr algn="l" rtl="0">
              <a:defRPr/>
            </a:lvl4pPr>
          </a:lstStyle>
          <a:p>
            <a:pPr lvl="0"/>
            <a:r>
              <a:rPr lang="en-GB" noProof="0"/>
              <a:t>To customise the hierarchy of points, use Start &gt; Paragraph &gt; Decrease / Increase List Level.</a:t>
            </a:r>
          </a:p>
          <a:p>
            <a:pPr lvl="1"/>
            <a:r>
              <a:rPr lang="en-GB" noProof="0"/>
              <a:t>Second level</a:t>
            </a:r>
          </a:p>
          <a:p>
            <a:pPr lvl="2"/>
            <a:r>
              <a:rPr lang="en-GB" noProof="0"/>
              <a:t>Third level</a:t>
            </a:r>
          </a:p>
          <a:p>
            <a:pPr lvl="3"/>
            <a:r>
              <a:rPr lang="en-GB" noProof="0"/>
              <a:t>Fourth level</a:t>
            </a:r>
          </a:p>
        </p:txBody>
      </p:sp>
    </p:spTree>
    <p:extLst>
      <p:ext uri="{BB962C8B-B14F-4D97-AF65-F5344CB8AC3E}">
        <p14:creationId xmlns:p14="http://schemas.microsoft.com/office/powerpoint/2010/main" val="109782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FBAE40"/>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FBAE40"/>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orient="horz" pos="975">
          <p15:clr>
            <a:srgbClr val="FBAE40"/>
          </p15:clr>
        </p15:guide>
        <p15:guide id="37" pos="373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paration slide 1">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B013687-EC93-59EA-ABB4-F61E97FBC97B}"/>
              </a:ext>
            </a:extLst>
          </p:cNvPr>
          <p:cNvGraphicFramePr>
            <a:graphicFrameLocks noChangeAspect="1"/>
          </p:cNvGraphicFramePr>
          <p:nvPr userDrawn="1">
            <p:custDataLst>
              <p:tags r:id="rId1"/>
            </p:custDataLst>
            <p:extLst>
              <p:ext uri="{D42A27DB-BD31-4B8C-83A1-F6EECF244321}">
                <p14:modId xmlns:p14="http://schemas.microsoft.com/office/powerpoint/2010/main" val="2600174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4B013687-EC93-59EA-ABB4-F61E97FBC97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Picture Placeholder 1"/>
          <p:cNvSpPr>
            <a:spLocks noGrp="1"/>
          </p:cNvSpPr>
          <p:nvPr>
            <p:ph type="pic" sz="quarter" idx="13" hasCustomPrompt="1"/>
          </p:nvPr>
        </p:nvSpPr>
        <p:spPr>
          <a:xfrm>
            <a:off x="0" y="0"/>
            <a:ext cx="9144000" cy="3995738"/>
          </a:xfrm>
          <a:solidFill>
            <a:schemeClr val="tx2"/>
          </a:solidFill>
        </p:spPr>
        <p:txBody>
          <a:bodyPr tIns="1080000" anchor="t" anchorCtr="1"/>
          <a:lstStyle>
            <a:lvl1pPr rtl="0">
              <a:buFontTx/>
              <a:buNone/>
              <a:defRPr>
                <a:solidFill>
                  <a:schemeClr val="bg1"/>
                </a:solidFill>
              </a:defRPr>
            </a:lvl1pPr>
          </a:lstStyle>
          <a:p>
            <a:r>
              <a:rPr lang="en-GB"/>
              <a:t>To insert a picture, click on the icon in the middle.</a:t>
            </a:r>
          </a:p>
        </p:txBody>
      </p:sp>
      <p:sp>
        <p:nvSpPr>
          <p:cNvPr id="13" name="Text Placeholder 1"/>
          <p:cNvSpPr>
            <a:spLocks noGrp="1"/>
          </p:cNvSpPr>
          <p:nvPr>
            <p:ph type="subTitle" idx="1" hasCustomPrompt="1"/>
          </p:nvPr>
        </p:nvSpPr>
        <p:spPr>
          <a:xfrm>
            <a:off x="0" y="3996000"/>
            <a:ext cx="9144000" cy="1147680"/>
          </a:xfrm>
          <a:solidFill>
            <a:schemeClr val="bg1"/>
          </a:solidFill>
        </p:spPr>
        <p:txBody>
          <a:bodyPr wrap="none" lIns="252000" tIns="72000" bIns="72000" anchor="b" anchorCtr="0">
            <a:noAutofit/>
          </a:bodyPr>
          <a:lstStyle>
            <a:lvl1pPr marL="0" indent="0" algn="dist" rtl="0">
              <a:lnSpc>
                <a:spcPts val="8000"/>
              </a:lnSpc>
              <a:spcAft>
                <a:spcPts val="0"/>
              </a:spcAft>
              <a:buFontTx/>
              <a:buNone/>
              <a:defRPr sz="7500" baseline="0">
                <a:solidFill>
                  <a:schemeClr val="accent1"/>
                </a:solidFill>
              </a:defRPr>
            </a:lvl1pPr>
          </a:lstStyle>
          <a:p>
            <a:r>
              <a:rPr lang="en-GB"/>
              <a:t>“01”</a:t>
            </a:r>
          </a:p>
        </p:txBody>
      </p:sp>
      <p:sp>
        <p:nvSpPr>
          <p:cNvPr id="4" name="Titel 1"/>
          <p:cNvSpPr>
            <a:spLocks noGrp="1"/>
          </p:cNvSpPr>
          <p:nvPr>
            <p:ph type="title" hasCustomPrompt="1"/>
          </p:nvPr>
        </p:nvSpPr>
        <p:spPr>
          <a:xfrm>
            <a:off x="2412000" y="4284000"/>
            <a:ext cx="6480000" cy="576000"/>
          </a:xfrm>
        </p:spPr>
        <p:txBody>
          <a:bodyPr vert="horz" anchor="ctr" anchorCtr="0"/>
          <a:lstStyle>
            <a:lvl1pPr rtl="0">
              <a:defRPr>
                <a:solidFill>
                  <a:schemeClr val="tx2"/>
                </a:solidFill>
              </a:defRPr>
            </a:lvl1pPr>
          </a:lstStyle>
          <a:p>
            <a:r>
              <a:rPr lang="en-GB"/>
              <a:t>Separating slide 20 pt, two lines max. with picture</a:t>
            </a:r>
          </a:p>
        </p:txBody>
      </p:sp>
      <p:sp>
        <p:nvSpPr>
          <p:cNvPr id="5" name="Source 1"/>
          <p:cNvSpPr>
            <a:spLocks noGrp="1"/>
          </p:cNvSpPr>
          <p:nvPr>
            <p:ph type="body" sz="quarter" idx="12" hasCustomPrompt="1"/>
          </p:nvPr>
        </p:nvSpPr>
        <p:spPr>
          <a:xfrm>
            <a:off x="6768000" y="3828089"/>
            <a:ext cx="2376000" cy="167649"/>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Tree>
    <p:extLst>
      <p:ext uri="{BB962C8B-B14F-4D97-AF65-F5344CB8AC3E}">
        <p14:creationId xmlns:p14="http://schemas.microsoft.com/office/powerpoint/2010/main" val="106276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paration slide 2">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9D11573-A2B2-A4C1-E7A0-D72A616E3D9A}"/>
              </a:ext>
            </a:extLst>
          </p:cNvPr>
          <p:cNvGraphicFramePr>
            <a:graphicFrameLocks noChangeAspect="1"/>
          </p:cNvGraphicFramePr>
          <p:nvPr userDrawn="1">
            <p:custDataLst>
              <p:tags r:id="rId1"/>
            </p:custDataLst>
            <p:extLst>
              <p:ext uri="{D42A27DB-BD31-4B8C-83A1-F6EECF244321}">
                <p14:modId xmlns:p14="http://schemas.microsoft.com/office/powerpoint/2010/main" val="1404016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A9D11573-A2B2-A4C1-E7A0-D72A616E3D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Picture Placeholder 1"/>
          <p:cNvSpPr>
            <a:spLocks noGrp="1"/>
          </p:cNvSpPr>
          <p:nvPr>
            <p:ph type="pic" sz="quarter" idx="13" hasCustomPrompt="1"/>
          </p:nvPr>
        </p:nvSpPr>
        <p:spPr>
          <a:xfrm>
            <a:off x="0" y="3132000"/>
            <a:ext cx="9144000" cy="2011680"/>
          </a:xfrm>
          <a:solidFill>
            <a:schemeClr val="tx2"/>
          </a:solidFill>
        </p:spPr>
        <p:txBody>
          <a:bodyPr tIns="1260000" anchor="t" anchorCtr="1"/>
          <a:lstStyle>
            <a:lvl1pPr rtl="0">
              <a:buFontTx/>
              <a:buNone/>
              <a:defRPr>
                <a:solidFill>
                  <a:schemeClr val="bg1"/>
                </a:solidFill>
              </a:defRPr>
            </a:lvl1pPr>
          </a:lstStyle>
          <a:p>
            <a:r>
              <a:rPr lang="en-GB"/>
              <a:t>To insert a picture, click on the icon in the middle.</a:t>
            </a:r>
          </a:p>
        </p:txBody>
      </p:sp>
      <p:sp>
        <p:nvSpPr>
          <p:cNvPr id="4" name="Titel 1"/>
          <p:cNvSpPr>
            <a:spLocks noGrp="1"/>
          </p:cNvSpPr>
          <p:nvPr>
            <p:ph type="title" hasCustomPrompt="1"/>
          </p:nvPr>
        </p:nvSpPr>
        <p:spPr>
          <a:xfrm>
            <a:off x="252000" y="1116000"/>
            <a:ext cx="6480000" cy="864000"/>
          </a:xfrm>
        </p:spPr>
        <p:txBody>
          <a:bodyPr vert="horz" anchor="t" anchorCtr="0"/>
          <a:lstStyle>
            <a:lvl1pPr rtl="0">
              <a:defRPr/>
            </a:lvl1pPr>
          </a:lstStyle>
          <a:p>
            <a:r>
              <a:rPr lang="en-GB"/>
              <a:t>Separating slide 20 pt, three lines max. with background picture</a:t>
            </a:r>
          </a:p>
        </p:txBody>
      </p:sp>
      <p:sp>
        <p:nvSpPr>
          <p:cNvPr id="13" name="Text Placeholder 1"/>
          <p:cNvSpPr>
            <a:spLocks noGrp="1"/>
          </p:cNvSpPr>
          <p:nvPr>
            <p:ph type="subTitle" idx="1" hasCustomPrompt="1"/>
          </p:nvPr>
        </p:nvSpPr>
        <p:spPr>
          <a:xfrm>
            <a:off x="252000" y="3996000"/>
            <a:ext cx="2160000" cy="1147680"/>
          </a:xfrm>
        </p:spPr>
        <p:txBody>
          <a:bodyPr wrap="none" tIns="72000" anchor="t" anchorCtr="0">
            <a:noAutofit/>
          </a:bodyPr>
          <a:lstStyle>
            <a:lvl1pPr marL="0" indent="0" algn="dist" rtl="0">
              <a:lnSpc>
                <a:spcPts val="8000"/>
              </a:lnSpc>
              <a:spcAft>
                <a:spcPts val="0"/>
              </a:spcAft>
              <a:buFontTx/>
              <a:buNone/>
              <a:defRPr sz="8000" baseline="0">
                <a:solidFill>
                  <a:schemeClr val="bg1"/>
                </a:solidFill>
              </a:defRPr>
            </a:lvl1pPr>
          </a:lstStyle>
          <a:p>
            <a:r>
              <a:rPr lang="en-GB"/>
              <a:t>“01”</a:t>
            </a:r>
          </a:p>
        </p:txBody>
      </p:sp>
      <p:sp>
        <p:nvSpPr>
          <p:cNvPr id="5" name="Source 1"/>
          <p:cNvSpPr>
            <a:spLocks noGrp="1"/>
          </p:cNvSpPr>
          <p:nvPr>
            <p:ph type="body" sz="quarter" idx="12" hasCustomPrompt="1"/>
          </p:nvPr>
        </p:nvSpPr>
        <p:spPr>
          <a:xfrm>
            <a:off x="6768000" y="4927680"/>
            <a:ext cx="2376000" cy="216000"/>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Tree>
    <p:extLst>
      <p:ext uri="{BB962C8B-B14F-4D97-AF65-F5344CB8AC3E}">
        <p14:creationId xmlns:p14="http://schemas.microsoft.com/office/powerpoint/2010/main" val="50935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FBAE40"/>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FBAE40"/>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FBAE40"/>
          </p15:clr>
        </p15:guide>
        <p15:guide id="30" orient="horz" pos="2154">
          <p15:clr>
            <a:srgbClr val="A4A3A4"/>
          </p15:clr>
        </p15:guide>
        <p15:guide id="31" orient="horz" pos="2336">
          <p15:clr>
            <a:srgbClr val="A4A3A4"/>
          </p15:clr>
        </p15:guide>
        <p15:guide id="32" orient="horz" pos="2517">
          <p15:clr>
            <a:srgbClr val="FBAE40"/>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paration slide 3">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D04642-F06C-42E3-E2A2-3B329DF6C4FA}"/>
              </a:ext>
            </a:extLst>
          </p:cNvPr>
          <p:cNvGraphicFramePr>
            <a:graphicFrameLocks noChangeAspect="1"/>
          </p:cNvGraphicFramePr>
          <p:nvPr userDrawn="1">
            <p:custDataLst>
              <p:tags r:id="rId1"/>
            </p:custDataLst>
            <p:extLst>
              <p:ext uri="{D42A27DB-BD31-4B8C-83A1-F6EECF244321}">
                <p14:modId xmlns:p14="http://schemas.microsoft.com/office/powerpoint/2010/main" val="18852569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7DD04642-F06C-42E3-E2A2-3B329DF6C4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Picture Placeholder 1"/>
          <p:cNvSpPr>
            <a:spLocks noGrp="1"/>
          </p:cNvSpPr>
          <p:nvPr>
            <p:ph type="pic" sz="quarter" idx="13" hasCustomPrompt="1"/>
          </p:nvPr>
        </p:nvSpPr>
        <p:spPr>
          <a:xfrm>
            <a:off x="2952000" y="0"/>
            <a:ext cx="6192000" cy="5143700"/>
          </a:xfrm>
          <a:solidFill>
            <a:schemeClr val="tx2"/>
          </a:solidFill>
        </p:spPr>
        <p:txBody>
          <a:bodyPr tIns="1080000" anchor="t" anchorCtr="1"/>
          <a:lstStyle>
            <a:lvl1pPr rtl="0">
              <a:buFontTx/>
              <a:buNone/>
              <a:defRPr>
                <a:solidFill>
                  <a:schemeClr val="bg1"/>
                </a:solidFill>
              </a:defRPr>
            </a:lvl1pPr>
          </a:lstStyle>
          <a:p>
            <a:r>
              <a:rPr lang="en-GB"/>
              <a:t>To insert a picture, click on the icon in the middle.</a:t>
            </a:r>
          </a:p>
        </p:txBody>
      </p:sp>
      <p:sp>
        <p:nvSpPr>
          <p:cNvPr id="13" name="Text Placeholder 1"/>
          <p:cNvSpPr>
            <a:spLocks noGrp="1"/>
          </p:cNvSpPr>
          <p:nvPr>
            <p:ph type="subTitle" idx="1" hasCustomPrompt="1"/>
          </p:nvPr>
        </p:nvSpPr>
        <p:spPr>
          <a:xfrm>
            <a:off x="0" y="3996000"/>
            <a:ext cx="2952000" cy="1147680"/>
          </a:xfrm>
          <a:solidFill>
            <a:schemeClr val="bg1"/>
          </a:solidFill>
        </p:spPr>
        <p:txBody>
          <a:bodyPr wrap="none" lIns="252000" tIns="72000" bIns="72000" anchor="b" anchorCtr="0">
            <a:noAutofit/>
          </a:bodyPr>
          <a:lstStyle>
            <a:lvl1pPr marL="0" indent="0" algn="dist" rtl="0">
              <a:lnSpc>
                <a:spcPts val="8000"/>
              </a:lnSpc>
              <a:spcAft>
                <a:spcPts val="0"/>
              </a:spcAft>
              <a:buFontTx/>
              <a:buNone/>
              <a:defRPr sz="7500" baseline="0">
                <a:solidFill>
                  <a:schemeClr val="accent1"/>
                </a:solidFill>
              </a:defRPr>
            </a:lvl1pPr>
          </a:lstStyle>
          <a:p>
            <a:r>
              <a:rPr lang="en-GB"/>
              <a:t>“01”</a:t>
            </a:r>
          </a:p>
        </p:txBody>
      </p:sp>
      <p:sp>
        <p:nvSpPr>
          <p:cNvPr id="4" name="Titel 1"/>
          <p:cNvSpPr>
            <a:spLocks noGrp="1"/>
          </p:cNvSpPr>
          <p:nvPr>
            <p:ph type="title" hasCustomPrompt="1"/>
          </p:nvPr>
        </p:nvSpPr>
        <p:spPr>
          <a:xfrm>
            <a:off x="252000" y="252000"/>
            <a:ext cx="2430000" cy="1728000"/>
          </a:xfrm>
        </p:spPr>
        <p:txBody>
          <a:bodyPr vert="horz" anchor="t" anchorCtr="0"/>
          <a:lstStyle>
            <a:lvl1pPr rtl="0">
              <a:defRPr>
                <a:solidFill>
                  <a:schemeClr val="tx2"/>
                </a:solidFill>
              </a:defRPr>
            </a:lvl1pPr>
          </a:lstStyle>
          <a:p>
            <a:r>
              <a:rPr lang="en-GB"/>
              <a:t>Separating slide</a:t>
            </a:r>
            <a:br>
              <a:rPr lang="en-GB"/>
            </a:br>
            <a:r>
              <a:rPr lang="en-GB"/>
              <a:t>with picture 20 pt, five lines max. </a:t>
            </a:r>
          </a:p>
        </p:txBody>
      </p:sp>
      <p:sp>
        <p:nvSpPr>
          <p:cNvPr id="5" name="Source 1"/>
          <p:cNvSpPr>
            <a:spLocks noGrp="1"/>
          </p:cNvSpPr>
          <p:nvPr>
            <p:ph type="body" sz="quarter" idx="12" hasCustomPrompt="1"/>
          </p:nvPr>
        </p:nvSpPr>
        <p:spPr>
          <a:xfrm>
            <a:off x="6768000" y="4975851"/>
            <a:ext cx="2376000" cy="167649"/>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Tree>
    <p:extLst>
      <p:ext uri="{BB962C8B-B14F-4D97-AF65-F5344CB8AC3E}">
        <p14:creationId xmlns:p14="http://schemas.microsoft.com/office/powerpoint/2010/main" val="396947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FBAE40"/>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FBAE40"/>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FBAE40"/>
          </p15:clr>
        </p15:guide>
        <p15:guide id="33" orient="horz" pos="2699">
          <p15:clr>
            <a:srgbClr val="A4A3A4"/>
          </p15:clr>
        </p15:guide>
        <p15:guide id="34" orient="horz" pos="2880">
          <p15:clr>
            <a:srgbClr val="A4A3A4"/>
          </p15:clr>
        </p15:guide>
        <p15:guide id="35" orient="horz" pos="3061">
          <p15:clr>
            <a:srgbClr val="F26B43"/>
          </p15:clr>
        </p15:guide>
        <p15:guide id="36" pos="168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154E43A-9BB8-A2E9-EA7D-6272FF66BC62}"/>
              </a:ext>
            </a:extLst>
          </p:cNvPr>
          <p:cNvGraphicFramePr>
            <a:graphicFrameLocks noChangeAspect="1"/>
          </p:cNvGraphicFramePr>
          <p:nvPr userDrawn="1">
            <p:custDataLst>
              <p:tags r:id="rId1"/>
            </p:custDataLst>
            <p:extLst>
              <p:ext uri="{D42A27DB-BD31-4B8C-83A1-F6EECF244321}">
                <p14:modId xmlns:p14="http://schemas.microsoft.com/office/powerpoint/2010/main" val="29346325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C154E43A-9BB8-A2E9-EA7D-6272FF66BC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1"/>
          <p:cNvSpPr>
            <a:spLocks noGrp="1"/>
          </p:cNvSpPr>
          <p:nvPr>
            <p:ph type="pic" sz="quarter" idx="13" hasCustomPrompt="1"/>
          </p:nvPr>
        </p:nvSpPr>
        <p:spPr>
          <a:xfrm>
            <a:off x="0" y="0"/>
            <a:ext cx="9144000" cy="3132000"/>
          </a:xfrm>
          <a:solidFill>
            <a:schemeClr val="tx2"/>
          </a:solidFill>
        </p:spPr>
        <p:txBody>
          <a:bodyPr lIns="540000" tIns="792000" rIns="540000" anchor="t" anchorCtr="1"/>
          <a:lstStyle>
            <a:lvl1pPr marL="0" marR="0" indent="0" algn="l" defTabSz="270000" rtl="0" eaLnBrk="1" fontAlgn="auto" latinLnBrk="0" hangingPunct="1">
              <a:lnSpc>
                <a:spcPct val="110000"/>
              </a:lnSpc>
              <a:spcBef>
                <a:spcPts val="0"/>
              </a:spcBef>
              <a:spcAft>
                <a:spcPts val="600"/>
              </a:spcAft>
              <a:buClrTx/>
              <a:buSzTx/>
              <a:buFont typeface="Wingdings" pitchFamily="2" charset="2"/>
              <a:buNone/>
              <a:tabLst/>
              <a:defRPr baseline="0">
                <a:solidFill>
                  <a:schemeClr val="bg1"/>
                </a:solidFill>
              </a:defRPr>
            </a:lvl1pPr>
          </a:lstStyle>
          <a:p>
            <a:pPr marL="0" marR="0" lvl="0" indent="0" algn="l" defTabSz="270000" rtl="0" eaLnBrk="1" fontAlgn="auto" latinLnBrk="0" hangingPunct="1">
              <a:lnSpc>
                <a:spcPct val="110000"/>
              </a:lnSpc>
              <a:spcBef>
                <a:spcPts val="0"/>
              </a:spcBef>
              <a:spcAft>
                <a:spcPts val="600"/>
              </a:spcAft>
              <a:buClrTx/>
              <a:buSzTx/>
              <a:buFont typeface="Wingdings" pitchFamily="2" charset="2"/>
              <a:buNone/>
              <a:tabLst/>
              <a:defRPr/>
            </a:pPr>
            <a:r>
              <a:rPr lang="en-GB"/>
              <a:t>To insert a picture, click on the icon in the middle.</a:t>
            </a:r>
          </a:p>
        </p:txBody>
      </p:sp>
      <p:pic>
        <p:nvPicPr>
          <p:cNvPr id="13" name="MR Logo 2"/>
          <p:cNvPicPr>
            <a:picLocks noChangeAspect="1"/>
          </p:cNvPicPr>
          <p:nvPr/>
        </p:nvPicPr>
        <p:blipFill>
          <a:blip r:embed="rId5"/>
          <a:stretch>
            <a:fillRect/>
          </a:stretch>
        </p:blipFill>
        <p:spPr>
          <a:xfrm>
            <a:off x="7059600" y="4363200"/>
            <a:ext cx="1512000" cy="349200"/>
          </a:xfrm>
          <a:prstGeom prst="rect">
            <a:avLst/>
          </a:prstGeom>
        </p:spPr>
      </p:pic>
      <p:sp>
        <p:nvSpPr>
          <p:cNvPr id="2" name="Title 1"/>
          <p:cNvSpPr>
            <a:spLocks noGrp="1"/>
          </p:cNvSpPr>
          <p:nvPr>
            <p:ph type="ctrTitle" hasCustomPrompt="1"/>
          </p:nvPr>
        </p:nvSpPr>
        <p:spPr>
          <a:xfrm>
            <a:off x="252000" y="3276000"/>
            <a:ext cx="6480000" cy="864000"/>
          </a:xfrm>
        </p:spPr>
        <p:txBody>
          <a:bodyPr vert="horz" anchor="t">
            <a:noAutofit/>
          </a:bodyPr>
          <a:lstStyle>
            <a:lvl1pPr rtl="0">
              <a:lnSpc>
                <a:spcPct val="100000"/>
              </a:lnSpc>
              <a:defRPr sz="2400" baseline="0"/>
            </a:lvl1pPr>
          </a:lstStyle>
          <a:p>
            <a:r>
              <a:rPr lang="en-GB"/>
              <a:t>Title 24 pt,</a:t>
            </a:r>
            <a:br>
              <a:rPr lang="en-GB"/>
            </a:br>
            <a:r>
              <a:rPr lang="en-GB"/>
              <a:t>two lines max.</a:t>
            </a:r>
          </a:p>
        </p:txBody>
      </p:sp>
      <p:sp>
        <p:nvSpPr>
          <p:cNvPr id="3" name="Subtitle 1"/>
          <p:cNvSpPr>
            <a:spLocks noGrp="1"/>
          </p:cNvSpPr>
          <p:nvPr>
            <p:ph type="subTitle" idx="1" hasCustomPrompt="1"/>
          </p:nvPr>
        </p:nvSpPr>
        <p:spPr>
          <a:xfrm>
            <a:off x="252000" y="4284000"/>
            <a:ext cx="4320000" cy="432000"/>
          </a:xfrm>
        </p:spPr>
        <p:txBody>
          <a:bodyPr anchor="t" anchorCtr="0">
            <a:noAutofit/>
          </a:bodyPr>
          <a:lstStyle>
            <a:lvl1pPr marL="0" marR="0" indent="0" algn="l" defTabSz="685800" rtl="0" eaLnBrk="1" fontAlgn="auto" latinLnBrk="0" hangingPunct="1">
              <a:lnSpc>
                <a:spcPct val="100000"/>
              </a:lnSpc>
              <a:spcBef>
                <a:spcPts val="0"/>
              </a:spcBef>
              <a:spcAft>
                <a:spcPts val="300"/>
              </a:spcAft>
              <a:buClrTx/>
              <a:buSzTx/>
              <a:buFont typeface="Wingdings" pitchFamily="2" charset="2"/>
              <a:buNone/>
              <a:tabLst/>
              <a:defRPr/>
            </a:lvl1pPr>
          </a:lstStyle>
          <a:p>
            <a:r>
              <a:rPr lang="en-GB"/>
              <a:t>Date: DD/MM/YYYY</a:t>
            </a:r>
          </a:p>
          <a:p>
            <a:r>
              <a:rPr lang="en-GB"/>
              <a:t>Name of speaker</a:t>
            </a:r>
          </a:p>
        </p:txBody>
      </p:sp>
      <p:sp>
        <p:nvSpPr>
          <p:cNvPr id="7" name="Source 1"/>
          <p:cNvSpPr>
            <a:spLocks noGrp="1"/>
          </p:cNvSpPr>
          <p:nvPr>
            <p:ph type="body" sz="quarter" idx="12" hasCustomPrompt="1"/>
          </p:nvPr>
        </p:nvSpPr>
        <p:spPr>
          <a:xfrm>
            <a:off x="6768000" y="2916000"/>
            <a:ext cx="2376000" cy="216000"/>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Tree>
    <p:extLst>
      <p:ext uri="{BB962C8B-B14F-4D97-AF65-F5344CB8AC3E}">
        <p14:creationId xmlns:p14="http://schemas.microsoft.com/office/powerpoint/2010/main" val="396448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7" orient="horz" pos="2064">
          <p15:clr>
            <a:srgbClr val="FBAE40"/>
          </p15:clr>
        </p15:guide>
        <p15:guide id="38" orient="horz" pos="260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paration slide 4">
    <p:bg>
      <p:bgPr>
        <a:solidFill>
          <a:schemeClr val="tx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5830023-ED30-A5A6-44BF-32050545B83D}"/>
              </a:ext>
            </a:extLst>
          </p:cNvPr>
          <p:cNvGraphicFramePr>
            <a:graphicFrameLocks noChangeAspect="1"/>
          </p:cNvGraphicFramePr>
          <p:nvPr userDrawn="1">
            <p:custDataLst>
              <p:tags r:id="rId1"/>
            </p:custDataLst>
            <p:extLst>
              <p:ext uri="{D42A27DB-BD31-4B8C-83A1-F6EECF244321}">
                <p14:modId xmlns:p14="http://schemas.microsoft.com/office/powerpoint/2010/main" val="23774151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85830023-ED30-A5A6-44BF-32050545B8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Picture Placeholder 1"/>
          <p:cNvSpPr>
            <a:spLocks noGrp="1"/>
          </p:cNvSpPr>
          <p:nvPr>
            <p:ph type="pic" sz="quarter" idx="10" hasCustomPrompt="1"/>
          </p:nvPr>
        </p:nvSpPr>
        <p:spPr>
          <a:xfrm>
            <a:off x="2952000" y="0"/>
            <a:ext cx="6192000" cy="5143700"/>
          </a:xfrm>
          <a:solidFill>
            <a:schemeClr val="accent1"/>
          </a:solidFill>
        </p:spPr>
        <p:txBody>
          <a:bodyPr tIns="1080000" anchor="t" anchorCtr="1"/>
          <a:lstStyle>
            <a:lvl1pPr rtl="0">
              <a:buFontTx/>
              <a:buNone/>
              <a:defRPr>
                <a:solidFill>
                  <a:schemeClr val="bg1"/>
                </a:solidFill>
              </a:defRPr>
            </a:lvl1pPr>
          </a:lstStyle>
          <a:p>
            <a:r>
              <a:rPr lang="en-GB"/>
              <a:t>To insert a picture, click on the icon in the middle.</a:t>
            </a:r>
          </a:p>
        </p:txBody>
      </p:sp>
      <p:sp>
        <p:nvSpPr>
          <p:cNvPr id="4" name="Titel 1"/>
          <p:cNvSpPr>
            <a:spLocks noGrp="1"/>
          </p:cNvSpPr>
          <p:nvPr>
            <p:ph type="title" hasCustomPrompt="1"/>
          </p:nvPr>
        </p:nvSpPr>
        <p:spPr>
          <a:xfrm>
            <a:off x="252000" y="252000"/>
            <a:ext cx="2430000" cy="1728000"/>
          </a:xfrm>
        </p:spPr>
        <p:txBody>
          <a:bodyPr vert="horz" anchor="t" anchorCtr="0"/>
          <a:lstStyle>
            <a:lvl1pPr rtl="0">
              <a:defRPr>
                <a:solidFill>
                  <a:schemeClr val="bg1"/>
                </a:solidFill>
              </a:defRPr>
            </a:lvl1pPr>
          </a:lstStyle>
          <a:p>
            <a:r>
              <a:rPr lang="en-GB"/>
              <a:t>Separating slide with background picture</a:t>
            </a:r>
            <a:br>
              <a:rPr lang="en-GB"/>
            </a:br>
            <a:r>
              <a:rPr lang="en-GB"/>
              <a:t>20 pt, five lines max.</a:t>
            </a:r>
          </a:p>
        </p:txBody>
      </p:sp>
      <p:sp>
        <p:nvSpPr>
          <p:cNvPr id="5" name="Source 1"/>
          <p:cNvSpPr>
            <a:spLocks noGrp="1"/>
          </p:cNvSpPr>
          <p:nvPr>
            <p:ph type="body" sz="quarter" idx="12" hasCustomPrompt="1"/>
          </p:nvPr>
        </p:nvSpPr>
        <p:spPr>
          <a:xfrm>
            <a:off x="6768000" y="4975851"/>
            <a:ext cx="2376000" cy="167649"/>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
        <p:nvSpPr>
          <p:cNvPr id="13" name="Text Placeholder 1"/>
          <p:cNvSpPr>
            <a:spLocks noGrp="1"/>
          </p:cNvSpPr>
          <p:nvPr>
            <p:ph type="subTitle" idx="1" hasCustomPrompt="1"/>
          </p:nvPr>
        </p:nvSpPr>
        <p:spPr>
          <a:xfrm>
            <a:off x="0" y="3996000"/>
            <a:ext cx="2952000" cy="1147680"/>
          </a:xfrm>
          <a:noFill/>
        </p:spPr>
        <p:txBody>
          <a:bodyPr wrap="none" lIns="252000" tIns="72000" bIns="72000" anchor="b" anchorCtr="0">
            <a:noAutofit/>
          </a:bodyPr>
          <a:lstStyle>
            <a:lvl1pPr marL="0" indent="0" algn="dist" rtl="0">
              <a:lnSpc>
                <a:spcPts val="8000"/>
              </a:lnSpc>
              <a:spcAft>
                <a:spcPts val="0"/>
              </a:spcAft>
              <a:buFontTx/>
              <a:buNone/>
              <a:defRPr sz="7500" baseline="0">
                <a:solidFill>
                  <a:schemeClr val="bg1"/>
                </a:solidFill>
              </a:defRPr>
            </a:lvl1pPr>
          </a:lstStyle>
          <a:p>
            <a:r>
              <a:rPr lang="en-GB"/>
              <a:t>“01”</a:t>
            </a:r>
          </a:p>
        </p:txBody>
      </p:sp>
    </p:spTree>
    <p:extLst>
      <p:ext uri="{BB962C8B-B14F-4D97-AF65-F5344CB8AC3E}">
        <p14:creationId xmlns:p14="http://schemas.microsoft.com/office/powerpoint/2010/main" val="206544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FBAE40"/>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FBAE40"/>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FBAE40"/>
          </p15:clr>
        </p15:guide>
        <p15:guide id="33" orient="horz" pos="2699">
          <p15:clr>
            <a:srgbClr val="A4A3A4"/>
          </p15:clr>
        </p15:guide>
        <p15:guide id="34" orient="horz" pos="2880">
          <p15:clr>
            <a:srgbClr val="A4A3A4"/>
          </p15:clr>
        </p15:guide>
        <p15:guide id="35" orient="horz" pos="3061">
          <p15:clr>
            <a:srgbClr val="F26B43"/>
          </p15:clr>
        </p15:guide>
        <p15:guide id="36" pos="168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9454529-B6FD-EC5E-AC66-2E3F029703C7}"/>
              </a:ext>
            </a:extLst>
          </p:cNvPr>
          <p:cNvGraphicFramePr>
            <a:graphicFrameLocks noChangeAspect="1"/>
          </p:cNvGraphicFramePr>
          <p:nvPr userDrawn="1">
            <p:custDataLst>
              <p:tags r:id="rId1"/>
            </p:custDataLst>
            <p:extLst>
              <p:ext uri="{D42A27DB-BD31-4B8C-83A1-F6EECF244321}">
                <p14:modId xmlns:p14="http://schemas.microsoft.com/office/powerpoint/2010/main" val="3429216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39454529-B6FD-EC5E-AC66-2E3F029703C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0" name="Date Placeholder 1"/>
          <p:cNvSpPr>
            <a:spLocks noGrp="1"/>
          </p:cNvSpPr>
          <p:nvPr>
            <p:ph type="dt" sz="half" idx="10"/>
          </p:nvPr>
        </p:nvSpPr>
        <p:spPr/>
        <p:txBody>
          <a:bodyPr/>
          <a:lstStyle>
            <a:lvl1pPr rtl="0">
              <a:defRPr/>
            </a:lvl1pPr>
          </a:lstStyle>
          <a:p>
            <a:r>
              <a:rPr lang="en-US"/>
              <a:t>26 May 2026</a:t>
            </a:r>
            <a:endParaRPr lang="en-GB"/>
          </a:p>
        </p:txBody>
      </p:sp>
      <p:sp>
        <p:nvSpPr>
          <p:cNvPr id="12"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6" name="Titel 1"/>
          <p:cNvSpPr>
            <a:spLocks noGrp="1"/>
          </p:cNvSpPr>
          <p:nvPr>
            <p:ph type="title" hasCustomPrompt="1"/>
          </p:nvPr>
        </p:nvSpPr>
        <p:spPr/>
        <p:txBody>
          <a:bodyPr vert="horz"/>
          <a:lstStyle>
            <a:lvl1pPr rtl="0">
              <a:defRPr/>
            </a:lvl1pPr>
          </a:lstStyle>
          <a:p>
            <a:r>
              <a:rPr lang="en-GB" noProof="0"/>
              <a:t>Title only 20 pt, two lines max. </a:t>
            </a:r>
          </a:p>
        </p:txBody>
      </p:sp>
    </p:spTree>
    <p:extLst>
      <p:ext uri="{BB962C8B-B14F-4D97-AF65-F5344CB8AC3E}">
        <p14:creationId xmlns:p14="http://schemas.microsoft.com/office/powerpoint/2010/main" val="182605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710">
          <p15:clr>
            <a:srgbClr val="FBAE40"/>
          </p15:clr>
        </p15:guide>
        <p15:guide id="37" pos="3050">
          <p15:clr>
            <a:srgbClr val="FBAE40"/>
          </p15:clr>
        </p15:guide>
        <p15:guide id="38" orient="horz" pos="1519">
          <p15:clr>
            <a:srgbClr val="FBAE40"/>
          </p15:clr>
        </p15:guide>
        <p15:guide id="39" orient="horz" pos="170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Empty">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9963B9B-8714-D115-A15E-9BE9DBD4B5EF}"/>
              </a:ext>
            </a:extLst>
          </p:cNvPr>
          <p:cNvGraphicFramePr>
            <a:graphicFrameLocks noChangeAspect="1"/>
          </p:cNvGraphicFramePr>
          <p:nvPr userDrawn="1">
            <p:custDataLst>
              <p:tags r:id="rId1"/>
            </p:custDataLst>
            <p:extLst>
              <p:ext uri="{D42A27DB-BD31-4B8C-83A1-F6EECF244321}">
                <p14:modId xmlns:p14="http://schemas.microsoft.com/office/powerpoint/2010/main" val="616413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2" name="think-cell data - do not delete" hidden="1">
                        <a:extLst>
                          <a:ext uri="{FF2B5EF4-FFF2-40B4-BE49-F238E27FC236}">
                            <a16:creationId xmlns:a16="http://schemas.microsoft.com/office/drawing/2014/main" id="{39963B9B-8714-D115-A15E-9BE9DBD4B5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0" name="Date Placeholder 1"/>
          <p:cNvSpPr>
            <a:spLocks noGrp="1"/>
          </p:cNvSpPr>
          <p:nvPr>
            <p:ph type="dt" sz="half" idx="10"/>
          </p:nvPr>
        </p:nvSpPr>
        <p:spPr/>
        <p:txBody>
          <a:bodyPr/>
          <a:lstStyle>
            <a:lvl1pPr rtl="0">
              <a:defRPr/>
            </a:lvl1pPr>
          </a:lstStyle>
          <a:p>
            <a:r>
              <a:rPr lang="en-US"/>
              <a:t>26 May 2026</a:t>
            </a:r>
            <a:endParaRPr lang="en-GB"/>
          </a:p>
        </p:txBody>
      </p:sp>
      <p:sp>
        <p:nvSpPr>
          <p:cNvPr id="12"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Tree>
    <p:extLst>
      <p:ext uri="{BB962C8B-B14F-4D97-AF65-F5344CB8AC3E}">
        <p14:creationId xmlns:p14="http://schemas.microsoft.com/office/powerpoint/2010/main" val="45740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710">
          <p15:clr>
            <a:srgbClr val="FBAE40"/>
          </p15:clr>
        </p15:guide>
        <p15:guide id="37" pos="3050">
          <p15:clr>
            <a:srgbClr val="FBAE40"/>
          </p15:clr>
        </p15:guide>
        <p15:guide id="38" orient="horz" pos="1519">
          <p15:clr>
            <a:srgbClr val="FBAE40"/>
          </p15:clr>
        </p15:guide>
        <p15:guide id="39" orient="horz" pos="170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act">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D6FEDDA-62BC-46F1-7DFA-9B9AE1AE4D6F}"/>
              </a:ext>
            </a:extLst>
          </p:cNvPr>
          <p:cNvGraphicFramePr>
            <a:graphicFrameLocks noChangeAspect="1"/>
          </p:cNvGraphicFramePr>
          <p:nvPr userDrawn="1">
            <p:custDataLst>
              <p:tags r:id="rId1"/>
            </p:custDataLst>
            <p:extLst>
              <p:ext uri="{D42A27DB-BD31-4B8C-83A1-F6EECF244321}">
                <p14:modId xmlns:p14="http://schemas.microsoft.com/office/powerpoint/2010/main" val="7591103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4" name="think-cell data - do not delete" hidden="1">
                        <a:extLst>
                          <a:ext uri="{FF2B5EF4-FFF2-40B4-BE49-F238E27FC236}">
                            <a16:creationId xmlns:a16="http://schemas.microsoft.com/office/drawing/2014/main" id="{1D6FEDDA-62BC-46F1-7DFA-9B9AE1AE4D6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6" name="Rechteck 6">
            <a:extLst>
              <a:ext uri="{FF2B5EF4-FFF2-40B4-BE49-F238E27FC236}">
                <a16:creationId xmlns:a16="http://schemas.microsoft.com/office/drawing/2014/main" id="{FF4072A1-3199-46B9-9486-2E737BB1202F}"/>
              </a:ext>
            </a:extLst>
          </p:cNvPr>
          <p:cNvSpPr/>
          <p:nvPr/>
        </p:nvSpPr>
        <p:spPr>
          <a:xfrm>
            <a:off x="6192000" y="3132000"/>
            <a:ext cx="2700000" cy="1728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rtl="0"/>
            <a:endParaRPr lang="en-GB" sz="1400">
              <a:solidFill>
                <a:schemeClr val="bg1"/>
              </a:solidFill>
            </a:endParaRPr>
          </a:p>
        </p:txBody>
      </p:sp>
      <p:sp>
        <p:nvSpPr>
          <p:cNvPr id="68" name="Content Placeholder 6">
            <a:extLst>
              <a:ext uri="{FF2B5EF4-FFF2-40B4-BE49-F238E27FC236}">
                <a16:creationId xmlns:a16="http://schemas.microsoft.com/office/drawing/2014/main" id="{E728B84C-A7A3-D4F0-6835-25A02729F4DA}"/>
              </a:ext>
            </a:extLst>
          </p:cNvPr>
          <p:cNvSpPr>
            <a:spLocks noGrp="1"/>
          </p:cNvSpPr>
          <p:nvPr>
            <p:ph sz="quarter" idx="46" hasCustomPrompt="1"/>
          </p:nvPr>
        </p:nvSpPr>
        <p:spPr>
          <a:xfrm>
            <a:off x="6192000" y="4428000"/>
            <a:ext cx="2700000" cy="432000"/>
          </a:xfrm>
        </p:spPr>
        <p:txBody>
          <a:bodyPr lIns="72000" tIns="0" rIns="0" bIns="0"/>
          <a:lstStyle>
            <a:lvl1pPr rtl="0">
              <a:spcAft>
                <a:spcPts val="0"/>
              </a:spcAft>
              <a:defRPr sz="900"/>
            </a:lvl1pPr>
            <a:lvl2pPr rtl="0">
              <a:spcAft>
                <a:spcPts val="0"/>
              </a:spcAft>
              <a:defRPr sz="900"/>
            </a:lvl2pPr>
            <a:lvl3pPr>
              <a:spcAft>
                <a:spcPts val="0"/>
              </a:spcAft>
              <a:defRPr sz="900"/>
            </a:lvl3pPr>
            <a:lvl4pPr>
              <a:spcAft>
                <a:spcPts val="0"/>
              </a:spcAft>
              <a:defRPr sz="900"/>
            </a:lvl4pPr>
            <a:lvl5pPr>
              <a:spcAft>
                <a:spcPts val="0"/>
              </a:spcAft>
              <a:defRPr sz="900"/>
            </a:lvl5pPr>
          </a:lstStyle>
          <a:p>
            <a:pPr lvl="0"/>
            <a:r>
              <a:rPr lang="en-GB"/>
              <a:t>Text</a:t>
            </a:r>
          </a:p>
          <a:p>
            <a:pPr lvl="1"/>
            <a:endParaRPr lang="en-GB"/>
          </a:p>
        </p:txBody>
      </p:sp>
      <p:sp>
        <p:nvSpPr>
          <p:cNvPr id="67" name="Contact 6">
            <a:extLst>
              <a:ext uri="{FF2B5EF4-FFF2-40B4-BE49-F238E27FC236}">
                <a16:creationId xmlns:a16="http://schemas.microsoft.com/office/drawing/2014/main" id="{2174ECBA-CA4B-4D40-86A3-09769B3C1AF2}"/>
              </a:ext>
            </a:extLst>
          </p:cNvPr>
          <p:cNvSpPr>
            <a:spLocks noGrp="1"/>
          </p:cNvSpPr>
          <p:nvPr>
            <p:ph type="body" sz="quarter" idx="41" hasCustomPrompt="1"/>
          </p:nvPr>
        </p:nvSpPr>
        <p:spPr>
          <a:xfrm>
            <a:off x="7272000" y="3564000"/>
            <a:ext cx="1512000" cy="306000"/>
          </a:xfrm>
        </p:spPr>
        <p:txBody>
          <a:bodyPr wrap="none" tIns="0" rIns="0" bIns="0" anchor="t"/>
          <a:lstStyle>
            <a:lvl1pPr marL="0" indent="0" algn="l" rtl="0">
              <a:lnSpc>
                <a:spcPct val="100000"/>
              </a:lnSpc>
              <a:spcBef>
                <a:spcPts val="0"/>
              </a:spcBef>
              <a:spcAft>
                <a:spcPts val="0"/>
              </a:spcAft>
              <a:buFontTx/>
              <a:buNone/>
              <a:defRPr sz="900"/>
            </a:lvl1pPr>
          </a:lstStyle>
          <a:p>
            <a:pPr lvl="0"/>
            <a:r>
              <a:rPr lang="en-GB"/>
              <a:t>+00 11 123 456 789</a:t>
            </a:r>
            <a:br>
              <a:rPr lang="en-GB"/>
            </a:br>
            <a:r>
              <a:rPr lang="en-GB"/>
              <a:t>email@munichre.com</a:t>
            </a:r>
          </a:p>
        </p:txBody>
      </p:sp>
      <p:sp>
        <p:nvSpPr>
          <p:cNvPr id="66" name="Name 6">
            <a:extLst>
              <a:ext uri="{FF2B5EF4-FFF2-40B4-BE49-F238E27FC236}">
                <a16:creationId xmlns:a16="http://schemas.microsoft.com/office/drawing/2014/main" id="{EC994742-6BF4-44FA-B523-43D25397F8CC}"/>
              </a:ext>
            </a:extLst>
          </p:cNvPr>
          <p:cNvSpPr>
            <a:spLocks noGrp="1"/>
          </p:cNvSpPr>
          <p:nvPr>
            <p:ph type="body" sz="quarter" idx="40" hasCustomPrompt="1"/>
          </p:nvPr>
        </p:nvSpPr>
        <p:spPr>
          <a:xfrm>
            <a:off x="7272000" y="3258000"/>
            <a:ext cx="1512000" cy="162000"/>
          </a:xfrm>
        </p:spPr>
        <p:txBody>
          <a:bodyPr wrap="none" tIns="72000" rIns="36000" bIns="72000" anchor="ctr"/>
          <a:lstStyle>
            <a:lvl1pPr marL="0" indent="0" algn="l" rtl="0">
              <a:lnSpc>
                <a:spcPct val="100000"/>
              </a:lnSpc>
              <a:spcBef>
                <a:spcPts val="0"/>
              </a:spcBef>
              <a:spcAft>
                <a:spcPts val="0"/>
              </a:spcAft>
              <a:buFontTx/>
              <a:buNone/>
              <a:defRPr sz="1400">
                <a:solidFill>
                  <a:schemeClr val="accent1"/>
                </a:solidFill>
              </a:defRPr>
            </a:lvl1pPr>
          </a:lstStyle>
          <a:p>
            <a:pPr lvl="0"/>
            <a:r>
              <a:rPr lang="en-GB"/>
              <a:t>Name</a:t>
            </a:r>
          </a:p>
        </p:txBody>
      </p:sp>
      <p:sp>
        <p:nvSpPr>
          <p:cNvPr id="65" name="Picture Placeholder 6">
            <a:extLst>
              <a:ext uri="{FF2B5EF4-FFF2-40B4-BE49-F238E27FC236}">
                <a16:creationId xmlns:a16="http://schemas.microsoft.com/office/drawing/2014/main" id="{40E27AE8-7D5C-46F7-8FD4-F006D4F7AF50}"/>
              </a:ext>
            </a:extLst>
          </p:cNvPr>
          <p:cNvSpPr>
            <a:spLocks noGrp="1"/>
          </p:cNvSpPr>
          <p:nvPr>
            <p:ph type="pic" sz="quarter" idx="39" hasCustomPrompt="1"/>
          </p:nvPr>
        </p:nvSpPr>
        <p:spPr>
          <a:xfrm>
            <a:off x="6264000" y="3204000"/>
            <a:ext cx="900000" cy="1152000"/>
          </a:xfrm>
          <a:solidFill>
            <a:schemeClr val="bg1"/>
          </a:solidFill>
        </p:spPr>
        <p:txBody>
          <a:bodyPr vert="horz" lIns="0" tIns="0" rIns="0" bIns="0" rtlCol="0">
            <a:noAutofit/>
          </a:bodyPr>
          <a:lstStyle>
            <a:lvl1pPr rtl="0">
              <a:defRPr lang="en-GB" sz="900" noProof="0" dirty="0">
                <a:solidFill>
                  <a:schemeClr val="bg1"/>
                </a:solidFill>
              </a:defRPr>
            </a:lvl1pPr>
          </a:lstStyle>
          <a:p>
            <a:pPr marL="0" lvl="0" indent="0" algn="ctr">
              <a:buFontTx/>
              <a:buNone/>
            </a:pPr>
            <a:r>
              <a:rPr lang="en-GB" noProof="0"/>
              <a:t>To insert a picture, click on the icon in the middle.</a:t>
            </a:r>
          </a:p>
        </p:txBody>
      </p:sp>
      <p:sp>
        <p:nvSpPr>
          <p:cNvPr id="45" name="Rechteck 5">
            <a:extLst>
              <a:ext uri="{FF2B5EF4-FFF2-40B4-BE49-F238E27FC236}">
                <a16:creationId xmlns:a16="http://schemas.microsoft.com/office/drawing/2014/main" id="{C37621D2-9A1C-4A58-818C-F86DE079428E}"/>
              </a:ext>
            </a:extLst>
          </p:cNvPr>
          <p:cNvSpPr/>
          <p:nvPr/>
        </p:nvSpPr>
        <p:spPr>
          <a:xfrm>
            <a:off x="3222000" y="3132000"/>
            <a:ext cx="2700000" cy="1728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chorCtr="0"/>
          <a:lstStyle/>
          <a:p>
            <a:pPr algn="ctr" rtl="0"/>
            <a:endParaRPr lang="en-GB" sz="1400">
              <a:solidFill>
                <a:schemeClr val="bg1"/>
              </a:solidFill>
            </a:endParaRPr>
          </a:p>
        </p:txBody>
      </p:sp>
      <p:sp>
        <p:nvSpPr>
          <p:cNvPr id="53" name="Content Placeholder 5">
            <a:extLst>
              <a:ext uri="{FF2B5EF4-FFF2-40B4-BE49-F238E27FC236}">
                <a16:creationId xmlns:a16="http://schemas.microsoft.com/office/drawing/2014/main" id="{50FCB883-E9ED-E5C7-9534-6351555E64D2}"/>
              </a:ext>
            </a:extLst>
          </p:cNvPr>
          <p:cNvSpPr>
            <a:spLocks noGrp="1"/>
          </p:cNvSpPr>
          <p:nvPr>
            <p:ph sz="quarter" idx="45" hasCustomPrompt="1"/>
          </p:nvPr>
        </p:nvSpPr>
        <p:spPr>
          <a:xfrm>
            <a:off x="3222000" y="4428000"/>
            <a:ext cx="2700000" cy="432000"/>
          </a:xfrm>
        </p:spPr>
        <p:txBody>
          <a:bodyPr lIns="72000" tIns="0" rIns="0" bIns="0"/>
          <a:lstStyle>
            <a:lvl1pPr rtl="0">
              <a:spcAft>
                <a:spcPts val="0"/>
              </a:spcAft>
              <a:defRPr sz="900"/>
            </a:lvl1pPr>
            <a:lvl2pPr rtl="0">
              <a:spcAft>
                <a:spcPts val="0"/>
              </a:spcAft>
              <a:defRPr sz="900"/>
            </a:lvl2pPr>
            <a:lvl3pPr>
              <a:spcAft>
                <a:spcPts val="0"/>
              </a:spcAft>
              <a:defRPr sz="900"/>
            </a:lvl3pPr>
            <a:lvl4pPr>
              <a:spcAft>
                <a:spcPts val="0"/>
              </a:spcAft>
              <a:defRPr sz="900"/>
            </a:lvl4pPr>
            <a:lvl5pPr>
              <a:spcAft>
                <a:spcPts val="0"/>
              </a:spcAft>
              <a:defRPr sz="900"/>
            </a:lvl5pPr>
          </a:lstStyle>
          <a:p>
            <a:pPr lvl="0"/>
            <a:r>
              <a:rPr lang="en-GB"/>
              <a:t>Text</a:t>
            </a:r>
          </a:p>
          <a:p>
            <a:pPr lvl="1"/>
            <a:endParaRPr lang="en-GB"/>
          </a:p>
        </p:txBody>
      </p:sp>
      <p:sp>
        <p:nvSpPr>
          <p:cNvPr id="64" name="Contact 5">
            <a:extLst>
              <a:ext uri="{FF2B5EF4-FFF2-40B4-BE49-F238E27FC236}">
                <a16:creationId xmlns:a16="http://schemas.microsoft.com/office/drawing/2014/main" id="{AFB62FAF-3C3B-4A32-94CE-9F5FCDD35F3D}"/>
              </a:ext>
            </a:extLst>
          </p:cNvPr>
          <p:cNvSpPr>
            <a:spLocks noGrp="1"/>
          </p:cNvSpPr>
          <p:nvPr>
            <p:ph type="body" sz="quarter" idx="38" hasCustomPrompt="1"/>
          </p:nvPr>
        </p:nvSpPr>
        <p:spPr>
          <a:xfrm>
            <a:off x="4302000" y="3564000"/>
            <a:ext cx="1512000" cy="306000"/>
          </a:xfrm>
        </p:spPr>
        <p:txBody>
          <a:bodyPr wrap="none" tIns="0" rIns="0" bIns="0" anchor="t"/>
          <a:lstStyle>
            <a:lvl1pPr marL="0" indent="0" algn="l" rtl="0">
              <a:lnSpc>
                <a:spcPct val="100000"/>
              </a:lnSpc>
              <a:spcBef>
                <a:spcPts val="0"/>
              </a:spcBef>
              <a:spcAft>
                <a:spcPts val="0"/>
              </a:spcAft>
              <a:buFontTx/>
              <a:buNone/>
              <a:defRPr sz="900"/>
            </a:lvl1pPr>
          </a:lstStyle>
          <a:p>
            <a:pPr lvl="0"/>
            <a:r>
              <a:rPr lang="en-GB"/>
              <a:t>+00 11 123 456 789</a:t>
            </a:r>
            <a:br>
              <a:rPr lang="en-GB"/>
            </a:br>
            <a:r>
              <a:rPr lang="en-GB"/>
              <a:t>email@munichre.com</a:t>
            </a:r>
          </a:p>
        </p:txBody>
      </p:sp>
      <p:sp>
        <p:nvSpPr>
          <p:cNvPr id="63" name="Name 5">
            <a:extLst>
              <a:ext uri="{FF2B5EF4-FFF2-40B4-BE49-F238E27FC236}">
                <a16:creationId xmlns:a16="http://schemas.microsoft.com/office/drawing/2014/main" id="{0F6C497F-F35C-4C47-822A-37AB4D62B3AD}"/>
              </a:ext>
            </a:extLst>
          </p:cNvPr>
          <p:cNvSpPr>
            <a:spLocks noGrp="1"/>
          </p:cNvSpPr>
          <p:nvPr>
            <p:ph type="body" sz="quarter" idx="37" hasCustomPrompt="1"/>
          </p:nvPr>
        </p:nvSpPr>
        <p:spPr>
          <a:xfrm>
            <a:off x="4302000" y="3258000"/>
            <a:ext cx="1512000" cy="162000"/>
          </a:xfrm>
        </p:spPr>
        <p:txBody>
          <a:bodyPr wrap="none" tIns="72000" rIns="36000" bIns="72000" anchor="ctr"/>
          <a:lstStyle>
            <a:lvl1pPr marL="0" indent="0" algn="l" rtl="0">
              <a:lnSpc>
                <a:spcPct val="100000"/>
              </a:lnSpc>
              <a:spcBef>
                <a:spcPts val="0"/>
              </a:spcBef>
              <a:spcAft>
                <a:spcPts val="0"/>
              </a:spcAft>
              <a:buFontTx/>
              <a:buNone/>
              <a:defRPr sz="1400">
                <a:solidFill>
                  <a:schemeClr val="accent1"/>
                </a:solidFill>
              </a:defRPr>
            </a:lvl1pPr>
          </a:lstStyle>
          <a:p>
            <a:pPr lvl="0"/>
            <a:r>
              <a:rPr lang="en-GB"/>
              <a:t>Name</a:t>
            </a:r>
          </a:p>
        </p:txBody>
      </p:sp>
      <p:sp>
        <p:nvSpPr>
          <p:cNvPr id="62" name="Picture Placeholder 5">
            <a:extLst>
              <a:ext uri="{FF2B5EF4-FFF2-40B4-BE49-F238E27FC236}">
                <a16:creationId xmlns:a16="http://schemas.microsoft.com/office/drawing/2014/main" id="{55F88616-9EBF-4C43-A518-74DA8C8F87A1}"/>
              </a:ext>
            </a:extLst>
          </p:cNvPr>
          <p:cNvSpPr>
            <a:spLocks noGrp="1"/>
          </p:cNvSpPr>
          <p:nvPr>
            <p:ph type="pic" sz="quarter" idx="36" hasCustomPrompt="1"/>
          </p:nvPr>
        </p:nvSpPr>
        <p:spPr>
          <a:xfrm>
            <a:off x="3294000" y="3204000"/>
            <a:ext cx="900000" cy="1152000"/>
          </a:xfrm>
          <a:solidFill>
            <a:schemeClr val="bg1"/>
          </a:solidFill>
        </p:spPr>
        <p:txBody>
          <a:bodyPr vert="horz" lIns="0" tIns="0" rIns="0" bIns="0" rtlCol="0">
            <a:noAutofit/>
          </a:bodyPr>
          <a:lstStyle>
            <a:lvl1pPr rtl="0">
              <a:defRPr lang="en-GB" sz="900" noProof="0" dirty="0">
                <a:solidFill>
                  <a:schemeClr val="bg1"/>
                </a:solidFill>
              </a:defRPr>
            </a:lvl1pPr>
          </a:lstStyle>
          <a:p>
            <a:pPr marL="0" lvl="0" indent="0" algn="ctr">
              <a:buFontTx/>
              <a:buNone/>
            </a:pPr>
            <a:r>
              <a:rPr lang="en-GB" noProof="0"/>
              <a:t>To insert a picture, click on the icon in the middle.</a:t>
            </a:r>
          </a:p>
        </p:txBody>
      </p:sp>
      <p:sp>
        <p:nvSpPr>
          <p:cNvPr id="44" name="Rechteck 4">
            <a:extLst>
              <a:ext uri="{FF2B5EF4-FFF2-40B4-BE49-F238E27FC236}">
                <a16:creationId xmlns:a16="http://schemas.microsoft.com/office/drawing/2014/main" id="{CD04B862-4D08-4CEC-B795-ED86DC1C0ABC}"/>
              </a:ext>
            </a:extLst>
          </p:cNvPr>
          <p:cNvSpPr/>
          <p:nvPr/>
        </p:nvSpPr>
        <p:spPr>
          <a:xfrm>
            <a:off x="252000" y="3132000"/>
            <a:ext cx="2700000" cy="1728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rtl="0"/>
            <a:endParaRPr lang="en-GB" sz="1400">
              <a:solidFill>
                <a:schemeClr val="bg1"/>
              </a:solidFill>
            </a:endParaRPr>
          </a:p>
        </p:txBody>
      </p:sp>
      <p:sp>
        <p:nvSpPr>
          <p:cNvPr id="40" name="Content Placeholder 4">
            <a:extLst>
              <a:ext uri="{FF2B5EF4-FFF2-40B4-BE49-F238E27FC236}">
                <a16:creationId xmlns:a16="http://schemas.microsoft.com/office/drawing/2014/main" id="{5BE75176-28DB-9548-347F-A024C3A44D08}"/>
              </a:ext>
            </a:extLst>
          </p:cNvPr>
          <p:cNvSpPr>
            <a:spLocks noGrp="1"/>
          </p:cNvSpPr>
          <p:nvPr>
            <p:ph sz="quarter" idx="44" hasCustomPrompt="1"/>
          </p:nvPr>
        </p:nvSpPr>
        <p:spPr>
          <a:xfrm>
            <a:off x="252000" y="4428000"/>
            <a:ext cx="2700000" cy="432000"/>
          </a:xfrm>
        </p:spPr>
        <p:txBody>
          <a:bodyPr lIns="72000" tIns="0" rIns="0" bIns="0"/>
          <a:lstStyle>
            <a:lvl1pPr rtl="0">
              <a:spcAft>
                <a:spcPts val="0"/>
              </a:spcAft>
              <a:defRPr sz="900"/>
            </a:lvl1pPr>
            <a:lvl2pPr rtl="0">
              <a:spcAft>
                <a:spcPts val="0"/>
              </a:spcAft>
              <a:defRPr sz="900"/>
            </a:lvl2pPr>
            <a:lvl3pPr>
              <a:spcAft>
                <a:spcPts val="0"/>
              </a:spcAft>
              <a:defRPr sz="900"/>
            </a:lvl3pPr>
            <a:lvl4pPr>
              <a:spcAft>
                <a:spcPts val="0"/>
              </a:spcAft>
              <a:defRPr sz="900"/>
            </a:lvl4pPr>
            <a:lvl5pPr>
              <a:spcAft>
                <a:spcPts val="0"/>
              </a:spcAft>
              <a:defRPr sz="900"/>
            </a:lvl5pPr>
          </a:lstStyle>
          <a:p>
            <a:pPr lvl="0"/>
            <a:r>
              <a:rPr lang="en-GB"/>
              <a:t>Text</a:t>
            </a:r>
          </a:p>
          <a:p>
            <a:pPr lvl="1"/>
            <a:endParaRPr lang="en-GB"/>
          </a:p>
        </p:txBody>
      </p:sp>
      <p:sp>
        <p:nvSpPr>
          <p:cNvPr id="56" name="Contact 4">
            <a:extLst>
              <a:ext uri="{FF2B5EF4-FFF2-40B4-BE49-F238E27FC236}">
                <a16:creationId xmlns:a16="http://schemas.microsoft.com/office/drawing/2014/main" id="{6D8773A0-B709-4FE3-BB73-CBF7A65227FB}"/>
              </a:ext>
            </a:extLst>
          </p:cNvPr>
          <p:cNvSpPr>
            <a:spLocks noGrp="1"/>
          </p:cNvSpPr>
          <p:nvPr>
            <p:ph type="body" sz="quarter" idx="30" hasCustomPrompt="1"/>
          </p:nvPr>
        </p:nvSpPr>
        <p:spPr>
          <a:xfrm>
            <a:off x="1332000" y="3564000"/>
            <a:ext cx="1512000" cy="306000"/>
          </a:xfrm>
        </p:spPr>
        <p:txBody>
          <a:bodyPr wrap="none" tIns="0" rIns="0" bIns="0" anchor="t"/>
          <a:lstStyle>
            <a:lvl1pPr marL="0" indent="0" algn="l" rtl="0">
              <a:lnSpc>
                <a:spcPct val="100000"/>
              </a:lnSpc>
              <a:spcBef>
                <a:spcPts val="0"/>
              </a:spcBef>
              <a:spcAft>
                <a:spcPts val="0"/>
              </a:spcAft>
              <a:buFontTx/>
              <a:buNone/>
              <a:defRPr sz="900"/>
            </a:lvl1pPr>
          </a:lstStyle>
          <a:p>
            <a:pPr lvl="0"/>
            <a:r>
              <a:rPr lang="en-GB"/>
              <a:t>+00 11 123 456 789</a:t>
            </a:r>
            <a:br>
              <a:rPr lang="en-GB"/>
            </a:br>
            <a:r>
              <a:rPr lang="en-GB"/>
              <a:t>email@munichre.com</a:t>
            </a:r>
          </a:p>
        </p:txBody>
      </p:sp>
      <p:sp>
        <p:nvSpPr>
          <p:cNvPr id="55" name="Name 4">
            <a:extLst>
              <a:ext uri="{FF2B5EF4-FFF2-40B4-BE49-F238E27FC236}">
                <a16:creationId xmlns:a16="http://schemas.microsoft.com/office/drawing/2014/main" id="{F53E8E51-08B1-41ED-90E6-677825AA3143}"/>
              </a:ext>
            </a:extLst>
          </p:cNvPr>
          <p:cNvSpPr>
            <a:spLocks noGrp="1"/>
          </p:cNvSpPr>
          <p:nvPr>
            <p:ph type="body" sz="quarter" idx="29" hasCustomPrompt="1"/>
          </p:nvPr>
        </p:nvSpPr>
        <p:spPr>
          <a:xfrm>
            <a:off x="1332000" y="3258000"/>
            <a:ext cx="1512000" cy="162000"/>
          </a:xfrm>
        </p:spPr>
        <p:txBody>
          <a:bodyPr wrap="none" tIns="72000" rIns="36000" bIns="72000" anchor="ctr"/>
          <a:lstStyle>
            <a:lvl1pPr marL="0" indent="0" algn="l" rtl="0">
              <a:lnSpc>
                <a:spcPct val="100000"/>
              </a:lnSpc>
              <a:spcBef>
                <a:spcPts val="0"/>
              </a:spcBef>
              <a:spcAft>
                <a:spcPts val="0"/>
              </a:spcAft>
              <a:buFontTx/>
              <a:buNone/>
              <a:defRPr sz="1400">
                <a:solidFill>
                  <a:schemeClr val="accent1"/>
                </a:solidFill>
              </a:defRPr>
            </a:lvl1pPr>
          </a:lstStyle>
          <a:p>
            <a:pPr lvl="0"/>
            <a:r>
              <a:rPr lang="en-GB"/>
              <a:t>Name</a:t>
            </a:r>
          </a:p>
        </p:txBody>
      </p:sp>
      <p:sp>
        <p:nvSpPr>
          <p:cNvPr id="54" name="Picture Placeholder 4">
            <a:extLst>
              <a:ext uri="{FF2B5EF4-FFF2-40B4-BE49-F238E27FC236}">
                <a16:creationId xmlns:a16="http://schemas.microsoft.com/office/drawing/2014/main" id="{5119A483-DC69-4107-93C6-BD28231A0F0E}"/>
              </a:ext>
            </a:extLst>
          </p:cNvPr>
          <p:cNvSpPr>
            <a:spLocks noGrp="1"/>
          </p:cNvSpPr>
          <p:nvPr>
            <p:ph type="pic" sz="quarter" idx="28" hasCustomPrompt="1"/>
          </p:nvPr>
        </p:nvSpPr>
        <p:spPr>
          <a:xfrm>
            <a:off x="324000" y="3204000"/>
            <a:ext cx="900000" cy="1152000"/>
          </a:xfrm>
          <a:solidFill>
            <a:schemeClr val="bg1"/>
          </a:solidFill>
        </p:spPr>
        <p:txBody>
          <a:bodyPr vert="horz" lIns="0" tIns="0" rIns="0" bIns="0" rtlCol="0">
            <a:noAutofit/>
          </a:bodyPr>
          <a:lstStyle>
            <a:lvl1pPr rtl="0">
              <a:defRPr lang="en-GB" sz="900" noProof="0" dirty="0">
                <a:solidFill>
                  <a:schemeClr val="bg1"/>
                </a:solidFill>
              </a:defRPr>
            </a:lvl1pPr>
          </a:lstStyle>
          <a:p>
            <a:pPr marL="0" lvl="0" indent="0" algn="ctr">
              <a:buFontTx/>
              <a:buNone/>
            </a:pPr>
            <a:r>
              <a:rPr lang="en-GB" noProof="0"/>
              <a:t>To insert a picture, click on the icon in the middle.</a:t>
            </a:r>
          </a:p>
        </p:txBody>
      </p:sp>
      <p:sp>
        <p:nvSpPr>
          <p:cNvPr id="43" name="Rechteck 3">
            <a:extLst>
              <a:ext uri="{FF2B5EF4-FFF2-40B4-BE49-F238E27FC236}">
                <a16:creationId xmlns:a16="http://schemas.microsoft.com/office/drawing/2014/main" id="{48767779-18F7-4B5E-B714-78C66BD0728F}"/>
              </a:ext>
            </a:extLst>
          </p:cNvPr>
          <p:cNvSpPr/>
          <p:nvPr/>
        </p:nvSpPr>
        <p:spPr>
          <a:xfrm>
            <a:off x="6192000" y="1116000"/>
            <a:ext cx="2700000" cy="1728000"/>
          </a:xfrm>
          <a:prstGeom prst="rect">
            <a:avLst/>
          </a:prstGeom>
          <a:solidFill>
            <a:srgbClr val="F4F4F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rtl="0"/>
            <a:endParaRPr lang="en-GB" sz="1400">
              <a:solidFill>
                <a:schemeClr val="bg1"/>
              </a:solidFill>
            </a:endParaRPr>
          </a:p>
        </p:txBody>
      </p:sp>
      <p:sp>
        <p:nvSpPr>
          <p:cNvPr id="39" name="Content Placeholder 3">
            <a:extLst>
              <a:ext uri="{FF2B5EF4-FFF2-40B4-BE49-F238E27FC236}">
                <a16:creationId xmlns:a16="http://schemas.microsoft.com/office/drawing/2014/main" id="{9CEEF168-E0A8-424E-1092-1805DBD55B41}"/>
              </a:ext>
            </a:extLst>
          </p:cNvPr>
          <p:cNvSpPr>
            <a:spLocks noGrp="1"/>
          </p:cNvSpPr>
          <p:nvPr>
            <p:ph sz="quarter" idx="43" hasCustomPrompt="1"/>
          </p:nvPr>
        </p:nvSpPr>
        <p:spPr>
          <a:xfrm>
            <a:off x="6192000" y="2412000"/>
            <a:ext cx="2700000" cy="432000"/>
          </a:xfrm>
        </p:spPr>
        <p:txBody>
          <a:bodyPr lIns="72000" tIns="0" rIns="0" bIns="0"/>
          <a:lstStyle>
            <a:lvl1pPr rtl="0">
              <a:spcAft>
                <a:spcPts val="0"/>
              </a:spcAft>
              <a:defRPr sz="900"/>
            </a:lvl1pPr>
            <a:lvl2pPr rtl="0">
              <a:spcAft>
                <a:spcPts val="0"/>
              </a:spcAft>
              <a:defRPr sz="900"/>
            </a:lvl2pPr>
            <a:lvl3pPr>
              <a:spcAft>
                <a:spcPts val="0"/>
              </a:spcAft>
              <a:defRPr sz="900"/>
            </a:lvl3pPr>
            <a:lvl4pPr>
              <a:spcAft>
                <a:spcPts val="0"/>
              </a:spcAft>
              <a:defRPr sz="900"/>
            </a:lvl4pPr>
            <a:lvl5pPr>
              <a:spcAft>
                <a:spcPts val="0"/>
              </a:spcAft>
              <a:defRPr sz="900"/>
            </a:lvl5pPr>
          </a:lstStyle>
          <a:p>
            <a:pPr lvl="0"/>
            <a:r>
              <a:rPr lang="en-GB"/>
              <a:t>Text</a:t>
            </a:r>
          </a:p>
          <a:p>
            <a:pPr lvl="1"/>
            <a:endParaRPr lang="en-GB"/>
          </a:p>
        </p:txBody>
      </p:sp>
      <p:sp>
        <p:nvSpPr>
          <p:cNvPr id="59" name="Contact 3">
            <a:extLst>
              <a:ext uri="{FF2B5EF4-FFF2-40B4-BE49-F238E27FC236}">
                <a16:creationId xmlns:a16="http://schemas.microsoft.com/office/drawing/2014/main" id="{8CD8A673-7656-4646-867B-4546BF0127DE}"/>
              </a:ext>
            </a:extLst>
          </p:cNvPr>
          <p:cNvSpPr>
            <a:spLocks noGrp="1"/>
          </p:cNvSpPr>
          <p:nvPr>
            <p:ph type="body" sz="quarter" idx="33" hasCustomPrompt="1"/>
          </p:nvPr>
        </p:nvSpPr>
        <p:spPr>
          <a:xfrm>
            <a:off x="7272000" y="1548000"/>
            <a:ext cx="1512000" cy="306000"/>
          </a:xfrm>
        </p:spPr>
        <p:txBody>
          <a:bodyPr wrap="none" tIns="0" rIns="0" bIns="0" anchor="t"/>
          <a:lstStyle>
            <a:lvl1pPr marL="0" indent="0" algn="l" rtl="0">
              <a:lnSpc>
                <a:spcPct val="100000"/>
              </a:lnSpc>
              <a:spcBef>
                <a:spcPts val="0"/>
              </a:spcBef>
              <a:spcAft>
                <a:spcPts val="0"/>
              </a:spcAft>
              <a:buFontTx/>
              <a:buNone/>
              <a:defRPr sz="900"/>
            </a:lvl1pPr>
          </a:lstStyle>
          <a:p>
            <a:pPr lvl="0"/>
            <a:r>
              <a:rPr lang="en-GB"/>
              <a:t>+00 11 123 456 789</a:t>
            </a:r>
            <a:br>
              <a:rPr lang="en-GB"/>
            </a:br>
            <a:r>
              <a:rPr lang="en-GB"/>
              <a:t>email@munichre.com</a:t>
            </a:r>
          </a:p>
        </p:txBody>
      </p:sp>
      <p:sp>
        <p:nvSpPr>
          <p:cNvPr id="58" name="Name 3">
            <a:extLst>
              <a:ext uri="{FF2B5EF4-FFF2-40B4-BE49-F238E27FC236}">
                <a16:creationId xmlns:a16="http://schemas.microsoft.com/office/drawing/2014/main" id="{69AEB903-AA28-4012-8EB0-BBFFAA1485AE}"/>
              </a:ext>
            </a:extLst>
          </p:cNvPr>
          <p:cNvSpPr>
            <a:spLocks noGrp="1"/>
          </p:cNvSpPr>
          <p:nvPr>
            <p:ph type="body" sz="quarter" idx="32" hasCustomPrompt="1"/>
          </p:nvPr>
        </p:nvSpPr>
        <p:spPr>
          <a:xfrm>
            <a:off x="7272000" y="1242000"/>
            <a:ext cx="1512000" cy="162000"/>
          </a:xfrm>
        </p:spPr>
        <p:txBody>
          <a:bodyPr wrap="none" tIns="72000" rIns="36000" bIns="72000" anchor="ctr"/>
          <a:lstStyle>
            <a:lvl1pPr marL="0" indent="0" algn="l" rtl="0">
              <a:lnSpc>
                <a:spcPct val="100000"/>
              </a:lnSpc>
              <a:spcBef>
                <a:spcPts val="0"/>
              </a:spcBef>
              <a:spcAft>
                <a:spcPts val="0"/>
              </a:spcAft>
              <a:buFontTx/>
              <a:buNone/>
              <a:defRPr sz="1400">
                <a:solidFill>
                  <a:schemeClr val="accent1"/>
                </a:solidFill>
              </a:defRPr>
            </a:lvl1pPr>
          </a:lstStyle>
          <a:p>
            <a:pPr lvl="0"/>
            <a:r>
              <a:rPr lang="en-GB"/>
              <a:t>Name</a:t>
            </a:r>
          </a:p>
        </p:txBody>
      </p:sp>
      <p:sp>
        <p:nvSpPr>
          <p:cNvPr id="57" name="Picture Placeholder 3">
            <a:extLst>
              <a:ext uri="{FF2B5EF4-FFF2-40B4-BE49-F238E27FC236}">
                <a16:creationId xmlns:a16="http://schemas.microsoft.com/office/drawing/2014/main" id="{9F817805-7528-4333-AA99-6DDAC9B891D0}"/>
              </a:ext>
            </a:extLst>
          </p:cNvPr>
          <p:cNvSpPr>
            <a:spLocks noGrp="1"/>
          </p:cNvSpPr>
          <p:nvPr>
            <p:ph type="pic" sz="quarter" idx="31" hasCustomPrompt="1"/>
          </p:nvPr>
        </p:nvSpPr>
        <p:spPr>
          <a:xfrm>
            <a:off x="6264000" y="1188000"/>
            <a:ext cx="900000" cy="1152000"/>
          </a:xfrm>
          <a:solidFill>
            <a:schemeClr val="bg1"/>
          </a:solidFill>
        </p:spPr>
        <p:txBody>
          <a:bodyPr vert="horz" lIns="0" tIns="0" rIns="0" bIns="0" rtlCol="0">
            <a:noAutofit/>
          </a:bodyPr>
          <a:lstStyle>
            <a:lvl1pPr rtl="0">
              <a:defRPr lang="en-GB" sz="900" noProof="0" dirty="0">
                <a:solidFill>
                  <a:schemeClr val="bg1"/>
                </a:solidFill>
              </a:defRPr>
            </a:lvl1pPr>
          </a:lstStyle>
          <a:p>
            <a:pPr marL="0" lvl="0" indent="0" algn="ctr">
              <a:buFontTx/>
              <a:buNone/>
            </a:pPr>
            <a:r>
              <a:rPr lang="en-GB" noProof="0"/>
              <a:t>To insert a picture, click on the icon in the middle.</a:t>
            </a:r>
          </a:p>
        </p:txBody>
      </p:sp>
      <p:sp>
        <p:nvSpPr>
          <p:cNvPr id="42" name="Rechteck 2">
            <a:extLst>
              <a:ext uri="{FF2B5EF4-FFF2-40B4-BE49-F238E27FC236}">
                <a16:creationId xmlns:a16="http://schemas.microsoft.com/office/drawing/2014/main" id="{8039CE65-DD1C-4EC4-B60E-281463168C6D}"/>
              </a:ext>
            </a:extLst>
          </p:cNvPr>
          <p:cNvSpPr/>
          <p:nvPr/>
        </p:nvSpPr>
        <p:spPr>
          <a:xfrm>
            <a:off x="3222000" y="1116000"/>
            <a:ext cx="2700000" cy="1728000"/>
          </a:xfrm>
          <a:prstGeom prst="rect">
            <a:avLst/>
          </a:prstGeom>
          <a:solidFill>
            <a:srgbClr val="F4F4F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rtl="0"/>
            <a:endParaRPr lang="en-GB" sz="1400">
              <a:solidFill>
                <a:schemeClr val="bg1"/>
              </a:solidFill>
            </a:endParaRPr>
          </a:p>
        </p:txBody>
      </p:sp>
      <p:sp>
        <p:nvSpPr>
          <p:cNvPr id="38" name="Content Placeholder 2">
            <a:extLst>
              <a:ext uri="{FF2B5EF4-FFF2-40B4-BE49-F238E27FC236}">
                <a16:creationId xmlns:a16="http://schemas.microsoft.com/office/drawing/2014/main" id="{71259E42-B858-3EDA-BDFA-3E6EE033E782}"/>
              </a:ext>
            </a:extLst>
          </p:cNvPr>
          <p:cNvSpPr>
            <a:spLocks noGrp="1"/>
          </p:cNvSpPr>
          <p:nvPr>
            <p:ph sz="quarter" idx="42" hasCustomPrompt="1"/>
          </p:nvPr>
        </p:nvSpPr>
        <p:spPr>
          <a:xfrm>
            <a:off x="3222000" y="2412000"/>
            <a:ext cx="2700000" cy="432000"/>
          </a:xfrm>
        </p:spPr>
        <p:txBody>
          <a:bodyPr lIns="72000" tIns="0" rIns="0" bIns="0"/>
          <a:lstStyle>
            <a:lvl1pPr rtl="0">
              <a:spcAft>
                <a:spcPts val="0"/>
              </a:spcAft>
              <a:defRPr sz="900"/>
            </a:lvl1pPr>
            <a:lvl2pPr rtl="0">
              <a:spcAft>
                <a:spcPts val="0"/>
              </a:spcAft>
              <a:defRPr sz="900"/>
            </a:lvl2pPr>
            <a:lvl3pPr>
              <a:spcAft>
                <a:spcPts val="0"/>
              </a:spcAft>
              <a:defRPr sz="900"/>
            </a:lvl3pPr>
            <a:lvl4pPr>
              <a:spcAft>
                <a:spcPts val="0"/>
              </a:spcAft>
              <a:defRPr sz="900"/>
            </a:lvl4pPr>
            <a:lvl5pPr>
              <a:spcAft>
                <a:spcPts val="0"/>
              </a:spcAft>
              <a:defRPr sz="900"/>
            </a:lvl5pPr>
          </a:lstStyle>
          <a:p>
            <a:pPr lvl="0"/>
            <a:r>
              <a:rPr lang="en-GB"/>
              <a:t>Text</a:t>
            </a:r>
          </a:p>
          <a:p>
            <a:pPr lvl="1"/>
            <a:endParaRPr lang="en-GB"/>
          </a:p>
        </p:txBody>
      </p:sp>
      <p:sp>
        <p:nvSpPr>
          <p:cNvPr id="52" name="Contact 2">
            <a:extLst>
              <a:ext uri="{FF2B5EF4-FFF2-40B4-BE49-F238E27FC236}">
                <a16:creationId xmlns:a16="http://schemas.microsoft.com/office/drawing/2014/main" id="{CFCA952A-7744-4F85-B307-DBF950B9621D}"/>
              </a:ext>
            </a:extLst>
          </p:cNvPr>
          <p:cNvSpPr>
            <a:spLocks noGrp="1"/>
          </p:cNvSpPr>
          <p:nvPr>
            <p:ph type="body" sz="quarter" idx="27" hasCustomPrompt="1"/>
          </p:nvPr>
        </p:nvSpPr>
        <p:spPr>
          <a:xfrm>
            <a:off x="4302000" y="1548000"/>
            <a:ext cx="1512000" cy="306000"/>
          </a:xfrm>
        </p:spPr>
        <p:txBody>
          <a:bodyPr wrap="none" tIns="0" rIns="0" bIns="0" anchor="t"/>
          <a:lstStyle>
            <a:lvl1pPr marL="0" indent="0" algn="l" rtl="0">
              <a:lnSpc>
                <a:spcPct val="100000"/>
              </a:lnSpc>
              <a:spcBef>
                <a:spcPts val="0"/>
              </a:spcBef>
              <a:spcAft>
                <a:spcPts val="0"/>
              </a:spcAft>
              <a:buFontTx/>
              <a:buNone/>
              <a:defRPr sz="900"/>
            </a:lvl1pPr>
          </a:lstStyle>
          <a:p>
            <a:pPr lvl="0"/>
            <a:r>
              <a:rPr lang="en-GB"/>
              <a:t>+00 11 123 456 789</a:t>
            </a:r>
            <a:br>
              <a:rPr lang="en-GB"/>
            </a:br>
            <a:r>
              <a:rPr lang="en-GB"/>
              <a:t>email@munichre.com</a:t>
            </a:r>
          </a:p>
        </p:txBody>
      </p:sp>
      <p:sp>
        <p:nvSpPr>
          <p:cNvPr id="51" name="Name 2">
            <a:extLst>
              <a:ext uri="{FF2B5EF4-FFF2-40B4-BE49-F238E27FC236}">
                <a16:creationId xmlns:a16="http://schemas.microsoft.com/office/drawing/2014/main" id="{19233580-ED8E-4BA6-9253-BB1D548F80C5}"/>
              </a:ext>
            </a:extLst>
          </p:cNvPr>
          <p:cNvSpPr>
            <a:spLocks noGrp="1"/>
          </p:cNvSpPr>
          <p:nvPr>
            <p:ph type="body" sz="quarter" idx="26" hasCustomPrompt="1"/>
          </p:nvPr>
        </p:nvSpPr>
        <p:spPr>
          <a:xfrm>
            <a:off x="4302000" y="1242000"/>
            <a:ext cx="1512000" cy="162000"/>
          </a:xfrm>
        </p:spPr>
        <p:txBody>
          <a:bodyPr wrap="none" tIns="72000" rIns="36000" bIns="72000" anchor="ctr"/>
          <a:lstStyle>
            <a:lvl1pPr marL="0" indent="0" algn="l" rtl="0">
              <a:lnSpc>
                <a:spcPct val="100000"/>
              </a:lnSpc>
              <a:spcBef>
                <a:spcPts val="0"/>
              </a:spcBef>
              <a:spcAft>
                <a:spcPts val="0"/>
              </a:spcAft>
              <a:buFontTx/>
              <a:buNone/>
              <a:defRPr sz="1400">
                <a:solidFill>
                  <a:schemeClr val="accent1"/>
                </a:solidFill>
              </a:defRPr>
            </a:lvl1pPr>
          </a:lstStyle>
          <a:p>
            <a:pPr lvl="0"/>
            <a:r>
              <a:rPr lang="en-GB"/>
              <a:t>Name</a:t>
            </a:r>
          </a:p>
        </p:txBody>
      </p:sp>
      <p:sp>
        <p:nvSpPr>
          <p:cNvPr id="50" name="Picture Placeholder 2">
            <a:extLst>
              <a:ext uri="{FF2B5EF4-FFF2-40B4-BE49-F238E27FC236}">
                <a16:creationId xmlns:a16="http://schemas.microsoft.com/office/drawing/2014/main" id="{6001510B-4815-4720-B8D1-3A4BD0FD6400}"/>
              </a:ext>
            </a:extLst>
          </p:cNvPr>
          <p:cNvSpPr>
            <a:spLocks noGrp="1"/>
          </p:cNvSpPr>
          <p:nvPr>
            <p:ph type="pic" sz="quarter" idx="25" hasCustomPrompt="1"/>
          </p:nvPr>
        </p:nvSpPr>
        <p:spPr>
          <a:xfrm>
            <a:off x="3294000" y="1188000"/>
            <a:ext cx="900000" cy="1152000"/>
          </a:xfrm>
          <a:solidFill>
            <a:schemeClr val="bg1"/>
          </a:solidFill>
        </p:spPr>
        <p:txBody>
          <a:bodyPr vert="horz" lIns="0" tIns="0" rIns="0" bIns="0" rtlCol="0">
            <a:noAutofit/>
          </a:bodyPr>
          <a:lstStyle>
            <a:lvl1pPr rtl="0">
              <a:defRPr lang="en-GB" sz="900" noProof="0" dirty="0">
                <a:solidFill>
                  <a:schemeClr val="bg1"/>
                </a:solidFill>
              </a:defRPr>
            </a:lvl1pPr>
          </a:lstStyle>
          <a:p>
            <a:pPr marL="0" lvl="0" indent="0" algn="ctr">
              <a:buFontTx/>
              <a:buNone/>
            </a:pPr>
            <a:r>
              <a:rPr lang="en-GB" noProof="0"/>
              <a:t>To insert a picture, click on the icon in the middle.</a:t>
            </a:r>
          </a:p>
        </p:txBody>
      </p:sp>
      <p:sp>
        <p:nvSpPr>
          <p:cNvPr id="41" name="Rechteck 1">
            <a:extLst>
              <a:ext uri="{FF2B5EF4-FFF2-40B4-BE49-F238E27FC236}">
                <a16:creationId xmlns:a16="http://schemas.microsoft.com/office/drawing/2014/main" id="{F15FF932-8D41-49B6-9245-D90D9BEF474E}"/>
              </a:ext>
            </a:extLst>
          </p:cNvPr>
          <p:cNvSpPr/>
          <p:nvPr/>
        </p:nvSpPr>
        <p:spPr>
          <a:xfrm>
            <a:off x="252000" y="1116000"/>
            <a:ext cx="2700000" cy="1728000"/>
          </a:xfrm>
          <a:prstGeom prst="rect">
            <a:avLst/>
          </a:prstGeom>
          <a:solidFill>
            <a:srgbClr val="F4F4F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rtl="0"/>
            <a:endParaRPr lang="en-GB" sz="1400">
              <a:solidFill>
                <a:schemeClr val="bg1"/>
              </a:solidFill>
            </a:endParaRPr>
          </a:p>
        </p:txBody>
      </p:sp>
      <p:sp>
        <p:nvSpPr>
          <p:cNvPr id="5" name="Content Placeholder 1"/>
          <p:cNvSpPr>
            <a:spLocks noGrp="1"/>
          </p:cNvSpPr>
          <p:nvPr>
            <p:ph sz="quarter" idx="13" hasCustomPrompt="1"/>
          </p:nvPr>
        </p:nvSpPr>
        <p:spPr>
          <a:xfrm>
            <a:off x="252000" y="2412000"/>
            <a:ext cx="2700000" cy="432000"/>
          </a:xfrm>
        </p:spPr>
        <p:txBody>
          <a:bodyPr lIns="72000" tIns="0" rIns="0" bIns="0"/>
          <a:lstStyle>
            <a:lvl1pPr rtl="0">
              <a:spcAft>
                <a:spcPts val="0"/>
              </a:spcAft>
              <a:defRPr sz="900"/>
            </a:lvl1pPr>
            <a:lvl2pPr rtl="0">
              <a:spcAft>
                <a:spcPts val="0"/>
              </a:spcAft>
              <a:defRPr sz="900"/>
            </a:lvl2pPr>
            <a:lvl3pPr>
              <a:spcAft>
                <a:spcPts val="0"/>
              </a:spcAft>
              <a:defRPr sz="900"/>
            </a:lvl3pPr>
            <a:lvl4pPr>
              <a:spcAft>
                <a:spcPts val="0"/>
              </a:spcAft>
              <a:defRPr sz="900"/>
            </a:lvl4pPr>
            <a:lvl5pPr>
              <a:spcAft>
                <a:spcPts val="0"/>
              </a:spcAft>
              <a:defRPr sz="900"/>
            </a:lvl5pPr>
          </a:lstStyle>
          <a:p>
            <a:pPr lvl="0"/>
            <a:r>
              <a:rPr lang="en-GB"/>
              <a:t>Text</a:t>
            </a:r>
          </a:p>
          <a:p>
            <a:pPr lvl="1"/>
            <a:endParaRPr lang="en-GB"/>
          </a:p>
        </p:txBody>
      </p:sp>
      <p:sp>
        <p:nvSpPr>
          <p:cNvPr id="49" name="Contact 1">
            <a:extLst>
              <a:ext uri="{FF2B5EF4-FFF2-40B4-BE49-F238E27FC236}">
                <a16:creationId xmlns:a16="http://schemas.microsoft.com/office/drawing/2014/main" id="{D81604A1-1EFD-4349-A1ED-EC7772B36053}"/>
              </a:ext>
            </a:extLst>
          </p:cNvPr>
          <p:cNvSpPr>
            <a:spLocks noGrp="1"/>
          </p:cNvSpPr>
          <p:nvPr>
            <p:ph type="body" sz="quarter" idx="24" hasCustomPrompt="1"/>
          </p:nvPr>
        </p:nvSpPr>
        <p:spPr>
          <a:xfrm>
            <a:off x="1332000" y="1548000"/>
            <a:ext cx="1512000" cy="306000"/>
          </a:xfrm>
        </p:spPr>
        <p:txBody>
          <a:bodyPr wrap="none" tIns="0" rIns="0" bIns="0" anchor="t"/>
          <a:lstStyle>
            <a:lvl1pPr marL="0" indent="0" algn="l" rtl="0">
              <a:lnSpc>
                <a:spcPct val="100000"/>
              </a:lnSpc>
              <a:spcBef>
                <a:spcPts val="0"/>
              </a:spcBef>
              <a:spcAft>
                <a:spcPts val="0"/>
              </a:spcAft>
              <a:buFontTx/>
              <a:buNone/>
              <a:defRPr sz="900"/>
            </a:lvl1pPr>
          </a:lstStyle>
          <a:p>
            <a:pPr lvl="0"/>
            <a:r>
              <a:rPr lang="en-GB"/>
              <a:t>+00 11 123 456 789</a:t>
            </a:r>
            <a:br>
              <a:rPr lang="en-GB"/>
            </a:br>
            <a:r>
              <a:rPr lang="en-GB"/>
              <a:t>email@munichre.com</a:t>
            </a:r>
          </a:p>
        </p:txBody>
      </p:sp>
      <p:sp>
        <p:nvSpPr>
          <p:cNvPr id="48" name="Name 1">
            <a:extLst>
              <a:ext uri="{FF2B5EF4-FFF2-40B4-BE49-F238E27FC236}">
                <a16:creationId xmlns:a16="http://schemas.microsoft.com/office/drawing/2014/main" id="{930FE81A-9B49-4EEE-8A3E-30B5B3AA2B61}"/>
              </a:ext>
            </a:extLst>
          </p:cNvPr>
          <p:cNvSpPr>
            <a:spLocks noGrp="1"/>
          </p:cNvSpPr>
          <p:nvPr>
            <p:ph type="body" sz="quarter" idx="23" hasCustomPrompt="1"/>
          </p:nvPr>
        </p:nvSpPr>
        <p:spPr>
          <a:xfrm>
            <a:off x="1332000" y="1242000"/>
            <a:ext cx="1512000" cy="162000"/>
          </a:xfrm>
        </p:spPr>
        <p:txBody>
          <a:bodyPr wrap="none" tIns="72000" rIns="36000" bIns="72000" anchor="ctr"/>
          <a:lstStyle>
            <a:lvl1pPr marL="0" indent="0" algn="l" rtl="0">
              <a:lnSpc>
                <a:spcPct val="100000"/>
              </a:lnSpc>
              <a:spcBef>
                <a:spcPts val="0"/>
              </a:spcBef>
              <a:spcAft>
                <a:spcPts val="0"/>
              </a:spcAft>
              <a:buFontTx/>
              <a:buNone/>
              <a:defRPr sz="1400">
                <a:solidFill>
                  <a:schemeClr val="accent1"/>
                </a:solidFill>
              </a:defRPr>
            </a:lvl1pPr>
          </a:lstStyle>
          <a:p>
            <a:pPr lvl="0"/>
            <a:r>
              <a:rPr lang="en-GB"/>
              <a:t>Name</a:t>
            </a:r>
          </a:p>
        </p:txBody>
      </p:sp>
      <p:sp>
        <p:nvSpPr>
          <p:cNvPr id="47" name="Picture Placeholder 1">
            <a:extLst>
              <a:ext uri="{FF2B5EF4-FFF2-40B4-BE49-F238E27FC236}">
                <a16:creationId xmlns:a16="http://schemas.microsoft.com/office/drawing/2014/main" id="{A59E4862-C7D2-4C67-ABA7-5DF9B50A36BB}"/>
              </a:ext>
            </a:extLst>
          </p:cNvPr>
          <p:cNvSpPr>
            <a:spLocks noGrp="1" noChangeAspect="1"/>
          </p:cNvSpPr>
          <p:nvPr>
            <p:ph type="pic" sz="quarter" idx="17" hasCustomPrompt="1"/>
          </p:nvPr>
        </p:nvSpPr>
        <p:spPr>
          <a:xfrm>
            <a:off x="324000" y="1188000"/>
            <a:ext cx="900000" cy="1152000"/>
          </a:xfrm>
          <a:solidFill>
            <a:schemeClr val="bg1"/>
          </a:solidFill>
        </p:spPr>
        <p:txBody>
          <a:bodyPr>
            <a:noAutofit/>
          </a:bodyPr>
          <a:lstStyle>
            <a:lvl1pPr marL="0" indent="0" algn="ctr" rtl="0">
              <a:buFontTx/>
              <a:buNone/>
              <a:defRPr sz="900">
                <a:solidFill>
                  <a:schemeClr val="bg1"/>
                </a:solidFill>
              </a:defRPr>
            </a:lvl1pPr>
          </a:lstStyle>
          <a:p>
            <a:r>
              <a:rPr lang="en-GB" noProof="0"/>
              <a:t>To insert a picture, click on the icon in the middle.</a:t>
            </a:r>
          </a:p>
        </p:txBody>
      </p:sp>
      <p:sp>
        <p:nvSpPr>
          <p:cNvPr id="14"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3" name="Date Placeholder 1"/>
          <p:cNvSpPr>
            <a:spLocks noGrp="1"/>
          </p:cNvSpPr>
          <p:nvPr>
            <p:ph type="dt" sz="half" idx="10"/>
          </p:nvPr>
        </p:nvSpPr>
        <p:spPr/>
        <p:txBody>
          <a:bodyPr/>
          <a:lstStyle>
            <a:lvl1pPr rtl="0">
              <a:defRPr/>
            </a:lvl1pPr>
          </a:lstStyle>
          <a:p>
            <a:r>
              <a:rPr lang="en-US"/>
              <a:t>26 May 2026</a:t>
            </a:r>
            <a:endParaRPr lang="en-GB"/>
          </a:p>
        </p:txBody>
      </p:sp>
      <p:sp>
        <p:nvSpPr>
          <p:cNvPr id="15"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el 1"/>
          <p:cNvSpPr>
            <a:spLocks noGrp="1"/>
          </p:cNvSpPr>
          <p:nvPr>
            <p:ph type="title" hasCustomPrompt="1"/>
          </p:nvPr>
        </p:nvSpPr>
        <p:spPr/>
        <p:txBody>
          <a:bodyPr vert="horz"/>
          <a:lstStyle>
            <a:lvl1pPr rtl="0">
              <a:defRPr/>
            </a:lvl1pPr>
          </a:lstStyle>
          <a:p>
            <a:r>
              <a:rPr lang="en-GB"/>
              <a:t>Title 20 pt, (Contact)</a:t>
            </a:r>
          </a:p>
        </p:txBody>
      </p:sp>
      <p:sp>
        <p:nvSpPr>
          <p:cNvPr id="3" name="Graphic 9">
            <a:extLst>
              <a:ext uri="{FF2B5EF4-FFF2-40B4-BE49-F238E27FC236}">
                <a16:creationId xmlns:a16="http://schemas.microsoft.com/office/drawing/2014/main" id="{5A93846C-91FB-0B5B-0E50-D32767D64293}"/>
              </a:ext>
            </a:extLst>
          </p:cNvPr>
          <p:cNvSpPr/>
          <p:nvPr userDrawn="1"/>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pPr rtl="0"/>
            <a:endParaRPr lang="en-US"/>
          </a:p>
        </p:txBody>
      </p:sp>
      <p:cxnSp>
        <p:nvCxnSpPr>
          <p:cNvPr id="6" name="Straight Connector 5">
            <a:extLst>
              <a:ext uri="{FF2B5EF4-FFF2-40B4-BE49-F238E27FC236}">
                <a16:creationId xmlns:a16="http://schemas.microsoft.com/office/drawing/2014/main" id="{038ADCD9-C26A-BB85-A71C-B0B2B70ED9FA}"/>
              </a:ext>
            </a:extLst>
          </p:cNvPr>
          <p:cNvCxnSpPr>
            <a:cxnSpLocks/>
          </p:cNvCxnSpPr>
          <p:nvPr userDrawn="1"/>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74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FBAE40"/>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FBAE40"/>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FBAE40"/>
          </p15:clr>
        </p15:guide>
        <p15:guide id="29" orient="horz" pos="1973">
          <p15:clr>
            <a:srgbClr val="FBAE40"/>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6" pos="2030">
          <p15:clr>
            <a:srgbClr val="FBAE40"/>
          </p15:clr>
        </p15:guide>
        <p15:guide id="37" pos="373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print Munich">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615110-1BC4-44D8-DA15-522C0D128927}"/>
              </a:ext>
            </a:extLst>
          </p:cNvPr>
          <p:cNvGraphicFramePr>
            <a:graphicFrameLocks noChangeAspect="1"/>
          </p:cNvGraphicFramePr>
          <p:nvPr userDrawn="1">
            <p:custDataLst>
              <p:tags r:id="rId1"/>
            </p:custDataLst>
            <p:extLst>
              <p:ext uri="{D42A27DB-BD31-4B8C-83A1-F6EECF244321}">
                <p14:modId xmlns:p14="http://schemas.microsoft.com/office/powerpoint/2010/main" val="17586926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2" name="think-cell data - do not delete" hidden="1">
                        <a:extLst>
                          <a:ext uri="{FF2B5EF4-FFF2-40B4-BE49-F238E27FC236}">
                            <a16:creationId xmlns:a16="http://schemas.microsoft.com/office/drawing/2014/main" id="{CA615110-1BC4-44D8-DA15-522C0D12892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Date Placeholder 1"/>
          <p:cNvSpPr>
            <a:spLocks noGrp="1"/>
          </p:cNvSpPr>
          <p:nvPr>
            <p:ph type="dt" sz="half" idx="10"/>
          </p:nvPr>
        </p:nvSpPr>
        <p:spPr/>
        <p:txBody>
          <a:bodyPr/>
          <a:lstStyle>
            <a:lvl1pPr rtl="0">
              <a:defRPr/>
            </a:lvl1pPr>
          </a:lstStyle>
          <a:p>
            <a:r>
              <a:rPr lang="en-US"/>
              <a:t>26 May 2026</a:t>
            </a:r>
            <a:endParaRPr lang="en-GB"/>
          </a:p>
        </p:txBody>
      </p:sp>
      <p:sp>
        <p:nvSpPr>
          <p:cNvPr id="11"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2"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13" name="Text Box 1"/>
          <p:cNvSpPr txBox="1">
            <a:spLocks/>
          </p:cNvSpPr>
          <p:nvPr/>
        </p:nvSpPr>
        <p:spPr>
          <a:xfrm>
            <a:off x="252000" y="252000"/>
            <a:ext cx="6750000" cy="576000"/>
          </a:xfrm>
          <a:prstGeom prst="rect">
            <a:avLst/>
          </a:prstGeom>
          <a:noFill/>
          <a:effectLst/>
        </p:spPr>
        <p:txBody>
          <a:bodyPr wrap="none" lIns="0" tIns="0" rIns="0" bIns="0" rtlCol="0">
            <a:noAutofit/>
          </a:bodyPr>
          <a:lstStyle/>
          <a:p>
            <a:pPr algn="l" defTabSz="685800" rtl="0" eaLnBrk="1" latinLnBrk="0" hangingPunct="1">
              <a:spcBef>
                <a:spcPct val="0"/>
              </a:spcBef>
              <a:buNone/>
            </a:pPr>
            <a:r>
              <a:rPr lang="en-GB" sz="2000" kern="1200" noProof="0">
                <a:solidFill>
                  <a:schemeClr val="accent1"/>
                </a:solidFill>
              </a:rPr>
              <a:t>Imprint</a:t>
            </a:r>
          </a:p>
        </p:txBody>
      </p:sp>
      <p:sp>
        <p:nvSpPr>
          <p:cNvPr id="8" name="Text Box 3"/>
          <p:cNvSpPr txBox="1">
            <a:spLocks/>
          </p:cNvSpPr>
          <p:nvPr/>
        </p:nvSpPr>
        <p:spPr>
          <a:xfrm>
            <a:off x="252000" y="1404000"/>
            <a:ext cx="8640000" cy="1296000"/>
          </a:xfrm>
        </p:spPr>
        <p:txBody>
          <a:bodyPr lIns="0" tIns="0" rIns="0" bIns="0"/>
          <a:lstStyle>
            <a:lvl1pPr marL="0" indent="0">
              <a:lnSpc>
                <a:spcPct val="100000"/>
              </a:lnSpc>
              <a:spcBef>
                <a:spcPts val="0"/>
              </a:spcBef>
              <a:spcAft>
                <a:spcPts val="0"/>
              </a:spcAft>
              <a:buClrTx/>
              <a:buSzTx/>
              <a:buNone/>
              <a:tabLst/>
              <a:defRPr/>
            </a:lvl1pPr>
          </a:lstStyle>
          <a:p>
            <a:pPr marL="0" marR="0" lvl="0" indent="0" algn="l" rtl="0">
              <a:lnSpc>
                <a:spcPct val="100000"/>
              </a:lnSpc>
              <a:spcBef>
                <a:spcPts val="0"/>
              </a:spcBef>
              <a:spcAft>
                <a:spcPts val="0"/>
              </a:spcAft>
              <a:buClrTx/>
              <a:buSzTx/>
              <a:buFont typeface="Wingdings" pitchFamily="2" charset="2"/>
              <a:buNone/>
              <a:tabLst/>
              <a:defRPr/>
            </a:pPr>
            <a:r>
              <a:rPr kumimoji="0" lang="en-GB" sz="1400" b="0" i="0" u="none" strike="noStrike" kern="1200" cap="none" spc="0" normalizeH="0" baseline="0" noProof="0">
                <a:solidFill>
                  <a:schemeClr val="tx2"/>
                </a:solidFill>
              </a:rPr>
              <a:t>Münchener Rückversicherungs-Gesellschaft</a:t>
            </a:r>
            <a:br>
              <a:rPr kumimoji="0" lang="en-GB" sz="1400" b="0" i="0" u="none" strike="noStrike" kern="1200" cap="none" spc="0" normalizeH="0" baseline="0" noProof="0">
                <a:solidFill>
                  <a:schemeClr val="tx2"/>
                </a:solidFill>
              </a:rPr>
            </a:br>
            <a:r>
              <a:rPr kumimoji="0" lang="en-GB" sz="1400" b="0" i="0" u="none" strike="noStrike" kern="1200" cap="none" spc="0" normalizeH="0" baseline="0" noProof="0">
                <a:ln>
                  <a:noFill/>
                </a:ln>
                <a:solidFill>
                  <a:schemeClr val="tx2"/>
                </a:solidFill>
                <a:effectLst/>
                <a:uLnTx/>
                <a:uFillTx/>
              </a:rPr>
              <a:t>Aktiengesellschaft in München</a:t>
            </a:r>
            <a:br>
              <a:rPr kumimoji="0" lang="en-GB" sz="1400" b="0" i="0" u="none" strike="noStrike" kern="1200" cap="none" spc="0" normalizeH="0" baseline="0" noProof="0">
                <a:solidFill>
                  <a:schemeClr val="tx2"/>
                </a:solidFill>
              </a:rPr>
            </a:br>
            <a:r>
              <a:rPr kumimoji="0" lang="en-GB" sz="1400" b="0" i="0" u="none" strike="noStrike" kern="1200" cap="none" spc="0" normalizeH="0" baseline="0" noProof="0">
                <a:solidFill>
                  <a:schemeClr val="tx2"/>
                </a:solidFill>
              </a:rPr>
              <a:t>Königinstr. 107</a:t>
            </a:r>
            <a:br>
              <a:rPr kumimoji="0" lang="en-GB" sz="1400" b="0" i="0" u="none" strike="noStrike" kern="1200" cap="none" spc="0" normalizeH="0" baseline="0" noProof="0">
                <a:ln>
                  <a:noFill/>
                </a:ln>
                <a:solidFill>
                  <a:schemeClr val="tx2"/>
                </a:solidFill>
                <a:effectLst/>
                <a:uLnTx/>
                <a:uFillTx/>
              </a:rPr>
            </a:br>
            <a:r>
              <a:rPr kumimoji="0" lang="en-GB" sz="1400" b="0" i="0" u="none" strike="noStrike" kern="1200" cap="none" spc="0" normalizeH="0" baseline="0" noProof="0">
                <a:solidFill>
                  <a:schemeClr val="tx2"/>
                </a:solidFill>
              </a:rPr>
              <a:t>80802 München</a:t>
            </a:r>
            <a:br>
              <a:rPr kumimoji="0" lang="en-GB" sz="1400" b="0" i="0" u="none" strike="noStrike" kern="1200" cap="none" spc="0" normalizeH="0" baseline="0" noProof="0">
                <a:ln>
                  <a:noFill/>
                </a:ln>
                <a:solidFill>
                  <a:schemeClr val="tx2"/>
                </a:solidFill>
                <a:effectLst/>
                <a:uLnTx/>
                <a:uFillTx/>
              </a:rPr>
            </a:br>
            <a:r>
              <a:rPr kumimoji="0" lang="en-GB" sz="1400" b="0" i="0" u="none" strike="noStrike" kern="1200" cap="none" spc="0" normalizeH="0" baseline="0" noProof="0">
                <a:solidFill>
                  <a:schemeClr val="tx2"/>
                </a:solidFill>
              </a:rPr>
              <a:t>Germany</a:t>
            </a:r>
          </a:p>
        </p:txBody>
      </p:sp>
      <p:grpSp>
        <p:nvGrpSpPr>
          <p:cNvPr id="19" name="Group 1"/>
          <p:cNvGrpSpPr/>
          <p:nvPr/>
        </p:nvGrpSpPr>
        <p:grpSpPr>
          <a:xfrm>
            <a:off x="252000" y="2843213"/>
            <a:ext cx="8632273" cy="481984"/>
            <a:chOff x="338038" y="2862001"/>
            <a:chExt cx="8501072" cy="482184"/>
          </a:xfrm>
        </p:grpSpPr>
        <p:sp>
          <p:nvSpPr>
            <p:cNvPr id="20" name="Date"/>
            <p:cNvSpPr txBox="1">
              <a:spLocks/>
            </p:cNvSpPr>
            <p:nvPr/>
          </p:nvSpPr>
          <p:spPr>
            <a:xfrm>
              <a:off x="338038" y="2862001"/>
              <a:ext cx="1491972" cy="482183"/>
            </a:xfrm>
            <a:prstGeom prst="rect">
              <a:avLst/>
            </a:prstGeom>
            <a:noFill/>
          </p:spPr>
          <p:txBody>
            <a:bodyPr vert="horz" lIns="0" tIns="0" rIns="36000" bIns="0" rtlCol="0" anchor="ctr">
              <a:noAutofit/>
            </a:bodyPr>
            <a:lstStyle/>
            <a:p>
              <a:pPr algn="l" rtl="0">
                <a:spcBef>
                  <a:spcPts val="400"/>
                </a:spcBef>
              </a:pPr>
              <a:r>
                <a:rPr lang="en-GB" altLang="zh-CN" sz="1400" i="0" spc="0" baseline="0">
                  <a:solidFill>
                    <a:schemeClr val="tx2"/>
                  </a:solidFill>
                </a:rPr>
                <a:t>© </a:t>
              </a:r>
              <a:fld id="{A3C02936-56EB-4811-9318-C73FF2F154D5}" type="datetimeyyyy">
                <a:rPr lang="en-GB" altLang="en-GB" sz="1400" i="0" spc="0" baseline="0" smtClean="0">
                  <a:solidFill>
                    <a:schemeClr val="tx2"/>
                  </a:solidFill>
                </a:rPr>
                <a:pPr algn="l" rtl="0">
                  <a:spcBef>
                    <a:spcPts val="400"/>
                  </a:spcBef>
                </a:pPr>
                <a:t>2026</a:t>
              </a:fld>
              <a:endParaRPr kumimoji="0" lang="en-GB" sz="1400" b="0" i="0" u="none" strike="noStrike" kern="1200" cap="none" spc="0" normalizeH="0" baseline="0" noProof="0">
                <a:solidFill>
                  <a:schemeClr val="tx2"/>
                </a:solidFill>
              </a:endParaRPr>
            </a:p>
            <a:p>
              <a:pPr algn="l" rtl="0">
                <a:spcBef>
                  <a:spcPts val="400"/>
                </a:spcBef>
              </a:pPr>
              <a:r>
                <a:rPr lang="en-GB" altLang="zh-CN" sz="1400" i="0" spc="0" baseline="0">
                  <a:solidFill>
                    <a:schemeClr val="tx2"/>
                  </a:solidFill>
                </a:rPr>
                <a:t>© </a:t>
              </a:r>
              <a:fld id="{19F4CD60-3F6E-4CD4-AF04-3B713259ED7A}" type="datetimeyyyy">
                <a:rPr lang="en-GB" altLang="zh-CN" sz="1400" i="0" spc="0" baseline="0" smtClean="0">
                  <a:solidFill>
                    <a:schemeClr val="tx2"/>
                  </a:solidFill>
                </a:rPr>
                <a:pPr algn="l" rtl="0">
                  <a:spcBef>
                    <a:spcPts val="400"/>
                  </a:spcBef>
                </a:pPr>
                <a:t>2026</a:t>
              </a:fld>
              <a:endParaRPr lang="en-GB" sz="1400" spc="0" baseline="0">
                <a:solidFill>
                  <a:schemeClr val="tx2"/>
                </a:solidFill>
              </a:endParaRPr>
            </a:p>
          </p:txBody>
        </p:sp>
        <p:sp>
          <p:nvSpPr>
            <p:cNvPr id="21" name="Text Box 4"/>
            <p:cNvSpPr txBox="1"/>
            <p:nvPr/>
          </p:nvSpPr>
          <p:spPr>
            <a:xfrm>
              <a:off x="911017" y="2862002"/>
              <a:ext cx="7928093" cy="482183"/>
            </a:xfrm>
            <a:prstGeom prst="rect">
              <a:avLst/>
            </a:prstGeom>
            <a:effectLst/>
          </p:spPr>
          <p:txBody>
            <a:bodyPr wrap="square" lIns="0" tIns="0" rIns="0" bIns="0" rtlCol="0">
              <a:spAutoFit/>
            </a:bodyPr>
            <a:lstStyle/>
            <a:p>
              <a:pPr algn="l" rtl="0">
                <a:spcBef>
                  <a:spcPts val="400"/>
                </a:spcBef>
              </a:pPr>
              <a:r>
                <a:rPr kumimoji="0" lang="en-GB" sz="1400" b="0" i="0" u="none" strike="noStrike" kern="1200" cap="none" spc="0" normalizeH="0" baseline="0" noProof="0">
                  <a:solidFill>
                    <a:schemeClr val="tx2"/>
                  </a:solidFill>
                </a:rPr>
                <a:t> Münchener Rückversicherungs-Gesellschaft</a:t>
              </a:r>
            </a:p>
            <a:p>
              <a:pPr marL="0" marR="0" lvl="0" indent="0" algn="l" defTabSz="6858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a:solidFill>
                    <a:schemeClr val="tx2"/>
                  </a:solidFill>
                </a:rPr>
                <a:t> Munich Reinsurance Company</a:t>
              </a:r>
            </a:p>
          </p:txBody>
        </p:sp>
      </p:grpSp>
    </p:spTree>
    <p:extLst>
      <p:ext uri="{BB962C8B-B14F-4D97-AF65-F5344CB8AC3E}">
        <p14:creationId xmlns:p14="http://schemas.microsoft.com/office/powerpoint/2010/main" val="24759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Imprin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C95A9D3-6031-66C8-558A-C288DAA0744D}"/>
              </a:ext>
            </a:extLst>
          </p:cNvPr>
          <p:cNvGraphicFramePr>
            <a:graphicFrameLocks noChangeAspect="1"/>
          </p:cNvGraphicFramePr>
          <p:nvPr userDrawn="1">
            <p:custDataLst>
              <p:tags r:id="rId1"/>
            </p:custDataLst>
            <p:extLst>
              <p:ext uri="{D42A27DB-BD31-4B8C-83A1-F6EECF244321}">
                <p14:modId xmlns:p14="http://schemas.microsoft.com/office/powerpoint/2010/main" val="40238409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2" name="think-cell data - do not delete" hidden="1">
                        <a:extLst>
                          <a:ext uri="{FF2B5EF4-FFF2-40B4-BE49-F238E27FC236}">
                            <a16:creationId xmlns:a16="http://schemas.microsoft.com/office/drawing/2014/main" id="{EC95A9D3-6031-66C8-558A-C288DAA074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Date Placeholder 1"/>
          <p:cNvSpPr>
            <a:spLocks noGrp="1"/>
          </p:cNvSpPr>
          <p:nvPr>
            <p:ph type="dt" sz="half" idx="10"/>
          </p:nvPr>
        </p:nvSpPr>
        <p:spPr/>
        <p:txBody>
          <a:bodyPr/>
          <a:lstStyle>
            <a:lvl1pPr rtl="0">
              <a:defRPr/>
            </a:lvl1pPr>
          </a:lstStyle>
          <a:p>
            <a:r>
              <a:rPr lang="en-US"/>
              <a:t>26 May 2026</a:t>
            </a:r>
            <a:endParaRPr lang="en-GB"/>
          </a:p>
        </p:txBody>
      </p:sp>
      <p:sp>
        <p:nvSpPr>
          <p:cNvPr id="11"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2"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13" name="Text Box Title 1"/>
          <p:cNvSpPr txBox="1">
            <a:spLocks/>
          </p:cNvSpPr>
          <p:nvPr/>
        </p:nvSpPr>
        <p:spPr>
          <a:xfrm>
            <a:off x="252000" y="252000"/>
            <a:ext cx="6750000" cy="576675"/>
          </a:xfrm>
          <a:prstGeom prst="rect">
            <a:avLst/>
          </a:prstGeom>
          <a:noFill/>
          <a:effectLst/>
        </p:spPr>
        <p:txBody>
          <a:bodyPr wrap="none" lIns="0" tIns="0" rIns="0" bIns="0" rtlCol="0"/>
          <a:lstStyle/>
          <a:p>
            <a:pPr algn="l" defTabSz="685800" rtl="0" eaLnBrk="1" latinLnBrk="0" hangingPunct="1">
              <a:spcBef>
                <a:spcPct val="0"/>
              </a:spcBef>
              <a:buNone/>
            </a:pPr>
            <a:r>
              <a:rPr lang="en-GB" sz="2000" kern="1200" noProof="0">
                <a:solidFill>
                  <a:schemeClr val="accent1"/>
                </a:solidFill>
              </a:rPr>
              <a:t>Imprint</a:t>
            </a:r>
          </a:p>
        </p:txBody>
      </p:sp>
      <p:sp>
        <p:nvSpPr>
          <p:cNvPr id="8" name="Text Placeholder 2"/>
          <p:cNvSpPr>
            <a:spLocks noGrp="1"/>
          </p:cNvSpPr>
          <p:nvPr>
            <p:ph type="body" sz="quarter" idx="14" hasCustomPrompt="1"/>
          </p:nvPr>
        </p:nvSpPr>
        <p:spPr>
          <a:xfrm>
            <a:off x="252000" y="1404000"/>
            <a:ext cx="8640000" cy="1296000"/>
          </a:xfrm>
        </p:spPr>
        <p:txBody>
          <a:bodyPr/>
          <a:lstStyle>
            <a:lvl1pPr marL="0" indent="0" rtl="0">
              <a:lnSpc>
                <a:spcPct val="100000"/>
              </a:lnSpc>
              <a:spcBef>
                <a:spcPts val="0"/>
              </a:spcBef>
              <a:spcAft>
                <a:spcPts val="0"/>
              </a:spcAft>
              <a:buClrTx/>
              <a:buSzTx/>
              <a:buFontTx/>
              <a:buNone/>
              <a:tabLst/>
              <a:defRPr/>
            </a:lvl1pPr>
          </a:lstStyle>
          <a:p>
            <a:pPr lvl="0"/>
            <a:r>
              <a:rPr lang="en-GB" noProof="0"/>
              <a:t>Please insert your legal entity here</a:t>
            </a:r>
          </a:p>
          <a:p>
            <a:endParaRPr lang="en-GB"/>
          </a:p>
        </p:txBody>
      </p:sp>
      <p:sp>
        <p:nvSpPr>
          <p:cNvPr id="20" name="Date"/>
          <p:cNvSpPr txBox="1">
            <a:spLocks/>
          </p:cNvSpPr>
          <p:nvPr/>
        </p:nvSpPr>
        <p:spPr>
          <a:xfrm>
            <a:off x="252039" y="2844000"/>
            <a:ext cx="1516367" cy="481983"/>
          </a:xfrm>
          <a:prstGeom prst="rect">
            <a:avLst/>
          </a:prstGeom>
          <a:noFill/>
        </p:spPr>
        <p:txBody>
          <a:bodyPr vert="horz" lIns="0" tIns="0" rIns="36000" bIns="0" rtlCol="0" anchor="ctr">
            <a:noAutofit/>
          </a:bodyPr>
          <a:lstStyle/>
          <a:p>
            <a:pPr algn="l" rtl="0">
              <a:spcBef>
                <a:spcPts val="400"/>
              </a:spcBef>
            </a:pPr>
            <a:r>
              <a:rPr lang="en-GB" altLang="zh-CN" sz="1400" i="0" spc="0" baseline="0">
                <a:solidFill>
                  <a:schemeClr val="tx2"/>
                </a:solidFill>
              </a:rPr>
              <a:t>© </a:t>
            </a:r>
            <a:fld id="{14D338FD-C43E-499C-81A9-A4CE75F809AC}" type="datetimeyyyy">
              <a:rPr lang="en-GB" altLang="zh-CN" sz="1400" i="0" spc="0" baseline="0" smtClean="0">
                <a:solidFill>
                  <a:schemeClr val="tx2"/>
                </a:solidFill>
              </a:rPr>
              <a:pPr algn="l" rtl="0">
                <a:spcBef>
                  <a:spcPts val="400"/>
                </a:spcBef>
              </a:pPr>
              <a:t>2026</a:t>
            </a:fld>
            <a:endParaRPr lang="en-GB" altLang="zh-CN" sz="1400" i="0" spc="0" baseline="0">
              <a:solidFill>
                <a:schemeClr val="tx2"/>
              </a:solidFill>
            </a:endParaRPr>
          </a:p>
          <a:p>
            <a:pPr algn="l" rtl="0">
              <a:spcBef>
                <a:spcPts val="400"/>
              </a:spcBef>
            </a:pPr>
            <a:r>
              <a:rPr lang="en-GB" altLang="zh-CN" sz="1400" i="0" spc="0" baseline="0">
                <a:solidFill>
                  <a:schemeClr val="tx2"/>
                </a:solidFill>
              </a:rPr>
              <a:t>© </a:t>
            </a:r>
            <a:fld id="{FA804410-6E04-4085-9F82-931EB239A6DF}" type="datetimeyyyy">
              <a:rPr lang="en-GB" altLang="zh-CN" sz="1400" i="0" spc="0" baseline="0" smtClean="0">
                <a:solidFill>
                  <a:schemeClr val="tx2"/>
                </a:solidFill>
              </a:rPr>
              <a:pPr algn="l" rtl="0">
                <a:spcBef>
                  <a:spcPts val="400"/>
                </a:spcBef>
              </a:pPr>
              <a:t>2026</a:t>
            </a:fld>
            <a:endParaRPr lang="en-GB" sz="1400" spc="0" baseline="0">
              <a:solidFill>
                <a:schemeClr val="tx2"/>
              </a:solidFill>
            </a:endParaRPr>
          </a:p>
        </p:txBody>
      </p:sp>
      <p:sp>
        <p:nvSpPr>
          <p:cNvPr id="21" name="Text Box 2"/>
          <p:cNvSpPr txBox="1"/>
          <p:nvPr/>
        </p:nvSpPr>
        <p:spPr>
          <a:xfrm>
            <a:off x="834386" y="2844002"/>
            <a:ext cx="8367602" cy="481983"/>
          </a:xfrm>
          <a:prstGeom prst="rect">
            <a:avLst/>
          </a:prstGeom>
          <a:effectLst/>
        </p:spPr>
        <p:txBody>
          <a:bodyPr wrap="square" lIns="0" tIns="0" rIns="0" bIns="0" rtlCol="0">
            <a:spAutoFit/>
          </a:bodyPr>
          <a:lstStyle/>
          <a:p>
            <a:pPr algn="l" rtl="0">
              <a:spcBef>
                <a:spcPts val="400"/>
              </a:spcBef>
            </a:pPr>
            <a:r>
              <a:rPr kumimoji="0" lang="en-GB" sz="1400" b="0" i="0" u="none" strike="noStrike" kern="1200" cap="none" spc="0" normalizeH="0" baseline="0" noProof="0">
                <a:solidFill>
                  <a:schemeClr val="tx2"/>
                </a:solidFill>
              </a:rPr>
              <a:t> Münchener Rückversicherungs-Gesellschaft</a:t>
            </a:r>
          </a:p>
          <a:p>
            <a:pPr marL="0" marR="0" lvl="0" indent="0" algn="l" defTabSz="685800" rtl="0" eaLnBrk="1" fontAlgn="auto" latinLnBrk="0" hangingPunct="1">
              <a:lnSpc>
                <a:spcPct val="100000"/>
              </a:lnSpc>
              <a:spcBef>
                <a:spcPts val="400"/>
              </a:spcBef>
              <a:spcAft>
                <a:spcPts val="0"/>
              </a:spcAft>
              <a:buClrTx/>
              <a:buSzTx/>
              <a:buFontTx/>
              <a:buNone/>
              <a:tabLst/>
              <a:defRPr/>
            </a:pPr>
            <a:r>
              <a:rPr kumimoji="0" lang="en-GB" sz="1400" b="0" i="0" u="none" strike="noStrike" kern="1200" cap="none" spc="0" normalizeH="0" baseline="0" noProof="0">
                <a:solidFill>
                  <a:schemeClr val="tx2"/>
                </a:solidFill>
              </a:rPr>
              <a:t> Munich Reinsurance Company</a:t>
            </a:r>
          </a:p>
        </p:txBody>
      </p:sp>
    </p:spTree>
    <p:extLst>
      <p:ext uri="{BB962C8B-B14F-4D97-AF65-F5344CB8AC3E}">
        <p14:creationId xmlns:p14="http://schemas.microsoft.com/office/powerpoint/2010/main" val="236331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FBAE40"/>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guide id="37" orient="horz" pos="170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877359" y="2114455"/>
            <a:ext cx="4928488" cy="585090"/>
          </a:xfrm>
        </p:spPr>
        <p:txBody>
          <a:bodyPr anchor="t" anchorCtr="0"/>
          <a:lstStyle>
            <a:lvl1pPr algn="l">
              <a:defRPr sz="2325"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890374" y="2718431"/>
            <a:ext cx="4925064" cy="1198953"/>
          </a:xfrm>
        </p:spPr>
        <p:txBody>
          <a:bodyPr anchor="t" anchorCtr="0"/>
          <a:lstStyle>
            <a:lvl1pPr marL="0" indent="0" algn="l">
              <a:spcBef>
                <a:spcPts val="0"/>
              </a:spcBef>
              <a:spcAft>
                <a:spcPts val="0"/>
              </a:spcAft>
              <a:buNone/>
              <a:defRPr sz="10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250228" y="224034"/>
            <a:ext cx="1678491" cy="1044227"/>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013"/>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5920483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488003" y="2776768"/>
            <a:ext cx="4928488" cy="585090"/>
          </a:xfrm>
        </p:spPr>
        <p:txBody>
          <a:bodyPr anchor="t" anchorCtr="0"/>
          <a:lstStyle>
            <a:lvl1pPr algn="l">
              <a:defRPr sz="2625"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501018" y="3366653"/>
            <a:ext cx="4925064" cy="1198953"/>
          </a:xfrm>
        </p:spPr>
        <p:txBody>
          <a:bodyPr anchor="t" anchorCtr="0"/>
          <a:lstStyle>
            <a:lvl1pPr marL="0" indent="0" algn="l">
              <a:spcBef>
                <a:spcPts val="0"/>
              </a:spcBef>
              <a:spcAft>
                <a:spcPts val="0"/>
              </a:spcAft>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250228" y="224033"/>
            <a:ext cx="3174273" cy="197478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654294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240833" y="214639"/>
            <a:ext cx="4928488" cy="585090"/>
          </a:xfrm>
        </p:spPr>
        <p:txBody>
          <a:bodyPr anchor="t" anchorCtr="0"/>
          <a:lstStyle>
            <a:lvl1pPr algn="l">
              <a:defRPr sz="2625"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53848" y="842101"/>
            <a:ext cx="4925064" cy="1198953"/>
          </a:xfrm>
        </p:spPr>
        <p:txBody>
          <a:bodyPr anchor="t" anchorCtr="0"/>
          <a:lstStyle>
            <a:lvl1pPr marL="0" indent="0" algn="l">
              <a:spcBef>
                <a:spcPts val="0"/>
              </a:spcBef>
              <a:spcAft>
                <a:spcPts val="0"/>
              </a:spcAft>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6141260" y="2141951"/>
            <a:ext cx="2769378" cy="2769378"/>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sz="1350"/>
          </a:p>
        </p:txBody>
      </p:sp>
      <p:sp>
        <p:nvSpPr>
          <p:cNvPr id="13" name="Graphic 11">
            <a:extLst>
              <a:ext uri="{FF2B5EF4-FFF2-40B4-BE49-F238E27FC236}">
                <a16:creationId xmlns:a16="http://schemas.microsoft.com/office/drawing/2014/main" id="{9A47DABB-6B23-B92F-2CE3-C72452A43FFC}"/>
              </a:ext>
            </a:extLst>
          </p:cNvPr>
          <p:cNvSpPr/>
          <p:nvPr/>
        </p:nvSpPr>
        <p:spPr>
          <a:xfrm>
            <a:off x="6933156" y="238125"/>
            <a:ext cx="1977482" cy="756427"/>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sz="1350"/>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683485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2" y="202201"/>
            <a:ext cx="4336259" cy="665005"/>
          </a:xfrm>
        </p:spPr>
        <p:txBody>
          <a:bodyPr/>
          <a:lstStyle>
            <a:lvl1pPr>
              <a:defRPr sz="315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4952854" y="953544"/>
            <a:ext cx="3957785" cy="3957785"/>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sz="1350"/>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5542452" y="1543123"/>
            <a:ext cx="2778588" cy="277881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75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264320" y="4662723"/>
            <a:ext cx="646950" cy="248606"/>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sz="1350"/>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4135141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solidFill>
          <a:schemeClr val="tx2"/>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C68E202-9790-6B87-5147-DCAECDEDF687}"/>
              </a:ext>
            </a:extLst>
          </p:cNvPr>
          <p:cNvGraphicFramePr>
            <a:graphicFrameLocks noChangeAspect="1"/>
          </p:cNvGraphicFramePr>
          <p:nvPr userDrawn="1">
            <p:custDataLst>
              <p:tags r:id="rId1"/>
            </p:custDataLst>
            <p:extLst>
              <p:ext uri="{D42A27DB-BD31-4B8C-83A1-F6EECF244321}">
                <p14:modId xmlns:p14="http://schemas.microsoft.com/office/powerpoint/2010/main" val="23397557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5C68E202-9790-6B87-5147-DCAECDEDF68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1"/>
          <p:cNvSpPr>
            <a:spLocks noGrp="1"/>
          </p:cNvSpPr>
          <p:nvPr>
            <p:ph type="pic" sz="quarter" idx="13" hasCustomPrompt="1"/>
          </p:nvPr>
        </p:nvSpPr>
        <p:spPr>
          <a:xfrm>
            <a:off x="4572000" y="0"/>
            <a:ext cx="4572000" cy="5148000"/>
          </a:xfrm>
          <a:solidFill>
            <a:schemeClr val="accent1"/>
          </a:solidFill>
        </p:spPr>
        <p:txBody>
          <a:bodyPr lIns="540000" tIns="792000" rIns="540000" anchor="t" anchorCtr="1"/>
          <a:lstStyle>
            <a:lvl1pPr marL="0" marR="0" indent="0" algn="l" defTabSz="270000" rtl="0" eaLnBrk="1" fontAlgn="auto" latinLnBrk="0" hangingPunct="1">
              <a:lnSpc>
                <a:spcPct val="110000"/>
              </a:lnSpc>
              <a:spcBef>
                <a:spcPts val="0"/>
              </a:spcBef>
              <a:spcAft>
                <a:spcPts val="600"/>
              </a:spcAft>
              <a:buClrTx/>
              <a:buSzTx/>
              <a:buFont typeface="Wingdings" pitchFamily="2" charset="2"/>
              <a:buNone/>
              <a:tabLst/>
              <a:defRPr baseline="0">
                <a:solidFill>
                  <a:schemeClr val="bg1"/>
                </a:solidFill>
              </a:defRPr>
            </a:lvl1pPr>
          </a:lstStyle>
          <a:p>
            <a:pPr marL="0" marR="0" lvl="0" indent="0" algn="l" defTabSz="270000" rtl="0" eaLnBrk="1" fontAlgn="auto" latinLnBrk="0" hangingPunct="1">
              <a:lnSpc>
                <a:spcPct val="110000"/>
              </a:lnSpc>
              <a:spcBef>
                <a:spcPts val="0"/>
              </a:spcBef>
              <a:spcAft>
                <a:spcPts val="600"/>
              </a:spcAft>
              <a:buClrTx/>
              <a:buSzTx/>
              <a:buFont typeface="Wingdings" pitchFamily="2" charset="2"/>
              <a:buNone/>
              <a:tabLst/>
              <a:defRPr/>
            </a:pPr>
            <a:r>
              <a:rPr lang="en-GB"/>
              <a:t>To insert a cover picture, click on the icon in the middle.</a:t>
            </a:r>
            <a:br>
              <a:rPr lang="en-GB"/>
            </a:br>
            <a:r>
              <a:rPr lang="en-GB"/>
              <a:t>If no picture is wanted you may choose a colour instead.</a:t>
            </a:r>
          </a:p>
        </p:txBody>
      </p:sp>
      <p:sp>
        <p:nvSpPr>
          <p:cNvPr id="2" name="Title 1"/>
          <p:cNvSpPr>
            <a:spLocks noGrp="1"/>
          </p:cNvSpPr>
          <p:nvPr>
            <p:ph type="ctrTitle" hasCustomPrompt="1"/>
          </p:nvPr>
        </p:nvSpPr>
        <p:spPr>
          <a:xfrm>
            <a:off x="252000" y="252000"/>
            <a:ext cx="3978000" cy="1152000"/>
          </a:xfrm>
        </p:spPr>
        <p:txBody>
          <a:bodyPr vert="horz" anchor="t">
            <a:noAutofit/>
          </a:bodyPr>
          <a:lstStyle>
            <a:lvl1pPr rtl="0">
              <a:lnSpc>
                <a:spcPct val="100000"/>
              </a:lnSpc>
              <a:defRPr sz="2400" baseline="0">
                <a:solidFill>
                  <a:schemeClr val="bg1"/>
                </a:solidFill>
              </a:defRPr>
            </a:lvl1pPr>
          </a:lstStyle>
          <a:p>
            <a:r>
              <a:rPr lang="en-GB"/>
              <a:t>Title 24 pt,</a:t>
            </a:r>
            <a:br>
              <a:rPr lang="en-GB"/>
            </a:br>
            <a:r>
              <a:rPr lang="en-GB"/>
              <a:t>three lines max</a:t>
            </a:r>
          </a:p>
        </p:txBody>
      </p:sp>
      <p:sp>
        <p:nvSpPr>
          <p:cNvPr id="3" name="Subtitle 1"/>
          <p:cNvSpPr>
            <a:spLocks noGrp="1"/>
          </p:cNvSpPr>
          <p:nvPr>
            <p:ph type="subTitle" idx="1" hasCustomPrompt="1"/>
          </p:nvPr>
        </p:nvSpPr>
        <p:spPr>
          <a:xfrm>
            <a:off x="252000" y="1692000"/>
            <a:ext cx="3978000" cy="576000"/>
          </a:xfrm>
        </p:spPr>
        <p:txBody>
          <a:bodyPr anchor="t" anchorCtr="0">
            <a:noAutofit/>
          </a:bodyPr>
          <a:lstStyle>
            <a:lvl1pPr marL="0" marR="0" indent="0" algn="l" defTabSz="685800" rtl="0" eaLnBrk="1" fontAlgn="auto" latinLnBrk="0" hangingPunct="1">
              <a:lnSpc>
                <a:spcPct val="100000"/>
              </a:lnSpc>
              <a:spcBef>
                <a:spcPts val="0"/>
              </a:spcBef>
              <a:spcAft>
                <a:spcPts val="0"/>
              </a:spcAft>
              <a:buClrTx/>
              <a:buSzTx/>
              <a:buFont typeface="Wingdings" pitchFamily="2" charset="2"/>
              <a:buNone/>
              <a:tabLst/>
              <a:defRPr>
                <a:solidFill>
                  <a:schemeClr val="bg1"/>
                </a:solidFill>
              </a:defRPr>
            </a:lvl1pPr>
          </a:lstStyle>
          <a:p>
            <a:r>
              <a:rPr lang="en-GB"/>
              <a:t>Date: DD/MM/YYYY</a:t>
            </a:r>
            <a:br>
              <a:rPr lang="en-GB"/>
            </a:br>
            <a:r>
              <a:rPr lang="en-GB"/>
              <a:t>Name of speaker</a:t>
            </a:r>
          </a:p>
        </p:txBody>
      </p:sp>
      <p:sp>
        <p:nvSpPr>
          <p:cNvPr id="7" name="Source 1"/>
          <p:cNvSpPr>
            <a:spLocks noGrp="1"/>
          </p:cNvSpPr>
          <p:nvPr>
            <p:ph type="body" sz="quarter" idx="12" hasCustomPrompt="1"/>
          </p:nvPr>
        </p:nvSpPr>
        <p:spPr>
          <a:xfrm>
            <a:off x="6768000" y="4927500"/>
            <a:ext cx="2376000" cy="216000"/>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pic>
        <p:nvPicPr>
          <p:cNvPr id="10" name="MR Logo white 1">
            <a:extLst>
              <a:ext uri="{FF2B5EF4-FFF2-40B4-BE49-F238E27FC236}">
                <a16:creationId xmlns:a16="http://schemas.microsoft.com/office/drawing/2014/main" id="{6BFAB5A4-65D4-21F2-2199-C1D2FFE704A7}"/>
              </a:ext>
            </a:extLst>
          </p:cNvPr>
          <p:cNvPicPr>
            <a:picLocks noGrp="1" noRot="1" noMove="1" noResize="1" noEditPoints="1" noAdjustHandles="1" noChangeArrowheads="1" noChangeShapeType="1" noCrop="1"/>
          </p:cNvPicPr>
          <p:nvPr/>
        </p:nvPicPr>
        <p:blipFill>
          <a:blip r:embed="rId5"/>
          <a:stretch>
            <a:fillRect/>
          </a:stretch>
        </p:blipFill>
        <p:spPr>
          <a:xfrm>
            <a:off x="2718000" y="4446000"/>
            <a:ext cx="1512000" cy="349200"/>
          </a:xfrm>
          <a:prstGeom prst="rect">
            <a:avLst/>
          </a:prstGeom>
        </p:spPr>
      </p:pic>
    </p:spTree>
    <p:extLst>
      <p:ext uri="{BB962C8B-B14F-4D97-AF65-F5344CB8AC3E}">
        <p14:creationId xmlns:p14="http://schemas.microsoft.com/office/powerpoint/2010/main" val="3707307968"/>
      </p:ext>
    </p:extLst>
  </p:cSld>
  <p:clrMapOvr>
    <a:masterClrMapping/>
  </p:clrMapOvr>
  <p:transition spd="slow">
    <p:fade thruBlk="1"/>
  </p:transition>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665">
          <p15:clr>
            <a:srgbClr val="5ACBF0"/>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A4A3A4"/>
          </p15:clr>
        </p15:guide>
        <p15:guide id="23" orient="horz" pos="884">
          <p15:clr>
            <a:srgbClr val="FBAE40"/>
          </p15:clr>
        </p15:guide>
        <p15:guide id="24" orient="horz" pos="1066">
          <p15:clr>
            <a:srgbClr val="FBAE40"/>
          </p15:clr>
        </p15:guide>
        <p15:guide id="25" orient="horz" pos="1247">
          <p15:clr>
            <a:srgbClr val="A4A3A4"/>
          </p15:clr>
        </p15:guide>
        <p15:guide id="26" orient="horz" pos="1429">
          <p15:clr>
            <a:srgbClr val="FBAE40"/>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2" y="202201"/>
            <a:ext cx="4336259" cy="665005"/>
          </a:xfrm>
        </p:spPr>
        <p:txBody>
          <a:bodyPr/>
          <a:lstStyle>
            <a:lvl1pPr>
              <a:defRPr sz="315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6933156" y="238125"/>
            <a:ext cx="1977482" cy="756427"/>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sz="1350"/>
          </a:p>
        </p:txBody>
      </p:sp>
      <p:sp>
        <p:nvSpPr>
          <p:cNvPr id="8" name="Freeform 7">
            <a:extLst>
              <a:ext uri="{FF2B5EF4-FFF2-40B4-BE49-F238E27FC236}">
                <a16:creationId xmlns:a16="http://schemas.microsoft.com/office/drawing/2014/main" id="{94FD21CF-524B-AB1F-E0AC-5C7A5BCD6430}"/>
              </a:ext>
            </a:extLst>
          </p:cNvPr>
          <p:cNvSpPr/>
          <p:nvPr userDrawn="1"/>
        </p:nvSpPr>
        <p:spPr>
          <a:xfrm>
            <a:off x="6141260" y="2141951"/>
            <a:ext cx="2769378" cy="2769378"/>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sz="135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253848" y="842101"/>
            <a:ext cx="4352073" cy="1198953"/>
          </a:xfrm>
        </p:spPr>
        <p:txBody>
          <a:bodyPr anchor="t" anchorCtr="0"/>
          <a:lstStyle>
            <a:lvl1pPr marL="0" indent="0" algn="l">
              <a:spcBef>
                <a:spcPts val="0"/>
              </a:spcBef>
              <a:spcAft>
                <a:spcPts val="0"/>
              </a:spcAft>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6047726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2" y="202201"/>
            <a:ext cx="4336259" cy="665005"/>
          </a:xfrm>
        </p:spPr>
        <p:txBody>
          <a:bodyPr/>
          <a:lstStyle>
            <a:lvl1pPr>
              <a:defRPr sz="315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6933156" y="238125"/>
            <a:ext cx="1977482" cy="756427"/>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sz="1350"/>
          </a:p>
        </p:txBody>
      </p:sp>
      <p:sp>
        <p:nvSpPr>
          <p:cNvPr id="8" name="Freeform 7">
            <a:extLst>
              <a:ext uri="{FF2B5EF4-FFF2-40B4-BE49-F238E27FC236}">
                <a16:creationId xmlns:a16="http://schemas.microsoft.com/office/drawing/2014/main" id="{94FD21CF-524B-AB1F-E0AC-5C7A5BCD6430}"/>
              </a:ext>
            </a:extLst>
          </p:cNvPr>
          <p:cNvSpPr/>
          <p:nvPr userDrawn="1"/>
        </p:nvSpPr>
        <p:spPr>
          <a:xfrm>
            <a:off x="6141260" y="2141951"/>
            <a:ext cx="2769378" cy="2769378"/>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sz="135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253848" y="842101"/>
            <a:ext cx="4352073" cy="1198953"/>
          </a:xfrm>
        </p:spPr>
        <p:txBody>
          <a:bodyPr anchor="t" anchorCtr="0"/>
          <a:lstStyle>
            <a:lvl1pPr marL="0" indent="0" algn="l">
              <a:spcBef>
                <a:spcPts val="0"/>
              </a:spcBef>
              <a:spcAft>
                <a:spcPts val="0"/>
              </a:spcAft>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506498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4636196" y="205245"/>
            <a:ext cx="4274441" cy="4145213"/>
          </a:xfrm>
        </p:spPr>
        <p:txBody>
          <a:bodyPr/>
          <a:lstStyle>
            <a:lvl1pPr marL="0" indent="0">
              <a:spcBef>
                <a:spcPts val="0"/>
              </a:spcBef>
              <a:spcAft>
                <a:spcPts val="0"/>
              </a:spcAft>
              <a:tabLst>
                <a:tab pos="3794522" algn="l"/>
              </a:tabLst>
              <a:defRPr sz="1725">
                <a:solidFill>
                  <a:schemeClr val="tx1"/>
                </a:solidFill>
              </a:defRPr>
            </a:lvl1pPr>
            <a:lvl2pPr>
              <a:defRPr sz="1725">
                <a:solidFill>
                  <a:schemeClr val="tx1"/>
                </a:solidFill>
              </a:defRPr>
            </a:lvl2pPr>
            <a:lvl3pPr>
              <a:defRPr sz="1725">
                <a:solidFill>
                  <a:schemeClr val="tx1"/>
                </a:solidFill>
              </a:defRPr>
            </a:lvl3pPr>
            <a:lvl4pPr>
              <a:defRPr sz="1725">
                <a:solidFill>
                  <a:schemeClr val="tx1"/>
                </a:solidFill>
              </a:defRPr>
            </a:lvl4pPr>
            <a:lvl5pPr>
              <a:defRPr sz="172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r>
              <a:rPr lang="en-GB"/>
              <a:t>Presented at the 2025 All Actuaries Summit</a:t>
            </a:r>
          </a:p>
        </p:txBody>
      </p:sp>
      <p:pic>
        <p:nvPicPr>
          <p:cNvPr id="5" name="Logo 1">
            <a:extLst>
              <a:ext uri="{FF2B5EF4-FFF2-40B4-BE49-F238E27FC236}">
                <a16:creationId xmlns:a16="http://schemas.microsoft.com/office/drawing/2014/main" id="{0F8DAFD7-4091-1FDD-E8EA-077375C73F5D}"/>
              </a:ext>
            </a:extLst>
          </p:cNvPr>
          <p:cNvPicPr preferRelativeResize="0">
            <a:picLocks/>
          </p:cNvPicPr>
          <p:nvPr userDrawn="1"/>
        </p:nvPicPr>
        <p:blipFill>
          <a:blip r:embed="rId2"/>
          <a:stretch>
            <a:fillRect/>
          </a:stretch>
        </p:blipFill>
        <p:spPr>
          <a:xfrm>
            <a:off x="1397570" y="4498200"/>
            <a:ext cx="1306800" cy="302400"/>
          </a:xfrm>
          <a:prstGeom prst="rect">
            <a:avLst/>
          </a:prstGeom>
        </p:spPr>
      </p:pic>
      <p:cxnSp>
        <p:nvCxnSpPr>
          <p:cNvPr id="7" name="Straight Connector 6">
            <a:extLst>
              <a:ext uri="{FF2B5EF4-FFF2-40B4-BE49-F238E27FC236}">
                <a16:creationId xmlns:a16="http://schemas.microsoft.com/office/drawing/2014/main" id="{A8ABB24B-736F-46A3-AD8B-E9084E3789BD}"/>
              </a:ext>
            </a:extLst>
          </p:cNvPr>
          <p:cNvCxnSpPr>
            <a:cxnSpLocks/>
          </p:cNvCxnSpPr>
          <p:nvPr userDrawn="1"/>
        </p:nvCxnSpPr>
        <p:spPr>
          <a:xfrm>
            <a:off x="1293278" y="4350458"/>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699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2" y="202201"/>
            <a:ext cx="8665501" cy="915747"/>
          </a:xfrm>
        </p:spPr>
        <p:txBody>
          <a:bodyPr/>
          <a:lstStyle>
            <a:lvl1pPr>
              <a:defRPr sz="315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4572001" y="2571750"/>
            <a:ext cx="4536200" cy="3008237"/>
          </a:xfrm>
        </p:spPr>
        <p:txBody>
          <a:bodyPr anchor="b" anchorCtr="0"/>
          <a:lstStyle>
            <a:lvl1pPr algn="r">
              <a:defRPr sz="1725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pic>
        <p:nvPicPr>
          <p:cNvPr id="4" name="MR Logo white 1">
            <a:extLst>
              <a:ext uri="{FF2B5EF4-FFF2-40B4-BE49-F238E27FC236}">
                <a16:creationId xmlns:a16="http://schemas.microsoft.com/office/drawing/2014/main" id="{7DE53203-3CC0-6BCC-928E-6E628BE893F8}"/>
              </a:ext>
            </a:extLst>
          </p:cNvPr>
          <p:cNvPicPr>
            <a:picLocks noChangeAspect="1"/>
          </p:cNvPicPr>
          <p:nvPr userDrawn="1"/>
        </p:nvPicPr>
        <p:blipFill>
          <a:blip r:embed="rId2"/>
          <a:stretch>
            <a:fillRect/>
          </a:stretch>
        </p:blipFill>
        <p:spPr>
          <a:xfrm>
            <a:off x="1424174" y="4469985"/>
            <a:ext cx="1428729" cy="330615"/>
          </a:xfrm>
          <a:prstGeom prst="rect">
            <a:avLst/>
          </a:prstGeom>
        </p:spPr>
      </p:pic>
      <p:cxnSp>
        <p:nvCxnSpPr>
          <p:cNvPr id="5" name="Straight Connector 4">
            <a:extLst>
              <a:ext uri="{FF2B5EF4-FFF2-40B4-BE49-F238E27FC236}">
                <a16:creationId xmlns:a16="http://schemas.microsoft.com/office/drawing/2014/main" id="{4163929D-BEA5-6B6E-03D0-239F6B215A9D}"/>
              </a:ext>
            </a:extLst>
          </p:cNvPr>
          <p:cNvCxnSpPr>
            <a:cxnSpLocks/>
          </p:cNvCxnSpPr>
          <p:nvPr userDrawn="1"/>
        </p:nvCxnSpPr>
        <p:spPr>
          <a:xfrm>
            <a:off x="1306627" y="4327667"/>
            <a:ext cx="0" cy="5280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4011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1" y="176985"/>
            <a:ext cx="7353443" cy="3332696"/>
          </a:xfrm>
        </p:spPr>
        <p:txBody>
          <a:bodyPr/>
          <a:lstStyle>
            <a:lvl1pPr>
              <a:lnSpc>
                <a:spcPct val="100000"/>
              </a:lnSpc>
              <a:defRPr sz="2625"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sz="135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3071024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4952854" y="953544"/>
            <a:ext cx="3957785" cy="3957785"/>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sz="135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2" y="202201"/>
            <a:ext cx="8665501" cy="915747"/>
          </a:xfrm>
        </p:spPr>
        <p:txBody>
          <a:bodyPr/>
          <a:lstStyle>
            <a:lvl1pPr>
              <a:defRPr sz="315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264320" y="4662723"/>
            <a:ext cx="646950" cy="248606"/>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sz="1350"/>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5542452" y="1543123"/>
            <a:ext cx="2778588" cy="277881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75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1795288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35742" y="202201"/>
            <a:ext cx="5349301" cy="2369549"/>
          </a:xfrm>
        </p:spPr>
        <p:txBody>
          <a:bodyPr/>
          <a:lstStyle>
            <a:lvl1pPr>
              <a:defRPr sz="315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8013094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4572000" y="0"/>
            <a:ext cx="4572000" cy="5143500"/>
          </a:xfrm>
          <a:solidFill>
            <a:schemeClr val="bg1">
              <a:lumMod val="85000"/>
            </a:schemeClr>
          </a:solidFill>
        </p:spPr>
        <p:txBody>
          <a:bodyPr anchor="ctr" anchorCtr="0"/>
          <a:lstStyle>
            <a:lvl1pPr algn="ctr">
              <a:defRPr sz="75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264319" y="1119835"/>
            <a:ext cx="3225746"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348898" y="4813069"/>
            <a:ext cx="3086100" cy="139863"/>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3935933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250226" y="1101046"/>
            <a:ext cx="5658927" cy="3188399"/>
          </a:xfrm>
        </p:spPr>
        <p:txBody>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0136680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264319" y="1119835"/>
            <a:ext cx="3225746" cy="3192251"/>
          </a:xfrm>
        </p:spPr>
        <p:txBody>
          <a:bodyPr/>
          <a:lstStyle>
            <a:lvl1pPr>
              <a:spcBef>
                <a:spcPts val="1350"/>
              </a:spcBef>
              <a:spcAft>
                <a:spcPts val="450"/>
              </a:spcAft>
              <a:defRPr>
                <a:solidFill>
                  <a:schemeClr val="accent3"/>
                </a:solidFill>
              </a:defRPr>
            </a:lvl1pPr>
            <a:lvl2pPr marL="0" indent="0">
              <a:buNone/>
              <a:defRPr>
                <a:solidFill>
                  <a:schemeClr val="accent3"/>
                </a:solidFill>
              </a:defRPr>
            </a:lvl2pPr>
            <a:lvl3pPr marL="266700" indent="-266700">
              <a:tabLst/>
              <a:defRPr>
                <a:solidFill>
                  <a:schemeClr val="accent3"/>
                </a:solidFill>
              </a:defRPr>
            </a:lvl3pPr>
            <a:lvl4pPr marL="534591" indent="-267891">
              <a:tabLst/>
              <a:defRPr>
                <a:solidFill>
                  <a:schemeClr val="accent3"/>
                </a:solidFill>
              </a:defRPr>
            </a:lvl4pPr>
            <a:lvl5pPr marL="801291" indent="-2667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264319" y="4327667"/>
            <a:ext cx="938179" cy="583662"/>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0496440" y="4666620"/>
            <a:ext cx="2057400" cy="27384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3923929" y="1119835"/>
            <a:ext cx="3225746" cy="3192251"/>
          </a:xfrm>
        </p:spPr>
        <p:txBody>
          <a:bodyPr/>
          <a:lstStyle>
            <a:lvl1pPr>
              <a:spcBef>
                <a:spcPts val="1350"/>
              </a:spcBef>
              <a:spcAft>
                <a:spcPts val="450"/>
              </a:spcAft>
              <a:defRPr>
                <a:solidFill>
                  <a:schemeClr val="accent3"/>
                </a:solidFill>
              </a:defRPr>
            </a:lvl1pPr>
            <a:lvl2pPr marL="0" indent="0">
              <a:buNone/>
              <a:defRPr>
                <a:solidFill>
                  <a:schemeClr val="accent3"/>
                </a:solidFill>
              </a:defRPr>
            </a:lvl2pPr>
            <a:lvl3pPr marL="266700" indent="-266700">
              <a:tabLst/>
              <a:defRPr>
                <a:solidFill>
                  <a:schemeClr val="accent3"/>
                </a:solidFill>
              </a:defRPr>
            </a:lvl3pPr>
            <a:lvl4pPr marL="534591" indent="-267891">
              <a:tabLst/>
              <a:defRPr>
                <a:solidFill>
                  <a:schemeClr val="accent3"/>
                </a:solidFill>
              </a:defRPr>
            </a:lvl4pPr>
            <a:lvl5pPr marL="801291" indent="-2667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885007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4162E3B-097B-2551-A14E-E883E51AAF82}"/>
              </a:ext>
            </a:extLst>
          </p:cNvPr>
          <p:cNvGraphicFramePr>
            <a:graphicFrameLocks noChangeAspect="1"/>
          </p:cNvGraphicFramePr>
          <p:nvPr userDrawn="1">
            <p:custDataLst>
              <p:tags r:id="rId1"/>
            </p:custDataLst>
            <p:extLst>
              <p:ext uri="{D42A27DB-BD31-4B8C-83A1-F6EECF244321}">
                <p14:modId xmlns:p14="http://schemas.microsoft.com/office/powerpoint/2010/main" val="26671567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74162E3B-097B-2551-A14E-E883E51AAF8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1"/>
          <p:cNvSpPr>
            <a:spLocks noGrp="1"/>
          </p:cNvSpPr>
          <p:nvPr>
            <p:ph type="pic" sz="quarter" idx="13" hasCustomPrompt="1"/>
          </p:nvPr>
        </p:nvSpPr>
        <p:spPr>
          <a:xfrm>
            <a:off x="4572000" y="0"/>
            <a:ext cx="4572000" cy="5148000"/>
          </a:xfrm>
          <a:solidFill>
            <a:schemeClr val="accent1"/>
          </a:solidFill>
        </p:spPr>
        <p:txBody>
          <a:bodyPr lIns="540000" tIns="792000" rIns="540000" anchor="t" anchorCtr="1"/>
          <a:lstStyle>
            <a:lvl1pPr marL="0" marR="0" indent="0" algn="l" defTabSz="270000" rtl="0" eaLnBrk="1" fontAlgn="auto" latinLnBrk="0" hangingPunct="1">
              <a:lnSpc>
                <a:spcPct val="110000"/>
              </a:lnSpc>
              <a:spcBef>
                <a:spcPts val="0"/>
              </a:spcBef>
              <a:spcAft>
                <a:spcPts val="600"/>
              </a:spcAft>
              <a:buClrTx/>
              <a:buSzTx/>
              <a:buFont typeface="Wingdings" pitchFamily="2" charset="2"/>
              <a:buNone/>
              <a:tabLst/>
              <a:defRPr baseline="0">
                <a:solidFill>
                  <a:schemeClr val="bg1"/>
                </a:solidFill>
              </a:defRPr>
            </a:lvl1pPr>
          </a:lstStyle>
          <a:p>
            <a:pPr marL="0" marR="0" lvl="0" indent="0" algn="l" defTabSz="270000" rtl="0" eaLnBrk="1" fontAlgn="auto" latinLnBrk="0" hangingPunct="1">
              <a:lnSpc>
                <a:spcPct val="110000"/>
              </a:lnSpc>
              <a:spcBef>
                <a:spcPts val="0"/>
              </a:spcBef>
              <a:spcAft>
                <a:spcPts val="600"/>
              </a:spcAft>
              <a:buClrTx/>
              <a:buSzTx/>
              <a:buFont typeface="Wingdings" pitchFamily="2" charset="2"/>
              <a:buNone/>
              <a:tabLst/>
              <a:defRPr/>
            </a:pPr>
            <a:r>
              <a:rPr lang="en-GB"/>
              <a:t>To insert a cover picture, click on the icon in the middle.</a:t>
            </a:r>
            <a:br>
              <a:rPr lang="en-GB"/>
            </a:br>
            <a:r>
              <a:rPr lang="en-GB"/>
              <a:t>If no picture is wanted you may choose a colour instead.</a:t>
            </a:r>
          </a:p>
        </p:txBody>
      </p:sp>
      <p:pic>
        <p:nvPicPr>
          <p:cNvPr id="13" name="MR Logo 2"/>
          <p:cNvPicPr>
            <a:picLocks noChangeAspect="1"/>
          </p:cNvPicPr>
          <p:nvPr/>
        </p:nvPicPr>
        <p:blipFill>
          <a:blip r:embed="rId5"/>
          <a:stretch>
            <a:fillRect/>
          </a:stretch>
        </p:blipFill>
        <p:spPr>
          <a:xfrm>
            <a:off x="2718000" y="4446000"/>
            <a:ext cx="1512000" cy="349200"/>
          </a:xfrm>
          <a:prstGeom prst="rect">
            <a:avLst/>
          </a:prstGeom>
        </p:spPr>
      </p:pic>
      <p:sp>
        <p:nvSpPr>
          <p:cNvPr id="2" name="Title 1"/>
          <p:cNvSpPr>
            <a:spLocks noGrp="1"/>
          </p:cNvSpPr>
          <p:nvPr>
            <p:ph type="ctrTitle" hasCustomPrompt="1"/>
          </p:nvPr>
        </p:nvSpPr>
        <p:spPr>
          <a:xfrm>
            <a:off x="252000" y="252000"/>
            <a:ext cx="3978000" cy="1152000"/>
          </a:xfrm>
        </p:spPr>
        <p:txBody>
          <a:bodyPr vert="horz" anchor="t">
            <a:noAutofit/>
          </a:bodyPr>
          <a:lstStyle>
            <a:lvl1pPr rtl="0">
              <a:lnSpc>
                <a:spcPct val="100000"/>
              </a:lnSpc>
              <a:defRPr sz="2400" baseline="0"/>
            </a:lvl1pPr>
          </a:lstStyle>
          <a:p>
            <a:r>
              <a:rPr lang="en-GB"/>
              <a:t>Title 24 pt,</a:t>
            </a:r>
            <a:br>
              <a:rPr lang="en-GB"/>
            </a:br>
            <a:r>
              <a:rPr lang="en-GB"/>
              <a:t>three lines max</a:t>
            </a:r>
          </a:p>
        </p:txBody>
      </p:sp>
      <p:sp>
        <p:nvSpPr>
          <p:cNvPr id="3" name="Subtitle 1"/>
          <p:cNvSpPr>
            <a:spLocks noGrp="1"/>
          </p:cNvSpPr>
          <p:nvPr>
            <p:ph type="subTitle" idx="1" hasCustomPrompt="1"/>
          </p:nvPr>
        </p:nvSpPr>
        <p:spPr>
          <a:xfrm>
            <a:off x="252000" y="1692000"/>
            <a:ext cx="3978000" cy="576000"/>
          </a:xfrm>
        </p:spPr>
        <p:txBody>
          <a:bodyPr anchor="t" anchorCtr="0">
            <a:noAutofit/>
          </a:bodyPr>
          <a:lstStyle>
            <a:lvl1pPr marL="0" marR="0" indent="0" algn="l" defTabSz="685800" rtl="0" eaLnBrk="1" fontAlgn="auto" latinLnBrk="0" hangingPunct="1">
              <a:lnSpc>
                <a:spcPct val="100000"/>
              </a:lnSpc>
              <a:spcBef>
                <a:spcPts val="0"/>
              </a:spcBef>
              <a:spcAft>
                <a:spcPts val="0"/>
              </a:spcAft>
              <a:buClrTx/>
              <a:buSzTx/>
              <a:buFont typeface="Wingdings" pitchFamily="2" charset="2"/>
              <a:buNone/>
              <a:tabLst/>
              <a:defRPr/>
            </a:lvl1pPr>
          </a:lstStyle>
          <a:p>
            <a:r>
              <a:rPr lang="en-GB"/>
              <a:t>Date: DD/MM/YYYY</a:t>
            </a:r>
            <a:br>
              <a:rPr lang="en-GB"/>
            </a:br>
            <a:r>
              <a:rPr lang="en-GB"/>
              <a:t>Name of speaker</a:t>
            </a:r>
          </a:p>
        </p:txBody>
      </p:sp>
      <p:sp>
        <p:nvSpPr>
          <p:cNvPr id="7" name="Source 1"/>
          <p:cNvSpPr>
            <a:spLocks noGrp="1"/>
          </p:cNvSpPr>
          <p:nvPr>
            <p:ph type="body" sz="quarter" idx="12" hasCustomPrompt="1"/>
          </p:nvPr>
        </p:nvSpPr>
        <p:spPr>
          <a:xfrm>
            <a:off x="6768000" y="4927500"/>
            <a:ext cx="2376000" cy="216000"/>
          </a:xfrm>
        </p:spPr>
        <p:txBody>
          <a:bodyPr wrap="none" tIns="72000" rIns="108000" bIns="72000" anchor="ctr"/>
          <a:lstStyle>
            <a:lvl1pPr marL="0" indent="0" algn="r" rtl="0">
              <a:lnSpc>
                <a:spcPct val="100000"/>
              </a:lnSpc>
              <a:spcBef>
                <a:spcPts val="0"/>
              </a:spcBef>
              <a:spcAft>
                <a:spcPts val="0"/>
              </a:spcAft>
              <a:buFontTx/>
              <a:buNone/>
              <a:defRPr sz="600">
                <a:solidFill>
                  <a:schemeClr val="bg1"/>
                </a:solidFill>
              </a:defRPr>
            </a:lvl1pPr>
          </a:lstStyle>
          <a:p>
            <a:pPr lvl="0"/>
            <a:r>
              <a:rPr lang="en-GB"/>
              <a:t>Image: Please quote the image / source / name of  photographer</a:t>
            </a:r>
          </a:p>
        </p:txBody>
      </p:sp>
    </p:spTree>
    <p:extLst>
      <p:ext uri="{BB962C8B-B14F-4D97-AF65-F5344CB8AC3E}">
        <p14:creationId xmlns:p14="http://schemas.microsoft.com/office/powerpoint/2010/main" val="16233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665">
          <p15:clr>
            <a:srgbClr val="5ACBF0"/>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A4A3A4"/>
          </p15:clr>
        </p15:guide>
        <p15:guide id="23" orient="horz" pos="884">
          <p15:clr>
            <a:srgbClr val="FBAE40"/>
          </p15:clr>
        </p15:guide>
        <p15:guide id="24" orient="horz" pos="1066">
          <p15:clr>
            <a:srgbClr val="FBAE40"/>
          </p15:clr>
        </p15:guide>
        <p15:guide id="25" orient="horz" pos="1247">
          <p15:clr>
            <a:srgbClr val="A4A3A4"/>
          </p15:clr>
        </p15:guide>
        <p15:guide id="26" orient="horz" pos="1429">
          <p15:clr>
            <a:srgbClr val="FBAE40"/>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25687"/>
            <a:ext cx="4052858" cy="924326"/>
          </a:xfrm>
        </p:spPr>
        <p:txBody>
          <a:bodyPr/>
          <a:lstStyle>
            <a:lvl1pPr>
              <a:defRPr sz="15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566770" y="228731"/>
            <a:ext cx="2343868" cy="902494"/>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0496440" y="4666620"/>
            <a:ext cx="2057400" cy="27384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264319" y="1140618"/>
            <a:ext cx="8646319" cy="377071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2409545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lvl1pPr>
              <a:defRPr sz="225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566770" y="228731"/>
            <a:ext cx="2343868" cy="902494"/>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0496440" y="4666620"/>
            <a:ext cx="2057400" cy="27384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264319" y="1140618"/>
            <a:ext cx="8646319" cy="377071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8324241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lvl1pPr>
              <a:defRPr sz="225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566770" y="228731"/>
            <a:ext cx="2343868" cy="902494"/>
          </a:xfrm>
        </p:spPr>
        <p:txBody>
          <a:bodyPr/>
          <a:lstStyle>
            <a:lvl1pPr>
              <a:spcBef>
                <a:spcPts val="0"/>
              </a:spcBef>
              <a:spcAft>
                <a:spcPts val="0"/>
              </a:spcAft>
              <a:defRPr sz="675">
                <a:solidFill>
                  <a:schemeClr val="bg1"/>
                </a:solidFill>
              </a:defRPr>
            </a:lvl1pPr>
            <a:lvl2pPr marL="0" indent="0">
              <a:buNone/>
              <a:defRPr sz="675">
                <a:solidFill>
                  <a:schemeClr val="bg1"/>
                </a:solidFill>
              </a:defRPr>
            </a:lvl2pPr>
            <a:lvl3pPr marL="135731" indent="-135731">
              <a:tabLst/>
              <a:defRPr sz="675">
                <a:solidFill>
                  <a:schemeClr val="bg1"/>
                </a:solidFill>
              </a:defRPr>
            </a:lvl3pPr>
            <a:lvl4pPr marL="266700" indent="-130969">
              <a:tabLst/>
              <a:defRPr sz="675">
                <a:solidFill>
                  <a:schemeClr val="bg1"/>
                </a:solidFill>
              </a:defRPr>
            </a:lvl4pPr>
            <a:lvl5pPr marL="402431" indent="-135731">
              <a:tabLst/>
              <a:defRPr sz="675">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0496440" y="4666620"/>
            <a:ext cx="2057400" cy="27384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264319" y="1140618"/>
            <a:ext cx="8646319" cy="377071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1486306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lvl1pPr>
              <a:defRPr sz="225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566770" y="228731"/>
            <a:ext cx="2343868" cy="902494"/>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0496440" y="4666620"/>
            <a:ext cx="2057400" cy="27384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264319" y="1140618"/>
            <a:ext cx="8646319" cy="377071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775651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313145" y="290460"/>
            <a:ext cx="8505259" cy="4556284"/>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1350"/>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1350"/>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sz="1350"/>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sz="1350"/>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sz="1350"/>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sz="1350"/>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sz="1350"/>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sz="1350"/>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sz="1350"/>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sz="1350"/>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1350"/>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sz="1350"/>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sz="1350"/>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sz="1350"/>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sz="1350"/>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sz="1350"/>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sz="1350"/>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sz="1350"/>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sz="1350"/>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sz="1350"/>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sz="1350"/>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sz="1350"/>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sz="1350"/>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sz="1350"/>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sz="1350"/>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sz="1350"/>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sz="1350"/>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sz="1350"/>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sz="1350"/>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sz="1350"/>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sz="1350"/>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sz="1350"/>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sz="1350"/>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sz="1350"/>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sz="1350"/>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sz="1350"/>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sz="1350"/>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sz="1350"/>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sz="1350"/>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sz="1350"/>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sz="1350"/>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sz="1350"/>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sz="1350"/>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sz="1350"/>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723378" y="1263564"/>
            <a:ext cx="3349147" cy="1517215"/>
          </a:xfrm>
        </p:spPr>
        <p:txBody>
          <a:bodyPr anchor="ctr" anchorCtr="0"/>
          <a:lstStyle>
            <a:lvl1pPr algn="ctr">
              <a:defRPr sz="225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264319" y="228731"/>
            <a:ext cx="2343868" cy="902494"/>
          </a:xfrm>
        </p:spPr>
        <p:txBody>
          <a:bodyPr/>
          <a:lstStyle>
            <a:lvl1pPr>
              <a:spcBef>
                <a:spcPts val="0"/>
              </a:spcBef>
              <a:spcAft>
                <a:spcPts val="0"/>
              </a:spcAft>
              <a:defRPr sz="675" b="0" i="0">
                <a:solidFill>
                  <a:schemeClr val="bg1"/>
                </a:solidFill>
                <a:latin typeface="ABC Oracle Medium" panose="020B0504040202060203" pitchFamily="34" charset="77"/>
              </a:defRPr>
            </a:lvl1pPr>
            <a:lvl2pPr marL="0" indent="0">
              <a:buNone/>
              <a:defRPr sz="675" b="0" i="0">
                <a:solidFill>
                  <a:schemeClr val="bg1"/>
                </a:solidFill>
                <a:latin typeface="ABC Oracle Medium" panose="020B0504040202060203" pitchFamily="34" charset="77"/>
              </a:defRPr>
            </a:lvl2pPr>
            <a:lvl3pPr marL="135731" indent="-135731">
              <a:tabLst/>
              <a:defRPr sz="675" b="0" i="0">
                <a:solidFill>
                  <a:schemeClr val="bg1"/>
                </a:solidFill>
                <a:latin typeface="ABC Oracle Medium" panose="020B0504040202060203" pitchFamily="34" charset="77"/>
              </a:defRPr>
            </a:lvl3pPr>
            <a:lvl4pPr marL="266700" indent="-130969">
              <a:tabLst/>
              <a:defRPr sz="675" b="0" i="0">
                <a:solidFill>
                  <a:schemeClr val="bg1"/>
                </a:solidFill>
                <a:latin typeface="ABC Oracle Medium" panose="020B0504040202060203" pitchFamily="34" charset="77"/>
              </a:defRPr>
            </a:lvl4pPr>
            <a:lvl5pPr marL="402431" indent="-135731">
              <a:tabLst/>
              <a:defRPr sz="675"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0496440" y="4666620"/>
            <a:ext cx="2057400" cy="27384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3027838" y="4940463"/>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7787221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245137" y="216292"/>
            <a:ext cx="4052858" cy="924326"/>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260313" y="1111132"/>
            <a:ext cx="4311688" cy="3800197"/>
          </a:xfrm>
        </p:spPr>
        <p:txBody>
          <a:bodyPr/>
          <a:lstStyle>
            <a:lvl1pPr>
              <a:spcBef>
                <a:spcPts val="0"/>
              </a:spcBef>
              <a:spcAft>
                <a:spcPts val="0"/>
              </a:spcAft>
              <a:defRPr sz="1050">
                <a:solidFill>
                  <a:schemeClr val="tx2"/>
                </a:solidFill>
              </a:defRPr>
            </a:lvl1pPr>
            <a:lvl2pPr>
              <a:defRPr sz="1050">
                <a:solidFill>
                  <a:schemeClr val="tx2"/>
                </a:solidFill>
              </a:defRPr>
            </a:lvl2pPr>
            <a:lvl3pPr>
              <a:defRPr sz="1050">
                <a:solidFill>
                  <a:schemeClr val="tx2"/>
                </a:solidFill>
              </a:defRPr>
            </a:lvl3pPr>
            <a:lvl4pPr>
              <a:defRPr sz="1050">
                <a:solidFill>
                  <a:schemeClr val="tx2"/>
                </a:solidFill>
              </a:defRPr>
            </a:lvl4pPr>
            <a:lvl5pPr>
              <a:defRPr sz="105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9420207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877359" y="2114455"/>
            <a:ext cx="4928488" cy="585090"/>
          </a:xfrm>
        </p:spPr>
        <p:txBody>
          <a:bodyPr anchor="t" anchorCtr="0"/>
          <a:lstStyle>
            <a:lvl1pPr algn="l">
              <a:defRPr sz="2325"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890374" y="2718431"/>
            <a:ext cx="4925064" cy="1198953"/>
          </a:xfrm>
        </p:spPr>
        <p:txBody>
          <a:bodyPr anchor="t" anchorCtr="0"/>
          <a:lstStyle>
            <a:lvl1pPr marL="0" indent="0" algn="l">
              <a:spcBef>
                <a:spcPts val="0"/>
              </a:spcBef>
              <a:spcAft>
                <a:spcPts val="0"/>
              </a:spcAft>
              <a:buNone/>
              <a:defRPr sz="10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250228" y="224034"/>
            <a:ext cx="1678491" cy="1044227"/>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95340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F87C23C-5BDD-27B9-97B7-07F3FBEDB7A0}"/>
              </a:ext>
            </a:extLst>
          </p:cNvPr>
          <p:cNvGraphicFramePr>
            <a:graphicFrameLocks noChangeAspect="1"/>
          </p:cNvGraphicFramePr>
          <p:nvPr userDrawn="1">
            <p:custDataLst>
              <p:tags r:id="rId1"/>
            </p:custDataLst>
            <p:extLst>
              <p:ext uri="{D42A27DB-BD31-4B8C-83A1-F6EECF244321}">
                <p14:modId xmlns:p14="http://schemas.microsoft.com/office/powerpoint/2010/main" val="17232571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AF87C23C-5BDD-27B9-97B7-07F3FBEDB7A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Slide Number Placeholder 1"/>
          <p:cNvSpPr>
            <a:spLocks noGrp="1"/>
          </p:cNvSpPr>
          <p:nvPr>
            <p:ph type="sldNum" sz="quarter" idx="11"/>
          </p:nvPr>
        </p:nvSpPr>
        <p:spPr/>
        <p:txBody>
          <a:bodyPr/>
          <a:lstStyle>
            <a:lvl1pPr rtl="0">
              <a:defRPr/>
            </a:lvl1pPr>
          </a:lstStyle>
          <a:p>
            <a:fld id="{D94909C6-CC71-4962-A18E-AF0515723D95}" type="slidenum">
              <a:rPr lang="en-GB" smtClean="0"/>
              <a:pPr/>
              <a:t>‹#›</a:t>
            </a:fld>
            <a:endParaRPr lang="en-GB"/>
          </a:p>
        </p:txBody>
      </p:sp>
      <p:sp>
        <p:nvSpPr>
          <p:cNvPr id="7" name="Date Placeholder 1"/>
          <p:cNvSpPr>
            <a:spLocks noGrp="1"/>
          </p:cNvSpPr>
          <p:nvPr>
            <p:ph type="dt" sz="half" idx="10"/>
          </p:nvPr>
        </p:nvSpPr>
        <p:spPr/>
        <p:txBody>
          <a:bodyPr/>
          <a:lstStyle>
            <a:lvl1pPr rtl="0">
              <a:defRPr/>
            </a:lvl1pPr>
          </a:lstStyle>
          <a:p>
            <a:r>
              <a:rPr lang="en-US"/>
              <a:t>26 May 2026</a:t>
            </a:r>
            <a:endParaRPr lang="en-GB"/>
          </a:p>
        </p:txBody>
      </p:sp>
      <p:sp>
        <p:nvSpPr>
          <p:cNvPr id="9"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le 1"/>
          <p:cNvSpPr>
            <a:spLocks noGrp="1"/>
          </p:cNvSpPr>
          <p:nvPr>
            <p:ph type="title" hasCustomPrompt="1"/>
          </p:nvPr>
        </p:nvSpPr>
        <p:spPr/>
        <p:txBody>
          <a:bodyPr vert="horz"/>
          <a:lstStyle>
            <a:lvl1pPr rtl="0">
              <a:defRPr baseline="0"/>
            </a:lvl1pPr>
          </a:lstStyle>
          <a:p>
            <a:r>
              <a:rPr lang="en-GB"/>
              <a:t>Title 20 pt, two lines max. for Agenda</a:t>
            </a:r>
            <a:endParaRPr lang="en-GB" noProof="0"/>
          </a:p>
        </p:txBody>
      </p:sp>
      <p:sp>
        <p:nvSpPr>
          <p:cNvPr id="3" name="Content Placeholder 1"/>
          <p:cNvSpPr>
            <a:spLocks noGrp="1"/>
          </p:cNvSpPr>
          <p:nvPr>
            <p:ph idx="1" hasCustomPrompt="1"/>
          </p:nvPr>
        </p:nvSpPr>
        <p:spPr/>
        <p:txBody>
          <a:bodyPr/>
          <a:lstStyle>
            <a:lvl1pPr marL="450000" indent="-450000" rtl="0">
              <a:spcAft>
                <a:spcPts val="900"/>
              </a:spcAft>
              <a:buClr>
                <a:schemeClr val="accent1"/>
              </a:buClr>
              <a:buSzPct val="145000"/>
              <a:buAutoNum type="arabicPeriod"/>
              <a:defRPr/>
            </a:lvl1pPr>
            <a:lvl2pPr marL="720000" rtl="0">
              <a:defRPr/>
            </a:lvl2pPr>
            <a:lvl3pPr marL="936000" rtl="0">
              <a:defRPr/>
            </a:lvl3pPr>
            <a:lvl4pPr marL="1152000" rtl="0">
              <a:defRPr/>
            </a:lvl4pPr>
            <a:lvl5pPr marL="1368000" rtl="0">
              <a:defRPr/>
            </a:lvl5pPr>
            <a:lvl6pPr marL="1584000" rtl="0">
              <a:defRPr/>
            </a:lvl6pPr>
            <a:lvl7pPr marL="1800000" rtl="0">
              <a:defRPr/>
            </a:lvl7pPr>
            <a:lvl8pPr marL="2016000" rtl="0">
              <a:defRPr baseline="0"/>
            </a:lvl8pPr>
            <a:lvl9pPr marL="2232000" rtl="0">
              <a:defRPr baseline="0"/>
            </a:lvl9pPr>
          </a:lstStyle>
          <a:p>
            <a:pPr lvl="0"/>
            <a:r>
              <a:rPr lang="en-GB"/>
              <a:t>To customise the hierarchy of points, use Start &gt; Paragraph &gt; Decrease / Increase List Level. Alternatively, insert table, chart, SmartArt graphic, picture or online graphic.</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Tree>
    <p:extLst>
      <p:ext uri="{BB962C8B-B14F-4D97-AF65-F5344CB8AC3E}">
        <p14:creationId xmlns:p14="http://schemas.microsoft.com/office/powerpoint/2010/main" val="276173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2022B9-A0E3-0743-6FAD-17602443C2EF}"/>
              </a:ext>
            </a:extLst>
          </p:cNvPr>
          <p:cNvGraphicFramePr>
            <a:graphicFrameLocks noChangeAspect="1"/>
          </p:cNvGraphicFramePr>
          <p:nvPr userDrawn="1">
            <p:custDataLst>
              <p:tags r:id="rId1"/>
            </p:custDataLst>
            <p:extLst>
              <p:ext uri="{D42A27DB-BD31-4B8C-83A1-F6EECF244321}">
                <p14:modId xmlns:p14="http://schemas.microsoft.com/office/powerpoint/2010/main" val="376478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think-cell data - do not delete" hidden="1">
                        <a:extLst>
                          <a:ext uri="{FF2B5EF4-FFF2-40B4-BE49-F238E27FC236}">
                            <a16:creationId xmlns:a16="http://schemas.microsoft.com/office/drawing/2014/main" id="{0F2022B9-A0E3-0743-6FAD-17602443C2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Content Placeholder grey 2">
            <a:extLst>
              <a:ext uri="{FF2B5EF4-FFF2-40B4-BE49-F238E27FC236}">
                <a16:creationId xmlns:a16="http://schemas.microsoft.com/office/drawing/2014/main" id="{D2D16FE2-009A-442E-8EA5-4CA8FC1ABC6B}"/>
              </a:ext>
            </a:extLst>
          </p:cNvPr>
          <p:cNvSpPr>
            <a:spLocks noGrp="1"/>
          </p:cNvSpPr>
          <p:nvPr>
            <p:ph type="body" sz="quarter" idx="17" hasCustomPrompt="1"/>
          </p:nvPr>
        </p:nvSpPr>
        <p:spPr>
          <a:xfrm>
            <a:off x="3222000" y="1404000"/>
            <a:ext cx="2700000" cy="2592000"/>
          </a:xfrm>
          <a:solidFill>
            <a:schemeClr val="bg1">
              <a:lumMod val="85000"/>
            </a:schemeClr>
          </a:solidFill>
        </p:spPr>
        <p:txBody>
          <a:bodyPr lIns="72000" tIns="720000" rIns="72000" bIns="108000" anchor="b" anchorCtr="0"/>
          <a:lstStyle>
            <a:lvl1pPr marL="0" indent="0" algn="l" rtl="0">
              <a:spcAft>
                <a:spcPts val="0"/>
              </a:spcAft>
              <a:buNone/>
              <a:defRPr/>
            </a:lvl1pPr>
          </a:lstStyle>
          <a:p>
            <a:pPr lvl="0"/>
            <a:r>
              <a:rPr lang="en-GB"/>
              <a:t>Company / Topic</a:t>
            </a:r>
            <a:br>
              <a:rPr lang="en-GB"/>
            </a:br>
            <a:r>
              <a:rPr lang="en-GB"/>
              <a:t>Name (bold)</a:t>
            </a:r>
          </a:p>
        </p:txBody>
      </p:sp>
      <p:sp>
        <p:nvSpPr>
          <p:cNvPr id="19" name="Content Placeholder grey 3">
            <a:extLst>
              <a:ext uri="{FF2B5EF4-FFF2-40B4-BE49-F238E27FC236}">
                <a16:creationId xmlns:a16="http://schemas.microsoft.com/office/drawing/2014/main" id="{53975128-4D96-42DE-8F17-40BAD05D784C}"/>
              </a:ext>
            </a:extLst>
          </p:cNvPr>
          <p:cNvSpPr>
            <a:spLocks noGrp="1"/>
          </p:cNvSpPr>
          <p:nvPr>
            <p:ph type="body" sz="quarter" idx="18" hasCustomPrompt="1"/>
          </p:nvPr>
        </p:nvSpPr>
        <p:spPr>
          <a:xfrm>
            <a:off x="6192000" y="1404000"/>
            <a:ext cx="2700000" cy="2592000"/>
          </a:xfrm>
          <a:solidFill>
            <a:schemeClr val="bg1">
              <a:lumMod val="85000"/>
            </a:schemeClr>
          </a:solidFill>
        </p:spPr>
        <p:txBody>
          <a:bodyPr lIns="72000" tIns="720000" rIns="72000" bIns="108000" anchor="b" anchorCtr="0"/>
          <a:lstStyle>
            <a:lvl1pPr marL="0" indent="0" algn="l" rtl="0">
              <a:spcAft>
                <a:spcPts val="0"/>
              </a:spcAft>
              <a:buNone/>
              <a:defRPr/>
            </a:lvl1pPr>
          </a:lstStyle>
          <a:p>
            <a:pPr lvl="0"/>
            <a:r>
              <a:rPr lang="en-GB"/>
              <a:t>Company / Topic</a:t>
            </a:r>
            <a:br>
              <a:rPr lang="en-GB"/>
            </a:br>
            <a:r>
              <a:rPr lang="en-GB"/>
              <a:t>Name (bold)</a:t>
            </a:r>
          </a:p>
        </p:txBody>
      </p:sp>
      <p:sp>
        <p:nvSpPr>
          <p:cNvPr id="17" name="Slide Number Placeholder 1"/>
          <p:cNvSpPr>
            <a:spLocks noGrp="1"/>
          </p:cNvSpPr>
          <p:nvPr>
            <p:ph type="sldNum" sz="quarter" idx="11"/>
          </p:nvPr>
        </p:nvSpPr>
        <p:spPr/>
        <p:txBody>
          <a:bodyPr/>
          <a:lstStyle>
            <a:lvl1pPr rtl="0">
              <a:defRPr/>
            </a:lvl1pPr>
          </a:lstStyle>
          <a:p>
            <a:fld id="{D56DB8AA-803C-49D2-90AA-1140CE72DCD7}" type="slidenum">
              <a:rPr lang="en-GB" smtClean="0"/>
              <a:pPr/>
              <a:t>‹#›</a:t>
            </a:fld>
            <a:endParaRPr lang="en-GB"/>
          </a:p>
        </p:txBody>
      </p:sp>
      <p:sp>
        <p:nvSpPr>
          <p:cNvPr id="16" name="Date Placeholder 1"/>
          <p:cNvSpPr>
            <a:spLocks noGrp="1"/>
          </p:cNvSpPr>
          <p:nvPr>
            <p:ph type="dt" sz="half" idx="10"/>
          </p:nvPr>
        </p:nvSpPr>
        <p:spPr/>
        <p:txBody>
          <a:bodyPr/>
          <a:lstStyle>
            <a:lvl1pPr rtl="0">
              <a:defRPr/>
            </a:lvl1pPr>
          </a:lstStyle>
          <a:p>
            <a:r>
              <a:rPr lang="en-US"/>
              <a:t>26 May 2026</a:t>
            </a:r>
            <a:endParaRPr lang="en-GB"/>
          </a:p>
        </p:txBody>
      </p:sp>
      <p:sp>
        <p:nvSpPr>
          <p:cNvPr id="18"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12" name="Titel 1"/>
          <p:cNvSpPr>
            <a:spLocks noGrp="1"/>
          </p:cNvSpPr>
          <p:nvPr>
            <p:ph type="title" hasCustomPrompt="1"/>
          </p:nvPr>
        </p:nvSpPr>
        <p:spPr/>
        <p:txBody>
          <a:bodyPr vert="horz"/>
          <a:lstStyle>
            <a:lvl1pPr rtl="0">
              <a:defRPr/>
            </a:lvl1pPr>
          </a:lstStyle>
          <a:p>
            <a:r>
              <a:rPr lang="en-GB" noProof="0"/>
              <a:t>Title 20 pt, (agenda alternative)</a:t>
            </a:r>
          </a:p>
        </p:txBody>
      </p:sp>
      <p:sp>
        <p:nvSpPr>
          <p:cNvPr id="13" name="Text Placeholder 03"/>
          <p:cNvSpPr>
            <a:spLocks noGrp="1"/>
          </p:cNvSpPr>
          <p:nvPr>
            <p:ph type="body" sz="quarter" idx="24" hasCustomPrompt="1"/>
          </p:nvPr>
        </p:nvSpPr>
        <p:spPr>
          <a:xfrm>
            <a:off x="6192000" y="1404000"/>
            <a:ext cx="2700000" cy="576000"/>
          </a:xfrm>
          <a:noFill/>
        </p:spPr>
        <p:txBody>
          <a:bodyPr lIns="72000" tIns="0" rIns="0" bIns="0"/>
          <a:lstStyle>
            <a:lvl1pPr marL="0" indent="0" rtl="0">
              <a:buNone/>
              <a:defRPr sz="4400">
                <a:solidFill>
                  <a:schemeClr val="bg1"/>
                </a:solidFill>
              </a:defRPr>
            </a:lvl1pPr>
          </a:lstStyle>
          <a:p>
            <a:pPr lvl="0"/>
            <a:r>
              <a:rPr lang="en-GB"/>
              <a:t>“03“</a:t>
            </a:r>
          </a:p>
        </p:txBody>
      </p:sp>
      <p:sp>
        <p:nvSpPr>
          <p:cNvPr id="10" name="Text Placeholder 02"/>
          <p:cNvSpPr>
            <a:spLocks noGrp="1"/>
          </p:cNvSpPr>
          <p:nvPr>
            <p:ph type="body" sz="quarter" idx="23" hasCustomPrompt="1"/>
          </p:nvPr>
        </p:nvSpPr>
        <p:spPr>
          <a:xfrm>
            <a:off x="3222000" y="1404000"/>
            <a:ext cx="2700000" cy="576000"/>
          </a:xfrm>
          <a:noFill/>
        </p:spPr>
        <p:txBody>
          <a:bodyPr lIns="72000" tIns="0" rIns="0" bIns="0"/>
          <a:lstStyle>
            <a:lvl1pPr marL="0" indent="0" rtl="0">
              <a:buNone/>
              <a:defRPr sz="4400">
                <a:solidFill>
                  <a:schemeClr val="bg1"/>
                </a:solidFill>
              </a:defRPr>
            </a:lvl1pPr>
          </a:lstStyle>
          <a:p>
            <a:pPr lvl="0"/>
            <a:r>
              <a:rPr lang="en-GB"/>
              <a:t>“02“</a:t>
            </a:r>
          </a:p>
        </p:txBody>
      </p:sp>
      <p:sp>
        <p:nvSpPr>
          <p:cNvPr id="5" name="Content Placeholder grey 1"/>
          <p:cNvSpPr>
            <a:spLocks noGrp="1"/>
          </p:cNvSpPr>
          <p:nvPr>
            <p:ph type="body" sz="quarter" idx="16" hasCustomPrompt="1"/>
          </p:nvPr>
        </p:nvSpPr>
        <p:spPr>
          <a:xfrm>
            <a:off x="252000" y="1404000"/>
            <a:ext cx="2700000" cy="2592000"/>
          </a:xfrm>
          <a:solidFill>
            <a:schemeClr val="bg1">
              <a:lumMod val="85000"/>
            </a:schemeClr>
          </a:solidFill>
        </p:spPr>
        <p:txBody>
          <a:bodyPr lIns="72000" tIns="720000" rIns="72000" bIns="108000" anchor="b" anchorCtr="0"/>
          <a:lstStyle>
            <a:lvl1pPr marL="0" indent="0" algn="l" rtl="0">
              <a:spcAft>
                <a:spcPts val="0"/>
              </a:spcAft>
              <a:buNone/>
              <a:defRPr/>
            </a:lvl1pPr>
          </a:lstStyle>
          <a:p>
            <a:pPr lvl="0"/>
            <a:r>
              <a:rPr lang="en-GB"/>
              <a:t>Company / Topic</a:t>
            </a:r>
            <a:br>
              <a:rPr lang="en-GB"/>
            </a:br>
            <a:r>
              <a:rPr lang="en-GB"/>
              <a:t>Name (bold)</a:t>
            </a:r>
          </a:p>
        </p:txBody>
      </p:sp>
      <p:sp>
        <p:nvSpPr>
          <p:cNvPr id="9" name="Text Placeholder 01"/>
          <p:cNvSpPr>
            <a:spLocks noGrp="1"/>
          </p:cNvSpPr>
          <p:nvPr>
            <p:ph type="body" sz="quarter" idx="22" hasCustomPrompt="1"/>
          </p:nvPr>
        </p:nvSpPr>
        <p:spPr>
          <a:xfrm>
            <a:off x="252000" y="1404000"/>
            <a:ext cx="2700000" cy="576000"/>
          </a:xfrm>
          <a:noFill/>
        </p:spPr>
        <p:txBody>
          <a:bodyPr lIns="72000" tIns="0" rIns="0" bIns="0"/>
          <a:lstStyle>
            <a:lvl1pPr marL="0" indent="0" rtl="0">
              <a:buNone/>
              <a:defRPr sz="4400">
                <a:solidFill>
                  <a:schemeClr val="bg1"/>
                </a:solidFill>
              </a:defRPr>
            </a:lvl1pPr>
          </a:lstStyle>
          <a:p>
            <a:pPr lvl="0"/>
            <a:r>
              <a:rPr lang="en-GB"/>
              <a:t>“01”</a:t>
            </a:r>
          </a:p>
        </p:txBody>
      </p:sp>
    </p:spTree>
    <p:extLst>
      <p:ext uri="{BB962C8B-B14F-4D97-AF65-F5344CB8AC3E}">
        <p14:creationId xmlns:p14="http://schemas.microsoft.com/office/powerpoint/2010/main" val="410837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FBAE40"/>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FBAE40"/>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A4A3A4"/>
          </p15:clr>
        </p15:guide>
        <p15:guide id="23" orient="horz" pos="884">
          <p15:clr>
            <a:srgbClr val="FBAE40"/>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FBAE40"/>
          </p15:clr>
        </p15:guide>
        <p15:guide id="33" orient="horz" pos="2699">
          <p15:clr>
            <a:srgbClr val="A4A3A4"/>
          </p15:clr>
        </p15:guide>
        <p15:guide id="34" orient="horz" pos="2880">
          <p15:clr>
            <a:srgbClr val="A4A3A4"/>
          </p15:clr>
        </p15:guide>
        <p15:guide id="35" orient="horz" pos="3061">
          <p15:clr>
            <a:srgbClr val="F26B43"/>
          </p15:clr>
        </p15:guide>
        <p15:guide id="36" pos="2030">
          <p15:clr>
            <a:srgbClr val="FBAE40"/>
          </p15:clr>
        </p15:guide>
        <p15:guide id="37" pos="373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bulleted lis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56FE5B5-6D7A-0D97-8DBE-471373F1B593}"/>
              </a:ext>
            </a:extLst>
          </p:cNvPr>
          <p:cNvGraphicFramePr>
            <a:graphicFrameLocks noChangeAspect="1"/>
          </p:cNvGraphicFramePr>
          <p:nvPr userDrawn="1">
            <p:custDataLst>
              <p:tags r:id="rId1"/>
            </p:custDataLst>
            <p:extLst>
              <p:ext uri="{D42A27DB-BD31-4B8C-83A1-F6EECF244321}">
                <p14:modId xmlns:p14="http://schemas.microsoft.com/office/powerpoint/2010/main" val="736848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756FE5B5-6D7A-0D97-8DBE-471373F1B5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1"/>
          <p:cNvSpPr>
            <a:spLocks noGrp="1"/>
          </p:cNvSpPr>
          <p:nvPr>
            <p:ph type="dt" sz="half" idx="10"/>
          </p:nvPr>
        </p:nvSpPr>
        <p:spPr/>
        <p:txBody>
          <a:bodyPr/>
          <a:lstStyle>
            <a:lvl1pPr rtl="0">
              <a:defRPr/>
            </a:lvl1pPr>
          </a:lstStyle>
          <a:p>
            <a:r>
              <a:rPr lang="en-US"/>
              <a:t>26 May 2026</a:t>
            </a:r>
            <a:endParaRPr lang="en-GB"/>
          </a:p>
        </p:txBody>
      </p:sp>
      <p:sp>
        <p:nvSpPr>
          <p:cNvPr id="8" name="Slide Number Placeholder 1"/>
          <p:cNvSpPr>
            <a:spLocks noGrp="1"/>
          </p:cNvSpPr>
          <p:nvPr>
            <p:ph type="sldNum" sz="quarter" idx="11"/>
          </p:nvPr>
        </p:nvSpPr>
        <p:spPr/>
        <p:txBody>
          <a:bodyPr/>
          <a:lstStyle>
            <a:lvl1pPr rtl="0">
              <a:defRPr/>
            </a:lvl1pPr>
          </a:lstStyle>
          <a:p>
            <a:fld id="{D94909C6-CC71-4962-A18E-AF0515723D95}" type="slidenum">
              <a:rPr lang="en-GB" smtClean="0"/>
              <a:pPr/>
              <a:t>‹#›</a:t>
            </a:fld>
            <a:endParaRPr lang="en-GB"/>
          </a:p>
        </p:txBody>
      </p:sp>
      <p:sp>
        <p:nvSpPr>
          <p:cNvPr id="9"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le 1"/>
          <p:cNvSpPr>
            <a:spLocks noGrp="1"/>
          </p:cNvSpPr>
          <p:nvPr>
            <p:ph type="title" hasCustomPrompt="1"/>
          </p:nvPr>
        </p:nvSpPr>
        <p:spPr/>
        <p:txBody>
          <a:bodyPr vert="horz"/>
          <a:lstStyle>
            <a:lvl1pPr rtl="0">
              <a:defRPr/>
            </a:lvl1pPr>
          </a:lstStyle>
          <a:p>
            <a:r>
              <a:rPr lang="en-GB"/>
              <a:t>Title 20 pt, two lines max. and bulleted list</a:t>
            </a:r>
            <a:endParaRPr lang="en-GB" noProof="0"/>
          </a:p>
        </p:txBody>
      </p:sp>
      <p:sp>
        <p:nvSpPr>
          <p:cNvPr id="3" name="Content Placeholder 1"/>
          <p:cNvSpPr>
            <a:spLocks noGrp="1"/>
          </p:cNvSpPr>
          <p:nvPr>
            <p:ph idx="1" hasCustomPrompt="1"/>
          </p:nvPr>
        </p:nvSpPr>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GB"/>
              <a:t>To customise the hierarchy of points, use Start &gt; Paragraph &gt; Decrease / Increase List Level. Alternatively, insert table, chart, SmartArt graphic, picture or online graphic.</a:t>
            </a:r>
            <a:br>
              <a:rPr lang="en-GB"/>
            </a:br>
            <a:r>
              <a:rPr lang="en-GB"/>
              <a:t>Formatting charts: You can use all Monochromatic colors and Colorful Palette 1 (Ribbon &gt;Chart Design &gt;Change Colors. Please use only Style 1, 2, 6 or 11. (Ribbon &gt;Chart Design &gt;Chart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Tree>
    <p:extLst>
      <p:ext uri="{BB962C8B-B14F-4D97-AF65-F5344CB8AC3E}">
        <p14:creationId xmlns:p14="http://schemas.microsoft.com/office/powerpoint/2010/main" val="167967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le and bulleted list 2">
    <p:bg>
      <p:bgPr>
        <a:solidFill>
          <a:schemeClr val="tx2"/>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80B9017-02AC-7D1D-A7D4-34E82A21B468}"/>
              </a:ext>
            </a:extLst>
          </p:cNvPr>
          <p:cNvGraphicFramePr>
            <a:graphicFrameLocks noChangeAspect="1"/>
          </p:cNvGraphicFramePr>
          <p:nvPr userDrawn="1">
            <p:custDataLst>
              <p:tags r:id="rId1"/>
            </p:custDataLst>
            <p:extLst>
              <p:ext uri="{D42A27DB-BD31-4B8C-83A1-F6EECF244321}">
                <p14:modId xmlns:p14="http://schemas.microsoft.com/office/powerpoint/2010/main" val="24389734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980B9017-02AC-7D1D-A7D4-34E82A21B46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1"/>
          <p:cNvSpPr>
            <a:spLocks noGrp="1"/>
          </p:cNvSpPr>
          <p:nvPr>
            <p:ph type="dt" sz="half" idx="10"/>
          </p:nvPr>
        </p:nvSpPr>
        <p:spPr/>
        <p:txBody>
          <a:bodyPr/>
          <a:lstStyle>
            <a:lvl1pPr rtl="0">
              <a:defRPr/>
            </a:lvl1pPr>
          </a:lstStyle>
          <a:p>
            <a:r>
              <a:rPr lang="en-US"/>
              <a:t>26 May 2026</a:t>
            </a:r>
            <a:endParaRPr lang="en-GB"/>
          </a:p>
        </p:txBody>
      </p:sp>
      <p:sp>
        <p:nvSpPr>
          <p:cNvPr id="8" name="Slide Number Placeholder 1"/>
          <p:cNvSpPr>
            <a:spLocks noGrp="1"/>
          </p:cNvSpPr>
          <p:nvPr>
            <p:ph type="sldNum" sz="quarter" idx="11"/>
          </p:nvPr>
        </p:nvSpPr>
        <p:spPr/>
        <p:txBody>
          <a:bodyPr/>
          <a:lstStyle>
            <a:lvl1pPr rtl="0">
              <a:defRPr/>
            </a:lvl1pPr>
          </a:lstStyle>
          <a:p>
            <a:fld id="{D94909C6-CC71-4962-A18E-AF0515723D95}" type="slidenum">
              <a:rPr lang="en-GB" smtClean="0"/>
              <a:pPr/>
              <a:t>‹#›</a:t>
            </a:fld>
            <a:endParaRPr lang="en-GB"/>
          </a:p>
        </p:txBody>
      </p:sp>
      <p:sp>
        <p:nvSpPr>
          <p:cNvPr id="9"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le 1"/>
          <p:cNvSpPr>
            <a:spLocks noGrp="1"/>
          </p:cNvSpPr>
          <p:nvPr>
            <p:ph type="title" hasCustomPrompt="1"/>
          </p:nvPr>
        </p:nvSpPr>
        <p:spPr/>
        <p:txBody>
          <a:bodyPr vert="horz"/>
          <a:lstStyle>
            <a:lvl1pPr rtl="0">
              <a:defRPr>
                <a:solidFill>
                  <a:schemeClr val="bg1"/>
                </a:solidFill>
              </a:defRPr>
            </a:lvl1pPr>
          </a:lstStyle>
          <a:p>
            <a:r>
              <a:rPr lang="en-GB"/>
              <a:t>Title 20 pt, two lines max. and bulleted list</a:t>
            </a:r>
            <a:endParaRPr lang="en-GB" noProof="0"/>
          </a:p>
        </p:txBody>
      </p:sp>
      <p:sp>
        <p:nvSpPr>
          <p:cNvPr id="3" name="Content Placeholder 1"/>
          <p:cNvSpPr>
            <a:spLocks noGrp="1"/>
          </p:cNvSpPr>
          <p:nvPr>
            <p:ph idx="1" hasCustomPrompt="1"/>
          </p:nvPr>
        </p:nvSpPr>
        <p:spPr/>
        <p:txBody>
          <a:bodyPr/>
          <a:lstStyle>
            <a:lvl1pPr rtl="0">
              <a:buClr>
                <a:schemeClr val="bg1"/>
              </a:buClr>
              <a:defRPr>
                <a:solidFill>
                  <a:schemeClr val="bg1"/>
                </a:solidFill>
              </a:defRPr>
            </a:lvl1pPr>
            <a:lvl2pPr rtl="0">
              <a:buClr>
                <a:schemeClr val="bg1"/>
              </a:buClr>
              <a:defRPr>
                <a:solidFill>
                  <a:schemeClr val="bg1"/>
                </a:solidFill>
              </a:defRPr>
            </a:lvl2pPr>
            <a:lvl3pPr rtl="0">
              <a:buClr>
                <a:schemeClr val="bg1"/>
              </a:buClr>
              <a:defRPr>
                <a:solidFill>
                  <a:schemeClr val="bg1"/>
                </a:solidFill>
              </a:defRPr>
            </a:lvl3pPr>
            <a:lvl4pPr rtl="0">
              <a:buClr>
                <a:schemeClr val="bg1"/>
              </a:buClr>
              <a:defRPr>
                <a:solidFill>
                  <a:schemeClr val="bg1"/>
                </a:solidFill>
              </a:defRPr>
            </a:lvl4pPr>
            <a:lvl5pPr rtl="0">
              <a:buClr>
                <a:schemeClr val="bg1"/>
              </a:buClr>
              <a:defRPr>
                <a:solidFill>
                  <a:schemeClr val="bg1"/>
                </a:solidFill>
              </a:defRPr>
            </a:lvl5pPr>
            <a:lvl6pPr rtl="0">
              <a:buClr>
                <a:schemeClr val="bg1"/>
              </a:buClr>
              <a:defRPr>
                <a:solidFill>
                  <a:schemeClr val="bg1"/>
                </a:solidFill>
              </a:defRPr>
            </a:lvl6pPr>
            <a:lvl7pPr rtl="0">
              <a:buClr>
                <a:schemeClr val="bg1"/>
              </a:buClr>
              <a:defRPr>
                <a:solidFill>
                  <a:schemeClr val="bg1"/>
                </a:solidFill>
              </a:defRPr>
            </a:lvl7pPr>
            <a:lvl8pPr rtl="0">
              <a:buClr>
                <a:schemeClr val="bg1"/>
              </a:buClr>
              <a:defRPr>
                <a:solidFill>
                  <a:schemeClr val="bg1"/>
                </a:solidFill>
              </a:defRPr>
            </a:lvl8pPr>
            <a:lvl9pPr rtl="0">
              <a:buClr>
                <a:schemeClr val="bg1"/>
              </a:buClr>
              <a:defRPr>
                <a:solidFill>
                  <a:schemeClr val="bg1"/>
                </a:solidFill>
              </a:defRPr>
            </a:lvl9pPr>
          </a:lstStyle>
          <a:p>
            <a:pPr lvl="0"/>
            <a:r>
              <a:rPr lang="en-GB"/>
              <a:t>To customise the hierarchy of points, use Start &gt; Paragraph &gt; Decrease / Increase List Level. Alternatively, insert table, chart, SmartArt graphic, picture or online graphic.</a:t>
            </a:r>
            <a:br>
              <a:rPr lang="en-GB"/>
            </a:br>
            <a:r>
              <a:rPr lang="en-GB"/>
              <a:t>Formatting charts: You can use all Monochromatic colors and Colorful Palette 1 (Ribbon Chart Design &gt; Change Colors). Please use only Style 1, 2, 6 or 11. (Ribbon Chart Design &gt; Chart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pic>
        <p:nvPicPr>
          <p:cNvPr id="11" name="MR Logo white 1">
            <a:extLst>
              <a:ext uri="{FF2B5EF4-FFF2-40B4-BE49-F238E27FC236}">
                <a16:creationId xmlns:a16="http://schemas.microsoft.com/office/drawing/2014/main" id="{73239E3D-E608-2590-0877-7720691D5A3D}"/>
              </a:ext>
            </a:extLst>
          </p:cNvPr>
          <p:cNvPicPr>
            <a:picLocks noChangeAspect="1"/>
          </p:cNvPicPr>
          <p:nvPr/>
        </p:nvPicPr>
        <p:blipFill>
          <a:blip r:embed="rId5"/>
          <a:stretch>
            <a:fillRect/>
          </a:stretch>
        </p:blipFill>
        <p:spPr>
          <a:xfrm>
            <a:off x="7585200" y="306000"/>
            <a:ext cx="1306800" cy="302400"/>
          </a:xfrm>
          <a:prstGeom prst="rect">
            <a:avLst/>
          </a:prstGeom>
        </p:spPr>
      </p:pic>
    </p:spTree>
    <p:extLst>
      <p:ext uri="{BB962C8B-B14F-4D97-AF65-F5344CB8AC3E}">
        <p14:creationId xmlns:p14="http://schemas.microsoft.com/office/powerpoint/2010/main" val="78638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numberin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A6E3FB1-64D6-4A5A-37E9-AED1AE5F5662}"/>
              </a:ext>
            </a:extLst>
          </p:cNvPr>
          <p:cNvGraphicFramePr>
            <a:graphicFrameLocks noChangeAspect="1"/>
          </p:cNvGraphicFramePr>
          <p:nvPr userDrawn="1">
            <p:custDataLst>
              <p:tags r:id="rId1"/>
            </p:custDataLst>
            <p:extLst>
              <p:ext uri="{D42A27DB-BD31-4B8C-83A1-F6EECF244321}">
                <p14:modId xmlns:p14="http://schemas.microsoft.com/office/powerpoint/2010/main" val="7735928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think-cell data - do not delete" hidden="1">
                        <a:extLst>
                          <a:ext uri="{FF2B5EF4-FFF2-40B4-BE49-F238E27FC236}">
                            <a16:creationId xmlns:a16="http://schemas.microsoft.com/office/drawing/2014/main" id="{6A6E3FB1-64D6-4A5A-37E9-AED1AE5F56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Slide Number Placeholder 1"/>
          <p:cNvSpPr>
            <a:spLocks noGrp="1"/>
          </p:cNvSpPr>
          <p:nvPr>
            <p:ph type="sldNum" sz="quarter" idx="11"/>
          </p:nvPr>
        </p:nvSpPr>
        <p:spPr/>
        <p:txBody>
          <a:bodyPr/>
          <a:lstStyle>
            <a:lvl1pPr rtl="0">
              <a:defRPr/>
            </a:lvl1pPr>
          </a:lstStyle>
          <a:p>
            <a:fld id="{D94909C6-CC71-4962-A18E-AF0515723D95}" type="slidenum">
              <a:rPr lang="en-GB" smtClean="0"/>
              <a:pPr/>
              <a:t>‹#›</a:t>
            </a:fld>
            <a:endParaRPr lang="en-GB"/>
          </a:p>
        </p:txBody>
      </p:sp>
      <p:sp>
        <p:nvSpPr>
          <p:cNvPr id="7" name="Date Placeholder 1"/>
          <p:cNvSpPr>
            <a:spLocks noGrp="1"/>
          </p:cNvSpPr>
          <p:nvPr>
            <p:ph type="dt" sz="half" idx="10"/>
          </p:nvPr>
        </p:nvSpPr>
        <p:spPr/>
        <p:txBody>
          <a:bodyPr/>
          <a:lstStyle>
            <a:lvl1pPr rtl="0">
              <a:defRPr/>
            </a:lvl1pPr>
          </a:lstStyle>
          <a:p>
            <a:r>
              <a:rPr lang="en-US"/>
              <a:t>26 May 2026</a:t>
            </a:r>
            <a:endParaRPr lang="en-GB"/>
          </a:p>
        </p:txBody>
      </p:sp>
      <p:sp>
        <p:nvSpPr>
          <p:cNvPr id="9" name="Footer Placeholder 1"/>
          <p:cNvSpPr>
            <a:spLocks noGrp="1"/>
          </p:cNvSpPr>
          <p:nvPr>
            <p:ph type="ftr" sz="quarter" idx="12"/>
          </p:nvPr>
        </p:nvSpPr>
        <p:spPr/>
        <p:txBody>
          <a:bodyPr/>
          <a:lstStyle>
            <a:lvl1pPr rtl="0">
              <a:defRPr/>
            </a:lvl1pPr>
          </a:lstStyle>
          <a:p>
            <a:r>
              <a:rPr lang="en-US"/>
              <a:t>Impact of Climate Change on Life Insurance – 2026 All Actuaries Summit</a:t>
            </a:r>
            <a:endParaRPr lang="en-GB"/>
          </a:p>
        </p:txBody>
      </p:sp>
      <p:sp>
        <p:nvSpPr>
          <p:cNvPr id="2" name="Title 1"/>
          <p:cNvSpPr>
            <a:spLocks noGrp="1"/>
          </p:cNvSpPr>
          <p:nvPr>
            <p:ph type="title" hasCustomPrompt="1"/>
          </p:nvPr>
        </p:nvSpPr>
        <p:spPr/>
        <p:txBody>
          <a:bodyPr vert="horz"/>
          <a:lstStyle>
            <a:lvl1pPr rtl="0">
              <a:defRPr/>
            </a:lvl1pPr>
          </a:lstStyle>
          <a:p>
            <a:r>
              <a:rPr lang="en-GB"/>
              <a:t>Title 20 pt, two lines max. and numbering</a:t>
            </a:r>
            <a:endParaRPr lang="en-GB" noProof="0"/>
          </a:p>
        </p:txBody>
      </p:sp>
      <p:sp>
        <p:nvSpPr>
          <p:cNvPr id="3" name="Content Placeholder 1"/>
          <p:cNvSpPr>
            <a:spLocks noGrp="1"/>
          </p:cNvSpPr>
          <p:nvPr>
            <p:ph idx="1" hasCustomPrompt="1"/>
          </p:nvPr>
        </p:nvSpPr>
        <p:spPr/>
        <p:txBody>
          <a:bodyPr/>
          <a:lstStyle>
            <a:lvl1pPr rtl="0">
              <a:buAutoNum type="arabicPeriod"/>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lvl="0"/>
            <a:r>
              <a:rPr lang="en-GB"/>
              <a:t>To customise the hierarchy of points, use Start &gt; Paragraph &gt; Decrease / Increase List Level. Alternatively, insert table, chart, SmartArt graphic, picture or online graphic.</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Tree>
    <p:extLst>
      <p:ext uri="{BB962C8B-B14F-4D97-AF65-F5344CB8AC3E}">
        <p14:creationId xmlns:p14="http://schemas.microsoft.com/office/powerpoint/2010/main" val="133701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59">
          <p15:clr>
            <a:srgbClr val="F26B43"/>
          </p15:clr>
        </p15:guide>
        <p15:guide id="3" pos="499">
          <p15:clr>
            <a:srgbClr val="A4A3A4"/>
          </p15:clr>
        </p15:guide>
        <p15:guide id="4" pos="839">
          <p15:clr>
            <a:srgbClr val="A4A3A4"/>
          </p15:clr>
        </p15:guide>
        <p15:guide id="5" pos="1179">
          <p15:clr>
            <a:srgbClr val="A4A3A4"/>
          </p15:clr>
        </p15:guide>
        <p15:guide id="6" pos="1519">
          <p15:clr>
            <a:srgbClr val="A4A3A4"/>
          </p15:clr>
        </p15:guide>
        <p15:guide id="7" pos="1860">
          <p15:clr>
            <a:srgbClr val="A4A3A4"/>
          </p15:clr>
        </p15:guide>
        <p15:guide id="8" pos="2200">
          <p15:clr>
            <a:srgbClr val="A4A3A4"/>
          </p15:clr>
        </p15:guide>
        <p15:guide id="9" pos="2540">
          <p15:clr>
            <a:srgbClr val="A4A3A4"/>
          </p15:clr>
        </p15:guide>
        <p15:guide id="10" pos="2880">
          <p15:clr>
            <a:srgbClr val="A4A3A4"/>
          </p15:clr>
        </p15:guide>
        <p15:guide id="11" pos="3220">
          <p15:clr>
            <a:srgbClr val="A4A3A4"/>
          </p15:clr>
        </p15:guide>
        <p15:guide id="12" pos="3560">
          <p15:clr>
            <a:srgbClr val="A4A3A4"/>
          </p15:clr>
        </p15:guide>
        <p15:guide id="13" pos="3900">
          <p15:clr>
            <a:srgbClr val="A4A3A4"/>
          </p15:clr>
        </p15:guide>
        <p15:guide id="14" pos="4241">
          <p15:clr>
            <a:srgbClr val="A4A3A4"/>
          </p15:clr>
        </p15:guide>
        <p15:guide id="15" pos="4581">
          <p15:clr>
            <a:srgbClr val="A4A3A4"/>
          </p15:clr>
        </p15:guide>
        <p15:guide id="16" pos="4921">
          <p15:clr>
            <a:srgbClr val="A4A3A4"/>
          </p15:clr>
        </p15:guide>
        <p15:guide id="17" pos="5261">
          <p15:clr>
            <a:srgbClr val="A4A3A4"/>
          </p15:clr>
        </p15:guide>
        <p15:guide id="18" pos="5601">
          <p15:clr>
            <a:srgbClr val="F26B43"/>
          </p15:clr>
        </p15:guide>
        <p15:guide id="19" orient="horz" pos="159">
          <p15:clr>
            <a:srgbClr val="F26B43"/>
          </p15:clr>
        </p15:guide>
        <p15:guide id="20" orient="horz" pos="340">
          <p15:clr>
            <a:srgbClr val="A4A3A4"/>
          </p15:clr>
        </p15:guide>
        <p15:guide id="21" orient="horz" pos="522">
          <p15:clr>
            <a:srgbClr val="A4A3A4"/>
          </p15:clr>
        </p15:guide>
        <p15:guide id="22" orient="horz" pos="703">
          <p15:clr>
            <a:srgbClr val="F26B43"/>
          </p15:clr>
        </p15:guide>
        <p15:guide id="23" orient="horz" pos="884">
          <p15:clr>
            <a:srgbClr val="A4A3A4"/>
          </p15:clr>
        </p15:guide>
        <p15:guide id="24" orient="horz" pos="1066">
          <p15:clr>
            <a:srgbClr val="A4A3A4"/>
          </p15:clr>
        </p15:guide>
        <p15:guide id="25" orient="horz" pos="1247">
          <p15:clr>
            <a:srgbClr val="A4A3A4"/>
          </p15:clr>
        </p15:guide>
        <p15:guide id="26" orient="horz" pos="1429">
          <p15:clr>
            <a:srgbClr val="A4A3A4"/>
          </p15:clr>
        </p15:guide>
        <p15:guide id="27" orient="horz" pos="1610">
          <p15:clr>
            <a:srgbClr val="A4A3A4"/>
          </p15:clr>
        </p15:guide>
        <p15:guide id="28" orient="horz" pos="1791">
          <p15:clr>
            <a:srgbClr val="A4A3A4"/>
          </p15:clr>
        </p15:guide>
        <p15:guide id="29" orient="horz" pos="1973">
          <p15:clr>
            <a:srgbClr val="A4A3A4"/>
          </p15:clr>
        </p15:guide>
        <p15:guide id="30" orient="horz" pos="2154">
          <p15:clr>
            <a:srgbClr val="A4A3A4"/>
          </p15:clr>
        </p15:guide>
        <p15:guide id="31" orient="horz" pos="2336">
          <p15:clr>
            <a:srgbClr val="A4A3A4"/>
          </p15:clr>
        </p15:guide>
        <p15:guide id="32" orient="horz" pos="2517">
          <p15:clr>
            <a:srgbClr val="A4A3A4"/>
          </p15:clr>
        </p15:guide>
        <p15:guide id="33" orient="horz" pos="2699">
          <p15:clr>
            <a:srgbClr val="A4A3A4"/>
          </p15:clr>
        </p15:guide>
        <p15:guide id="34" orient="horz" pos="2880">
          <p15:clr>
            <a:srgbClr val="A4A3A4"/>
          </p15:clr>
        </p15:guide>
        <p15:guide id="35" orient="horz" pos="3061">
          <p15:clr>
            <a:srgbClr val="F26B43"/>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theme" Target="../theme/theme2.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38B437B-B2AF-E426-50BE-35A4146171BA}"/>
              </a:ext>
            </a:extLst>
          </p:cNvPr>
          <p:cNvGraphicFramePr>
            <a:graphicFrameLocks noChangeAspect="1"/>
          </p:cNvGraphicFramePr>
          <p:nvPr userDrawn="1">
            <p:custDataLst>
              <p:tags r:id="rId28"/>
            </p:custDataLst>
            <p:extLst>
              <p:ext uri="{D42A27DB-BD31-4B8C-83A1-F6EECF244321}">
                <p14:modId xmlns:p14="http://schemas.microsoft.com/office/powerpoint/2010/main" val="901940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9" imgW="709" imgH="707" progId="TCLayout.ActiveDocument.1">
                  <p:embed/>
                </p:oleObj>
              </mc:Choice>
              <mc:Fallback>
                <p:oleObj name="think-cell Folie" r:id="rId29" imgW="709" imgH="707" progId="TCLayout.ActiveDocument.1">
                  <p:embed/>
                  <p:pic>
                    <p:nvPicPr>
                      <p:cNvPr id="8" name="think-cell data - do not delete" hidden="1">
                        <a:extLst>
                          <a:ext uri="{FF2B5EF4-FFF2-40B4-BE49-F238E27FC236}">
                            <a16:creationId xmlns:a16="http://schemas.microsoft.com/office/drawing/2014/main" id="{138B437B-B2AF-E426-50BE-35A4146171BA}"/>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pic>
        <p:nvPicPr>
          <p:cNvPr id="18" name="Logo 1">
            <a:extLst>
              <a:ext uri="{FF2B5EF4-FFF2-40B4-BE49-F238E27FC236}">
                <a16:creationId xmlns:a16="http://schemas.microsoft.com/office/drawing/2014/main" id="{ECB33FF8-6057-4865-A816-0910E6D24BD6}"/>
              </a:ext>
            </a:extLst>
          </p:cNvPr>
          <p:cNvPicPr preferRelativeResize="0">
            <a:picLocks/>
          </p:cNvPicPr>
          <p:nvPr/>
        </p:nvPicPr>
        <p:blipFill>
          <a:blip r:embed="rId31"/>
          <a:stretch>
            <a:fillRect/>
          </a:stretch>
        </p:blipFill>
        <p:spPr>
          <a:xfrm>
            <a:off x="7584788" y="307350"/>
            <a:ext cx="1306800" cy="302400"/>
          </a:xfrm>
          <a:prstGeom prst="rect">
            <a:avLst/>
          </a:prstGeom>
        </p:spPr>
      </p:pic>
      <p:sp>
        <p:nvSpPr>
          <p:cNvPr id="2" name="Slide Number Placeholder 1"/>
          <p:cNvSpPr>
            <a:spLocks noGrp="1"/>
          </p:cNvSpPr>
          <p:nvPr>
            <p:ph type="sldNum" sz="quarter" idx="4"/>
          </p:nvPr>
        </p:nvSpPr>
        <p:spPr>
          <a:xfrm>
            <a:off x="8478000" y="4896000"/>
            <a:ext cx="360000" cy="180000"/>
          </a:xfrm>
          <a:prstGeom prst="rect">
            <a:avLst/>
          </a:prstGeom>
        </p:spPr>
        <p:txBody>
          <a:bodyPr vert="horz" lIns="0" tIns="0" rIns="0" bIns="0" rtlCol="0" anchor="ctr"/>
          <a:lstStyle>
            <a:lvl1pPr algn="r" rtl="0">
              <a:defRPr sz="600" b="1">
                <a:solidFill>
                  <a:schemeClr val="tx2"/>
                </a:solidFill>
              </a:defRPr>
            </a:lvl1pPr>
          </a:lstStyle>
          <a:p>
            <a:fld id="{D56DB8AA-803C-49D2-90AA-1140CE72DCD7}" type="slidenum">
              <a:rPr lang="en-GB" smtClean="0"/>
              <a:pPr/>
              <a:t>‹#›</a:t>
            </a:fld>
            <a:endParaRPr lang="en-GB"/>
          </a:p>
        </p:txBody>
      </p:sp>
      <p:sp>
        <p:nvSpPr>
          <p:cNvPr id="3" name="Date Placeholder 1"/>
          <p:cNvSpPr>
            <a:spLocks noGrp="1"/>
          </p:cNvSpPr>
          <p:nvPr>
            <p:ph type="dt" sz="half" idx="2"/>
          </p:nvPr>
        </p:nvSpPr>
        <p:spPr>
          <a:xfrm>
            <a:off x="7632000" y="4896000"/>
            <a:ext cx="828000" cy="180000"/>
          </a:xfrm>
          <a:prstGeom prst="rect">
            <a:avLst/>
          </a:prstGeom>
        </p:spPr>
        <p:txBody>
          <a:bodyPr vert="horz" wrap="none" lIns="0" tIns="0" rIns="0" bIns="0" rtlCol="0" anchor="ctr"/>
          <a:lstStyle>
            <a:lvl1pPr algn="r" rtl="0">
              <a:defRPr sz="600">
                <a:solidFill>
                  <a:schemeClr val="tx2"/>
                </a:solidFill>
              </a:defRPr>
            </a:lvl1pPr>
          </a:lstStyle>
          <a:p>
            <a:r>
              <a:rPr lang="en-US"/>
              <a:t>26 May 2026</a:t>
            </a:r>
            <a:endParaRPr lang="en-GB"/>
          </a:p>
        </p:txBody>
      </p:sp>
      <p:sp>
        <p:nvSpPr>
          <p:cNvPr id="4" name="Footer Placeholder 1"/>
          <p:cNvSpPr>
            <a:spLocks noGrp="1"/>
          </p:cNvSpPr>
          <p:nvPr>
            <p:ph type="ftr" sz="quarter" idx="3"/>
          </p:nvPr>
        </p:nvSpPr>
        <p:spPr>
          <a:xfrm>
            <a:off x="0" y="4896000"/>
            <a:ext cx="9144000" cy="180000"/>
          </a:xfrm>
          <a:prstGeom prst="rect">
            <a:avLst/>
          </a:prstGeom>
        </p:spPr>
        <p:txBody>
          <a:bodyPr vert="horz" lIns="0" tIns="0" rIns="0" bIns="0" rtlCol="0" anchor="ctr"/>
          <a:lstStyle>
            <a:lvl1pPr algn="ctr" rtl="0">
              <a:defRPr sz="1000">
                <a:solidFill>
                  <a:schemeClr val="tx2"/>
                </a:solidFill>
                <a:latin typeface="ABC Oracle Medium" panose="020B0504040202060203"/>
              </a:defRPr>
            </a:lvl1pPr>
          </a:lstStyle>
          <a:p>
            <a:r>
              <a:rPr lang="en-US"/>
              <a:t>Presented at the 2026 All Actuaries Summit</a:t>
            </a:r>
            <a:endParaRPr lang="en-GB" sz="1000"/>
          </a:p>
        </p:txBody>
      </p:sp>
      <p:sp>
        <p:nvSpPr>
          <p:cNvPr id="5" name="Titel 1"/>
          <p:cNvSpPr>
            <a:spLocks noGrp="1"/>
          </p:cNvSpPr>
          <p:nvPr>
            <p:ph type="title"/>
          </p:nvPr>
        </p:nvSpPr>
        <p:spPr>
          <a:xfrm>
            <a:off x="252000" y="252000"/>
            <a:ext cx="6748875" cy="576000"/>
          </a:xfrm>
          <a:prstGeom prst="rect">
            <a:avLst/>
          </a:prstGeom>
        </p:spPr>
        <p:txBody>
          <a:bodyPr vert="horz" lIns="0" tIns="0" rIns="0" bIns="0" rtlCol="0" anchor="t" anchorCtr="0">
            <a:noAutofit/>
          </a:bodyPr>
          <a:lstStyle/>
          <a:p>
            <a:r>
              <a:rPr lang="en-GB" noProof="0"/>
              <a:t>Title 20 pt,</a:t>
            </a:r>
            <a:br>
              <a:rPr lang="en-GB" noProof="0"/>
            </a:br>
            <a:r>
              <a:rPr lang="en-GB" noProof="0"/>
              <a:t>two lines max.</a:t>
            </a:r>
          </a:p>
        </p:txBody>
      </p:sp>
      <p:sp>
        <p:nvSpPr>
          <p:cNvPr id="6" name="Content Placeholder 1"/>
          <p:cNvSpPr>
            <a:spLocks noGrp="1"/>
          </p:cNvSpPr>
          <p:nvPr>
            <p:ph type="body" idx="1"/>
          </p:nvPr>
        </p:nvSpPr>
        <p:spPr>
          <a:xfrm>
            <a:off x="252000" y="1116000"/>
            <a:ext cx="8640000" cy="3744000"/>
          </a:xfrm>
          <a:prstGeom prst="rect">
            <a:avLst/>
          </a:prstGeom>
        </p:spPr>
        <p:txBody>
          <a:bodyPr vert="horz" lIns="0" tIns="0" rIns="0" bIns="0" rtlCol="0">
            <a:noAutofit/>
          </a:bodyPr>
          <a:lstStyle/>
          <a:p>
            <a:pPr lvl="0"/>
            <a:r>
              <a:rPr lang="en-GB"/>
              <a:t>To customise the hierarchy of points, use Start &gt; Paragraph &gt; Decrease / Increase List Level. Alternatively, insert table, chart, SmartArt graphic, picture or online graphic.</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Tree>
    <p:extLst>
      <p:ext uri="{BB962C8B-B14F-4D97-AF65-F5344CB8AC3E}">
        <p14:creationId xmlns:p14="http://schemas.microsoft.com/office/powerpoint/2010/main" val="733825229"/>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 id="2147483855" r:id="rId18"/>
    <p:sldLayoutId id="2147483856" r:id="rId19"/>
    <p:sldLayoutId id="2147483857" r:id="rId20"/>
    <p:sldLayoutId id="2147483858" r:id="rId21"/>
    <p:sldLayoutId id="2147483859" r:id="rId22"/>
    <p:sldLayoutId id="2147483860" r:id="rId23"/>
    <p:sldLayoutId id="2147483861" r:id="rId24"/>
    <p:sldLayoutId id="2147483862" r:id="rId25"/>
    <p:sldLayoutId id="2147483885"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270000" rtl="0" eaLnBrk="1" latinLnBrk="0" hangingPunct="1">
        <a:spcBef>
          <a:spcPct val="0"/>
        </a:spcBef>
        <a:buNone/>
        <a:defRPr sz="2000" kern="1200">
          <a:solidFill>
            <a:schemeClr val="accent1"/>
          </a:solidFill>
          <a:latin typeface="+mj-lt"/>
          <a:ea typeface="+mj-ea"/>
          <a:cs typeface="+mj-cs"/>
        </a:defRPr>
      </a:lvl1pPr>
    </p:titleStyle>
    <p:bodyStyle>
      <a:lvl1pPr marL="216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1pPr>
      <a:lvl2pPr marL="43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2pPr>
      <a:lvl3pPr marL="64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3pPr>
      <a:lvl4pPr marL="86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4pPr>
      <a:lvl5pPr marL="1080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5pPr>
      <a:lvl6pPr marL="1296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6pPr>
      <a:lvl7pPr marL="151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7pPr>
      <a:lvl8pPr marL="172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8pPr>
      <a:lvl9pPr marL="194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9pPr>
    </p:bodyStyle>
    <p:otherStyle>
      <a:defPPr>
        <a:defRPr lang="en-GB"/>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245136" y="216292"/>
            <a:ext cx="8665501" cy="762053"/>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264318" y="1119835"/>
            <a:ext cx="8646319" cy="326350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6862829" y="223739"/>
            <a:ext cx="2057400" cy="273844"/>
          </a:xfrm>
          <a:prstGeom prst="rect">
            <a:avLst/>
          </a:prstGeom>
        </p:spPr>
        <p:txBody>
          <a:bodyPr vert="horz" lIns="0" tIns="0" rIns="0" bIns="0" rtlCol="0" anchor="t" anchorCtr="0">
            <a:noAutofit/>
          </a:bodyPr>
          <a:lstStyle>
            <a:lvl1pPr algn="r">
              <a:defRPr sz="75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8600683" y="4800600"/>
            <a:ext cx="312335" cy="139863"/>
          </a:xfrm>
          <a:prstGeom prst="rect">
            <a:avLst/>
          </a:prstGeom>
        </p:spPr>
        <p:txBody>
          <a:bodyPr vert="horz" lIns="0" tIns="0" rIns="0" bIns="0" rtlCol="0" anchor="b" anchorCtr="0">
            <a:noAutofit/>
          </a:bodyPr>
          <a:lstStyle>
            <a:lvl1pPr algn="r">
              <a:defRPr sz="75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r>
              <a:rPr lang="en-GB"/>
              <a:t>Presented at the 2025 All Actuaries Summit</a:t>
            </a:r>
          </a:p>
        </p:txBody>
      </p:sp>
    </p:spTree>
    <p:extLst>
      <p:ext uri="{BB962C8B-B14F-4D97-AF65-F5344CB8AC3E}">
        <p14:creationId xmlns:p14="http://schemas.microsoft.com/office/powerpoint/2010/main" val="224839913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 id="2147483883" r:id="rId19"/>
    <p:sldLayoutId id="2147483884"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150">
          <p15:clr>
            <a:srgbClr val="F26B43"/>
          </p15:clr>
        </p15:guide>
        <p15:guide id="4" pos="167">
          <p15:clr>
            <a:srgbClr val="F26B43"/>
          </p15:clr>
        </p15:guide>
        <p15:guide id="5" orient="horz" pos="3094">
          <p15:clr>
            <a:srgbClr val="F26B43"/>
          </p15:clr>
        </p15:guide>
        <p15:guide id="6" pos="5613">
          <p15:clr>
            <a:srgbClr val="F26B43"/>
          </p15:clr>
        </p15:guide>
        <p15:guide id="7" orient="horz" pos="719">
          <p15:clr>
            <a:srgbClr val="F26B43"/>
          </p15:clr>
        </p15:guide>
        <p15:guide id="8" pos="952">
          <p15:clr>
            <a:srgbClr val="F26B43"/>
          </p15:clr>
        </p15:guide>
        <p15:guide id="9" pos="24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1.xml"/><Relationship Id="rId1" Type="http://schemas.openxmlformats.org/officeDocument/2006/relationships/tags" Target="../tags/tag30.xml"/><Relationship Id="rId6" Type="http://schemas.openxmlformats.org/officeDocument/2006/relationships/hyperlink" Target="https://www.csiro.au/en/research/environmental-impacts/climate-change/state-of-the-climate/australias-changing-climate" TargetMode="External"/><Relationship Id="rId5" Type="http://schemas.openxmlformats.org/officeDocument/2006/relationships/image" Target="../media/image8.emf"/><Relationship Id="rId4" Type="http://schemas.openxmlformats.org/officeDocument/2006/relationships/oleObject" Target="../embeddings/oleObject28.bin"/></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www.abc.net.au/news/2025-06-08/drought-mental-health-challenge-for-farmers-despite-winter-rain/105375106" TargetMode="External"/><Relationship Id="rId7"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www.csi.edu.au/research/understanding-the-social-impacts-of-drought/"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22.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hyperlink" Target="https://www.csi.edu.au/research/understanding-the-social-impacts-of-drought/" TargetMode="External"/><Relationship Id="rId4" Type="http://schemas.openxmlformats.org/officeDocument/2006/relationships/hyperlink" Target="https://www.abc.net.au/news/2025-06-08/drought-mental-health-challenge-for-farmers-despite-winter-rain/105375106"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hyperlink" Target="https://www.9news.com.au/national/eastern-brown-snake-gets-caught-in-womans-shoe-loop-new-south-wales-news/6d002c85-83f0-4ee2-a3f8-bd6783efefc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journals.plos.org/climate/"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9news.com.au/national/eastern-brown-snake-gets-caught-in-womans-shoe-loop-new-south-wales-news/6d002c85-83f0-4ee2-a3f8-bd6783efefc3"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1.xml"/><Relationship Id="rId1" Type="http://schemas.openxmlformats.org/officeDocument/2006/relationships/tags" Target="../tags/tag31.xml"/><Relationship Id="rId6" Type="http://schemas.openxmlformats.org/officeDocument/2006/relationships/image" Target="../media/image28.jpeg"/><Relationship Id="rId5" Type="http://schemas.openxmlformats.org/officeDocument/2006/relationships/image" Target="../media/image8.emf"/><Relationship Id="rId4" Type="http://schemas.openxmlformats.org/officeDocument/2006/relationships/oleObject" Target="../embeddings/oleObject29.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5.xml"/><Relationship Id="rId7" Type="http://schemas.openxmlformats.org/officeDocument/2006/relationships/hyperlink" Target="https://climateknowledgeportal.worldbank.org/country/australia/climate-data-projections" TargetMode="External"/><Relationship Id="rId2" Type="http://schemas.openxmlformats.org/officeDocument/2006/relationships/slideLayout" Target="../slideLayouts/slideLayout12.xml"/><Relationship Id="rId1" Type="http://schemas.openxmlformats.org/officeDocument/2006/relationships/tags" Target="../tags/tag28.xml"/><Relationship Id="rId6" Type="http://schemas.openxmlformats.org/officeDocument/2006/relationships/image" Target="../media/image9.jpeg"/><Relationship Id="rId5" Type="http://schemas.openxmlformats.org/officeDocument/2006/relationships/image" Target="../media/image8.emf"/><Relationship Id="rId4" Type="http://schemas.openxmlformats.org/officeDocument/2006/relationships/oleObject" Target="../embeddings/oleObject27.bin"/></Relationships>
</file>

<file path=ppt/slides/_rels/slide6.xml.rels><?xml version="1.0" encoding="UTF-8" standalone="yes"?>
<Relationships xmlns="http://schemas.openxmlformats.org/package/2006/relationships"><Relationship Id="rId8" Type="http://schemas.openxmlformats.org/officeDocument/2006/relationships/hyperlink" Target="https://climateknowledgeportal.worldbank.org/country/australia/climate-data-projections" TargetMode="External"/><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tags" Target="../tags/tag29.xml"/><Relationship Id="rId6" Type="http://schemas.openxmlformats.org/officeDocument/2006/relationships/image" Target="../media/image9.jpeg"/><Relationship Id="rId5" Type="http://schemas.openxmlformats.org/officeDocument/2006/relationships/image" Target="../media/image8.emf"/><Relationship Id="rId4" Type="http://schemas.openxmlformats.org/officeDocument/2006/relationships/oleObject" Target="../embeddings/oleObject27.bin"/></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hyperlink" Target="https://www.finder.com.au/energy/aircon-statistics" TargetMode="External"/><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hyperlink" Target="https://gain.nd.edu/our-work/country-index/ranking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descr="A black background with white letters&#10;&#10;Description automatically generated">
            <a:extLst>
              <a:ext uri="{FF2B5EF4-FFF2-40B4-BE49-F238E27FC236}">
                <a16:creationId xmlns:a16="http://schemas.microsoft.com/office/drawing/2014/main" id="{61A8BB20-9E36-6C9D-495E-74E17AF67610}"/>
              </a:ext>
            </a:extLst>
          </p:cNvPr>
          <p:cNvPicPr>
            <a:picLocks noChangeAspect="1"/>
          </p:cNvPicPr>
          <p:nvPr/>
        </p:nvPicPr>
        <p:blipFill>
          <a:blip r:embed="rId3"/>
          <a:stretch>
            <a:fillRect/>
          </a:stretch>
        </p:blipFill>
        <p:spPr>
          <a:xfrm>
            <a:off x="240833" y="4512600"/>
            <a:ext cx="1249628" cy="288000"/>
          </a:xfrm>
          <a:prstGeom prst="rect">
            <a:avLst/>
          </a:prstGeom>
        </p:spPr>
      </p:pic>
      <p:sp>
        <p:nvSpPr>
          <p:cNvPr id="10" name="Title 1">
            <a:extLst>
              <a:ext uri="{FF2B5EF4-FFF2-40B4-BE49-F238E27FC236}">
                <a16:creationId xmlns:a16="http://schemas.microsoft.com/office/drawing/2014/main" id="{AED06EAF-4759-898E-6609-87BA8400E7C2}"/>
              </a:ext>
            </a:extLst>
          </p:cNvPr>
          <p:cNvSpPr>
            <a:spLocks noGrp="1"/>
          </p:cNvSpPr>
          <p:nvPr>
            <p:ph type="ctrTitle"/>
          </p:nvPr>
        </p:nvSpPr>
        <p:spPr>
          <a:xfrm>
            <a:off x="321110" y="286185"/>
            <a:ext cx="6571317" cy="780120"/>
          </a:xfrm>
        </p:spPr>
        <p:txBody>
          <a:bodyPr/>
          <a:lstStyle/>
          <a:p>
            <a:r>
              <a:rPr lang="en-US" sz="3600"/>
              <a:t>Climate Change</a:t>
            </a:r>
            <a:br>
              <a:rPr lang="en-US" sz="2800" b="1"/>
            </a:br>
            <a:r>
              <a:rPr lang="en-US" sz="2400"/>
              <a:t>Assessing and Preparing for the Impacts on </a:t>
            </a:r>
            <a:br>
              <a:rPr lang="en-US" sz="2400"/>
            </a:br>
            <a:r>
              <a:rPr lang="en-US" sz="2400"/>
              <a:t>Life Insurance</a:t>
            </a:r>
            <a:endParaRPr lang="en-US" sz="2800"/>
          </a:p>
        </p:txBody>
      </p:sp>
      <p:sp>
        <p:nvSpPr>
          <p:cNvPr id="18" name="Subtitle 2">
            <a:extLst>
              <a:ext uri="{FF2B5EF4-FFF2-40B4-BE49-F238E27FC236}">
                <a16:creationId xmlns:a16="http://schemas.microsoft.com/office/drawing/2014/main" id="{A62D6AA4-9498-0D67-6E68-58F04D9DCA4A}"/>
              </a:ext>
            </a:extLst>
          </p:cNvPr>
          <p:cNvSpPr>
            <a:spLocks noGrp="1"/>
          </p:cNvSpPr>
          <p:nvPr>
            <p:ph type="subTitle" idx="1"/>
          </p:nvPr>
        </p:nvSpPr>
        <p:spPr>
          <a:xfrm>
            <a:off x="240833" y="1909435"/>
            <a:ext cx="4925064" cy="1198953"/>
          </a:xfrm>
        </p:spPr>
        <p:txBody>
          <a:bodyPr/>
          <a:lstStyle/>
          <a:p>
            <a:r>
              <a:rPr lang="en-AU" sz="1800"/>
              <a:t>Henk Meintjes</a:t>
            </a:r>
            <a:br>
              <a:rPr lang="en-AU" sz="1800"/>
            </a:br>
            <a:r>
              <a:rPr lang="en-AU" sz="1800"/>
              <a:t>Head of Client Solutions, Munich Re Australia</a:t>
            </a:r>
            <a:br>
              <a:rPr lang="en-AU" sz="1800"/>
            </a:br>
            <a:br>
              <a:rPr lang="en-AU" sz="1800"/>
            </a:br>
            <a:r>
              <a:rPr lang="en-AU" sz="1800"/>
              <a:t>Jonathan Blunden</a:t>
            </a:r>
            <a:br>
              <a:rPr lang="en-AU" sz="1800"/>
            </a:br>
            <a:r>
              <a:rPr lang="en-AU" sz="1800"/>
              <a:t>Client Manager, Munich Re Australia</a:t>
            </a:r>
          </a:p>
          <a:p>
            <a:endParaRPr lang="en-AU"/>
          </a:p>
          <a:p>
            <a:r>
              <a:rPr lang="en-US"/>
              <a:t>May 2026</a:t>
            </a:r>
          </a:p>
        </p:txBody>
      </p:sp>
      <p:sp>
        <p:nvSpPr>
          <p:cNvPr id="2" name="Footer Placeholder 4">
            <a:extLst>
              <a:ext uri="{FF2B5EF4-FFF2-40B4-BE49-F238E27FC236}">
                <a16:creationId xmlns:a16="http://schemas.microsoft.com/office/drawing/2014/main" id="{23B7B88E-BCC3-F90C-5EA0-AE50E106E133}"/>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FF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329535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EDFB7-81CC-1480-4230-34A424043394}"/>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613C660D-E4AE-5EC9-B4C4-45207D22D4D7}"/>
              </a:ext>
            </a:extLst>
          </p:cNvPr>
          <p:cNvSpPr/>
          <p:nvPr/>
        </p:nvSpPr>
        <p:spPr>
          <a:xfrm>
            <a:off x="4563455" y="2666288"/>
            <a:ext cx="1435693" cy="1803162"/>
          </a:xfrm>
          <a:custGeom>
            <a:avLst/>
            <a:gdLst>
              <a:gd name="csX0" fmla="*/ 0 w 1435693"/>
              <a:gd name="csY0" fmla="*/ 0 h 1803162"/>
              <a:gd name="csX1" fmla="*/ 1435693 w 1435693"/>
              <a:gd name="csY1" fmla="*/ 410198 h 1803162"/>
              <a:gd name="csX2" fmla="*/ 1435693 w 1435693"/>
              <a:gd name="csY2" fmla="*/ 1803162 h 1803162"/>
              <a:gd name="csX3" fmla="*/ 0 w 1435693"/>
              <a:gd name="csY3" fmla="*/ 0 h 1803162"/>
            </a:gdLst>
            <a:ahLst/>
            <a:cxnLst>
              <a:cxn ang="0">
                <a:pos x="csX0" y="csY0"/>
              </a:cxn>
              <a:cxn ang="0">
                <a:pos x="csX1" y="csY1"/>
              </a:cxn>
              <a:cxn ang="0">
                <a:pos x="csX2" y="csY2"/>
              </a:cxn>
              <a:cxn ang="0">
                <a:pos x="csX3" y="csY3"/>
              </a:cxn>
            </a:cxnLst>
            <a:rect l="l" t="t" r="r" b="b"/>
            <a:pathLst>
              <a:path w="1435693" h="1803162">
                <a:moveTo>
                  <a:pt x="0" y="0"/>
                </a:moveTo>
                <a:lnTo>
                  <a:pt x="1435693" y="410198"/>
                </a:lnTo>
                <a:lnTo>
                  <a:pt x="1435693" y="1803162"/>
                </a:lnTo>
                <a:lnTo>
                  <a:pt x="0" y="0"/>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sp>
        <p:nvSpPr>
          <p:cNvPr id="15" name="Freeform: Shape 14">
            <a:extLst>
              <a:ext uri="{FF2B5EF4-FFF2-40B4-BE49-F238E27FC236}">
                <a16:creationId xmlns:a16="http://schemas.microsoft.com/office/drawing/2014/main" id="{862A7F9E-C2BD-E0F4-D47E-BD5238969AE6}"/>
              </a:ext>
            </a:extLst>
          </p:cNvPr>
          <p:cNvSpPr/>
          <p:nvPr/>
        </p:nvSpPr>
        <p:spPr>
          <a:xfrm>
            <a:off x="4582274" y="1119003"/>
            <a:ext cx="1435694" cy="1529697"/>
          </a:xfrm>
          <a:custGeom>
            <a:avLst/>
            <a:gdLst>
              <a:gd name="csX0" fmla="*/ 0 w 1435693"/>
              <a:gd name="csY0" fmla="*/ 0 h 1803162"/>
              <a:gd name="csX1" fmla="*/ 1435693 w 1435693"/>
              <a:gd name="csY1" fmla="*/ 410198 h 1803162"/>
              <a:gd name="csX2" fmla="*/ 1435693 w 1435693"/>
              <a:gd name="csY2" fmla="*/ 1803162 h 1803162"/>
              <a:gd name="csX3" fmla="*/ 0 w 1435693"/>
              <a:gd name="csY3" fmla="*/ 0 h 1803162"/>
              <a:gd name="csX0" fmla="*/ 0 w 1726250"/>
              <a:gd name="csY0" fmla="*/ 0 h 1803162"/>
              <a:gd name="csX1" fmla="*/ 1726250 w 1726250"/>
              <a:gd name="csY1" fmla="*/ 162370 h 1803162"/>
              <a:gd name="csX2" fmla="*/ 1435693 w 1726250"/>
              <a:gd name="csY2" fmla="*/ 1803162 h 1803162"/>
              <a:gd name="csX3" fmla="*/ 0 w 1726250"/>
              <a:gd name="csY3" fmla="*/ 0 h 1803162"/>
              <a:gd name="csX0" fmla="*/ 0 w 1734796"/>
              <a:gd name="csY0" fmla="*/ 0 h 1392964"/>
              <a:gd name="csX1" fmla="*/ 1726250 w 1734796"/>
              <a:gd name="csY1" fmla="*/ 162370 h 1392964"/>
              <a:gd name="csX2" fmla="*/ 1734796 w 1734796"/>
              <a:gd name="csY2" fmla="*/ 1392964 h 1392964"/>
              <a:gd name="csX3" fmla="*/ 0 w 1734796"/>
              <a:gd name="csY3" fmla="*/ 0 h 1392964"/>
              <a:gd name="csX0" fmla="*/ 0 w 1435694"/>
              <a:gd name="csY0" fmla="*/ 1529697 h 1529697"/>
              <a:gd name="csX1" fmla="*/ 1427148 w 1435694"/>
              <a:gd name="csY1" fmla="*/ 0 h 1529697"/>
              <a:gd name="csX2" fmla="*/ 1435694 w 1435694"/>
              <a:gd name="csY2" fmla="*/ 1230594 h 1529697"/>
              <a:gd name="csX3" fmla="*/ 0 w 1435694"/>
              <a:gd name="csY3" fmla="*/ 1529697 h 1529697"/>
            </a:gdLst>
            <a:ahLst/>
            <a:cxnLst>
              <a:cxn ang="0">
                <a:pos x="csX0" y="csY0"/>
              </a:cxn>
              <a:cxn ang="0">
                <a:pos x="csX1" y="csY1"/>
              </a:cxn>
              <a:cxn ang="0">
                <a:pos x="csX2" y="csY2"/>
              </a:cxn>
              <a:cxn ang="0">
                <a:pos x="csX3" y="csY3"/>
              </a:cxn>
            </a:cxnLst>
            <a:rect l="l" t="t" r="r" b="b"/>
            <a:pathLst>
              <a:path w="1435694" h="1529697">
                <a:moveTo>
                  <a:pt x="0" y="1529697"/>
                </a:moveTo>
                <a:lnTo>
                  <a:pt x="1427148" y="0"/>
                </a:lnTo>
                <a:cubicBezTo>
                  <a:pt x="1429997" y="410198"/>
                  <a:pt x="1432845" y="820396"/>
                  <a:pt x="1435694" y="1230594"/>
                </a:cubicBezTo>
                <a:lnTo>
                  <a:pt x="0" y="1529697"/>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sp>
        <p:nvSpPr>
          <p:cNvPr id="11" name="Freeform: Shape 10">
            <a:extLst>
              <a:ext uri="{FF2B5EF4-FFF2-40B4-BE49-F238E27FC236}">
                <a16:creationId xmlns:a16="http://schemas.microsoft.com/office/drawing/2014/main" id="{3E503FA2-9A65-A84D-35A1-CD41714C4460}"/>
              </a:ext>
            </a:extLst>
          </p:cNvPr>
          <p:cNvSpPr/>
          <p:nvPr/>
        </p:nvSpPr>
        <p:spPr>
          <a:xfrm>
            <a:off x="3136004" y="1130617"/>
            <a:ext cx="1410056" cy="1538243"/>
          </a:xfrm>
          <a:custGeom>
            <a:avLst/>
            <a:gdLst>
              <a:gd name="csX0" fmla="*/ 0 w 1452785"/>
              <a:gd name="csY0" fmla="*/ 376015 h 1743342"/>
              <a:gd name="csX1" fmla="*/ 1452785 w 1452785"/>
              <a:gd name="csY1" fmla="*/ 0 h 1743342"/>
              <a:gd name="csX2" fmla="*/ 17092 w 1452785"/>
              <a:gd name="csY2" fmla="*/ 1743342 h 1743342"/>
              <a:gd name="csX3" fmla="*/ 0 w 1452785"/>
              <a:gd name="csY3" fmla="*/ 376015 h 1743342"/>
              <a:gd name="csX0" fmla="*/ 0 w 1410056"/>
              <a:gd name="csY0" fmla="*/ 0 h 1538243"/>
              <a:gd name="csX1" fmla="*/ 1410056 w 1410056"/>
              <a:gd name="csY1" fmla="*/ 1538243 h 1538243"/>
              <a:gd name="csX2" fmla="*/ 17092 w 1410056"/>
              <a:gd name="csY2" fmla="*/ 1367327 h 1538243"/>
              <a:gd name="csX3" fmla="*/ 0 w 1410056"/>
              <a:gd name="csY3" fmla="*/ 0 h 1538243"/>
              <a:gd name="csX0" fmla="*/ 0 w 1410056"/>
              <a:gd name="csY0" fmla="*/ 0 h 1538243"/>
              <a:gd name="csX1" fmla="*/ 1410056 w 1410056"/>
              <a:gd name="csY1" fmla="*/ 1538243 h 1538243"/>
              <a:gd name="csX2" fmla="*/ 8546 w 1410056"/>
              <a:gd name="csY2" fmla="*/ 1179319 h 1538243"/>
              <a:gd name="csX3" fmla="*/ 0 w 1410056"/>
              <a:gd name="csY3" fmla="*/ 0 h 1538243"/>
              <a:gd name="csX0" fmla="*/ 0 w 1410056"/>
              <a:gd name="csY0" fmla="*/ 0 h 1538243"/>
              <a:gd name="csX1" fmla="*/ 1410056 w 1410056"/>
              <a:gd name="csY1" fmla="*/ 1538243 h 1538243"/>
              <a:gd name="csX2" fmla="*/ 8546 w 1410056"/>
              <a:gd name="csY2" fmla="*/ 1213502 h 1538243"/>
              <a:gd name="csX3" fmla="*/ 0 w 1410056"/>
              <a:gd name="csY3" fmla="*/ 0 h 1538243"/>
            </a:gdLst>
            <a:ahLst/>
            <a:cxnLst>
              <a:cxn ang="0">
                <a:pos x="csX0" y="csY0"/>
              </a:cxn>
              <a:cxn ang="0">
                <a:pos x="csX1" y="csY1"/>
              </a:cxn>
              <a:cxn ang="0">
                <a:pos x="csX2" y="csY2"/>
              </a:cxn>
              <a:cxn ang="0">
                <a:pos x="csX3" y="csY3"/>
              </a:cxn>
            </a:cxnLst>
            <a:rect l="l" t="t" r="r" b="b"/>
            <a:pathLst>
              <a:path w="1410056" h="1538243">
                <a:moveTo>
                  <a:pt x="0" y="0"/>
                </a:moveTo>
                <a:lnTo>
                  <a:pt x="1410056" y="1538243"/>
                </a:lnTo>
                <a:lnTo>
                  <a:pt x="8546" y="1213502"/>
                </a:lnTo>
                <a:cubicBezTo>
                  <a:pt x="5697" y="820396"/>
                  <a:pt x="2849" y="393106"/>
                  <a:pt x="0" y="0"/>
                </a:cubicBez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graphicFrame>
        <p:nvGraphicFramePr>
          <p:cNvPr id="9" name="think-cell data - do not delete" hidden="1">
            <a:extLst>
              <a:ext uri="{FF2B5EF4-FFF2-40B4-BE49-F238E27FC236}">
                <a16:creationId xmlns:a16="http://schemas.microsoft.com/office/drawing/2014/main" id="{ED9202D2-5087-9F16-76F9-370C7144A87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2" imgH="530" progId="TCLayout.ActiveDocument.1">
                  <p:embed/>
                </p:oleObj>
              </mc:Choice>
              <mc:Fallback>
                <p:oleObj name="think-cell Folie" r:id="rId4" imgW="532" imgH="530" progId="TCLayout.ActiveDocument.1">
                  <p:embed/>
                  <p:pic>
                    <p:nvPicPr>
                      <p:cNvPr id="9" name="think-cell data - do not delete" hidden="1">
                        <a:extLst>
                          <a:ext uri="{FF2B5EF4-FFF2-40B4-BE49-F238E27FC236}">
                            <a16:creationId xmlns:a16="http://schemas.microsoft.com/office/drawing/2014/main" id="{ED9202D2-5087-9F16-76F9-370C7144A8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3FCC9BB6-9253-07E5-0921-4C628E1C98B8}"/>
              </a:ext>
            </a:extLst>
          </p:cNvPr>
          <p:cNvSpPr>
            <a:spLocks noGrp="1"/>
          </p:cNvSpPr>
          <p:nvPr>
            <p:ph type="title"/>
          </p:nvPr>
        </p:nvSpPr>
        <p:spPr>
          <a:xfrm>
            <a:off x="252000" y="252413"/>
            <a:ext cx="7157204" cy="576262"/>
          </a:xfrm>
        </p:spPr>
        <p:txBody>
          <a:bodyPr vert="horz"/>
          <a:lstStyle/>
          <a:p>
            <a:r>
              <a:rPr lang="en-US"/>
              <a:t>But climate systems are non-linear and increasing temperatures are only part of the challenge</a:t>
            </a:r>
            <a:endParaRPr lang="en-GB" noProof="0">
              <a:solidFill>
                <a:schemeClr val="tx2"/>
              </a:solidFill>
            </a:endParaRPr>
          </a:p>
        </p:txBody>
      </p:sp>
      <p:sp>
        <p:nvSpPr>
          <p:cNvPr id="18" name="Rechteck 37">
            <a:extLst>
              <a:ext uri="{FF2B5EF4-FFF2-40B4-BE49-F238E27FC236}">
                <a16:creationId xmlns:a16="http://schemas.microsoft.com/office/drawing/2014/main" id="{60B73855-2419-8234-E247-0CF74380C3E6}"/>
              </a:ext>
            </a:extLst>
          </p:cNvPr>
          <p:cNvSpPr/>
          <p:nvPr/>
        </p:nvSpPr>
        <p:spPr>
          <a:xfrm>
            <a:off x="252000" y="4730177"/>
            <a:ext cx="4491450" cy="205026"/>
          </a:xfrm>
          <a:prstGeom prst="rect">
            <a:avLst/>
          </a:prstGeom>
          <a:noFill/>
        </p:spPr>
        <p:txBody>
          <a:bodyPr vert="horz" lIns="0" tIns="0" rIns="0" bIns="0" rtlCol="0" anchor="b"/>
          <a:lstStyle/>
          <a:p>
            <a:r>
              <a:rPr lang="en-GB" sz="600" noProof="0">
                <a:solidFill>
                  <a:schemeClr val="tx2"/>
                </a:solidFill>
              </a:rPr>
              <a:t>1 Source: Australia’s changing climate, CSIRO. </a:t>
            </a:r>
            <a:r>
              <a:rPr lang="en-GB" sz="600" noProof="0">
                <a:solidFill>
                  <a:schemeClr val="tx2"/>
                </a:solidFill>
                <a:hlinkClick r:id="rId6">
                  <a:extLst>
                    <a:ext uri="{A12FA001-AC4F-418D-AE19-62706E023703}">
                      <ahyp:hlinkClr xmlns:ahyp="http://schemas.microsoft.com/office/drawing/2018/hyperlinkcolor" val="tx"/>
                    </a:ext>
                  </a:extLst>
                </a:hlinkClick>
              </a:rPr>
              <a:t>https://www.csiro.au/en/research/environmental-impacts/climate-change/state-of-the-climate/australias-changing-climate</a:t>
            </a:r>
            <a:r>
              <a:rPr lang="en-GB" sz="600" noProof="0">
                <a:solidFill>
                  <a:schemeClr val="tx2"/>
                </a:solidFill>
              </a:rPr>
              <a:t> </a:t>
            </a:r>
          </a:p>
        </p:txBody>
      </p:sp>
      <p:sp>
        <p:nvSpPr>
          <p:cNvPr id="27" name="Freihandform: Form 39">
            <a:extLst>
              <a:ext uri="{FF2B5EF4-FFF2-40B4-BE49-F238E27FC236}">
                <a16:creationId xmlns:a16="http://schemas.microsoft.com/office/drawing/2014/main" id="{60B3DADE-7D0C-D414-D0B5-0A580931C262}"/>
              </a:ext>
            </a:extLst>
          </p:cNvPr>
          <p:cNvSpPr/>
          <p:nvPr/>
        </p:nvSpPr>
        <p:spPr>
          <a:xfrm>
            <a:off x="0" y="1116014"/>
            <a:ext cx="3144550" cy="1233830"/>
          </a:xfrm>
          <a:custGeom>
            <a:avLst/>
            <a:gdLst>
              <a:gd name="connsiteX0" fmla="*/ 0 w 2976000"/>
              <a:gd name="connsiteY0" fmla="*/ 0 h 1959743"/>
              <a:gd name="connsiteX1" fmla="*/ 2976000 w 2976000"/>
              <a:gd name="connsiteY1" fmla="*/ 0 h 1959743"/>
              <a:gd name="connsiteX2" fmla="*/ 2976000 w 2976000"/>
              <a:gd name="connsiteY2" fmla="*/ 1959743 h 1959743"/>
              <a:gd name="connsiteX3" fmla="*/ 0 w 2976000"/>
              <a:gd name="connsiteY3" fmla="*/ 1959743 h 1959743"/>
              <a:gd name="connsiteX4" fmla="*/ 0 w 2976000"/>
              <a:gd name="connsiteY4" fmla="*/ 0 h 1959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000" h="1959743">
                <a:moveTo>
                  <a:pt x="0" y="0"/>
                </a:moveTo>
                <a:lnTo>
                  <a:pt x="2976000" y="0"/>
                </a:lnTo>
                <a:lnTo>
                  <a:pt x="2976000" y="1959743"/>
                </a:lnTo>
                <a:lnTo>
                  <a:pt x="0" y="1959743"/>
                </a:lnTo>
                <a:lnTo>
                  <a:pt x="0" y="0"/>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252000" tIns="108000" rIns="0" bIns="108000" rtlCol="0" anchor="ctr" anchorCtr="0">
            <a:noAutofit/>
          </a:bodyPr>
          <a:lstStyle/>
          <a:p>
            <a:pPr marL="0" marR="0" lvl="0" indent="0" algn="l" defTabSz="685783" eaLnBrk="1" fontAlgn="auto" latinLnBrk="0" hangingPunct="1">
              <a:lnSpc>
                <a:spcPct val="100000"/>
              </a:lnSpc>
              <a:spcBef>
                <a:spcPts val="0"/>
              </a:spcBef>
              <a:spcAft>
                <a:spcPts val="400"/>
              </a:spcAft>
              <a:buClrTx/>
              <a:buSzTx/>
              <a:buFontTx/>
              <a:buNone/>
              <a:tabLst/>
              <a:defRPr/>
            </a:pPr>
            <a:r>
              <a:rPr kumimoji="0" lang="en-GB" sz="1100" b="1" i="0" u="none" strike="noStrike" kern="1200" cap="none" spc="0" normalizeH="0" baseline="0" noProof="0">
                <a:ln>
                  <a:noFill/>
                </a:ln>
                <a:solidFill>
                  <a:schemeClr val="tx2"/>
                </a:solidFill>
                <a:effectLst/>
                <a:uLnTx/>
                <a:uFillTx/>
                <a:latin typeface="Arial"/>
                <a:cs typeface="Arial"/>
              </a:rPr>
              <a:t>Higher temperatures</a:t>
            </a:r>
          </a:p>
          <a:p>
            <a:pPr lvl="0" defTabSz="685783">
              <a:spcAft>
                <a:spcPts val="400"/>
              </a:spcAft>
              <a:defRPr/>
            </a:pPr>
            <a:r>
              <a:rPr lang="en-US" sz="1100">
                <a:solidFill>
                  <a:schemeClr val="tx2"/>
                </a:solidFill>
                <a:latin typeface="Arial"/>
                <a:cs typeface="Arial"/>
              </a:rPr>
              <a:t>Temperatures have already increased by 1.5°C since 1910 </a:t>
            </a:r>
          </a:p>
          <a:p>
            <a:pPr lvl="0" defTabSz="685783">
              <a:spcAft>
                <a:spcPts val="400"/>
              </a:spcAft>
              <a:defRPr/>
            </a:pPr>
            <a:r>
              <a:rPr kumimoji="0" lang="en-GB" sz="1100" i="0" u="none" strike="noStrike" kern="1200" cap="none" spc="0" normalizeH="0" baseline="0" noProof="0">
                <a:ln>
                  <a:noFill/>
                </a:ln>
                <a:solidFill>
                  <a:schemeClr val="tx2"/>
                </a:solidFill>
                <a:effectLst/>
                <a:uLnTx/>
                <a:uFillTx/>
                <a:latin typeface="Arial"/>
                <a:cs typeface="Arial"/>
              </a:rPr>
              <a:t>Warmest year on record was 2019 and 8 of 9 warmest years have occurred since 2013.</a:t>
            </a:r>
          </a:p>
        </p:txBody>
      </p:sp>
      <p:sp>
        <p:nvSpPr>
          <p:cNvPr id="28" name="Freihandform: Form 40">
            <a:extLst>
              <a:ext uri="{FF2B5EF4-FFF2-40B4-BE49-F238E27FC236}">
                <a16:creationId xmlns:a16="http://schemas.microsoft.com/office/drawing/2014/main" id="{FEF2316B-5EFB-B0CB-BC0A-37D08F0063D8}"/>
              </a:ext>
            </a:extLst>
          </p:cNvPr>
          <p:cNvSpPr/>
          <p:nvPr/>
        </p:nvSpPr>
        <p:spPr>
          <a:xfrm>
            <a:off x="0" y="3077118"/>
            <a:ext cx="3144550" cy="1386895"/>
          </a:xfrm>
          <a:custGeom>
            <a:avLst/>
            <a:gdLst>
              <a:gd name="connsiteX0" fmla="*/ 0 w 2976000"/>
              <a:gd name="connsiteY0" fmla="*/ 0 h 1959743"/>
              <a:gd name="connsiteX1" fmla="*/ 2976000 w 2976000"/>
              <a:gd name="connsiteY1" fmla="*/ 0 h 1959743"/>
              <a:gd name="connsiteX2" fmla="*/ 2976000 w 2976000"/>
              <a:gd name="connsiteY2" fmla="*/ 1959743 h 1959743"/>
              <a:gd name="connsiteX3" fmla="*/ 0 w 2976000"/>
              <a:gd name="connsiteY3" fmla="*/ 1959743 h 1959743"/>
              <a:gd name="connsiteX4" fmla="*/ 0 w 2976000"/>
              <a:gd name="connsiteY4" fmla="*/ 0 h 1959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000" h="1959743">
                <a:moveTo>
                  <a:pt x="0" y="0"/>
                </a:moveTo>
                <a:lnTo>
                  <a:pt x="2976000" y="0"/>
                </a:lnTo>
                <a:lnTo>
                  <a:pt x="2976000" y="1959743"/>
                </a:lnTo>
                <a:lnTo>
                  <a:pt x="0" y="1959743"/>
                </a:lnTo>
                <a:lnTo>
                  <a:pt x="0" y="0"/>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252000" tIns="108000" rIns="0" bIns="108000" rtlCol="0" anchor="ctr" anchorCtr="0">
            <a:noAutofit/>
          </a:bodyPr>
          <a:lstStyle/>
          <a:p>
            <a:pPr marL="0" marR="0" lvl="0" indent="0" algn="l" defTabSz="685783" eaLnBrk="1" fontAlgn="auto" latinLnBrk="0" hangingPunct="1">
              <a:lnSpc>
                <a:spcPct val="100000"/>
              </a:lnSpc>
              <a:spcBef>
                <a:spcPts val="0"/>
              </a:spcBef>
              <a:spcAft>
                <a:spcPts val="400"/>
              </a:spcAft>
              <a:buClrTx/>
              <a:buSzTx/>
              <a:buFontTx/>
              <a:buNone/>
              <a:tabLst/>
              <a:defRPr/>
            </a:pPr>
            <a:r>
              <a:rPr kumimoji="0" lang="en-US" sz="1100" b="1" i="0" u="none" strike="noStrike" kern="1200" cap="none" spc="0" normalizeH="0" baseline="0" noProof="0">
                <a:ln>
                  <a:noFill/>
                </a:ln>
                <a:solidFill>
                  <a:srgbClr val="0F1E32"/>
                </a:solidFill>
                <a:effectLst/>
                <a:uLnTx/>
                <a:uFillTx/>
                <a:latin typeface="Arial"/>
                <a:cs typeface="Arial"/>
              </a:rPr>
              <a:t>Longer, harsher fire seasons</a:t>
            </a:r>
          </a:p>
          <a:p>
            <a:pPr marL="0" marR="0" lvl="0" indent="0" algn="l" defTabSz="685783"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srgbClr val="0F1E32"/>
                </a:solidFill>
                <a:effectLst/>
                <a:uLnTx/>
                <a:uFillTx/>
                <a:latin typeface="Arial"/>
                <a:cs typeface="Arial"/>
              </a:rPr>
              <a:t>There has been an increase in extreme fire weather, and in the length of the fire season, driven by hot windy conditions but also fuel availability and thunderstorms</a:t>
            </a:r>
          </a:p>
        </p:txBody>
      </p:sp>
      <p:sp>
        <p:nvSpPr>
          <p:cNvPr id="31" name="Freihandform: Form 43">
            <a:extLst>
              <a:ext uri="{FF2B5EF4-FFF2-40B4-BE49-F238E27FC236}">
                <a16:creationId xmlns:a16="http://schemas.microsoft.com/office/drawing/2014/main" id="{A446F974-631C-7472-7E91-A52C5E3540D1}"/>
              </a:ext>
            </a:extLst>
          </p:cNvPr>
          <p:cNvSpPr/>
          <p:nvPr/>
        </p:nvSpPr>
        <p:spPr>
          <a:xfrm>
            <a:off x="5999448" y="1116014"/>
            <a:ext cx="3144551" cy="1233830"/>
          </a:xfrm>
          <a:custGeom>
            <a:avLst/>
            <a:gdLst>
              <a:gd name="connsiteX0" fmla="*/ 0 w 2976000"/>
              <a:gd name="connsiteY0" fmla="*/ 0 h 1959744"/>
              <a:gd name="connsiteX1" fmla="*/ 2976000 w 2976000"/>
              <a:gd name="connsiteY1" fmla="*/ 0 h 1959744"/>
              <a:gd name="connsiteX2" fmla="*/ 2976000 w 2976000"/>
              <a:gd name="connsiteY2" fmla="*/ 1959744 h 1959744"/>
              <a:gd name="connsiteX3" fmla="*/ 0 w 2976000"/>
              <a:gd name="connsiteY3" fmla="*/ 1959744 h 1959744"/>
              <a:gd name="connsiteX4" fmla="*/ 0 w 2976000"/>
              <a:gd name="connsiteY4" fmla="*/ 0 h 1959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000" h="1959744">
                <a:moveTo>
                  <a:pt x="0" y="0"/>
                </a:moveTo>
                <a:lnTo>
                  <a:pt x="2976000" y="0"/>
                </a:lnTo>
                <a:lnTo>
                  <a:pt x="2976000" y="1959744"/>
                </a:lnTo>
                <a:lnTo>
                  <a:pt x="0" y="1959744"/>
                </a:lnTo>
                <a:lnTo>
                  <a:pt x="0" y="0"/>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252000" bIns="108000" rtlCol="0" anchor="ctr" anchorCtr="0">
            <a:noAutofit/>
          </a:bodyPr>
          <a:lstStyle/>
          <a:p>
            <a:pPr lvl="0" defTabSz="685783">
              <a:spcAft>
                <a:spcPts val="400"/>
              </a:spcAft>
              <a:defRPr/>
            </a:pPr>
            <a:r>
              <a:rPr lang="en-GB" sz="1100" b="1">
                <a:solidFill>
                  <a:srgbClr val="0F1E32"/>
                </a:solidFill>
              </a:rPr>
              <a:t>Frequent floods</a:t>
            </a:r>
          </a:p>
          <a:p>
            <a:pPr lvl="0" defTabSz="685783">
              <a:spcAft>
                <a:spcPts val="400"/>
              </a:spcAft>
              <a:defRPr/>
            </a:pPr>
            <a:r>
              <a:rPr lang="en-US" sz="1100">
                <a:solidFill>
                  <a:srgbClr val="0F1E32"/>
                </a:solidFill>
              </a:rPr>
              <a:t>Northern Australia has been wetter than average over the last 30 years across all seasons. Seven of the 10 wettest northern Australia wet seasons have occurred since 1998</a:t>
            </a:r>
            <a:endParaRPr lang="en-GB" sz="1100">
              <a:solidFill>
                <a:srgbClr val="0F1E32"/>
              </a:solidFill>
            </a:endParaRPr>
          </a:p>
        </p:txBody>
      </p:sp>
      <p:sp>
        <p:nvSpPr>
          <p:cNvPr id="32" name="Freihandform: Form 44">
            <a:extLst>
              <a:ext uri="{FF2B5EF4-FFF2-40B4-BE49-F238E27FC236}">
                <a16:creationId xmlns:a16="http://schemas.microsoft.com/office/drawing/2014/main" id="{438C0A82-88EB-E01F-8E96-45028D8D6576}"/>
              </a:ext>
            </a:extLst>
          </p:cNvPr>
          <p:cNvSpPr/>
          <p:nvPr/>
        </p:nvSpPr>
        <p:spPr>
          <a:xfrm>
            <a:off x="5999449" y="3077119"/>
            <a:ext cx="3144550" cy="1386895"/>
          </a:xfrm>
          <a:custGeom>
            <a:avLst/>
            <a:gdLst>
              <a:gd name="connsiteX0" fmla="*/ 0 w 2976000"/>
              <a:gd name="connsiteY0" fmla="*/ 0 h 1959744"/>
              <a:gd name="connsiteX1" fmla="*/ 2976000 w 2976000"/>
              <a:gd name="connsiteY1" fmla="*/ 0 h 1959744"/>
              <a:gd name="connsiteX2" fmla="*/ 2976000 w 2976000"/>
              <a:gd name="connsiteY2" fmla="*/ 1959744 h 1959744"/>
              <a:gd name="connsiteX3" fmla="*/ 0 w 2976000"/>
              <a:gd name="connsiteY3" fmla="*/ 1959744 h 1959744"/>
              <a:gd name="connsiteX4" fmla="*/ 0 w 2976000"/>
              <a:gd name="connsiteY4" fmla="*/ 0 h 1959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000" h="1959744">
                <a:moveTo>
                  <a:pt x="0" y="0"/>
                </a:moveTo>
                <a:lnTo>
                  <a:pt x="2976000" y="0"/>
                </a:lnTo>
                <a:lnTo>
                  <a:pt x="2976000" y="1959744"/>
                </a:lnTo>
                <a:lnTo>
                  <a:pt x="0" y="1959744"/>
                </a:lnTo>
                <a:lnTo>
                  <a:pt x="0" y="0"/>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252000" bIns="108000" rtlCol="0" anchor="ctr" anchorCtr="0">
            <a:noAutofit/>
          </a:bodyPr>
          <a:lstStyle/>
          <a:p>
            <a:pPr defTabSz="685783">
              <a:spcAft>
                <a:spcPts val="400"/>
              </a:spcAft>
              <a:defRPr/>
            </a:pPr>
            <a:r>
              <a:rPr lang="en-GB" sz="1100" b="1">
                <a:solidFill>
                  <a:srgbClr val="0F1E32"/>
                </a:solidFill>
              </a:rPr>
              <a:t>Longer droughts </a:t>
            </a:r>
          </a:p>
          <a:p>
            <a:pPr defTabSz="685783">
              <a:spcAft>
                <a:spcPts val="400"/>
              </a:spcAft>
              <a:defRPr/>
            </a:pPr>
            <a:r>
              <a:rPr lang="en-GB" sz="1100">
                <a:solidFill>
                  <a:srgbClr val="0F1E32"/>
                </a:solidFill>
              </a:rPr>
              <a:t>Australia has had far fewer (if more intense rain days), and patterns are changing. </a:t>
            </a:r>
            <a:br>
              <a:rPr lang="en-GB" sz="1100">
                <a:solidFill>
                  <a:srgbClr val="0F1E32"/>
                </a:solidFill>
              </a:rPr>
            </a:br>
            <a:endParaRPr lang="en-GB" sz="1100">
              <a:solidFill>
                <a:srgbClr val="0F1E32"/>
              </a:solidFill>
            </a:endParaRPr>
          </a:p>
          <a:p>
            <a:pPr defTabSz="685783">
              <a:spcAft>
                <a:spcPts val="400"/>
              </a:spcAft>
              <a:defRPr/>
            </a:pPr>
            <a:r>
              <a:rPr lang="en-GB" sz="1100">
                <a:solidFill>
                  <a:srgbClr val="0F1E32"/>
                </a:solidFill>
              </a:rPr>
              <a:t>Winter rains in southern Australia in particular have reduced. </a:t>
            </a:r>
          </a:p>
        </p:txBody>
      </p:sp>
      <p:sp>
        <p:nvSpPr>
          <p:cNvPr id="10" name="Freeform: Shape 9">
            <a:extLst>
              <a:ext uri="{FF2B5EF4-FFF2-40B4-BE49-F238E27FC236}">
                <a16:creationId xmlns:a16="http://schemas.microsoft.com/office/drawing/2014/main" id="{3C32EAC1-9F35-D7FD-8C08-AF69EECFAAFA}"/>
              </a:ext>
            </a:extLst>
          </p:cNvPr>
          <p:cNvSpPr/>
          <p:nvPr/>
        </p:nvSpPr>
        <p:spPr>
          <a:xfrm>
            <a:off x="3119215" y="2709017"/>
            <a:ext cx="1452785" cy="1743342"/>
          </a:xfrm>
          <a:custGeom>
            <a:avLst/>
            <a:gdLst>
              <a:gd name="csX0" fmla="*/ 0 w 1452785"/>
              <a:gd name="csY0" fmla="*/ 376015 h 1743342"/>
              <a:gd name="csX1" fmla="*/ 1452785 w 1452785"/>
              <a:gd name="csY1" fmla="*/ 0 h 1743342"/>
              <a:gd name="csX2" fmla="*/ 17092 w 1452785"/>
              <a:gd name="csY2" fmla="*/ 1743342 h 1743342"/>
              <a:gd name="csX3" fmla="*/ 0 w 1452785"/>
              <a:gd name="csY3" fmla="*/ 376015 h 1743342"/>
            </a:gdLst>
            <a:ahLst/>
            <a:cxnLst>
              <a:cxn ang="0">
                <a:pos x="csX0" y="csY0"/>
              </a:cxn>
              <a:cxn ang="0">
                <a:pos x="csX1" y="csY1"/>
              </a:cxn>
              <a:cxn ang="0">
                <a:pos x="csX2" y="csY2"/>
              </a:cxn>
              <a:cxn ang="0">
                <a:pos x="csX3" y="csY3"/>
              </a:cxn>
            </a:cxnLst>
            <a:rect l="l" t="t" r="r" b="b"/>
            <a:pathLst>
              <a:path w="1452785" h="1743342">
                <a:moveTo>
                  <a:pt x="0" y="376015"/>
                </a:moveTo>
                <a:lnTo>
                  <a:pt x="1452785" y="0"/>
                </a:lnTo>
                <a:lnTo>
                  <a:pt x="17092" y="1743342"/>
                </a:lnTo>
                <a:lnTo>
                  <a:pt x="0" y="376015"/>
                </a:lnTo>
                <a:close/>
              </a:path>
            </a:pathLst>
          </a:custGeom>
          <a:solidFill>
            <a:srgbClr val="EAEDF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grpSp>
        <p:nvGrpSpPr>
          <p:cNvPr id="6" name="Group 5">
            <a:extLst>
              <a:ext uri="{FF2B5EF4-FFF2-40B4-BE49-F238E27FC236}">
                <a16:creationId xmlns:a16="http://schemas.microsoft.com/office/drawing/2014/main" id="{45718399-18B4-F2F9-7750-688406699153}"/>
              </a:ext>
            </a:extLst>
          </p:cNvPr>
          <p:cNvGrpSpPr/>
          <p:nvPr/>
        </p:nvGrpSpPr>
        <p:grpSpPr>
          <a:xfrm>
            <a:off x="3659254" y="2046346"/>
            <a:ext cx="1825492" cy="1487337"/>
            <a:chOff x="3659254" y="2046346"/>
            <a:chExt cx="1825492" cy="1487337"/>
          </a:xfrm>
        </p:grpSpPr>
        <p:sp>
          <p:nvSpPr>
            <p:cNvPr id="7" name="Freeform: Shape 6">
              <a:extLst>
                <a:ext uri="{FF2B5EF4-FFF2-40B4-BE49-F238E27FC236}">
                  <a16:creationId xmlns:a16="http://schemas.microsoft.com/office/drawing/2014/main" id="{B04B687C-15C0-C6BC-984E-ABC1E45CB95E}"/>
                </a:ext>
              </a:extLst>
            </p:cNvPr>
            <p:cNvSpPr>
              <a:spLocks/>
            </p:cNvSpPr>
            <p:nvPr/>
          </p:nvSpPr>
          <p:spPr bwMode="auto">
            <a:xfrm>
              <a:off x="3659254" y="2046346"/>
              <a:ext cx="1825492" cy="1487337"/>
            </a:xfrm>
            <a:custGeom>
              <a:avLst/>
              <a:gdLst>
                <a:gd name="csX0" fmla="*/ 2712000 w 3463014"/>
                <a:gd name="csY0" fmla="*/ 2569446 h 2821523"/>
                <a:gd name="csX1" fmla="*/ 2715477 w 3463014"/>
                <a:gd name="csY1" fmla="*/ 2572923 h 2821523"/>
                <a:gd name="csX2" fmla="*/ 2727646 w 3463014"/>
                <a:gd name="csY2" fmla="*/ 2578138 h 2821523"/>
                <a:gd name="csX3" fmla="*/ 2739815 w 3463014"/>
                <a:gd name="csY3" fmla="*/ 2583354 h 2821523"/>
                <a:gd name="csX4" fmla="*/ 2748507 w 3463014"/>
                <a:gd name="csY4" fmla="*/ 2578138 h 2821523"/>
                <a:gd name="csX5" fmla="*/ 2755461 w 3463014"/>
                <a:gd name="csY5" fmla="*/ 2578138 h 2821523"/>
                <a:gd name="csX6" fmla="*/ 2778061 w 3463014"/>
                <a:gd name="csY6" fmla="*/ 2585092 h 2821523"/>
                <a:gd name="csX7" fmla="*/ 2816307 w 3463014"/>
                <a:gd name="csY7" fmla="*/ 2605954 h 2821523"/>
                <a:gd name="csX8" fmla="*/ 2864984 w 3463014"/>
                <a:gd name="csY8" fmla="*/ 2611169 h 2821523"/>
                <a:gd name="csX9" fmla="*/ 2873677 w 3463014"/>
                <a:gd name="csY9" fmla="*/ 2611169 h 2821523"/>
                <a:gd name="csX10" fmla="*/ 2891061 w 3463014"/>
                <a:gd name="csY10" fmla="*/ 2602477 h 2821523"/>
                <a:gd name="csX11" fmla="*/ 2906707 w 3463014"/>
                <a:gd name="csY11" fmla="*/ 2599000 h 2821523"/>
                <a:gd name="csX12" fmla="*/ 2922353 w 3463014"/>
                <a:gd name="csY12" fmla="*/ 2599000 h 2821523"/>
                <a:gd name="csX13" fmla="*/ 2939738 w 3463014"/>
                <a:gd name="csY13" fmla="*/ 2597262 h 2821523"/>
                <a:gd name="csX14" fmla="*/ 2957123 w 3463014"/>
                <a:gd name="csY14" fmla="*/ 2583354 h 2821523"/>
                <a:gd name="csX15" fmla="*/ 2965815 w 3463014"/>
                <a:gd name="csY15" fmla="*/ 2585092 h 2821523"/>
                <a:gd name="csX16" fmla="*/ 2977984 w 3463014"/>
                <a:gd name="csY16" fmla="*/ 2588569 h 2821523"/>
                <a:gd name="csX17" fmla="*/ 2983200 w 3463014"/>
                <a:gd name="csY17" fmla="*/ 2578138 h 2821523"/>
                <a:gd name="csX18" fmla="*/ 2997107 w 3463014"/>
                <a:gd name="csY18" fmla="*/ 2581615 h 2821523"/>
                <a:gd name="csX19" fmla="*/ 3009277 w 3463014"/>
                <a:gd name="csY19" fmla="*/ 2595523 h 2821523"/>
                <a:gd name="csX20" fmla="*/ 3016230 w 3463014"/>
                <a:gd name="csY20" fmla="*/ 2621600 h 2821523"/>
                <a:gd name="csX21" fmla="*/ 3017969 w 3463014"/>
                <a:gd name="csY21" fmla="*/ 2633769 h 2821523"/>
                <a:gd name="csX22" fmla="*/ 3016230 w 3463014"/>
                <a:gd name="csY22" fmla="*/ 2645938 h 2821523"/>
                <a:gd name="csX23" fmla="*/ 3016230 w 3463014"/>
                <a:gd name="csY23" fmla="*/ 2670277 h 2821523"/>
                <a:gd name="csX24" fmla="*/ 3017969 w 3463014"/>
                <a:gd name="csY24" fmla="*/ 2691138 h 2821523"/>
                <a:gd name="csX25" fmla="*/ 3023184 w 3463014"/>
                <a:gd name="csY25" fmla="*/ 2696354 h 2821523"/>
                <a:gd name="csX26" fmla="*/ 3019707 w 3463014"/>
                <a:gd name="csY26" fmla="*/ 2713739 h 2821523"/>
                <a:gd name="csX27" fmla="*/ 3019707 w 3463014"/>
                <a:gd name="csY27" fmla="*/ 2701569 h 2821523"/>
                <a:gd name="csX28" fmla="*/ 3016230 w 3463014"/>
                <a:gd name="csY28" fmla="*/ 2689400 h 2821523"/>
                <a:gd name="csX29" fmla="*/ 3012753 w 3463014"/>
                <a:gd name="csY29" fmla="*/ 2682446 h 2821523"/>
                <a:gd name="csX30" fmla="*/ 3009277 w 3463014"/>
                <a:gd name="csY30" fmla="*/ 2689400 h 2821523"/>
                <a:gd name="csX31" fmla="*/ 2993630 w 3463014"/>
                <a:gd name="csY31" fmla="*/ 2708523 h 2821523"/>
                <a:gd name="csX32" fmla="*/ 2995369 w 3463014"/>
                <a:gd name="csY32" fmla="*/ 2727646 h 2821523"/>
                <a:gd name="csX33" fmla="*/ 2986677 w 3463014"/>
                <a:gd name="csY33" fmla="*/ 2727646 h 2821523"/>
                <a:gd name="csX34" fmla="*/ 2984938 w 3463014"/>
                <a:gd name="csY34" fmla="*/ 2750246 h 2821523"/>
                <a:gd name="csX35" fmla="*/ 2977984 w 3463014"/>
                <a:gd name="csY35" fmla="*/ 2753723 h 2821523"/>
                <a:gd name="csX36" fmla="*/ 2967553 w 3463014"/>
                <a:gd name="csY36" fmla="*/ 2753723 h 2821523"/>
                <a:gd name="csX37" fmla="*/ 2951907 w 3463014"/>
                <a:gd name="csY37" fmla="*/ 2750246 h 2821523"/>
                <a:gd name="csX38" fmla="*/ 2950169 w 3463014"/>
                <a:gd name="csY38" fmla="*/ 2755462 h 2821523"/>
                <a:gd name="csX39" fmla="*/ 2950169 w 3463014"/>
                <a:gd name="csY39" fmla="*/ 2765892 h 2821523"/>
                <a:gd name="csX40" fmla="*/ 2944953 w 3463014"/>
                <a:gd name="csY40" fmla="*/ 2774585 h 2821523"/>
                <a:gd name="csX41" fmla="*/ 2932784 w 3463014"/>
                <a:gd name="csY41" fmla="*/ 2779800 h 2821523"/>
                <a:gd name="csX42" fmla="*/ 2929307 w 3463014"/>
                <a:gd name="csY42" fmla="*/ 2791969 h 2821523"/>
                <a:gd name="csX43" fmla="*/ 2922353 w 3463014"/>
                <a:gd name="csY43" fmla="*/ 2785016 h 2821523"/>
                <a:gd name="csX44" fmla="*/ 2913661 w 3463014"/>
                <a:gd name="csY44" fmla="*/ 2781539 h 2821523"/>
                <a:gd name="csX45" fmla="*/ 2906707 w 3463014"/>
                <a:gd name="csY45" fmla="*/ 2788492 h 2821523"/>
                <a:gd name="csX46" fmla="*/ 2904969 w 3463014"/>
                <a:gd name="csY46" fmla="*/ 2798923 h 2821523"/>
                <a:gd name="csX47" fmla="*/ 2904969 w 3463014"/>
                <a:gd name="csY47" fmla="*/ 2811092 h 2821523"/>
                <a:gd name="csX48" fmla="*/ 2892800 w 3463014"/>
                <a:gd name="csY48" fmla="*/ 2819785 h 2821523"/>
                <a:gd name="csX49" fmla="*/ 2882369 w 3463014"/>
                <a:gd name="csY49" fmla="*/ 2821523 h 2821523"/>
                <a:gd name="csX50" fmla="*/ 2873677 w 3463014"/>
                <a:gd name="csY50" fmla="*/ 2816308 h 2821523"/>
                <a:gd name="csX51" fmla="*/ 2863246 w 3463014"/>
                <a:gd name="csY51" fmla="*/ 2812831 h 2821523"/>
                <a:gd name="csX52" fmla="*/ 2854554 w 3463014"/>
                <a:gd name="csY52" fmla="*/ 2818046 h 2821523"/>
                <a:gd name="csX53" fmla="*/ 2838907 w 3463014"/>
                <a:gd name="csY53" fmla="*/ 2811092 h 2821523"/>
                <a:gd name="csX54" fmla="*/ 2823261 w 3463014"/>
                <a:gd name="csY54" fmla="*/ 2811092 h 2821523"/>
                <a:gd name="csX55" fmla="*/ 2818046 w 3463014"/>
                <a:gd name="csY55" fmla="*/ 2804139 h 2821523"/>
                <a:gd name="csX56" fmla="*/ 2828477 w 3463014"/>
                <a:gd name="csY56" fmla="*/ 2802400 h 2821523"/>
                <a:gd name="csX57" fmla="*/ 2835430 w 3463014"/>
                <a:gd name="csY57" fmla="*/ 2793708 h 2821523"/>
                <a:gd name="csX58" fmla="*/ 2819784 w 3463014"/>
                <a:gd name="csY58" fmla="*/ 2793708 h 2821523"/>
                <a:gd name="csX59" fmla="*/ 2804138 w 3463014"/>
                <a:gd name="csY59" fmla="*/ 2788492 h 2821523"/>
                <a:gd name="csX60" fmla="*/ 2785015 w 3463014"/>
                <a:gd name="csY60" fmla="*/ 2762416 h 2821523"/>
                <a:gd name="csX61" fmla="*/ 2772846 w 3463014"/>
                <a:gd name="csY61" fmla="*/ 2753723 h 2821523"/>
                <a:gd name="csX62" fmla="*/ 2765892 w 3463014"/>
                <a:gd name="csY62" fmla="*/ 2746769 h 2821523"/>
                <a:gd name="csX63" fmla="*/ 2748507 w 3463014"/>
                <a:gd name="csY63" fmla="*/ 2694615 h 2821523"/>
                <a:gd name="csX64" fmla="*/ 2767630 w 3463014"/>
                <a:gd name="csY64" fmla="*/ 2720692 h 2821523"/>
                <a:gd name="csX65" fmla="*/ 2778061 w 3463014"/>
                <a:gd name="csY65" fmla="*/ 2708523 h 2821523"/>
                <a:gd name="csX66" fmla="*/ 2765892 w 3463014"/>
                <a:gd name="csY66" fmla="*/ 2701569 h 2821523"/>
                <a:gd name="csX67" fmla="*/ 2746769 w 3463014"/>
                <a:gd name="csY67" fmla="*/ 2677231 h 2821523"/>
                <a:gd name="csX68" fmla="*/ 2710261 w 3463014"/>
                <a:gd name="csY68" fmla="*/ 2616385 h 2821523"/>
                <a:gd name="csX69" fmla="*/ 2712000 w 3463014"/>
                <a:gd name="csY69" fmla="*/ 2599000 h 2821523"/>
                <a:gd name="csX70" fmla="*/ 2983200 w 3463014"/>
                <a:gd name="csY70" fmla="*/ 2489477 h 2821523"/>
                <a:gd name="csX71" fmla="*/ 3009276 w 3463014"/>
                <a:gd name="csY71" fmla="*/ 2508600 h 2821523"/>
                <a:gd name="csX72" fmla="*/ 3016230 w 3463014"/>
                <a:gd name="csY72" fmla="*/ 2522508 h 2821523"/>
                <a:gd name="csX73" fmla="*/ 3014492 w 3463014"/>
                <a:gd name="csY73" fmla="*/ 2531200 h 2821523"/>
                <a:gd name="csX74" fmla="*/ 2997107 w 3463014"/>
                <a:gd name="csY74" fmla="*/ 2536415 h 2821523"/>
                <a:gd name="csX75" fmla="*/ 2997107 w 3463014"/>
                <a:gd name="csY75" fmla="*/ 2520769 h 2821523"/>
                <a:gd name="csX76" fmla="*/ 2986676 w 3463014"/>
                <a:gd name="csY76" fmla="*/ 2508600 h 2821523"/>
                <a:gd name="csX77" fmla="*/ 2974507 w 3463014"/>
                <a:gd name="csY77" fmla="*/ 2499908 h 2821523"/>
                <a:gd name="csX78" fmla="*/ 2977984 w 3463014"/>
                <a:gd name="csY78" fmla="*/ 2494692 h 2821523"/>
                <a:gd name="csX79" fmla="*/ 2565968 w 3463014"/>
                <a:gd name="csY79" fmla="*/ 2489477 h 2821523"/>
                <a:gd name="csX80" fmla="*/ 2592045 w 3463014"/>
                <a:gd name="csY80" fmla="*/ 2508600 h 2821523"/>
                <a:gd name="csX81" fmla="*/ 2598999 w 3463014"/>
                <a:gd name="csY81" fmla="*/ 2522508 h 2821523"/>
                <a:gd name="csX82" fmla="*/ 2597261 w 3463014"/>
                <a:gd name="csY82" fmla="*/ 2531200 h 2821523"/>
                <a:gd name="csX83" fmla="*/ 2579876 w 3463014"/>
                <a:gd name="csY83" fmla="*/ 2536415 h 2821523"/>
                <a:gd name="csX84" fmla="*/ 2579876 w 3463014"/>
                <a:gd name="csY84" fmla="*/ 2520769 h 2821523"/>
                <a:gd name="csX85" fmla="*/ 2569445 w 3463014"/>
                <a:gd name="csY85" fmla="*/ 2508600 h 2821523"/>
                <a:gd name="csX86" fmla="*/ 2557276 w 3463014"/>
                <a:gd name="csY86" fmla="*/ 2499908 h 2821523"/>
                <a:gd name="csX87" fmla="*/ 2560753 w 3463014"/>
                <a:gd name="csY87" fmla="*/ 2494692 h 2821523"/>
                <a:gd name="csX88" fmla="*/ 2070507 w 3463014"/>
                <a:gd name="csY88" fmla="*/ 2134831 h 2821523"/>
                <a:gd name="csX89" fmla="*/ 2091369 w 3463014"/>
                <a:gd name="csY89" fmla="*/ 2138308 h 2821523"/>
                <a:gd name="csX90" fmla="*/ 2093107 w 3463014"/>
                <a:gd name="csY90" fmla="*/ 2147000 h 2821523"/>
                <a:gd name="csX91" fmla="*/ 2115707 w 3463014"/>
                <a:gd name="csY91" fmla="*/ 2152216 h 2821523"/>
                <a:gd name="csX92" fmla="*/ 2129615 w 3463014"/>
                <a:gd name="csY92" fmla="*/ 2152216 h 2821523"/>
                <a:gd name="csX93" fmla="*/ 2138307 w 3463014"/>
                <a:gd name="csY93" fmla="*/ 2160908 h 2821523"/>
                <a:gd name="csX94" fmla="*/ 2119184 w 3463014"/>
                <a:gd name="csY94" fmla="*/ 2160908 h 2821523"/>
                <a:gd name="csX95" fmla="*/ 2098323 w 3463014"/>
                <a:gd name="csY95" fmla="*/ 2160908 h 2821523"/>
                <a:gd name="csX96" fmla="*/ 2096584 w 3463014"/>
                <a:gd name="csY96" fmla="*/ 2167862 h 2821523"/>
                <a:gd name="csX97" fmla="*/ 2086153 w 3463014"/>
                <a:gd name="csY97" fmla="*/ 2174816 h 2821523"/>
                <a:gd name="csX98" fmla="*/ 2070507 w 3463014"/>
                <a:gd name="csY98" fmla="*/ 2171339 h 2821523"/>
                <a:gd name="csX99" fmla="*/ 2034000 w 3463014"/>
                <a:gd name="csY99" fmla="*/ 2173078 h 2821523"/>
                <a:gd name="csX100" fmla="*/ 2013138 w 3463014"/>
                <a:gd name="csY100" fmla="*/ 2171339 h 2821523"/>
                <a:gd name="csX101" fmla="*/ 2004446 w 3463014"/>
                <a:gd name="csY101" fmla="*/ 2159170 h 2821523"/>
                <a:gd name="csX102" fmla="*/ 2006185 w 3463014"/>
                <a:gd name="csY102" fmla="*/ 2153954 h 2821523"/>
                <a:gd name="csX103" fmla="*/ 2009661 w 3463014"/>
                <a:gd name="csY103" fmla="*/ 2148739 h 2821523"/>
                <a:gd name="csX104" fmla="*/ 2027046 w 3463014"/>
                <a:gd name="csY104" fmla="*/ 2141785 h 2821523"/>
                <a:gd name="csX105" fmla="*/ 3426506 w 3463014"/>
                <a:gd name="csY105" fmla="*/ 1201277 h 2821523"/>
                <a:gd name="csX106" fmla="*/ 3438675 w 3463014"/>
                <a:gd name="csY106" fmla="*/ 1222139 h 2821523"/>
                <a:gd name="csX107" fmla="*/ 3438675 w 3463014"/>
                <a:gd name="csY107" fmla="*/ 1244739 h 2821523"/>
                <a:gd name="csX108" fmla="*/ 3423029 w 3463014"/>
                <a:gd name="csY108" fmla="*/ 1272554 h 2821523"/>
                <a:gd name="csX109" fmla="*/ 3421291 w 3463014"/>
                <a:gd name="csY109" fmla="*/ 1282985 h 2821523"/>
                <a:gd name="csX110" fmla="*/ 3416076 w 3463014"/>
                <a:gd name="csY110" fmla="*/ 1282985 h 2821523"/>
                <a:gd name="csX111" fmla="*/ 3414337 w 3463014"/>
                <a:gd name="csY111" fmla="*/ 1267339 h 2821523"/>
                <a:gd name="csX112" fmla="*/ 3414337 w 3463014"/>
                <a:gd name="csY112" fmla="*/ 1244739 h 2821523"/>
                <a:gd name="csX113" fmla="*/ 3423029 w 3463014"/>
                <a:gd name="csY113" fmla="*/ 1232570 h 2821523"/>
                <a:gd name="csX114" fmla="*/ 3428245 w 3463014"/>
                <a:gd name="csY114" fmla="*/ 1218662 h 2821523"/>
                <a:gd name="csX115" fmla="*/ 3423029 w 3463014"/>
                <a:gd name="csY115" fmla="*/ 1208231 h 2821523"/>
                <a:gd name="csX116" fmla="*/ 2256522 w 3463014"/>
                <a:gd name="csY116" fmla="*/ 490246 h 2821523"/>
                <a:gd name="csX117" fmla="*/ 2265215 w 3463014"/>
                <a:gd name="csY117" fmla="*/ 491985 h 2821523"/>
                <a:gd name="csX118" fmla="*/ 2272168 w 3463014"/>
                <a:gd name="csY118" fmla="*/ 493723 h 2821523"/>
                <a:gd name="csX119" fmla="*/ 2282599 w 3463014"/>
                <a:gd name="csY119" fmla="*/ 502415 h 2821523"/>
                <a:gd name="csX120" fmla="*/ 2275645 w 3463014"/>
                <a:gd name="csY120" fmla="*/ 502415 h 2821523"/>
                <a:gd name="csX121" fmla="*/ 2261738 w 3463014"/>
                <a:gd name="csY121" fmla="*/ 505892 h 2821523"/>
                <a:gd name="csX122" fmla="*/ 2261738 w 3463014"/>
                <a:gd name="csY122" fmla="*/ 511108 h 2821523"/>
                <a:gd name="csX123" fmla="*/ 2256522 w 3463014"/>
                <a:gd name="csY123" fmla="*/ 516323 h 2821523"/>
                <a:gd name="csX124" fmla="*/ 2240876 w 3463014"/>
                <a:gd name="csY124" fmla="*/ 519800 h 2821523"/>
                <a:gd name="csX125" fmla="*/ 2232184 w 3463014"/>
                <a:gd name="csY125" fmla="*/ 509369 h 2821523"/>
                <a:gd name="csX126" fmla="*/ 2242615 w 3463014"/>
                <a:gd name="csY126" fmla="*/ 498938 h 2821523"/>
                <a:gd name="csX127" fmla="*/ 2251307 w 3463014"/>
                <a:gd name="csY127" fmla="*/ 497200 h 2821523"/>
                <a:gd name="csX128" fmla="*/ 2006184 w 3463014"/>
                <a:gd name="csY128" fmla="*/ 260769 h 2821523"/>
                <a:gd name="csX129" fmla="*/ 2013138 w 3463014"/>
                <a:gd name="csY129" fmla="*/ 272938 h 2821523"/>
                <a:gd name="csX130" fmla="*/ 2023569 w 3463014"/>
                <a:gd name="csY130" fmla="*/ 264246 h 2821523"/>
                <a:gd name="csX131" fmla="*/ 2027046 w 3463014"/>
                <a:gd name="csY131" fmla="*/ 299015 h 2821523"/>
                <a:gd name="csX132" fmla="*/ 2032261 w 3463014"/>
                <a:gd name="csY132" fmla="*/ 304231 h 2821523"/>
                <a:gd name="csX133" fmla="*/ 2020092 w 3463014"/>
                <a:gd name="csY133" fmla="*/ 309446 h 2821523"/>
                <a:gd name="csX134" fmla="*/ 2000969 w 3463014"/>
                <a:gd name="csY134" fmla="*/ 309446 h 2821523"/>
                <a:gd name="csX135" fmla="*/ 1992276 w 3463014"/>
                <a:gd name="csY135" fmla="*/ 299015 h 2821523"/>
                <a:gd name="csX136" fmla="*/ 1994015 w 3463014"/>
                <a:gd name="csY136" fmla="*/ 267723 h 2821523"/>
                <a:gd name="csX137" fmla="*/ 1999230 w 3463014"/>
                <a:gd name="csY137" fmla="*/ 267723 h 2821523"/>
                <a:gd name="csX138" fmla="*/ 2000969 w 3463014"/>
                <a:gd name="csY138" fmla="*/ 271200 h 2821523"/>
                <a:gd name="csX139" fmla="*/ 1453353 w 3463014"/>
                <a:gd name="csY139" fmla="*/ 60846 h 2821523"/>
                <a:gd name="csX140" fmla="*/ 1460307 w 3463014"/>
                <a:gd name="csY140" fmla="*/ 60846 h 2821523"/>
                <a:gd name="csX141" fmla="*/ 1463784 w 3463014"/>
                <a:gd name="csY141" fmla="*/ 73015 h 2821523"/>
                <a:gd name="csX142" fmla="*/ 1468999 w 3463014"/>
                <a:gd name="csY142" fmla="*/ 83446 h 2821523"/>
                <a:gd name="csX143" fmla="*/ 1482907 w 3463014"/>
                <a:gd name="csY143" fmla="*/ 95615 h 2821523"/>
                <a:gd name="csX144" fmla="*/ 1448138 w 3463014"/>
                <a:gd name="csY144" fmla="*/ 97354 h 2821523"/>
                <a:gd name="csX145" fmla="*/ 1444661 w 3463014"/>
                <a:gd name="csY145" fmla="*/ 99092 h 2821523"/>
                <a:gd name="csX146" fmla="*/ 1441184 w 3463014"/>
                <a:gd name="csY146" fmla="*/ 85184 h 2821523"/>
                <a:gd name="csX147" fmla="*/ 1446400 w 3463014"/>
                <a:gd name="csY147" fmla="*/ 83446 h 2821523"/>
                <a:gd name="csX148" fmla="*/ 1448138 w 3463014"/>
                <a:gd name="csY148" fmla="*/ 69538 h 2821523"/>
                <a:gd name="csX149" fmla="*/ 1036123 w 3463014"/>
                <a:gd name="csY149" fmla="*/ 60846 h 2821523"/>
                <a:gd name="csX150" fmla="*/ 1043077 w 3463014"/>
                <a:gd name="csY150" fmla="*/ 60846 h 2821523"/>
                <a:gd name="csX151" fmla="*/ 1046554 w 3463014"/>
                <a:gd name="csY151" fmla="*/ 73015 h 2821523"/>
                <a:gd name="csX152" fmla="*/ 1051769 w 3463014"/>
                <a:gd name="csY152" fmla="*/ 83446 h 2821523"/>
                <a:gd name="csX153" fmla="*/ 1065677 w 3463014"/>
                <a:gd name="csY153" fmla="*/ 95615 h 2821523"/>
                <a:gd name="csX154" fmla="*/ 1030908 w 3463014"/>
                <a:gd name="csY154" fmla="*/ 97354 h 2821523"/>
                <a:gd name="csX155" fmla="*/ 1027431 w 3463014"/>
                <a:gd name="csY155" fmla="*/ 99092 h 2821523"/>
                <a:gd name="csX156" fmla="*/ 1023954 w 3463014"/>
                <a:gd name="csY156" fmla="*/ 85184 h 2821523"/>
                <a:gd name="csX157" fmla="*/ 1029170 w 3463014"/>
                <a:gd name="csY157" fmla="*/ 83446 h 2821523"/>
                <a:gd name="csX158" fmla="*/ 1030908 w 3463014"/>
                <a:gd name="csY158" fmla="*/ 69538 h 2821523"/>
                <a:gd name="csX159" fmla="*/ 1545492 w 3463014"/>
                <a:gd name="csY159" fmla="*/ 46938 h 2821523"/>
                <a:gd name="csX160" fmla="*/ 1552445 w 3463014"/>
                <a:gd name="csY160" fmla="*/ 48677 h 2821523"/>
                <a:gd name="csX161" fmla="*/ 1561138 w 3463014"/>
                <a:gd name="csY161" fmla="*/ 59107 h 2821523"/>
                <a:gd name="csX162" fmla="*/ 1562876 w 3463014"/>
                <a:gd name="csY162" fmla="*/ 74754 h 2821523"/>
                <a:gd name="csX163" fmla="*/ 1550707 w 3463014"/>
                <a:gd name="csY163" fmla="*/ 88661 h 2821523"/>
                <a:gd name="csX164" fmla="*/ 1528107 w 3463014"/>
                <a:gd name="csY164" fmla="*/ 102569 h 2821523"/>
                <a:gd name="csX165" fmla="*/ 1515938 w 3463014"/>
                <a:gd name="csY165" fmla="*/ 102569 h 2821523"/>
                <a:gd name="csX166" fmla="*/ 1505507 w 3463014"/>
                <a:gd name="csY166" fmla="*/ 93877 h 2821523"/>
                <a:gd name="csX167" fmla="*/ 1481169 w 3463014"/>
                <a:gd name="csY167" fmla="*/ 79969 h 2821523"/>
                <a:gd name="csX168" fmla="*/ 1469532 w 3463014"/>
                <a:gd name="csY168" fmla="*/ 52331 h 2821523"/>
                <a:gd name="csX169" fmla="*/ 1479430 w 3463014"/>
                <a:gd name="csY169" fmla="*/ 55630 h 2821523"/>
                <a:gd name="csX170" fmla="*/ 1484646 w 3463014"/>
                <a:gd name="csY170" fmla="*/ 60846 h 2821523"/>
                <a:gd name="csX171" fmla="*/ 1498553 w 3463014"/>
                <a:gd name="csY171" fmla="*/ 66061 h 2821523"/>
                <a:gd name="csX172" fmla="*/ 1517676 w 3463014"/>
                <a:gd name="csY172" fmla="*/ 60846 h 2821523"/>
                <a:gd name="csX173" fmla="*/ 1526369 w 3463014"/>
                <a:gd name="csY173" fmla="*/ 60846 h 2821523"/>
                <a:gd name="csX174" fmla="*/ 1467261 w 3463014"/>
                <a:gd name="csY174" fmla="*/ 46938 h 2821523"/>
                <a:gd name="csX175" fmla="*/ 1469532 w 3463014"/>
                <a:gd name="csY175" fmla="*/ 52331 h 2821523"/>
                <a:gd name="csX176" fmla="*/ 1469000 w 3463014"/>
                <a:gd name="csY176" fmla="*/ 52153 h 2821523"/>
                <a:gd name="csX177" fmla="*/ 2525984 w 3463014"/>
                <a:gd name="csY177" fmla="*/ 0 h 2821523"/>
                <a:gd name="csX178" fmla="*/ 2534676 w 3463014"/>
                <a:gd name="csY178" fmla="*/ 3477 h 2821523"/>
                <a:gd name="csX179" fmla="*/ 2534676 w 3463014"/>
                <a:gd name="csY179" fmla="*/ 12169 h 2821523"/>
                <a:gd name="csX180" fmla="*/ 2538153 w 3463014"/>
                <a:gd name="csY180" fmla="*/ 24339 h 2821523"/>
                <a:gd name="csX181" fmla="*/ 2534676 w 3463014"/>
                <a:gd name="csY181" fmla="*/ 24339 h 2821523"/>
                <a:gd name="csX182" fmla="*/ 2534676 w 3463014"/>
                <a:gd name="csY182" fmla="*/ 27815 h 2821523"/>
                <a:gd name="csX183" fmla="*/ 2538153 w 3463014"/>
                <a:gd name="csY183" fmla="*/ 48677 h 2821523"/>
                <a:gd name="csX184" fmla="*/ 2539891 w 3463014"/>
                <a:gd name="csY184" fmla="*/ 88662 h 2821523"/>
                <a:gd name="csX185" fmla="*/ 2545107 w 3463014"/>
                <a:gd name="csY185" fmla="*/ 104308 h 2821523"/>
                <a:gd name="csX186" fmla="*/ 2560753 w 3463014"/>
                <a:gd name="csY186" fmla="*/ 104308 h 2821523"/>
                <a:gd name="csX187" fmla="*/ 2565968 w 3463014"/>
                <a:gd name="csY187" fmla="*/ 114739 h 2821523"/>
                <a:gd name="csX188" fmla="*/ 2562491 w 3463014"/>
                <a:gd name="csY188" fmla="*/ 135600 h 2821523"/>
                <a:gd name="csX189" fmla="*/ 2571184 w 3463014"/>
                <a:gd name="csY189" fmla="*/ 144292 h 2821523"/>
                <a:gd name="csX190" fmla="*/ 2578138 w 3463014"/>
                <a:gd name="csY190" fmla="*/ 159939 h 2821523"/>
                <a:gd name="csX191" fmla="*/ 2585091 w 3463014"/>
                <a:gd name="csY191" fmla="*/ 165154 h 2821523"/>
                <a:gd name="csX192" fmla="*/ 2585091 w 3463014"/>
                <a:gd name="csY192" fmla="*/ 187754 h 2821523"/>
                <a:gd name="csX193" fmla="*/ 2593784 w 3463014"/>
                <a:gd name="csY193" fmla="*/ 189492 h 2821523"/>
                <a:gd name="csX194" fmla="*/ 2598999 w 3463014"/>
                <a:gd name="csY194" fmla="*/ 213831 h 2821523"/>
                <a:gd name="csX195" fmla="*/ 2604214 w 3463014"/>
                <a:gd name="csY195" fmla="*/ 232954 h 2821523"/>
                <a:gd name="csX196" fmla="*/ 2604214 w 3463014"/>
                <a:gd name="csY196" fmla="*/ 264246 h 2821523"/>
                <a:gd name="csX197" fmla="*/ 2609430 w 3463014"/>
                <a:gd name="csY197" fmla="*/ 276415 h 2821523"/>
                <a:gd name="csX198" fmla="*/ 2611168 w 3463014"/>
                <a:gd name="csY198" fmla="*/ 292062 h 2821523"/>
                <a:gd name="csX199" fmla="*/ 2618122 w 3463014"/>
                <a:gd name="csY199" fmla="*/ 305969 h 2821523"/>
                <a:gd name="csX200" fmla="*/ 2630291 w 3463014"/>
                <a:gd name="csY200" fmla="*/ 318139 h 2821523"/>
                <a:gd name="csX201" fmla="*/ 2644199 w 3463014"/>
                <a:gd name="csY201" fmla="*/ 325092 h 2821523"/>
                <a:gd name="csX202" fmla="*/ 2663322 w 3463014"/>
                <a:gd name="csY202" fmla="*/ 309446 h 2821523"/>
                <a:gd name="csX203" fmla="*/ 2677230 w 3463014"/>
                <a:gd name="csY203" fmla="*/ 304231 h 2821523"/>
                <a:gd name="csX204" fmla="*/ 2691138 w 3463014"/>
                <a:gd name="csY204" fmla="*/ 305969 h 2821523"/>
                <a:gd name="csX205" fmla="*/ 2701568 w 3463014"/>
                <a:gd name="csY205" fmla="*/ 330308 h 2821523"/>
                <a:gd name="csX206" fmla="*/ 2717214 w 3463014"/>
                <a:gd name="csY206" fmla="*/ 337262 h 2821523"/>
                <a:gd name="csX207" fmla="*/ 2729384 w 3463014"/>
                <a:gd name="csY207" fmla="*/ 351169 h 2821523"/>
                <a:gd name="csX208" fmla="*/ 2741553 w 3463014"/>
                <a:gd name="csY208" fmla="*/ 356385 h 2821523"/>
                <a:gd name="csX209" fmla="*/ 2755461 w 3463014"/>
                <a:gd name="csY209" fmla="*/ 370292 h 2821523"/>
                <a:gd name="csX210" fmla="*/ 2751984 w 3463014"/>
                <a:gd name="csY210" fmla="*/ 385939 h 2821523"/>
                <a:gd name="csX211" fmla="*/ 2757199 w 3463014"/>
                <a:gd name="csY211" fmla="*/ 396369 h 2821523"/>
                <a:gd name="csX212" fmla="*/ 2753722 w 3463014"/>
                <a:gd name="csY212" fmla="*/ 422446 h 2821523"/>
                <a:gd name="csX213" fmla="*/ 2758937 w 3463014"/>
                <a:gd name="csY213" fmla="*/ 438092 h 2821523"/>
                <a:gd name="csX214" fmla="*/ 2758937 w 3463014"/>
                <a:gd name="csY214" fmla="*/ 452000 h 2821523"/>
                <a:gd name="csX215" fmla="*/ 2765891 w 3463014"/>
                <a:gd name="csY215" fmla="*/ 464169 h 2821523"/>
                <a:gd name="csX216" fmla="*/ 2767630 w 3463014"/>
                <a:gd name="csY216" fmla="*/ 490246 h 2821523"/>
                <a:gd name="csX217" fmla="*/ 2772845 w 3463014"/>
                <a:gd name="csY217" fmla="*/ 505892 h 2821523"/>
                <a:gd name="csX218" fmla="*/ 2791968 w 3463014"/>
                <a:gd name="csY218" fmla="*/ 531969 h 2821523"/>
                <a:gd name="csX219" fmla="*/ 2804137 w 3463014"/>
                <a:gd name="csY219" fmla="*/ 531969 h 2821523"/>
                <a:gd name="csX220" fmla="*/ 2807614 w 3463014"/>
                <a:gd name="csY220" fmla="*/ 551092 h 2821523"/>
                <a:gd name="csX221" fmla="*/ 2819784 w 3463014"/>
                <a:gd name="csY221" fmla="*/ 582385 h 2821523"/>
                <a:gd name="csX222" fmla="*/ 2823261 w 3463014"/>
                <a:gd name="csY222" fmla="*/ 599769 h 2821523"/>
                <a:gd name="csX223" fmla="*/ 2824999 w 3463014"/>
                <a:gd name="csY223" fmla="*/ 624108 h 2821523"/>
                <a:gd name="csX224" fmla="*/ 2821522 w 3463014"/>
                <a:gd name="csY224" fmla="*/ 634539 h 2821523"/>
                <a:gd name="csX225" fmla="*/ 2821522 w 3463014"/>
                <a:gd name="csY225" fmla="*/ 648446 h 2821523"/>
                <a:gd name="csX226" fmla="*/ 2824999 w 3463014"/>
                <a:gd name="csY226" fmla="*/ 665831 h 2821523"/>
                <a:gd name="csX227" fmla="*/ 2835430 w 3463014"/>
                <a:gd name="csY227" fmla="*/ 672785 h 2821523"/>
                <a:gd name="csX228" fmla="*/ 2842384 w 3463014"/>
                <a:gd name="csY228" fmla="*/ 676262 h 2821523"/>
                <a:gd name="csX229" fmla="*/ 2840645 w 3463014"/>
                <a:gd name="csY229" fmla="*/ 683216 h 2821523"/>
                <a:gd name="csX230" fmla="*/ 2845861 w 3463014"/>
                <a:gd name="csY230" fmla="*/ 678000 h 2821523"/>
                <a:gd name="csX231" fmla="*/ 2845861 w 3463014"/>
                <a:gd name="csY231" fmla="*/ 681477 h 2821523"/>
                <a:gd name="csX232" fmla="*/ 2842384 w 3463014"/>
                <a:gd name="csY232" fmla="*/ 686692 h 2821523"/>
                <a:gd name="csX233" fmla="*/ 2844122 w 3463014"/>
                <a:gd name="csY233" fmla="*/ 691908 h 2821523"/>
                <a:gd name="csX234" fmla="*/ 2844122 w 3463014"/>
                <a:gd name="csY234" fmla="*/ 700600 h 2821523"/>
                <a:gd name="csX235" fmla="*/ 2849337 w 3463014"/>
                <a:gd name="csY235" fmla="*/ 716246 h 2821523"/>
                <a:gd name="csX236" fmla="*/ 2870199 w 3463014"/>
                <a:gd name="csY236" fmla="*/ 721462 h 2821523"/>
                <a:gd name="csX237" fmla="*/ 2877153 w 3463014"/>
                <a:gd name="csY237" fmla="*/ 730154 h 2821523"/>
                <a:gd name="csX238" fmla="*/ 2892799 w 3463014"/>
                <a:gd name="csY238" fmla="*/ 737108 h 2821523"/>
                <a:gd name="csX239" fmla="*/ 2922353 w 3463014"/>
                <a:gd name="csY239" fmla="*/ 744062 h 2821523"/>
                <a:gd name="csX240" fmla="*/ 2929307 w 3463014"/>
                <a:gd name="csY240" fmla="*/ 744062 h 2821523"/>
                <a:gd name="csX241" fmla="*/ 2937999 w 3463014"/>
                <a:gd name="csY241" fmla="*/ 737108 h 2821523"/>
                <a:gd name="csX242" fmla="*/ 2944953 w 3463014"/>
                <a:gd name="csY242" fmla="*/ 763185 h 2821523"/>
                <a:gd name="csX243" fmla="*/ 2950168 w 3463014"/>
                <a:gd name="csY243" fmla="*/ 775354 h 2821523"/>
                <a:gd name="csX244" fmla="*/ 2958860 w 3463014"/>
                <a:gd name="csY244" fmla="*/ 780569 h 2821523"/>
                <a:gd name="csX245" fmla="*/ 2972768 w 3463014"/>
                <a:gd name="csY245" fmla="*/ 775354 h 2821523"/>
                <a:gd name="csX246" fmla="*/ 2984937 w 3463014"/>
                <a:gd name="csY246" fmla="*/ 784046 h 2821523"/>
                <a:gd name="csX247" fmla="*/ 2998845 w 3463014"/>
                <a:gd name="csY247" fmla="*/ 787523 h 2821523"/>
                <a:gd name="csX248" fmla="*/ 3007537 w 3463014"/>
                <a:gd name="csY248" fmla="*/ 799692 h 2821523"/>
                <a:gd name="csX249" fmla="*/ 3016230 w 3463014"/>
                <a:gd name="csY249" fmla="*/ 808385 h 2821523"/>
                <a:gd name="csX250" fmla="*/ 3026660 w 3463014"/>
                <a:gd name="csY250" fmla="*/ 801431 h 2821523"/>
                <a:gd name="csX251" fmla="*/ 3035353 w 3463014"/>
                <a:gd name="csY251" fmla="*/ 808385 h 2821523"/>
                <a:gd name="csX252" fmla="*/ 3054476 w 3463014"/>
                <a:gd name="csY252" fmla="*/ 818816 h 2821523"/>
                <a:gd name="csX253" fmla="*/ 3059691 w 3463014"/>
                <a:gd name="csY253" fmla="*/ 825769 h 2821523"/>
                <a:gd name="csX254" fmla="*/ 3063168 w 3463014"/>
                <a:gd name="csY254" fmla="*/ 841416 h 2821523"/>
                <a:gd name="csX255" fmla="*/ 3052737 w 3463014"/>
                <a:gd name="csY255" fmla="*/ 839677 h 2821523"/>
                <a:gd name="csX256" fmla="*/ 3049260 w 3463014"/>
                <a:gd name="csY256" fmla="*/ 857062 h 2821523"/>
                <a:gd name="csX257" fmla="*/ 3059691 w 3463014"/>
                <a:gd name="csY257" fmla="*/ 865754 h 2821523"/>
                <a:gd name="csX258" fmla="*/ 3075337 w 3463014"/>
                <a:gd name="csY258" fmla="*/ 867492 h 2821523"/>
                <a:gd name="csX259" fmla="*/ 3078814 w 3463014"/>
                <a:gd name="csY259" fmla="*/ 876185 h 2821523"/>
                <a:gd name="csX260" fmla="*/ 3089245 w 3463014"/>
                <a:gd name="csY260" fmla="*/ 890092 h 2821523"/>
                <a:gd name="csX261" fmla="*/ 3092722 w 3463014"/>
                <a:gd name="csY261" fmla="*/ 902262 h 2821523"/>
                <a:gd name="csX262" fmla="*/ 3097937 w 3463014"/>
                <a:gd name="csY262" fmla="*/ 910954 h 2821523"/>
                <a:gd name="csX263" fmla="*/ 3099676 w 3463014"/>
                <a:gd name="csY263" fmla="*/ 921385 h 2821523"/>
                <a:gd name="csX264" fmla="*/ 3111845 w 3463014"/>
                <a:gd name="csY264" fmla="*/ 924862 h 2821523"/>
                <a:gd name="csX265" fmla="*/ 3113583 w 3463014"/>
                <a:gd name="csY265" fmla="*/ 933554 h 2821523"/>
                <a:gd name="csX266" fmla="*/ 3113583 w 3463014"/>
                <a:gd name="csY266" fmla="*/ 971800 h 2821523"/>
                <a:gd name="csX267" fmla="*/ 3118799 w 3463014"/>
                <a:gd name="csY267" fmla="*/ 980492 h 2821523"/>
                <a:gd name="csX268" fmla="*/ 3120537 w 3463014"/>
                <a:gd name="csY268" fmla="*/ 990923 h 2821523"/>
                <a:gd name="csX269" fmla="*/ 3127491 w 3463014"/>
                <a:gd name="csY269" fmla="*/ 997877 h 2821523"/>
                <a:gd name="csX270" fmla="*/ 3130968 w 3463014"/>
                <a:gd name="csY270" fmla="*/ 1010046 h 2821523"/>
                <a:gd name="csX271" fmla="*/ 3136183 w 3463014"/>
                <a:gd name="csY271" fmla="*/ 1011785 h 2821523"/>
                <a:gd name="csX272" fmla="*/ 3141399 w 3463014"/>
                <a:gd name="csY272" fmla="*/ 1008308 h 2821523"/>
                <a:gd name="csX273" fmla="*/ 3151830 w 3463014"/>
                <a:gd name="csY273" fmla="*/ 1008308 h 2821523"/>
                <a:gd name="csX274" fmla="*/ 3151830 w 3463014"/>
                <a:gd name="csY274" fmla="*/ 985708 h 2821523"/>
                <a:gd name="csX275" fmla="*/ 3160522 w 3463014"/>
                <a:gd name="csY275" fmla="*/ 978754 h 2821523"/>
                <a:gd name="csX276" fmla="*/ 3165737 w 3463014"/>
                <a:gd name="csY276" fmla="*/ 992662 h 2821523"/>
                <a:gd name="csX277" fmla="*/ 3176168 w 3463014"/>
                <a:gd name="csY277" fmla="*/ 999616 h 2821523"/>
                <a:gd name="csX278" fmla="*/ 3191814 w 3463014"/>
                <a:gd name="csY278" fmla="*/ 1008308 h 2821523"/>
                <a:gd name="csX279" fmla="*/ 3203983 w 3463014"/>
                <a:gd name="csY279" fmla="*/ 1017000 h 2821523"/>
                <a:gd name="csX280" fmla="*/ 3209199 w 3463014"/>
                <a:gd name="csY280" fmla="*/ 994400 h 2821523"/>
                <a:gd name="csX281" fmla="*/ 3216153 w 3463014"/>
                <a:gd name="csY281" fmla="*/ 1001354 h 2821523"/>
                <a:gd name="csX282" fmla="*/ 3216153 w 3463014"/>
                <a:gd name="csY282" fmla="*/ 1010046 h 2821523"/>
                <a:gd name="csX283" fmla="*/ 3219630 w 3463014"/>
                <a:gd name="csY283" fmla="*/ 1013523 h 2821523"/>
                <a:gd name="csX284" fmla="*/ 3224845 w 3463014"/>
                <a:gd name="csY284" fmla="*/ 1037862 h 2821523"/>
                <a:gd name="csX285" fmla="*/ 3228322 w 3463014"/>
                <a:gd name="csY285" fmla="*/ 1079585 h 2821523"/>
                <a:gd name="csX286" fmla="*/ 3233537 w 3463014"/>
                <a:gd name="csY286" fmla="*/ 1100446 h 2821523"/>
                <a:gd name="csX287" fmla="*/ 3245707 w 3463014"/>
                <a:gd name="csY287" fmla="*/ 1110877 h 2821523"/>
                <a:gd name="csX288" fmla="*/ 3254399 w 3463014"/>
                <a:gd name="csY288" fmla="*/ 1121308 h 2821523"/>
                <a:gd name="csX289" fmla="*/ 3276999 w 3463014"/>
                <a:gd name="csY289" fmla="*/ 1138692 h 2821523"/>
                <a:gd name="csX290" fmla="*/ 3297860 w 3463014"/>
                <a:gd name="csY290" fmla="*/ 1138692 h 2821523"/>
                <a:gd name="csX291" fmla="*/ 3308291 w 3463014"/>
                <a:gd name="csY291" fmla="*/ 1147385 h 2821523"/>
                <a:gd name="csX292" fmla="*/ 3318722 w 3463014"/>
                <a:gd name="csY292" fmla="*/ 1159554 h 2821523"/>
                <a:gd name="csX293" fmla="*/ 3329153 w 3463014"/>
                <a:gd name="csY293" fmla="*/ 1175200 h 2821523"/>
                <a:gd name="csX294" fmla="*/ 3330891 w 3463014"/>
                <a:gd name="csY294" fmla="*/ 1183892 h 2821523"/>
                <a:gd name="csX295" fmla="*/ 3343060 w 3463014"/>
                <a:gd name="csY295" fmla="*/ 1194323 h 2821523"/>
                <a:gd name="csX296" fmla="*/ 3360445 w 3463014"/>
                <a:gd name="csY296" fmla="*/ 1199539 h 2821523"/>
                <a:gd name="csX297" fmla="*/ 3358706 w 3463014"/>
                <a:gd name="csY297" fmla="*/ 1204754 h 2821523"/>
                <a:gd name="csX298" fmla="*/ 3379568 w 3463014"/>
                <a:gd name="csY298" fmla="*/ 1230831 h 2821523"/>
                <a:gd name="csX299" fmla="*/ 3376091 w 3463014"/>
                <a:gd name="csY299" fmla="*/ 1239523 h 2821523"/>
                <a:gd name="csX300" fmla="*/ 3395214 w 3463014"/>
                <a:gd name="csY300" fmla="*/ 1246477 h 2821523"/>
                <a:gd name="csX301" fmla="*/ 3400430 w 3463014"/>
                <a:gd name="csY301" fmla="*/ 1258646 h 2821523"/>
                <a:gd name="csX302" fmla="*/ 3402168 w 3463014"/>
                <a:gd name="csY302" fmla="*/ 1284723 h 2821523"/>
                <a:gd name="csX303" fmla="*/ 3410860 w 3463014"/>
                <a:gd name="csY303" fmla="*/ 1296892 h 2821523"/>
                <a:gd name="csX304" fmla="*/ 3416076 w 3463014"/>
                <a:gd name="csY304" fmla="*/ 1303846 h 2821523"/>
                <a:gd name="csX305" fmla="*/ 3421291 w 3463014"/>
                <a:gd name="csY305" fmla="*/ 1296892 h 2821523"/>
                <a:gd name="csX306" fmla="*/ 3423030 w 3463014"/>
                <a:gd name="csY306" fmla="*/ 1317754 h 2821523"/>
                <a:gd name="csX307" fmla="*/ 3419553 w 3463014"/>
                <a:gd name="csY307" fmla="*/ 1338616 h 2821523"/>
                <a:gd name="csX308" fmla="*/ 3423030 w 3463014"/>
                <a:gd name="csY308" fmla="*/ 1354262 h 2821523"/>
                <a:gd name="csX309" fmla="*/ 3428245 w 3463014"/>
                <a:gd name="csY309" fmla="*/ 1392508 h 2821523"/>
                <a:gd name="csX310" fmla="*/ 3433460 w 3463014"/>
                <a:gd name="csY310" fmla="*/ 1404677 h 2821523"/>
                <a:gd name="csX311" fmla="*/ 3426506 w 3463014"/>
                <a:gd name="csY311" fmla="*/ 1401200 h 2821523"/>
                <a:gd name="csX312" fmla="*/ 3423030 w 3463014"/>
                <a:gd name="csY312" fmla="*/ 1411631 h 2821523"/>
                <a:gd name="csX313" fmla="*/ 3426506 w 3463014"/>
                <a:gd name="csY313" fmla="*/ 1416846 h 2821523"/>
                <a:gd name="csX314" fmla="*/ 3428245 w 3463014"/>
                <a:gd name="csY314" fmla="*/ 1427277 h 2821523"/>
                <a:gd name="csX315" fmla="*/ 3433460 w 3463014"/>
                <a:gd name="csY315" fmla="*/ 1432492 h 2821523"/>
                <a:gd name="csX316" fmla="*/ 3436937 w 3463014"/>
                <a:gd name="csY316" fmla="*/ 1448139 h 2821523"/>
                <a:gd name="csX317" fmla="*/ 3447368 w 3463014"/>
                <a:gd name="csY317" fmla="*/ 1470739 h 2821523"/>
                <a:gd name="csX318" fmla="*/ 3463014 w 3463014"/>
                <a:gd name="csY318" fmla="*/ 1510723 h 2821523"/>
                <a:gd name="csX319" fmla="*/ 3463014 w 3463014"/>
                <a:gd name="csY319" fmla="*/ 1547231 h 2821523"/>
                <a:gd name="csX320" fmla="*/ 3459537 w 3463014"/>
                <a:gd name="csY320" fmla="*/ 1568092 h 2821523"/>
                <a:gd name="csX321" fmla="*/ 3452583 w 3463014"/>
                <a:gd name="csY321" fmla="*/ 1580262 h 2821523"/>
                <a:gd name="csX322" fmla="*/ 3447368 w 3463014"/>
                <a:gd name="csY322" fmla="*/ 1601123 h 2821523"/>
                <a:gd name="csX323" fmla="*/ 3443891 w 3463014"/>
                <a:gd name="csY323" fmla="*/ 1630677 h 2821523"/>
                <a:gd name="csX324" fmla="*/ 3435199 w 3463014"/>
                <a:gd name="csY324" fmla="*/ 1672400 h 2821523"/>
                <a:gd name="csX325" fmla="*/ 3431722 w 3463014"/>
                <a:gd name="csY325" fmla="*/ 1675877 h 2821523"/>
                <a:gd name="csX326" fmla="*/ 3419553 w 3463014"/>
                <a:gd name="csY326" fmla="*/ 1703692 h 2821523"/>
                <a:gd name="csX327" fmla="*/ 3417814 w 3463014"/>
                <a:gd name="csY327" fmla="*/ 1728031 h 2821523"/>
                <a:gd name="csX328" fmla="*/ 3421291 w 3463014"/>
                <a:gd name="csY328" fmla="*/ 1752369 h 2821523"/>
                <a:gd name="csX329" fmla="*/ 3416076 w 3463014"/>
                <a:gd name="csY329" fmla="*/ 1761062 h 2821523"/>
                <a:gd name="csX330" fmla="*/ 3414337 w 3463014"/>
                <a:gd name="csY330" fmla="*/ 1768016 h 2821523"/>
                <a:gd name="csX331" fmla="*/ 3391737 w 3463014"/>
                <a:gd name="csY331" fmla="*/ 1820169 h 2821523"/>
                <a:gd name="csX332" fmla="*/ 3384783 w 3463014"/>
                <a:gd name="csY332" fmla="*/ 1828862 h 2821523"/>
                <a:gd name="csX333" fmla="*/ 3377830 w 3463014"/>
                <a:gd name="csY333" fmla="*/ 1839292 h 2821523"/>
                <a:gd name="csX334" fmla="*/ 3369137 w 3463014"/>
                <a:gd name="csY334" fmla="*/ 1847985 h 2821523"/>
                <a:gd name="csX335" fmla="*/ 3369137 w 3463014"/>
                <a:gd name="csY335" fmla="*/ 1858416 h 2821523"/>
                <a:gd name="csX336" fmla="*/ 3370876 w 3463014"/>
                <a:gd name="csY336" fmla="*/ 1865369 h 2821523"/>
                <a:gd name="csX337" fmla="*/ 3365660 w 3463014"/>
                <a:gd name="csY337" fmla="*/ 1872323 h 2821523"/>
                <a:gd name="csX338" fmla="*/ 3350014 w 3463014"/>
                <a:gd name="csY338" fmla="*/ 1886231 h 2821523"/>
                <a:gd name="csX339" fmla="*/ 3337845 w 3463014"/>
                <a:gd name="csY339" fmla="*/ 1887969 h 2821523"/>
                <a:gd name="csX340" fmla="*/ 3337845 w 3463014"/>
                <a:gd name="csY340" fmla="*/ 1891446 h 2821523"/>
                <a:gd name="csX341" fmla="*/ 3343060 w 3463014"/>
                <a:gd name="csY341" fmla="*/ 1896662 h 2821523"/>
                <a:gd name="csX342" fmla="*/ 3327414 w 3463014"/>
                <a:gd name="csY342" fmla="*/ 1900139 h 2821523"/>
                <a:gd name="csX343" fmla="*/ 3316983 w 3463014"/>
                <a:gd name="csY343" fmla="*/ 1903616 h 2821523"/>
                <a:gd name="csX344" fmla="*/ 3311768 w 3463014"/>
                <a:gd name="csY344" fmla="*/ 1915785 h 2821523"/>
                <a:gd name="csX345" fmla="*/ 3303076 w 3463014"/>
                <a:gd name="csY345" fmla="*/ 1926216 h 2821523"/>
                <a:gd name="csX346" fmla="*/ 3292645 w 3463014"/>
                <a:gd name="csY346" fmla="*/ 1947077 h 2821523"/>
                <a:gd name="csX347" fmla="*/ 3282214 w 3463014"/>
                <a:gd name="csY347" fmla="*/ 1960985 h 2821523"/>
                <a:gd name="csX348" fmla="*/ 3271783 w 3463014"/>
                <a:gd name="csY348" fmla="*/ 1960985 h 2821523"/>
                <a:gd name="csX349" fmla="*/ 3266568 w 3463014"/>
                <a:gd name="csY349" fmla="*/ 1962723 h 2821523"/>
                <a:gd name="csX350" fmla="*/ 3264830 w 3463014"/>
                <a:gd name="csY350" fmla="*/ 1969677 h 2821523"/>
                <a:gd name="csX351" fmla="*/ 3275260 w 3463014"/>
                <a:gd name="csY351" fmla="*/ 1973154 h 2821523"/>
                <a:gd name="csX352" fmla="*/ 3273522 w 3463014"/>
                <a:gd name="csY352" fmla="*/ 1988800 h 2821523"/>
                <a:gd name="csX353" fmla="*/ 3266568 w 3463014"/>
                <a:gd name="csY353" fmla="*/ 2004446 h 2821523"/>
                <a:gd name="csX354" fmla="*/ 3261353 w 3463014"/>
                <a:gd name="csY354" fmla="*/ 2004446 h 2821523"/>
                <a:gd name="csX355" fmla="*/ 3259614 w 3463014"/>
                <a:gd name="csY355" fmla="*/ 2016616 h 2821523"/>
                <a:gd name="csX356" fmla="*/ 3247445 w 3463014"/>
                <a:gd name="csY356" fmla="*/ 2030523 h 2821523"/>
                <a:gd name="csX357" fmla="*/ 3226583 w 3463014"/>
                <a:gd name="csY357" fmla="*/ 2089631 h 2821523"/>
                <a:gd name="csX358" fmla="*/ 3224845 w 3463014"/>
                <a:gd name="csY358" fmla="*/ 2103539 h 2821523"/>
                <a:gd name="csX359" fmla="*/ 3212676 w 3463014"/>
                <a:gd name="csY359" fmla="*/ 2096585 h 2821523"/>
                <a:gd name="csX360" fmla="*/ 3202245 w 3463014"/>
                <a:gd name="csY360" fmla="*/ 2120923 h 2821523"/>
                <a:gd name="csX361" fmla="*/ 3193553 w 3463014"/>
                <a:gd name="csY361" fmla="*/ 2127877 h 2821523"/>
                <a:gd name="csX362" fmla="*/ 3190076 w 3463014"/>
                <a:gd name="csY362" fmla="*/ 2141785 h 2821523"/>
                <a:gd name="csX363" fmla="*/ 3183122 w 3463014"/>
                <a:gd name="csY363" fmla="*/ 2143523 h 2821523"/>
                <a:gd name="csX364" fmla="*/ 3177907 w 3463014"/>
                <a:gd name="csY364" fmla="*/ 2152215 h 2821523"/>
                <a:gd name="csX365" fmla="*/ 3176168 w 3463014"/>
                <a:gd name="csY365" fmla="*/ 2171339 h 2821523"/>
                <a:gd name="csX366" fmla="*/ 3170953 w 3463014"/>
                <a:gd name="csY366" fmla="*/ 2192200 h 2821523"/>
                <a:gd name="csX367" fmla="*/ 3176168 w 3463014"/>
                <a:gd name="csY367" fmla="*/ 2202631 h 2821523"/>
                <a:gd name="csX368" fmla="*/ 3172691 w 3463014"/>
                <a:gd name="csY368" fmla="*/ 2207846 h 2821523"/>
                <a:gd name="csX369" fmla="*/ 3170953 w 3463014"/>
                <a:gd name="csY369" fmla="*/ 2223492 h 2821523"/>
                <a:gd name="csX370" fmla="*/ 3160522 w 3463014"/>
                <a:gd name="csY370" fmla="*/ 2242615 h 2821523"/>
                <a:gd name="csX371" fmla="*/ 3157045 w 3463014"/>
                <a:gd name="csY371" fmla="*/ 2253046 h 2821523"/>
                <a:gd name="csX372" fmla="*/ 3157045 w 3463014"/>
                <a:gd name="csY372" fmla="*/ 2261739 h 2821523"/>
                <a:gd name="csX373" fmla="*/ 3162260 w 3463014"/>
                <a:gd name="csY373" fmla="*/ 2273908 h 2821523"/>
                <a:gd name="csX374" fmla="*/ 3163999 w 3463014"/>
                <a:gd name="csY374" fmla="*/ 2287815 h 2821523"/>
                <a:gd name="csX375" fmla="*/ 3160522 w 3463014"/>
                <a:gd name="csY375" fmla="*/ 2296508 h 2821523"/>
                <a:gd name="csX376" fmla="*/ 3157045 w 3463014"/>
                <a:gd name="csY376" fmla="*/ 2305200 h 2821523"/>
                <a:gd name="csX377" fmla="*/ 3144876 w 3463014"/>
                <a:gd name="csY377" fmla="*/ 2301723 h 2821523"/>
                <a:gd name="csX378" fmla="*/ 3137922 w 3463014"/>
                <a:gd name="csY378" fmla="*/ 2301723 h 2821523"/>
                <a:gd name="csX379" fmla="*/ 3136183 w 3463014"/>
                <a:gd name="csY379" fmla="*/ 2317369 h 2821523"/>
                <a:gd name="csX380" fmla="*/ 3104891 w 3463014"/>
                <a:gd name="csY380" fmla="*/ 2324323 h 2821523"/>
                <a:gd name="csX381" fmla="*/ 3019707 w 3463014"/>
                <a:gd name="csY381" fmla="*/ 2326062 h 2821523"/>
                <a:gd name="csX382" fmla="*/ 3000584 w 3463014"/>
                <a:gd name="csY382" fmla="*/ 2331277 h 2821523"/>
                <a:gd name="csX383" fmla="*/ 2964076 w 3463014"/>
                <a:gd name="csY383" fmla="*/ 2345185 h 2821523"/>
                <a:gd name="csX384" fmla="*/ 2950168 w 3463014"/>
                <a:gd name="csY384" fmla="*/ 2355615 h 2821523"/>
                <a:gd name="csX385" fmla="*/ 2929307 w 3463014"/>
                <a:gd name="csY385" fmla="*/ 2367785 h 2821523"/>
                <a:gd name="csX386" fmla="*/ 2918876 w 3463014"/>
                <a:gd name="csY386" fmla="*/ 2376477 h 2821523"/>
                <a:gd name="csX387" fmla="*/ 2913660 w 3463014"/>
                <a:gd name="csY387" fmla="*/ 2383431 h 2821523"/>
                <a:gd name="csX388" fmla="*/ 2894537 w 3463014"/>
                <a:gd name="csY388" fmla="*/ 2392123 h 2821523"/>
                <a:gd name="csX389" fmla="*/ 2887584 w 3463014"/>
                <a:gd name="csY389" fmla="*/ 2400815 h 2821523"/>
                <a:gd name="csX390" fmla="*/ 2880630 w 3463014"/>
                <a:gd name="csY390" fmla="*/ 2395600 h 2821523"/>
                <a:gd name="csX391" fmla="*/ 2859768 w 3463014"/>
                <a:gd name="csY391" fmla="*/ 2400815 h 2821523"/>
                <a:gd name="csX392" fmla="*/ 2849337 w 3463014"/>
                <a:gd name="csY392" fmla="*/ 2399077 h 2821523"/>
                <a:gd name="csX393" fmla="*/ 2842384 w 3463014"/>
                <a:gd name="csY393" fmla="*/ 2400815 h 2821523"/>
                <a:gd name="csX394" fmla="*/ 2840645 w 3463014"/>
                <a:gd name="csY394" fmla="*/ 2411246 h 2821523"/>
                <a:gd name="csX395" fmla="*/ 2845861 w 3463014"/>
                <a:gd name="csY395" fmla="*/ 2418200 h 2821523"/>
                <a:gd name="csX396" fmla="*/ 2851076 w 3463014"/>
                <a:gd name="csY396" fmla="*/ 2411246 h 2821523"/>
                <a:gd name="csX397" fmla="*/ 2861507 w 3463014"/>
                <a:gd name="csY397" fmla="*/ 2406031 h 2821523"/>
                <a:gd name="csX398" fmla="*/ 2868461 w 3463014"/>
                <a:gd name="csY398" fmla="*/ 2406031 h 2821523"/>
                <a:gd name="csX399" fmla="*/ 2861507 w 3463014"/>
                <a:gd name="csY399" fmla="*/ 2418200 h 2821523"/>
                <a:gd name="csX400" fmla="*/ 2861507 w 3463014"/>
                <a:gd name="csY400" fmla="*/ 2432108 h 2821523"/>
                <a:gd name="csX401" fmla="*/ 2854553 w 3463014"/>
                <a:gd name="csY401" fmla="*/ 2437323 h 2821523"/>
                <a:gd name="csX402" fmla="*/ 2831953 w 3463014"/>
                <a:gd name="csY402" fmla="*/ 2414723 h 2821523"/>
                <a:gd name="csX403" fmla="*/ 2824999 w 3463014"/>
                <a:gd name="csY403" fmla="*/ 2414723 h 2821523"/>
                <a:gd name="csX404" fmla="*/ 2812830 w 3463014"/>
                <a:gd name="csY404" fmla="*/ 2411246 h 2821523"/>
                <a:gd name="csX405" fmla="*/ 2804137 w 3463014"/>
                <a:gd name="csY405" fmla="*/ 2399077 h 2821523"/>
                <a:gd name="csX406" fmla="*/ 2788491 w 3463014"/>
                <a:gd name="csY406" fmla="*/ 2399077 h 2821523"/>
                <a:gd name="csX407" fmla="*/ 2776322 w 3463014"/>
                <a:gd name="csY407" fmla="*/ 2388646 h 2821523"/>
                <a:gd name="csX408" fmla="*/ 2774584 w 3463014"/>
                <a:gd name="csY408" fmla="*/ 2381692 h 2821523"/>
                <a:gd name="csX409" fmla="*/ 2778061 w 3463014"/>
                <a:gd name="csY409" fmla="*/ 2367785 h 2821523"/>
                <a:gd name="csX410" fmla="*/ 2769368 w 3463014"/>
                <a:gd name="csY410" fmla="*/ 2360831 h 2821523"/>
                <a:gd name="csX411" fmla="*/ 2750245 w 3463014"/>
                <a:gd name="csY411" fmla="*/ 2373000 h 2821523"/>
                <a:gd name="csX412" fmla="*/ 2734599 w 3463014"/>
                <a:gd name="csY412" fmla="*/ 2376477 h 2821523"/>
                <a:gd name="csX413" fmla="*/ 2717214 w 3463014"/>
                <a:gd name="csY413" fmla="*/ 2371262 h 2821523"/>
                <a:gd name="csX414" fmla="*/ 2711999 w 3463014"/>
                <a:gd name="csY414" fmla="*/ 2366046 h 2821523"/>
                <a:gd name="csX415" fmla="*/ 2732861 w 3463014"/>
                <a:gd name="csY415" fmla="*/ 2366046 h 2821523"/>
                <a:gd name="csX416" fmla="*/ 2736337 w 3463014"/>
                <a:gd name="csY416" fmla="*/ 2352139 h 2821523"/>
                <a:gd name="csX417" fmla="*/ 2732861 w 3463014"/>
                <a:gd name="csY417" fmla="*/ 2334754 h 2821523"/>
                <a:gd name="csX418" fmla="*/ 2720691 w 3463014"/>
                <a:gd name="csY418" fmla="*/ 2327800 h 2821523"/>
                <a:gd name="csX419" fmla="*/ 2694614 w 3463014"/>
                <a:gd name="csY419" fmla="*/ 2343446 h 2821523"/>
                <a:gd name="csX420" fmla="*/ 2678968 w 3463014"/>
                <a:gd name="csY420" fmla="*/ 2345185 h 2821523"/>
                <a:gd name="csX421" fmla="*/ 2701568 w 3463014"/>
                <a:gd name="csY421" fmla="*/ 2355615 h 2821523"/>
                <a:gd name="csX422" fmla="*/ 2701568 w 3463014"/>
                <a:gd name="csY422" fmla="*/ 2360831 h 2821523"/>
                <a:gd name="csX423" fmla="*/ 2687661 w 3463014"/>
                <a:gd name="csY423" fmla="*/ 2360831 h 2821523"/>
                <a:gd name="csX424" fmla="*/ 2670276 w 3463014"/>
                <a:gd name="csY424" fmla="*/ 2367785 h 2821523"/>
                <a:gd name="csX425" fmla="*/ 2654630 w 3463014"/>
                <a:gd name="csY425" fmla="*/ 2378215 h 2821523"/>
                <a:gd name="csX426" fmla="*/ 2638984 w 3463014"/>
                <a:gd name="csY426" fmla="*/ 2395600 h 2821523"/>
                <a:gd name="csX427" fmla="*/ 2611168 w 3463014"/>
                <a:gd name="csY427" fmla="*/ 2406031 h 2821523"/>
                <a:gd name="csX428" fmla="*/ 2592045 w 3463014"/>
                <a:gd name="csY428" fmla="*/ 2411246 h 2821523"/>
                <a:gd name="csX429" fmla="*/ 2585091 w 3463014"/>
                <a:gd name="csY429" fmla="*/ 2404292 h 2821523"/>
                <a:gd name="csX430" fmla="*/ 2553799 w 3463014"/>
                <a:gd name="csY430" fmla="*/ 2392123 h 2821523"/>
                <a:gd name="csX431" fmla="*/ 2525984 w 3463014"/>
                <a:gd name="csY431" fmla="*/ 2378215 h 2821523"/>
                <a:gd name="csX432" fmla="*/ 2510338 w 3463014"/>
                <a:gd name="csY432" fmla="*/ 2373000 h 2821523"/>
                <a:gd name="csX433" fmla="*/ 2489476 w 3463014"/>
                <a:gd name="csY433" fmla="*/ 2371262 h 2821523"/>
                <a:gd name="csX434" fmla="*/ 2456445 w 3463014"/>
                <a:gd name="csY434" fmla="*/ 2362569 h 2821523"/>
                <a:gd name="csX435" fmla="*/ 2444276 w 3463014"/>
                <a:gd name="csY435" fmla="*/ 2366046 h 2821523"/>
                <a:gd name="csX436" fmla="*/ 2430368 w 3463014"/>
                <a:gd name="csY436" fmla="*/ 2373000 h 2821523"/>
                <a:gd name="csX437" fmla="*/ 2418199 w 3463014"/>
                <a:gd name="csY437" fmla="*/ 2357354 h 2821523"/>
                <a:gd name="csX438" fmla="*/ 2388645 w 3463014"/>
                <a:gd name="csY438" fmla="*/ 2345185 h 2821523"/>
                <a:gd name="csX439" fmla="*/ 2360830 w 3463014"/>
                <a:gd name="csY439" fmla="*/ 2341708 h 2821523"/>
                <a:gd name="csX440" fmla="*/ 2336491 w 3463014"/>
                <a:gd name="csY440" fmla="*/ 2333015 h 2821523"/>
                <a:gd name="csX441" fmla="*/ 2322584 w 3463014"/>
                <a:gd name="csY441" fmla="*/ 2319108 h 2821523"/>
                <a:gd name="csX442" fmla="*/ 2313892 w 3463014"/>
                <a:gd name="csY442" fmla="*/ 2301723 h 2821523"/>
                <a:gd name="csX443" fmla="*/ 2296507 w 3463014"/>
                <a:gd name="csY443" fmla="*/ 2293031 h 2821523"/>
                <a:gd name="csX444" fmla="*/ 2277384 w 3463014"/>
                <a:gd name="csY444" fmla="*/ 2256523 h 2821523"/>
                <a:gd name="csX445" fmla="*/ 2277384 w 3463014"/>
                <a:gd name="csY445" fmla="*/ 2247831 h 2821523"/>
                <a:gd name="csX446" fmla="*/ 2284338 w 3463014"/>
                <a:gd name="csY446" fmla="*/ 2235662 h 2821523"/>
                <a:gd name="csX447" fmla="*/ 2284338 w 3463014"/>
                <a:gd name="csY447" fmla="*/ 2218277 h 2821523"/>
                <a:gd name="csX448" fmla="*/ 2270430 w 3463014"/>
                <a:gd name="csY448" fmla="*/ 2183508 h 2821523"/>
                <a:gd name="csX449" fmla="*/ 2233922 w 3463014"/>
                <a:gd name="csY449" fmla="*/ 2141785 h 2821523"/>
                <a:gd name="csX450" fmla="*/ 2244353 w 3463014"/>
                <a:gd name="csY450" fmla="*/ 2122662 h 2821523"/>
                <a:gd name="csX451" fmla="*/ 2242615 w 3463014"/>
                <a:gd name="csY451" fmla="*/ 2119185 h 2821523"/>
                <a:gd name="csX452" fmla="*/ 2220015 w 3463014"/>
                <a:gd name="csY452" fmla="*/ 2120923 h 2821523"/>
                <a:gd name="csX453" fmla="*/ 2195676 w 3463014"/>
                <a:gd name="csY453" fmla="*/ 2131354 h 2821523"/>
                <a:gd name="csX454" fmla="*/ 2171338 w 3463014"/>
                <a:gd name="csY454" fmla="*/ 2140046 h 2821523"/>
                <a:gd name="csX455" fmla="*/ 2153953 w 3463014"/>
                <a:gd name="csY455" fmla="*/ 2141785 h 2821523"/>
                <a:gd name="csX456" fmla="*/ 2143522 w 3463014"/>
                <a:gd name="csY456" fmla="*/ 2136569 h 2821523"/>
                <a:gd name="csX457" fmla="*/ 2153953 w 3463014"/>
                <a:gd name="csY457" fmla="*/ 2122662 h 2821523"/>
                <a:gd name="csX458" fmla="*/ 2167861 w 3463014"/>
                <a:gd name="csY458" fmla="*/ 2103539 h 2821523"/>
                <a:gd name="csX459" fmla="*/ 2173076 w 3463014"/>
                <a:gd name="csY459" fmla="*/ 2082677 h 2821523"/>
                <a:gd name="csX460" fmla="*/ 2171338 w 3463014"/>
                <a:gd name="csY460" fmla="*/ 2063554 h 2821523"/>
                <a:gd name="csX461" fmla="*/ 2162645 w 3463014"/>
                <a:gd name="csY461" fmla="*/ 2039216 h 2821523"/>
                <a:gd name="csX462" fmla="*/ 2148738 w 3463014"/>
                <a:gd name="csY462" fmla="*/ 2025308 h 2821523"/>
                <a:gd name="csX463" fmla="*/ 2136569 w 3463014"/>
                <a:gd name="csY463" fmla="*/ 2016616 h 2821523"/>
                <a:gd name="csX464" fmla="*/ 2119184 w 3463014"/>
                <a:gd name="csY464" fmla="*/ 2046169 h 2821523"/>
                <a:gd name="csX465" fmla="*/ 2117445 w 3463014"/>
                <a:gd name="csY465" fmla="*/ 2063554 h 2821523"/>
                <a:gd name="csX466" fmla="*/ 2112230 w 3463014"/>
                <a:gd name="csY466" fmla="*/ 2077462 h 2821523"/>
                <a:gd name="csX467" fmla="*/ 2110492 w 3463014"/>
                <a:gd name="csY467" fmla="*/ 2093108 h 2821523"/>
                <a:gd name="csX468" fmla="*/ 2107015 w 3463014"/>
                <a:gd name="csY468" fmla="*/ 2096585 h 2821523"/>
                <a:gd name="csX469" fmla="*/ 2093107 w 3463014"/>
                <a:gd name="csY469" fmla="*/ 2094846 h 2821523"/>
                <a:gd name="csX470" fmla="*/ 2077461 w 3463014"/>
                <a:gd name="csY470" fmla="*/ 2101800 h 2821523"/>
                <a:gd name="csX471" fmla="*/ 2058338 w 3463014"/>
                <a:gd name="csY471" fmla="*/ 2101800 h 2821523"/>
                <a:gd name="csX472" fmla="*/ 2042692 w 3463014"/>
                <a:gd name="csY472" fmla="*/ 2108754 h 2821523"/>
                <a:gd name="csX473" fmla="*/ 2032261 w 3463014"/>
                <a:gd name="csY473" fmla="*/ 2101800 h 2821523"/>
                <a:gd name="csX474" fmla="*/ 2039215 w 3463014"/>
                <a:gd name="csY474" fmla="*/ 2077462 h 2821523"/>
                <a:gd name="csX475" fmla="*/ 2061815 w 3463014"/>
                <a:gd name="csY475" fmla="*/ 2079200 h 2821523"/>
                <a:gd name="csX476" fmla="*/ 2077461 w 3463014"/>
                <a:gd name="csY476" fmla="*/ 2070508 h 2821523"/>
                <a:gd name="csX477" fmla="*/ 2084415 w 3463014"/>
                <a:gd name="csY477" fmla="*/ 2051385 h 2821523"/>
                <a:gd name="csX478" fmla="*/ 2084415 w 3463014"/>
                <a:gd name="csY478" fmla="*/ 2037477 h 2821523"/>
                <a:gd name="csX479" fmla="*/ 2082676 w 3463014"/>
                <a:gd name="csY479" fmla="*/ 2035739 h 2821523"/>
                <a:gd name="csX480" fmla="*/ 2080938 w 3463014"/>
                <a:gd name="csY480" fmla="*/ 2030523 h 2821523"/>
                <a:gd name="csX481" fmla="*/ 2084415 w 3463014"/>
                <a:gd name="csY481" fmla="*/ 2021831 h 2821523"/>
                <a:gd name="csX482" fmla="*/ 2084415 w 3463014"/>
                <a:gd name="csY482" fmla="*/ 2011400 h 2821523"/>
                <a:gd name="csX483" fmla="*/ 2091369 w 3463014"/>
                <a:gd name="csY483" fmla="*/ 1994016 h 2821523"/>
                <a:gd name="csX484" fmla="*/ 2101799 w 3463014"/>
                <a:gd name="csY484" fmla="*/ 1974892 h 2821523"/>
                <a:gd name="csX485" fmla="*/ 2110492 w 3463014"/>
                <a:gd name="csY485" fmla="*/ 1969677 h 2821523"/>
                <a:gd name="csX486" fmla="*/ 2119184 w 3463014"/>
                <a:gd name="csY486" fmla="*/ 1955769 h 2821523"/>
                <a:gd name="csX487" fmla="*/ 2120922 w 3463014"/>
                <a:gd name="csY487" fmla="*/ 1924477 h 2821523"/>
                <a:gd name="csX488" fmla="*/ 2129615 w 3463014"/>
                <a:gd name="csY488" fmla="*/ 1926216 h 2821523"/>
                <a:gd name="csX489" fmla="*/ 2127876 w 3463014"/>
                <a:gd name="csY489" fmla="*/ 1915785 h 2821523"/>
                <a:gd name="csX490" fmla="*/ 2122661 w 3463014"/>
                <a:gd name="csY490" fmla="*/ 1907092 h 2821523"/>
                <a:gd name="csX491" fmla="*/ 2122661 w 3463014"/>
                <a:gd name="csY491" fmla="*/ 1894923 h 2821523"/>
                <a:gd name="csX492" fmla="*/ 2115707 w 3463014"/>
                <a:gd name="csY492" fmla="*/ 1889708 h 2821523"/>
                <a:gd name="csX493" fmla="*/ 2115707 w 3463014"/>
                <a:gd name="csY493" fmla="*/ 1877539 h 2821523"/>
                <a:gd name="csX494" fmla="*/ 2110492 w 3463014"/>
                <a:gd name="csY494" fmla="*/ 1870585 h 2821523"/>
                <a:gd name="csX495" fmla="*/ 2103538 w 3463014"/>
                <a:gd name="csY495" fmla="*/ 1881016 h 2821523"/>
                <a:gd name="csX496" fmla="*/ 2105276 w 3463014"/>
                <a:gd name="csY496" fmla="*/ 1907092 h 2821523"/>
                <a:gd name="csX497" fmla="*/ 2096584 w 3463014"/>
                <a:gd name="csY497" fmla="*/ 1908831 h 2821523"/>
                <a:gd name="csX498" fmla="*/ 2086153 w 3463014"/>
                <a:gd name="csY498" fmla="*/ 1924477 h 2821523"/>
                <a:gd name="csX499" fmla="*/ 2077461 w 3463014"/>
                <a:gd name="csY499" fmla="*/ 1940123 h 2821523"/>
                <a:gd name="csX500" fmla="*/ 2068769 w 3463014"/>
                <a:gd name="csY500" fmla="*/ 1954031 h 2821523"/>
                <a:gd name="csX501" fmla="*/ 2065292 w 3463014"/>
                <a:gd name="csY501" fmla="*/ 1962723 h 2821523"/>
                <a:gd name="csX502" fmla="*/ 2058338 w 3463014"/>
                <a:gd name="csY502" fmla="*/ 1973154 h 2821523"/>
                <a:gd name="csX503" fmla="*/ 2040953 w 3463014"/>
                <a:gd name="csY503" fmla="*/ 1973154 h 2821523"/>
                <a:gd name="csX504" fmla="*/ 2033999 w 3463014"/>
                <a:gd name="csY504" fmla="*/ 1974892 h 2821523"/>
                <a:gd name="csX505" fmla="*/ 2032261 w 3463014"/>
                <a:gd name="csY505" fmla="*/ 1981846 h 2821523"/>
                <a:gd name="csX506" fmla="*/ 2011399 w 3463014"/>
                <a:gd name="csY506" fmla="*/ 1992277 h 2821523"/>
                <a:gd name="csX507" fmla="*/ 2002707 w 3463014"/>
                <a:gd name="csY507" fmla="*/ 1999231 h 2821523"/>
                <a:gd name="csX508" fmla="*/ 1992276 w 3463014"/>
                <a:gd name="csY508" fmla="*/ 2002708 h 2821523"/>
                <a:gd name="csX509" fmla="*/ 1981846 w 3463014"/>
                <a:gd name="csY509" fmla="*/ 2021831 h 2821523"/>
                <a:gd name="csX510" fmla="*/ 1967938 w 3463014"/>
                <a:gd name="csY510" fmla="*/ 2039216 h 2821523"/>
                <a:gd name="csX511" fmla="*/ 1952292 w 3463014"/>
                <a:gd name="csY511" fmla="*/ 2047908 h 2821523"/>
                <a:gd name="csX512" fmla="*/ 1947076 w 3463014"/>
                <a:gd name="csY512" fmla="*/ 2063554 h 2821523"/>
                <a:gd name="csX513" fmla="*/ 1955769 w 3463014"/>
                <a:gd name="csY513" fmla="*/ 2063554 h 2821523"/>
                <a:gd name="csX514" fmla="*/ 1955769 w 3463014"/>
                <a:gd name="csY514" fmla="*/ 2086154 h 2821523"/>
                <a:gd name="csX515" fmla="*/ 1947076 w 3463014"/>
                <a:gd name="csY515" fmla="*/ 2079200 h 2821523"/>
                <a:gd name="csX516" fmla="*/ 1934907 w 3463014"/>
                <a:gd name="csY516" fmla="*/ 2082677 h 2821523"/>
                <a:gd name="csX517" fmla="*/ 1920999 w 3463014"/>
                <a:gd name="csY517" fmla="*/ 2065292 h 2821523"/>
                <a:gd name="csX518" fmla="*/ 1903615 w 3463014"/>
                <a:gd name="csY518" fmla="*/ 2058339 h 2821523"/>
                <a:gd name="csX519" fmla="*/ 1896661 w 3463014"/>
                <a:gd name="csY519" fmla="*/ 2051385 h 2821523"/>
                <a:gd name="csX520" fmla="*/ 1882753 w 3463014"/>
                <a:gd name="csY520" fmla="*/ 2049646 h 2821523"/>
                <a:gd name="csX521" fmla="*/ 1882753 w 3463014"/>
                <a:gd name="csY521" fmla="*/ 2037477 h 2821523"/>
                <a:gd name="csX522" fmla="*/ 1907092 w 3463014"/>
                <a:gd name="csY522" fmla="*/ 2051385 h 2821523"/>
                <a:gd name="csX523" fmla="*/ 1910569 w 3463014"/>
                <a:gd name="csY523" fmla="*/ 2039216 h 2821523"/>
                <a:gd name="csX524" fmla="*/ 1903615 w 3463014"/>
                <a:gd name="csY524" fmla="*/ 2021831 h 2821523"/>
                <a:gd name="csX525" fmla="*/ 1896661 w 3463014"/>
                <a:gd name="csY525" fmla="*/ 2013139 h 2821523"/>
                <a:gd name="csX526" fmla="*/ 1891446 w 3463014"/>
                <a:gd name="csY526" fmla="*/ 1994016 h 2821523"/>
                <a:gd name="csX527" fmla="*/ 1881015 w 3463014"/>
                <a:gd name="csY527" fmla="*/ 1980108 h 2821523"/>
                <a:gd name="csX528" fmla="*/ 1867107 w 3463014"/>
                <a:gd name="csY528" fmla="*/ 1969677 h 2821523"/>
                <a:gd name="csX529" fmla="*/ 1860153 w 3463014"/>
                <a:gd name="csY529" fmla="*/ 1947077 h 2821523"/>
                <a:gd name="csX530" fmla="*/ 1853199 w 3463014"/>
                <a:gd name="csY530" fmla="*/ 1940123 h 2821523"/>
                <a:gd name="csX531" fmla="*/ 1846246 w 3463014"/>
                <a:gd name="csY531" fmla="*/ 1929692 h 2821523"/>
                <a:gd name="csX532" fmla="*/ 1839292 w 3463014"/>
                <a:gd name="csY532" fmla="*/ 1931431 h 2821523"/>
                <a:gd name="csX533" fmla="*/ 1820169 w 3463014"/>
                <a:gd name="csY533" fmla="*/ 1924477 h 2821523"/>
                <a:gd name="csX534" fmla="*/ 1806261 w 3463014"/>
                <a:gd name="csY534" fmla="*/ 1915785 h 2821523"/>
                <a:gd name="csX535" fmla="*/ 1794092 w 3463014"/>
                <a:gd name="csY535" fmla="*/ 1905354 h 2821523"/>
                <a:gd name="csX536" fmla="*/ 1794092 w 3463014"/>
                <a:gd name="csY536" fmla="*/ 1891446 h 2821523"/>
                <a:gd name="csX537" fmla="*/ 1802784 w 3463014"/>
                <a:gd name="csY537" fmla="*/ 1891446 h 2821523"/>
                <a:gd name="csX538" fmla="*/ 1806261 w 3463014"/>
                <a:gd name="csY538" fmla="*/ 1874062 h 2821523"/>
                <a:gd name="csX539" fmla="*/ 1773230 w 3463014"/>
                <a:gd name="csY539" fmla="*/ 1867108 h 2821523"/>
                <a:gd name="csX540" fmla="*/ 1738461 w 3463014"/>
                <a:gd name="csY540" fmla="*/ 1839292 h 2821523"/>
                <a:gd name="csX541" fmla="*/ 1729769 w 3463014"/>
                <a:gd name="csY541" fmla="*/ 1834077 h 2821523"/>
                <a:gd name="csX542" fmla="*/ 1733246 w 3463014"/>
                <a:gd name="csY542" fmla="*/ 1844508 h 2821523"/>
                <a:gd name="csX543" fmla="*/ 1719338 w 3463014"/>
                <a:gd name="csY543" fmla="*/ 1844508 h 2821523"/>
                <a:gd name="csX544" fmla="*/ 1703692 w 3463014"/>
                <a:gd name="csY544" fmla="*/ 1834077 h 2821523"/>
                <a:gd name="csX545" fmla="*/ 1668923 w 3463014"/>
                <a:gd name="csY545" fmla="*/ 1820169 h 2821523"/>
                <a:gd name="csX546" fmla="*/ 1660230 w 3463014"/>
                <a:gd name="csY546" fmla="*/ 1821908 h 2821523"/>
                <a:gd name="csX547" fmla="*/ 1646323 w 3463014"/>
                <a:gd name="csY547" fmla="*/ 1830600 h 2821523"/>
                <a:gd name="csX548" fmla="*/ 1642846 w 3463014"/>
                <a:gd name="csY548" fmla="*/ 1828862 h 2821523"/>
                <a:gd name="csX549" fmla="*/ 1632415 w 3463014"/>
                <a:gd name="csY549" fmla="*/ 1825385 h 2821523"/>
                <a:gd name="csX550" fmla="*/ 1588953 w 3463014"/>
                <a:gd name="csY550" fmla="*/ 1794092 h 2821523"/>
                <a:gd name="csX551" fmla="*/ 1569830 w 3463014"/>
                <a:gd name="csY551" fmla="*/ 1787139 h 2821523"/>
                <a:gd name="csX552" fmla="*/ 1552446 w 3463014"/>
                <a:gd name="csY552" fmla="*/ 1785400 h 2821523"/>
                <a:gd name="csX553" fmla="*/ 1521153 w 3463014"/>
                <a:gd name="csY553" fmla="*/ 1785400 h 2821523"/>
                <a:gd name="csX554" fmla="*/ 1469000 w 3463014"/>
                <a:gd name="csY554" fmla="*/ 1790616 h 2821523"/>
                <a:gd name="csX555" fmla="*/ 1404677 w 3463014"/>
                <a:gd name="csY555" fmla="*/ 1788877 h 2821523"/>
                <a:gd name="csX556" fmla="*/ 1375123 w 3463014"/>
                <a:gd name="csY556" fmla="*/ 1788877 h 2821523"/>
                <a:gd name="csX557" fmla="*/ 1312538 w 3463014"/>
                <a:gd name="csY557" fmla="*/ 1813216 h 2821523"/>
                <a:gd name="csX558" fmla="*/ 1281246 w 3463014"/>
                <a:gd name="csY558" fmla="*/ 1832339 h 2821523"/>
                <a:gd name="csX559" fmla="*/ 1241261 w 3463014"/>
                <a:gd name="csY559" fmla="*/ 1835816 h 2821523"/>
                <a:gd name="csX560" fmla="*/ 1216923 w 3463014"/>
                <a:gd name="csY560" fmla="*/ 1844508 h 2821523"/>
                <a:gd name="csX561" fmla="*/ 1183892 w 3463014"/>
                <a:gd name="csY561" fmla="*/ 1849723 h 2821523"/>
                <a:gd name="csX562" fmla="*/ 1128261 w 3463014"/>
                <a:gd name="csY562" fmla="*/ 1847985 h 2821523"/>
                <a:gd name="csX563" fmla="*/ 1109138 w 3463014"/>
                <a:gd name="csY563" fmla="*/ 1844508 h 2821523"/>
                <a:gd name="csX564" fmla="*/ 1086538 w 3463014"/>
                <a:gd name="csY564" fmla="*/ 1849723 h 2821523"/>
                <a:gd name="csX565" fmla="*/ 1069154 w 3463014"/>
                <a:gd name="csY565" fmla="*/ 1860154 h 2821523"/>
                <a:gd name="csX566" fmla="*/ 1029169 w 3463014"/>
                <a:gd name="csY566" fmla="*/ 1881016 h 2821523"/>
                <a:gd name="csX567" fmla="*/ 1003092 w 3463014"/>
                <a:gd name="csY567" fmla="*/ 1886231 h 2821523"/>
                <a:gd name="csX568" fmla="*/ 989184 w 3463014"/>
                <a:gd name="csY568" fmla="*/ 1896662 h 2821523"/>
                <a:gd name="csX569" fmla="*/ 977015 w 3463014"/>
                <a:gd name="csY569" fmla="*/ 1901877 h 2821523"/>
                <a:gd name="csX570" fmla="*/ 959631 w 3463014"/>
                <a:gd name="csY570" fmla="*/ 1903616 h 2821523"/>
                <a:gd name="csX571" fmla="*/ 938769 w 3463014"/>
                <a:gd name="csY571" fmla="*/ 1912308 h 2821523"/>
                <a:gd name="csX572" fmla="*/ 930077 w 3463014"/>
                <a:gd name="csY572" fmla="*/ 1927954 h 2821523"/>
                <a:gd name="csX573" fmla="*/ 924861 w 3463014"/>
                <a:gd name="csY573" fmla="*/ 1948816 h 2821523"/>
                <a:gd name="csX574" fmla="*/ 916169 w 3463014"/>
                <a:gd name="csY574" fmla="*/ 1954031 h 2821523"/>
                <a:gd name="csX575" fmla="*/ 907477 w 3463014"/>
                <a:gd name="csY575" fmla="*/ 1967939 h 2821523"/>
                <a:gd name="csX576" fmla="*/ 900523 w 3463014"/>
                <a:gd name="csY576" fmla="*/ 1980108 h 2821523"/>
                <a:gd name="csX577" fmla="*/ 870969 w 3463014"/>
                <a:gd name="csY577" fmla="*/ 1987062 h 2821523"/>
                <a:gd name="csX578" fmla="*/ 857061 w 3463014"/>
                <a:gd name="csY578" fmla="*/ 1987062 h 2821523"/>
                <a:gd name="csX579" fmla="*/ 843154 w 3463014"/>
                <a:gd name="csY579" fmla="*/ 1980108 h 2821523"/>
                <a:gd name="csX580" fmla="*/ 810123 w 3463014"/>
                <a:gd name="csY580" fmla="*/ 1983585 h 2821523"/>
                <a:gd name="csX581" fmla="*/ 773615 w 3463014"/>
                <a:gd name="csY581" fmla="*/ 1992277 h 2821523"/>
                <a:gd name="csX582" fmla="*/ 766661 w 3463014"/>
                <a:gd name="csY582" fmla="*/ 1981846 h 2821523"/>
                <a:gd name="csX583" fmla="*/ 757969 w 3463014"/>
                <a:gd name="csY583" fmla="*/ 1980108 h 2821523"/>
                <a:gd name="csX584" fmla="*/ 749277 w 3463014"/>
                <a:gd name="csY584" fmla="*/ 1981846 h 2821523"/>
                <a:gd name="csX585" fmla="*/ 724938 w 3463014"/>
                <a:gd name="csY585" fmla="*/ 1983585 h 2821523"/>
                <a:gd name="csX586" fmla="*/ 697123 w 3463014"/>
                <a:gd name="csY586" fmla="*/ 1980108 h 2821523"/>
                <a:gd name="csX587" fmla="*/ 678000 w 3463014"/>
                <a:gd name="csY587" fmla="*/ 1980108 h 2821523"/>
                <a:gd name="csX588" fmla="*/ 653661 w 3463014"/>
                <a:gd name="csY588" fmla="*/ 1988800 h 2821523"/>
                <a:gd name="csX589" fmla="*/ 585861 w 3463014"/>
                <a:gd name="csY589" fmla="*/ 1987062 h 2821523"/>
                <a:gd name="csX590" fmla="*/ 568477 w 3463014"/>
                <a:gd name="csY590" fmla="*/ 1994016 h 2821523"/>
                <a:gd name="csX591" fmla="*/ 554569 w 3463014"/>
                <a:gd name="csY591" fmla="*/ 2004446 h 2821523"/>
                <a:gd name="csX592" fmla="*/ 547615 w 3463014"/>
                <a:gd name="csY592" fmla="*/ 2013139 h 2821523"/>
                <a:gd name="csX593" fmla="*/ 549354 w 3463014"/>
                <a:gd name="csY593" fmla="*/ 2021831 h 2821523"/>
                <a:gd name="csX594" fmla="*/ 549354 w 3463014"/>
                <a:gd name="csY594" fmla="*/ 2021831 h 2821523"/>
                <a:gd name="csX595" fmla="*/ 547615 w 3463014"/>
                <a:gd name="csY595" fmla="*/ 2021831 h 2821523"/>
                <a:gd name="csX596" fmla="*/ 535446 w 3463014"/>
                <a:gd name="csY596" fmla="*/ 2030523 h 2821523"/>
                <a:gd name="csX597" fmla="*/ 519800 w 3463014"/>
                <a:gd name="csY597" fmla="*/ 2034000 h 2821523"/>
                <a:gd name="csX598" fmla="*/ 491985 w 3463014"/>
                <a:gd name="csY598" fmla="*/ 2035739 h 2821523"/>
                <a:gd name="csX599" fmla="*/ 469385 w 3463014"/>
                <a:gd name="csY599" fmla="*/ 2049646 h 2821523"/>
                <a:gd name="csX600" fmla="*/ 455477 w 3463014"/>
                <a:gd name="csY600" fmla="*/ 2061816 h 2821523"/>
                <a:gd name="csX601" fmla="*/ 446785 w 3463014"/>
                <a:gd name="csY601" fmla="*/ 2070508 h 2821523"/>
                <a:gd name="csX602" fmla="*/ 436354 w 3463014"/>
                <a:gd name="csY602" fmla="*/ 2079200 h 2821523"/>
                <a:gd name="csX603" fmla="*/ 422446 w 3463014"/>
                <a:gd name="csY603" fmla="*/ 2082677 h 2821523"/>
                <a:gd name="csX604" fmla="*/ 408538 w 3463014"/>
                <a:gd name="csY604" fmla="*/ 2077462 h 2821523"/>
                <a:gd name="csX605" fmla="*/ 406800 w 3463014"/>
                <a:gd name="csY605" fmla="*/ 2089631 h 2821523"/>
                <a:gd name="csX606" fmla="*/ 394631 w 3463014"/>
                <a:gd name="csY606" fmla="*/ 2086154 h 2821523"/>
                <a:gd name="csX607" fmla="*/ 380723 w 3463014"/>
                <a:gd name="csY607" fmla="*/ 2089631 h 2821523"/>
                <a:gd name="csX608" fmla="*/ 380723 w 3463014"/>
                <a:gd name="csY608" fmla="*/ 2089631 h 2821523"/>
                <a:gd name="csX609" fmla="*/ 380723 w 3463014"/>
                <a:gd name="csY609" fmla="*/ 2089631 h 2821523"/>
                <a:gd name="csX610" fmla="*/ 372031 w 3463014"/>
                <a:gd name="csY610" fmla="*/ 2080939 h 2821523"/>
                <a:gd name="csX611" fmla="*/ 319877 w 3463014"/>
                <a:gd name="csY611" fmla="*/ 2082677 h 2821523"/>
                <a:gd name="csX612" fmla="*/ 295539 w 3463014"/>
                <a:gd name="csY612" fmla="*/ 2080939 h 2821523"/>
                <a:gd name="csX613" fmla="*/ 285108 w 3463014"/>
                <a:gd name="csY613" fmla="*/ 2070508 h 2821523"/>
                <a:gd name="csX614" fmla="*/ 271200 w 3463014"/>
                <a:gd name="csY614" fmla="*/ 2065292 h 2821523"/>
                <a:gd name="csX615" fmla="*/ 271200 w 3463014"/>
                <a:gd name="csY615" fmla="*/ 2068769 h 2821523"/>
                <a:gd name="csX616" fmla="*/ 255554 w 3463014"/>
                <a:gd name="csY616" fmla="*/ 2065292 h 2821523"/>
                <a:gd name="csX617" fmla="*/ 231215 w 3463014"/>
                <a:gd name="csY617" fmla="*/ 2046169 h 2821523"/>
                <a:gd name="csX618" fmla="*/ 219046 w 3463014"/>
                <a:gd name="csY618" fmla="*/ 2034000 h 2821523"/>
                <a:gd name="csX619" fmla="*/ 201662 w 3463014"/>
                <a:gd name="csY619" fmla="*/ 2021831 h 2821523"/>
                <a:gd name="csX620" fmla="*/ 187754 w 3463014"/>
                <a:gd name="csY620" fmla="*/ 2018354 h 2821523"/>
                <a:gd name="csX621" fmla="*/ 168631 w 3463014"/>
                <a:gd name="csY621" fmla="*/ 2014877 h 2821523"/>
                <a:gd name="csX622" fmla="*/ 163415 w 3463014"/>
                <a:gd name="csY622" fmla="*/ 1976631 h 2821523"/>
                <a:gd name="csX623" fmla="*/ 165154 w 3463014"/>
                <a:gd name="csY623" fmla="*/ 1959246 h 2821523"/>
                <a:gd name="csX624" fmla="*/ 166892 w 3463014"/>
                <a:gd name="csY624" fmla="*/ 1957508 h 2821523"/>
                <a:gd name="csX625" fmla="*/ 180800 w 3463014"/>
                <a:gd name="csY625" fmla="*/ 1962723 h 2821523"/>
                <a:gd name="csX626" fmla="*/ 194708 w 3463014"/>
                <a:gd name="csY626" fmla="*/ 1960985 h 2821523"/>
                <a:gd name="csX627" fmla="*/ 212092 w 3463014"/>
                <a:gd name="csY627" fmla="*/ 1940123 h 2821523"/>
                <a:gd name="csX628" fmla="*/ 220785 w 3463014"/>
                <a:gd name="csY628" fmla="*/ 1922739 h 2821523"/>
                <a:gd name="csX629" fmla="*/ 220785 w 3463014"/>
                <a:gd name="csY629" fmla="*/ 1908831 h 2821523"/>
                <a:gd name="csX630" fmla="*/ 213831 w 3463014"/>
                <a:gd name="csY630" fmla="*/ 1891446 h 2821523"/>
                <a:gd name="csX631" fmla="*/ 213831 w 3463014"/>
                <a:gd name="csY631" fmla="*/ 1872323 h 2821523"/>
                <a:gd name="csX632" fmla="*/ 217308 w 3463014"/>
                <a:gd name="csY632" fmla="*/ 1881016 h 2821523"/>
                <a:gd name="csX633" fmla="*/ 220785 w 3463014"/>
                <a:gd name="csY633" fmla="*/ 1867108 h 2821523"/>
                <a:gd name="csX634" fmla="*/ 219046 w 3463014"/>
                <a:gd name="csY634" fmla="*/ 1839292 h 2821523"/>
                <a:gd name="csX635" fmla="*/ 222523 w 3463014"/>
                <a:gd name="csY635" fmla="*/ 1814954 h 2821523"/>
                <a:gd name="csX636" fmla="*/ 219046 w 3463014"/>
                <a:gd name="csY636" fmla="*/ 1797569 h 2821523"/>
                <a:gd name="csX637" fmla="*/ 192969 w 3463014"/>
                <a:gd name="csY637" fmla="*/ 1747154 h 2821523"/>
                <a:gd name="csX638" fmla="*/ 187754 w 3463014"/>
                <a:gd name="csY638" fmla="*/ 1729769 h 2821523"/>
                <a:gd name="csX639" fmla="*/ 180800 w 3463014"/>
                <a:gd name="csY639" fmla="*/ 1722816 h 2821523"/>
                <a:gd name="csX640" fmla="*/ 170369 w 3463014"/>
                <a:gd name="csY640" fmla="*/ 1707169 h 2821523"/>
                <a:gd name="csX641" fmla="*/ 159938 w 3463014"/>
                <a:gd name="csY641" fmla="*/ 1684569 h 2821523"/>
                <a:gd name="csX642" fmla="*/ 152985 w 3463014"/>
                <a:gd name="csY642" fmla="*/ 1648062 h 2821523"/>
                <a:gd name="csX643" fmla="*/ 152985 w 3463014"/>
                <a:gd name="csY643" fmla="*/ 1606339 h 2821523"/>
                <a:gd name="csX644" fmla="*/ 147769 w 3463014"/>
                <a:gd name="csY644" fmla="*/ 1588954 h 2821523"/>
                <a:gd name="csX645" fmla="*/ 121692 w 3463014"/>
                <a:gd name="csY645" fmla="*/ 1550708 h 2821523"/>
                <a:gd name="csX646" fmla="*/ 118216 w 3463014"/>
                <a:gd name="csY646" fmla="*/ 1531585 h 2821523"/>
                <a:gd name="csX647" fmla="*/ 104308 w 3463014"/>
                <a:gd name="csY647" fmla="*/ 1512462 h 2821523"/>
                <a:gd name="csX648" fmla="*/ 85185 w 3463014"/>
                <a:gd name="csY648" fmla="*/ 1482908 h 2821523"/>
                <a:gd name="csX649" fmla="*/ 83446 w 3463014"/>
                <a:gd name="csY649" fmla="*/ 1453354 h 2821523"/>
                <a:gd name="csX650" fmla="*/ 71277 w 3463014"/>
                <a:gd name="csY650" fmla="*/ 1429016 h 2821523"/>
                <a:gd name="csX651" fmla="*/ 62585 w 3463014"/>
                <a:gd name="csY651" fmla="*/ 1401200 h 2821523"/>
                <a:gd name="csX652" fmla="*/ 45200 w 3463014"/>
                <a:gd name="csY652" fmla="*/ 1390769 h 2821523"/>
                <a:gd name="csX653" fmla="*/ 29554 w 3463014"/>
                <a:gd name="csY653" fmla="*/ 1375123 h 2821523"/>
                <a:gd name="csX654" fmla="*/ 20862 w 3463014"/>
                <a:gd name="csY654" fmla="*/ 1362954 h 2821523"/>
                <a:gd name="csX655" fmla="*/ 15646 w 3463014"/>
                <a:gd name="csY655" fmla="*/ 1350785 h 2821523"/>
                <a:gd name="csX656" fmla="*/ 6954 w 3463014"/>
                <a:gd name="csY656" fmla="*/ 1343831 h 2821523"/>
                <a:gd name="csX657" fmla="*/ 0 w 3463014"/>
                <a:gd name="csY657" fmla="*/ 1329923 h 2821523"/>
                <a:gd name="csX658" fmla="*/ 1739 w 3463014"/>
                <a:gd name="csY658" fmla="*/ 1322969 h 2821523"/>
                <a:gd name="csX659" fmla="*/ 5215 w 3463014"/>
                <a:gd name="csY659" fmla="*/ 1329923 h 2821523"/>
                <a:gd name="csX660" fmla="*/ 12169 w 3463014"/>
                <a:gd name="csY660" fmla="*/ 1329923 h 2821523"/>
                <a:gd name="csX661" fmla="*/ 12169 w 3463014"/>
                <a:gd name="csY661" fmla="*/ 1329923 h 2821523"/>
                <a:gd name="csX662" fmla="*/ 17385 w 3463014"/>
                <a:gd name="csY662" fmla="*/ 1333400 h 2821523"/>
                <a:gd name="csX663" fmla="*/ 22600 w 3463014"/>
                <a:gd name="csY663" fmla="*/ 1343831 h 2821523"/>
                <a:gd name="csX664" fmla="*/ 24339 w 3463014"/>
                <a:gd name="csY664" fmla="*/ 1356000 h 2821523"/>
                <a:gd name="csX665" fmla="*/ 31292 w 3463014"/>
                <a:gd name="csY665" fmla="*/ 1354262 h 2821523"/>
                <a:gd name="csX666" fmla="*/ 34769 w 3463014"/>
                <a:gd name="csY666" fmla="*/ 1361216 h 2821523"/>
                <a:gd name="csX667" fmla="*/ 46939 w 3463014"/>
                <a:gd name="csY667" fmla="*/ 1362954 h 2821523"/>
                <a:gd name="csX668" fmla="*/ 53892 w 3463014"/>
                <a:gd name="csY668" fmla="*/ 1356000 h 2821523"/>
                <a:gd name="csX669" fmla="*/ 52154 w 3463014"/>
                <a:gd name="csY669" fmla="*/ 1343831 h 2821523"/>
                <a:gd name="csX670" fmla="*/ 39985 w 3463014"/>
                <a:gd name="csY670" fmla="*/ 1329923 h 2821523"/>
                <a:gd name="csX671" fmla="*/ 20862 w 3463014"/>
                <a:gd name="csY671" fmla="*/ 1289939 h 2821523"/>
                <a:gd name="csX672" fmla="*/ 20862 w 3463014"/>
                <a:gd name="csY672" fmla="*/ 1276031 h 2821523"/>
                <a:gd name="csX673" fmla="*/ 20862 w 3463014"/>
                <a:gd name="csY673" fmla="*/ 1276031 h 2821523"/>
                <a:gd name="csX674" fmla="*/ 20862 w 3463014"/>
                <a:gd name="csY674" fmla="*/ 1276031 h 2821523"/>
                <a:gd name="csX675" fmla="*/ 27815 w 3463014"/>
                <a:gd name="csY675" fmla="*/ 1279508 h 2821523"/>
                <a:gd name="csX676" fmla="*/ 33031 w 3463014"/>
                <a:gd name="csY676" fmla="*/ 1296892 h 2821523"/>
                <a:gd name="csX677" fmla="*/ 41723 w 3463014"/>
                <a:gd name="csY677" fmla="*/ 1329923 h 2821523"/>
                <a:gd name="csX678" fmla="*/ 53892 w 3463014"/>
                <a:gd name="csY678" fmla="*/ 1316016 h 2821523"/>
                <a:gd name="csX679" fmla="*/ 59108 w 3463014"/>
                <a:gd name="csY679" fmla="*/ 1328185 h 2821523"/>
                <a:gd name="csX680" fmla="*/ 59108 w 3463014"/>
                <a:gd name="csY680" fmla="*/ 1343831 h 2821523"/>
                <a:gd name="csX681" fmla="*/ 71277 w 3463014"/>
                <a:gd name="csY681" fmla="*/ 1345569 h 2821523"/>
                <a:gd name="csX682" fmla="*/ 79969 w 3463014"/>
                <a:gd name="csY682" fmla="*/ 1335139 h 2821523"/>
                <a:gd name="csX683" fmla="*/ 85185 w 3463014"/>
                <a:gd name="csY683" fmla="*/ 1317754 h 2821523"/>
                <a:gd name="csX684" fmla="*/ 81708 w 3463014"/>
                <a:gd name="csY684" fmla="*/ 1291677 h 2821523"/>
                <a:gd name="csX685" fmla="*/ 69539 w 3463014"/>
                <a:gd name="csY685" fmla="*/ 1281246 h 2821523"/>
                <a:gd name="csX686" fmla="*/ 59108 w 3463014"/>
                <a:gd name="csY686" fmla="*/ 1263862 h 2821523"/>
                <a:gd name="csX687" fmla="*/ 57369 w 3463014"/>
                <a:gd name="csY687" fmla="*/ 1269077 h 2821523"/>
                <a:gd name="csX688" fmla="*/ 59108 w 3463014"/>
                <a:gd name="csY688" fmla="*/ 1258646 h 2821523"/>
                <a:gd name="csX689" fmla="*/ 46939 w 3463014"/>
                <a:gd name="csY689" fmla="*/ 1241262 h 2821523"/>
                <a:gd name="csX690" fmla="*/ 36508 w 3463014"/>
                <a:gd name="csY690" fmla="*/ 1216923 h 2821523"/>
                <a:gd name="csX691" fmla="*/ 13908 w 3463014"/>
                <a:gd name="csY691" fmla="*/ 1178677 h 2821523"/>
                <a:gd name="csX692" fmla="*/ 13908 w 3463014"/>
                <a:gd name="csY692" fmla="*/ 1135216 h 2821523"/>
                <a:gd name="csX693" fmla="*/ 20862 w 3463014"/>
                <a:gd name="csY693" fmla="*/ 1121308 h 2821523"/>
                <a:gd name="csX694" fmla="*/ 41723 w 3463014"/>
                <a:gd name="csY694" fmla="*/ 1100446 h 2821523"/>
                <a:gd name="csX695" fmla="*/ 46939 w 3463014"/>
                <a:gd name="csY695" fmla="*/ 1086539 h 2821523"/>
                <a:gd name="csX696" fmla="*/ 43462 w 3463014"/>
                <a:gd name="csY696" fmla="*/ 1074369 h 2821523"/>
                <a:gd name="csX697" fmla="*/ 46939 w 3463014"/>
                <a:gd name="csY697" fmla="*/ 1046554 h 2821523"/>
                <a:gd name="csX698" fmla="*/ 33031 w 3463014"/>
                <a:gd name="csY698" fmla="*/ 1027431 h 2821523"/>
                <a:gd name="csX699" fmla="*/ 41723 w 3463014"/>
                <a:gd name="csY699" fmla="*/ 994400 h 2821523"/>
                <a:gd name="csX700" fmla="*/ 50416 w 3463014"/>
                <a:gd name="csY700" fmla="*/ 982231 h 2821523"/>
                <a:gd name="csX701" fmla="*/ 59108 w 3463014"/>
                <a:gd name="csY701" fmla="*/ 961369 h 2821523"/>
                <a:gd name="csX702" fmla="*/ 66062 w 3463014"/>
                <a:gd name="csY702" fmla="*/ 956154 h 2821523"/>
                <a:gd name="csX703" fmla="*/ 76492 w 3463014"/>
                <a:gd name="csY703" fmla="*/ 949200 h 2821523"/>
                <a:gd name="csX704" fmla="*/ 76492 w 3463014"/>
                <a:gd name="csY704" fmla="*/ 949200 h 2821523"/>
                <a:gd name="csX705" fmla="*/ 76492 w 3463014"/>
                <a:gd name="csY705" fmla="*/ 949200 h 2821523"/>
                <a:gd name="csX706" fmla="*/ 74754 w 3463014"/>
                <a:gd name="csY706" fmla="*/ 971800 h 2821523"/>
                <a:gd name="csX707" fmla="*/ 73015 w 3463014"/>
                <a:gd name="csY707" fmla="*/ 975277 h 2821523"/>
                <a:gd name="csX708" fmla="*/ 69539 w 3463014"/>
                <a:gd name="csY708" fmla="*/ 982231 h 2821523"/>
                <a:gd name="csX709" fmla="*/ 69539 w 3463014"/>
                <a:gd name="csY709" fmla="*/ 989185 h 2821523"/>
                <a:gd name="csX710" fmla="*/ 73015 w 3463014"/>
                <a:gd name="csY710" fmla="*/ 990923 h 2821523"/>
                <a:gd name="csX711" fmla="*/ 71277 w 3463014"/>
                <a:gd name="csY711" fmla="*/ 1001354 h 2821523"/>
                <a:gd name="csX712" fmla="*/ 69539 w 3463014"/>
                <a:gd name="csY712" fmla="*/ 1010046 h 2821523"/>
                <a:gd name="csX713" fmla="*/ 78231 w 3463014"/>
                <a:gd name="csY713" fmla="*/ 1013523 h 2821523"/>
                <a:gd name="csX714" fmla="*/ 92138 w 3463014"/>
                <a:gd name="csY714" fmla="*/ 1001354 h 2821523"/>
                <a:gd name="csX715" fmla="*/ 97354 w 3463014"/>
                <a:gd name="csY715" fmla="*/ 982231 h 2821523"/>
                <a:gd name="csX716" fmla="*/ 111262 w 3463014"/>
                <a:gd name="csY716" fmla="*/ 959631 h 2821523"/>
                <a:gd name="csX717" fmla="*/ 123431 w 3463014"/>
                <a:gd name="csY717" fmla="*/ 956154 h 2821523"/>
                <a:gd name="csX718" fmla="*/ 135600 w 3463014"/>
                <a:gd name="csY718" fmla="*/ 947462 h 2821523"/>
                <a:gd name="csX719" fmla="*/ 146031 w 3463014"/>
                <a:gd name="csY719" fmla="*/ 943985 h 2821523"/>
                <a:gd name="csX720" fmla="*/ 158200 w 3463014"/>
                <a:gd name="csY720" fmla="*/ 935292 h 2821523"/>
                <a:gd name="csX721" fmla="*/ 187754 w 3463014"/>
                <a:gd name="csY721" fmla="*/ 930077 h 2821523"/>
                <a:gd name="csX722" fmla="*/ 194708 w 3463014"/>
                <a:gd name="csY722" fmla="*/ 917908 h 2821523"/>
                <a:gd name="csX723" fmla="*/ 206877 w 3463014"/>
                <a:gd name="csY723" fmla="*/ 907477 h 2821523"/>
                <a:gd name="csX724" fmla="*/ 219046 w 3463014"/>
                <a:gd name="csY724" fmla="*/ 900523 h 2821523"/>
                <a:gd name="csX725" fmla="*/ 227739 w 3463014"/>
                <a:gd name="csY725" fmla="*/ 884877 h 2821523"/>
                <a:gd name="csX726" fmla="*/ 250338 w 3463014"/>
                <a:gd name="csY726" fmla="*/ 876185 h 2821523"/>
                <a:gd name="csX727" fmla="*/ 259031 w 3463014"/>
                <a:gd name="csY727" fmla="*/ 869231 h 2821523"/>
                <a:gd name="csX728" fmla="*/ 271200 w 3463014"/>
                <a:gd name="csY728" fmla="*/ 864016 h 2821523"/>
                <a:gd name="csX729" fmla="*/ 299015 w 3463014"/>
                <a:gd name="csY729" fmla="*/ 846631 h 2821523"/>
                <a:gd name="csX730" fmla="*/ 304231 w 3463014"/>
                <a:gd name="csY730" fmla="*/ 844892 h 2821523"/>
                <a:gd name="csX731" fmla="*/ 304231 w 3463014"/>
                <a:gd name="csY731" fmla="*/ 844892 h 2821523"/>
                <a:gd name="csX732" fmla="*/ 304231 w 3463014"/>
                <a:gd name="csY732" fmla="*/ 844892 h 2821523"/>
                <a:gd name="csX733" fmla="*/ 307708 w 3463014"/>
                <a:gd name="csY733" fmla="*/ 846631 h 2821523"/>
                <a:gd name="csX734" fmla="*/ 333785 w 3463014"/>
                <a:gd name="csY734" fmla="*/ 848369 h 2821523"/>
                <a:gd name="csX735" fmla="*/ 347692 w 3463014"/>
                <a:gd name="csY735" fmla="*/ 853585 h 2821523"/>
                <a:gd name="csX736" fmla="*/ 361600 w 3463014"/>
                <a:gd name="csY736" fmla="*/ 855323 h 2821523"/>
                <a:gd name="csX737" fmla="*/ 375508 w 3463014"/>
                <a:gd name="csY737" fmla="*/ 853585 h 2821523"/>
                <a:gd name="csX738" fmla="*/ 389415 w 3463014"/>
                <a:gd name="csY738" fmla="*/ 848369 h 2821523"/>
                <a:gd name="csX739" fmla="*/ 406800 w 3463014"/>
                <a:gd name="csY739" fmla="*/ 836200 h 2821523"/>
                <a:gd name="csX740" fmla="*/ 420708 w 3463014"/>
                <a:gd name="csY740" fmla="*/ 827508 h 2821523"/>
                <a:gd name="csX741" fmla="*/ 436354 w 3463014"/>
                <a:gd name="csY741" fmla="*/ 824031 h 2821523"/>
                <a:gd name="csX742" fmla="*/ 453738 w 3463014"/>
                <a:gd name="csY742" fmla="*/ 824031 h 2821523"/>
                <a:gd name="csX743" fmla="*/ 469385 w 3463014"/>
                <a:gd name="csY743" fmla="*/ 820554 h 2821523"/>
                <a:gd name="csX744" fmla="*/ 502415 w 3463014"/>
                <a:gd name="csY744" fmla="*/ 792739 h 2821523"/>
                <a:gd name="csX745" fmla="*/ 523277 w 3463014"/>
                <a:gd name="csY745" fmla="*/ 791000 h 2821523"/>
                <a:gd name="csX746" fmla="*/ 538923 w 3463014"/>
                <a:gd name="csY746" fmla="*/ 799692 h 2821523"/>
                <a:gd name="csX747" fmla="*/ 556308 w 3463014"/>
                <a:gd name="csY747" fmla="*/ 791000 h 2821523"/>
                <a:gd name="csX748" fmla="*/ 577169 w 3463014"/>
                <a:gd name="csY748" fmla="*/ 791000 h 2821523"/>
                <a:gd name="csX749" fmla="*/ 591077 w 3463014"/>
                <a:gd name="csY749" fmla="*/ 789262 h 2821523"/>
                <a:gd name="csX750" fmla="*/ 604985 w 3463014"/>
                <a:gd name="csY750" fmla="*/ 780569 h 2821523"/>
                <a:gd name="csX751" fmla="*/ 644969 w 3463014"/>
                <a:gd name="csY751" fmla="*/ 773616 h 2821523"/>
                <a:gd name="csX752" fmla="*/ 662354 w 3463014"/>
                <a:gd name="csY752" fmla="*/ 764923 h 2821523"/>
                <a:gd name="csX753" fmla="*/ 674523 w 3463014"/>
                <a:gd name="csY753" fmla="*/ 756231 h 2821523"/>
                <a:gd name="csX754" fmla="*/ 709292 w 3463014"/>
                <a:gd name="csY754" fmla="*/ 724939 h 2821523"/>
                <a:gd name="csX755" fmla="*/ 714508 w 3463014"/>
                <a:gd name="csY755" fmla="*/ 716246 h 2821523"/>
                <a:gd name="csX756" fmla="*/ 716246 w 3463014"/>
                <a:gd name="csY756" fmla="*/ 700600 h 2821523"/>
                <a:gd name="csX757" fmla="*/ 728415 w 3463014"/>
                <a:gd name="csY757" fmla="*/ 684954 h 2821523"/>
                <a:gd name="csX758" fmla="*/ 731892 w 3463014"/>
                <a:gd name="csY758" fmla="*/ 678000 h 2821523"/>
                <a:gd name="csX759" fmla="*/ 733631 w 3463014"/>
                <a:gd name="csY759" fmla="*/ 667569 h 2821523"/>
                <a:gd name="csX760" fmla="*/ 744061 w 3463014"/>
                <a:gd name="csY760" fmla="*/ 669308 h 2821523"/>
                <a:gd name="csX761" fmla="*/ 777092 w 3463014"/>
                <a:gd name="csY761" fmla="*/ 638016 h 2821523"/>
                <a:gd name="csX762" fmla="*/ 780569 w 3463014"/>
                <a:gd name="csY762" fmla="*/ 627585 h 2821523"/>
                <a:gd name="csX763" fmla="*/ 775354 w 3463014"/>
                <a:gd name="csY763" fmla="*/ 625846 h 2821523"/>
                <a:gd name="csX764" fmla="*/ 764923 w 3463014"/>
                <a:gd name="csY764" fmla="*/ 580646 h 2821523"/>
                <a:gd name="csX765" fmla="*/ 766661 w 3463014"/>
                <a:gd name="csY765" fmla="*/ 563262 h 2821523"/>
                <a:gd name="csX766" fmla="*/ 778831 w 3463014"/>
                <a:gd name="csY766" fmla="*/ 544139 h 2821523"/>
                <a:gd name="csX767" fmla="*/ 785784 w 3463014"/>
                <a:gd name="csY767" fmla="*/ 537185 h 2821523"/>
                <a:gd name="csX768" fmla="*/ 794477 w 3463014"/>
                <a:gd name="csY768" fmla="*/ 538923 h 2821523"/>
                <a:gd name="csX769" fmla="*/ 797954 w 3463014"/>
                <a:gd name="csY769" fmla="*/ 528492 h 2821523"/>
                <a:gd name="csX770" fmla="*/ 811861 w 3463014"/>
                <a:gd name="csY770" fmla="*/ 518062 h 2821523"/>
                <a:gd name="csX771" fmla="*/ 818815 w 3463014"/>
                <a:gd name="csY771" fmla="*/ 518062 h 2821523"/>
                <a:gd name="csX772" fmla="*/ 817077 w 3463014"/>
                <a:gd name="csY772" fmla="*/ 509369 h 2821523"/>
                <a:gd name="csX773" fmla="*/ 824031 w 3463014"/>
                <a:gd name="csY773" fmla="*/ 491985 h 2821523"/>
                <a:gd name="csX774" fmla="*/ 827508 w 3463014"/>
                <a:gd name="csY774" fmla="*/ 491985 h 2821523"/>
                <a:gd name="csX775" fmla="*/ 830984 w 3463014"/>
                <a:gd name="csY775" fmla="*/ 505892 h 2821523"/>
                <a:gd name="csX776" fmla="*/ 837938 w 3463014"/>
                <a:gd name="csY776" fmla="*/ 514585 h 2821523"/>
                <a:gd name="csX777" fmla="*/ 846631 w 3463014"/>
                <a:gd name="csY777" fmla="*/ 537185 h 2821523"/>
                <a:gd name="csX778" fmla="*/ 857061 w 3463014"/>
                <a:gd name="csY778" fmla="*/ 556308 h 2821523"/>
                <a:gd name="csX779" fmla="*/ 867492 w 3463014"/>
                <a:gd name="csY779" fmla="*/ 568477 h 2821523"/>
                <a:gd name="csX780" fmla="*/ 874446 w 3463014"/>
                <a:gd name="csY780" fmla="*/ 582385 h 2821523"/>
                <a:gd name="csX781" fmla="*/ 881400 w 3463014"/>
                <a:gd name="csY781" fmla="*/ 589339 h 2821523"/>
                <a:gd name="csX782" fmla="*/ 886615 w 3463014"/>
                <a:gd name="csY782" fmla="*/ 571954 h 2821523"/>
                <a:gd name="csX783" fmla="*/ 888354 w 3463014"/>
                <a:gd name="csY783" fmla="*/ 549354 h 2821523"/>
                <a:gd name="csX784" fmla="*/ 891831 w 3463014"/>
                <a:gd name="csY784" fmla="*/ 551092 h 2821523"/>
                <a:gd name="csX785" fmla="*/ 902261 w 3463014"/>
                <a:gd name="csY785" fmla="*/ 547615 h 2821523"/>
                <a:gd name="csX786" fmla="*/ 900523 w 3463014"/>
                <a:gd name="csY786" fmla="*/ 530231 h 2821523"/>
                <a:gd name="csX787" fmla="*/ 888354 w 3463014"/>
                <a:gd name="csY787" fmla="*/ 511108 h 2821523"/>
                <a:gd name="csX788" fmla="*/ 881400 w 3463014"/>
                <a:gd name="csY788" fmla="*/ 505892 h 2821523"/>
                <a:gd name="csX789" fmla="*/ 883138 w 3463014"/>
                <a:gd name="csY789" fmla="*/ 498939 h 2821523"/>
                <a:gd name="csX790" fmla="*/ 881400 w 3463014"/>
                <a:gd name="csY790" fmla="*/ 472862 h 2821523"/>
                <a:gd name="csX791" fmla="*/ 888354 w 3463014"/>
                <a:gd name="csY791" fmla="*/ 465908 h 2821523"/>
                <a:gd name="csX792" fmla="*/ 905738 w 3463014"/>
                <a:gd name="csY792" fmla="*/ 474600 h 2821523"/>
                <a:gd name="csX793" fmla="*/ 919646 w 3463014"/>
                <a:gd name="csY793" fmla="*/ 472862 h 2821523"/>
                <a:gd name="csX794" fmla="*/ 938769 w 3463014"/>
                <a:gd name="csY794" fmla="*/ 497200 h 2821523"/>
                <a:gd name="csX795" fmla="*/ 964846 w 3463014"/>
                <a:gd name="csY795" fmla="*/ 500677 h 2821523"/>
                <a:gd name="csX796" fmla="*/ 966584 w 3463014"/>
                <a:gd name="csY796" fmla="*/ 490246 h 2821523"/>
                <a:gd name="csX797" fmla="*/ 952677 w 3463014"/>
                <a:gd name="csY797" fmla="*/ 483292 h 2821523"/>
                <a:gd name="csX798" fmla="*/ 956154 w 3463014"/>
                <a:gd name="csY798" fmla="*/ 464169 h 2821523"/>
                <a:gd name="csX799" fmla="*/ 971800 w 3463014"/>
                <a:gd name="csY799" fmla="*/ 448523 h 2821523"/>
                <a:gd name="csX800" fmla="*/ 977015 w 3463014"/>
                <a:gd name="csY800" fmla="*/ 439831 h 2821523"/>
                <a:gd name="csX801" fmla="*/ 968323 w 3463014"/>
                <a:gd name="csY801" fmla="*/ 415492 h 2821523"/>
                <a:gd name="csX802" fmla="*/ 977015 w 3463014"/>
                <a:gd name="csY802" fmla="*/ 405062 h 2821523"/>
                <a:gd name="csX803" fmla="*/ 989184 w 3463014"/>
                <a:gd name="csY803" fmla="*/ 401585 h 2821523"/>
                <a:gd name="csX804" fmla="*/ 1004831 w 3463014"/>
                <a:gd name="csY804" fmla="*/ 410277 h 2821523"/>
                <a:gd name="csX805" fmla="*/ 1010046 w 3463014"/>
                <a:gd name="csY805" fmla="*/ 406800 h 2821523"/>
                <a:gd name="csX806" fmla="*/ 1001354 w 3463014"/>
                <a:gd name="csY806" fmla="*/ 389415 h 2821523"/>
                <a:gd name="csX807" fmla="*/ 1003092 w 3463014"/>
                <a:gd name="csY807" fmla="*/ 378985 h 2821523"/>
                <a:gd name="csX808" fmla="*/ 1008307 w 3463014"/>
                <a:gd name="csY808" fmla="*/ 372031 h 2821523"/>
                <a:gd name="csX809" fmla="*/ 1036123 w 3463014"/>
                <a:gd name="csY809" fmla="*/ 382462 h 2821523"/>
                <a:gd name="csX810" fmla="*/ 1036123 w 3463014"/>
                <a:gd name="csY810" fmla="*/ 373769 h 2821523"/>
                <a:gd name="csX811" fmla="*/ 1027431 w 3463014"/>
                <a:gd name="csY811" fmla="*/ 358123 h 2821523"/>
                <a:gd name="csX812" fmla="*/ 1025692 w 3463014"/>
                <a:gd name="csY812" fmla="*/ 339000 h 2821523"/>
                <a:gd name="csX813" fmla="*/ 1039600 w 3463014"/>
                <a:gd name="csY813" fmla="*/ 333785 h 2821523"/>
                <a:gd name="csX814" fmla="*/ 1046554 w 3463014"/>
                <a:gd name="csY814" fmla="*/ 333785 h 2821523"/>
                <a:gd name="csX815" fmla="*/ 1056984 w 3463014"/>
                <a:gd name="csY815" fmla="*/ 330308 h 2821523"/>
                <a:gd name="csX816" fmla="*/ 1070892 w 3463014"/>
                <a:gd name="csY816" fmla="*/ 330308 h 2821523"/>
                <a:gd name="csX817" fmla="*/ 1074369 w 3463014"/>
                <a:gd name="csY817" fmla="*/ 342477 h 2821523"/>
                <a:gd name="csX818" fmla="*/ 1081323 w 3463014"/>
                <a:gd name="csY818" fmla="*/ 337262 h 2821523"/>
                <a:gd name="csX819" fmla="*/ 1093492 w 3463014"/>
                <a:gd name="csY819" fmla="*/ 328569 h 2821523"/>
                <a:gd name="csX820" fmla="*/ 1100446 w 3463014"/>
                <a:gd name="csY820" fmla="*/ 311185 h 2821523"/>
                <a:gd name="csX821" fmla="*/ 1100446 w 3463014"/>
                <a:gd name="csY821" fmla="*/ 302492 h 2821523"/>
                <a:gd name="csX822" fmla="*/ 1091754 w 3463014"/>
                <a:gd name="csY822" fmla="*/ 292062 h 2821523"/>
                <a:gd name="csX823" fmla="*/ 1096969 w 3463014"/>
                <a:gd name="csY823" fmla="*/ 281631 h 2821523"/>
                <a:gd name="csX824" fmla="*/ 1103923 w 3463014"/>
                <a:gd name="csY824" fmla="*/ 292062 h 2821523"/>
                <a:gd name="csX825" fmla="*/ 1107400 w 3463014"/>
                <a:gd name="csY825" fmla="*/ 304231 h 2821523"/>
                <a:gd name="csX826" fmla="*/ 1116092 w 3463014"/>
                <a:gd name="csY826" fmla="*/ 299015 h 2821523"/>
                <a:gd name="csX827" fmla="*/ 1121307 w 3463014"/>
                <a:gd name="csY827" fmla="*/ 288585 h 2821523"/>
                <a:gd name="csX828" fmla="*/ 1126523 w 3463014"/>
                <a:gd name="csY828" fmla="*/ 290323 h 2821523"/>
                <a:gd name="csX829" fmla="*/ 1128261 w 3463014"/>
                <a:gd name="csY829" fmla="*/ 299015 h 2821523"/>
                <a:gd name="csX830" fmla="*/ 1136954 w 3463014"/>
                <a:gd name="csY830" fmla="*/ 297277 h 2821523"/>
                <a:gd name="csX831" fmla="*/ 1156077 w 3463014"/>
                <a:gd name="csY831" fmla="*/ 286846 h 2821523"/>
                <a:gd name="csX832" fmla="*/ 1161292 w 3463014"/>
                <a:gd name="csY832" fmla="*/ 281631 h 2821523"/>
                <a:gd name="csX833" fmla="*/ 1157815 w 3463014"/>
                <a:gd name="csY833" fmla="*/ 269462 h 2821523"/>
                <a:gd name="csX834" fmla="*/ 1171723 w 3463014"/>
                <a:gd name="csY834" fmla="*/ 267723 h 2821523"/>
                <a:gd name="csX835" fmla="*/ 1175200 w 3463014"/>
                <a:gd name="csY835" fmla="*/ 272939 h 2821523"/>
                <a:gd name="csX836" fmla="*/ 1189107 w 3463014"/>
                <a:gd name="csY836" fmla="*/ 278154 h 2821523"/>
                <a:gd name="csX837" fmla="*/ 1203015 w 3463014"/>
                <a:gd name="csY837" fmla="*/ 278154 h 2821523"/>
                <a:gd name="csX838" fmla="*/ 1218661 w 3463014"/>
                <a:gd name="csY838" fmla="*/ 286846 h 2821523"/>
                <a:gd name="csX839" fmla="*/ 1230830 w 3463014"/>
                <a:gd name="csY839" fmla="*/ 297277 h 2821523"/>
                <a:gd name="csX840" fmla="*/ 1255169 w 3463014"/>
                <a:gd name="csY840" fmla="*/ 332046 h 2821523"/>
                <a:gd name="csX841" fmla="*/ 1277769 w 3463014"/>
                <a:gd name="csY841" fmla="*/ 345954 h 2821523"/>
                <a:gd name="csX842" fmla="*/ 1272554 w 3463014"/>
                <a:gd name="csY842" fmla="*/ 372031 h 2821523"/>
                <a:gd name="csX843" fmla="*/ 1272554 w 3463014"/>
                <a:gd name="csY843" fmla="*/ 389415 h 2821523"/>
                <a:gd name="csX844" fmla="*/ 1274292 w 3463014"/>
                <a:gd name="csY844" fmla="*/ 392892 h 2821523"/>
                <a:gd name="csX845" fmla="*/ 1277769 w 3463014"/>
                <a:gd name="csY845" fmla="*/ 394631 h 2821523"/>
                <a:gd name="csX846" fmla="*/ 1281246 w 3463014"/>
                <a:gd name="csY846" fmla="*/ 389415 h 2821523"/>
                <a:gd name="csX847" fmla="*/ 1282984 w 3463014"/>
                <a:gd name="csY847" fmla="*/ 378985 h 2821523"/>
                <a:gd name="csX848" fmla="*/ 1281246 w 3463014"/>
                <a:gd name="csY848" fmla="*/ 373769 h 2821523"/>
                <a:gd name="csX849" fmla="*/ 1289938 w 3463014"/>
                <a:gd name="csY849" fmla="*/ 366815 h 2821523"/>
                <a:gd name="csX850" fmla="*/ 1293415 w 3463014"/>
                <a:gd name="csY850" fmla="*/ 368554 h 2821523"/>
                <a:gd name="csX851" fmla="*/ 1295154 w 3463014"/>
                <a:gd name="csY851" fmla="*/ 365077 h 2821523"/>
                <a:gd name="csX852" fmla="*/ 1305584 w 3463014"/>
                <a:gd name="csY852" fmla="*/ 368554 h 2821523"/>
                <a:gd name="csX853" fmla="*/ 1305584 w 3463014"/>
                <a:gd name="csY853" fmla="*/ 356385 h 2821523"/>
                <a:gd name="csX854" fmla="*/ 1310800 w 3463014"/>
                <a:gd name="csY854" fmla="*/ 354646 h 2821523"/>
                <a:gd name="csX855" fmla="*/ 1326446 w 3463014"/>
                <a:gd name="csY855" fmla="*/ 359862 h 2821523"/>
                <a:gd name="csX856" fmla="*/ 1345569 w 3463014"/>
                <a:gd name="csY856" fmla="*/ 358123 h 2821523"/>
                <a:gd name="csX857" fmla="*/ 1364692 w 3463014"/>
                <a:gd name="csY857" fmla="*/ 356385 h 2821523"/>
                <a:gd name="csX858" fmla="*/ 1375123 w 3463014"/>
                <a:gd name="csY858" fmla="*/ 363339 h 2821523"/>
                <a:gd name="csX859" fmla="*/ 1402938 w 3463014"/>
                <a:gd name="csY859" fmla="*/ 389415 h 2821523"/>
                <a:gd name="csX860" fmla="*/ 1409892 w 3463014"/>
                <a:gd name="csY860" fmla="*/ 387677 h 2821523"/>
                <a:gd name="csX861" fmla="*/ 1409892 w 3463014"/>
                <a:gd name="csY861" fmla="*/ 382462 h 2821523"/>
                <a:gd name="csX862" fmla="*/ 1404677 w 3463014"/>
                <a:gd name="csY862" fmla="*/ 363339 h 2821523"/>
                <a:gd name="csX863" fmla="*/ 1415107 w 3463014"/>
                <a:gd name="csY863" fmla="*/ 358123 h 2821523"/>
                <a:gd name="csX864" fmla="*/ 1416846 w 3463014"/>
                <a:gd name="csY864" fmla="*/ 356385 h 2821523"/>
                <a:gd name="csX865" fmla="*/ 1395984 w 3463014"/>
                <a:gd name="csY865" fmla="*/ 333785 h 2821523"/>
                <a:gd name="csX866" fmla="*/ 1383815 w 3463014"/>
                <a:gd name="csY866" fmla="*/ 314662 h 2821523"/>
                <a:gd name="csX867" fmla="*/ 1389030 w 3463014"/>
                <a:gd name="csY867" fmla="*/ 292062 h 2821523"/>
                <a:gd name="csX868" fmla="*/ 1395984 w 3463014"/>
                <a:gd name="csY868" fmla="*/ 293800 h 2821523"/>
                <a:gd name="csX869" fmla="*/ 1402938 w 3463014"/>
                <a:gd name="csY869" fmla="*/ 290323 h 2821523"/>
                <a:gd name="csX870" fmla="*/ 1420323 w 3463014"/>
                <a:gd name="csY870" fmla="*/ 264246 h 2821523"/>
                <a:gd name="csX871" fmla="*/ 1420323 w 3463014"/>
                <a:gd name="csY871" fmla="*/ 253815 h 2821523"/>
                <a:gd name="csX872" fmla="*/ 1427277 w 3463014"/>
                <a:gd name="csY872" fmla="*/ 243385 h 2821523"/>
                <a:gd name="csX873" fmla="*/ 1437707 w 3463014"/>
                <a:gd name="csY873" fmla="*/ 246862 h 2821523"/>
                <a:gd name="csX874" fmla="*/ 1453353 w 3463014"/>
                <a:gd name="csY874" fmla="*/ 246862 h 2821523"/>
                <a:gd name="csX875" fmla="*/ 1463784 w 3463014"/>
                <a:gd name="csY875" fmla="*/ 234692 h 2821523"/>
                <a:gd name="csX876" fmla="*/ 1462046 w 3463014"/>
                <a:gd name="csY876" fmla="*/ 217308 h 2821523"/>
                <a:gd name="csX877" fmla="*/ 1449877 w 3463014"/>
                <a:gd name="csY877" fmla="*/ 219046 h 2821523"/>
                <a:gd name="csX878" fmla="*/ 1453353 w 3463014"/>
                <a:gd name="csY878" fmla="*/ 208616 h 2821523"/>
                <a:gd name="csX879" fmla="*/ 1453353 w 3463014"/>
                <a:gd name="csY879" fmla="*/ 194708 h 2821523"/>
                <a:gd name="csX880" fmla="*/ 1460307 w 3463014"/>
                <a:gd name="csY880" fmla="*/ 177323 h 2821523"/>
                <a:gd name="csX881" fmla="*/ 1474215 w 3463014"/>
                <a:gd name="csY881" fmla="*/ 175585 h 2821523"/>
                <a:gd name="csX882" fmla="*/ 1488123 w 3463014"/>
                <a:gd name="csY882" fmla="*/ 170369 h 2821523"/>
                <a:gd name="csX883" fmla="*/ 1491600 w 3463014"/>
                <a:gd name="csY883" fmla="*/ 158200 h 2821523"/>
                <a:gd name="csX884" fmla="*/ 1503769 w 3463014"/>
                <a:gd name="csY884" fmla="*/ 159939 h 2821523"/>
                <a:gd name="csX885" fmla="*/ 1512461 w 3463014"/>
                <a:gd name="csY885" fmla="*/ 166892 h 2821523"/>
                <a:gd name="csX886" fmla="*/ 1519415 w 3463014"/>
                <a:gd name="csY886" fmla="*/ 177323 h 2821523"/>
                <a:gd name="csX887" fmla="*/ 1521153 w 3463014"/>
                <a:gd name="csY887" fmla="*/ 166892 h 2821523"/>
                <a:gd name="csX888" fmla="*/ 1512461 w 3463014"/>
                <a:gd name="csY888" fmla="*/ 151246 h 2821523"/>
                <a:gd name="csX889" fmla="*/ 1517677 w 3463014"/>
                <a:gd name="csY889" fmla="*/ 149508 h 2821523"/>
                <a:gd name="csX890" fmla="*/ 1526369 w 3463014"/>
                <a:gd name="csY890" fmla="*/ 135600 h 2821523"/>
                <a:gd name="csX891" fmla="*/ 1547230 w 3463014"/>
                <a:gd name="csY891" fmla="*/ 144292 h 2821523"/>
                <a:gd name="csX892" fmla="*/ 1548969 w 3463014"/>
                <a:gd name="csY892" fmla="*/ 135600 h 2821523"/>
                <a:gd name="csX893" fmla="*/ 1568092 w 3463014"/>
                <a:gd name="csY893" fmla="*/ 137339 h 2821523"/>
                <a:gd name="csX894" fmla="*/ 1587215 w 3463014"/>
                <a:gd name="csY894" fmla="*/ 137339 h 2821523"/>
                <a:gd name="csX895" fmla="*/ 1601123 w 3463014"/>
                <a:gd name="csY895" fmla="*/ 140815 h 2821523"/>
                <a:gd name="csX896" fmla="*/ 1615030 w 3463014"/>
                <a:gd name="csY896" fmla="*/ 140815 h 2821523"/>
                <a:gd name="csX897" fmla="*/ 1646323 w 3463014"/>
                <a:gd name="csY897" fmla="*/ 130385 h 2821523"/>
                <a:gd name="csX898" fmla="*/ 1660230 w 3463014"/>
                <a:gd name="csY898" fmla="*/ 121692 h 2821523"/>
                <a:gd name="csX899" fmla="*/ 1660230 w 3463014"/>
                <a:gd name="csY899" fmla="*/ 85185 h 2821523"/>
                <a:gd name="csX900" fmla="*/ 1649800 w 3463014"/>
                <a:gd name="csY900" fmla="*/ 74754 h 2821523"/>
                <a:gd name="csX901" fmla="*/ 1634153 w 3463014"/>
                <a:gd name="csY901" fmla="*/ 73015 h 2821523"/>
                <a:gd name="csX902" fmla="*/ 1621984 w 3463014"/>
                <a:gd name="csY902" fmla="*/ 76492 h 2821523"/>
                <a:gd name="csX903" fmla="*/ 1609815 w 3463014"/>
                <a:gd name="csY903" fmla="*/ 67800 h 2821523"/>
                <a:gd name="csX904" fmla="*/ 1601123 w 3463014"/>
                <a:gd name="csY904" fmla="*/ 59108 h 2821523"/>
                <a:gd name="csX905" fmla="*/ 1588953 w 3463014"/>
                <a:gd name="csY905" fmla="*/ 53892 h 2821523"/>
                <a:gd name="csX906" fmla="*/ 1588953 w 3463014"/>
                <a:gd name="csY906" fmla="*/ 52154 h 2821523"/>
                <a:gd name="csX907" fmla="*/ 1594169 w 3463014"/>
                <a:gd name="csY907" fmla="*/ 50415 h 2821523"/>
                <a:gd name="csX908" fmla="*/ 1601123 w 3463014"/>
                <a:gd name="csY908" fmla="*/ 53892 h 2821523"/>
                <a:gd name="csX909" fmla="*/ 1602861 w 3463014"/>
                <a:gd name="csY909" fmla="*/ 46939 h 2821523"/>
                <a:gd name="csX910" fmla="*/ 1608076 w 3463014"/>
                <a:gd name="csY910" fmla="*/ 41723 h 2821523"/>
                <a:gd name="csX911" fmla="*/ 1611553 w 3463014"/>
                <a:gd name="csY911" fmla="*/ 48677 h 2821523"/>
                <a:gd name="csX912" fmla="*/ 1616769 w 3463014"/>
                <a:gd name="csY912" fmla="*/ 69539 h 2821523"/>
                <a:gd name="csX913" fmla="*/ 1621984 w 3463014"/>
                <a:gd name="csY913" fmla="*/ 60846 h 2821523"/>
                <a:gd name="csX914" fmla="*/ 1621984 w 3463014"/>
                <a:gd name="csY914" fmla="*/ 46939 h 2821523"/>
                <a:gd name="csX915" fmla="*/ 1630676 w 3463014"/>
                <a:gd name="csY915" fmla="*/ 45200 h 2821523"/>
                <a:gd name="csX916" fmla="*/ 1634153 w 3463014"/>
                <a:gd name="csY916" fmla="*/ 52154 h 2821523"/>
                <a:gd name="csX917" fmla="*/ 1642846 w 3463014"/>
                <a:gd name="csY917" fmla="*/ 50415 h 2821523"/>
                <a:gd name="csX918" fmla="*/ 1646323 w 3463014"/>
                <a:gd name="csY918" fmla="*/ 59108 h 2821523"/>
                <a:gd name="csX919" fmla="*/ 1653276 w 3463014"/>
                <a:gd name="csY919" fmla="*/ 66062 h 2821523"/>
                <a:gd name="csX920" fmla="*/ 1667184 w 3463014"/>
                <a:gd name="csY920" fmla="*/ 76492 h 2821523"/>
                <a:gd name="csX921" fmla="*/ 1672400 w 3463014"/>
                <a:gd name="csY921" fmla="*/ 66062 h 2821523"/>
                <a:gd name="csX922" fmla="*/ 1679353 w 3463014"/>
                <a:gd name="csY922" fmla="*/ 62585 h 2821523"/>
                <a:gd name="csX923" fmla="*/ 1686307 w 3463014"/>
                <a:gd name="csY923" fmla="*/ 67800 h 2821523"/>
                <a:gd name="csX924" fmla="*/ 1691523 w 3463014"/>
                <a:gd name="csY924" fmla="*/ 78231 h 2821523"/>
                <a:gd name="csX925" fmla="*/ 1701953 w 3463014"/>
                <a:gd name="csY925" fmla="*/ 90400 h 2821523"/>
                <a:gd name="csX926" fmla="*/ 1724553 w 3463014"/>
                <a:gd name="csY926" fmla="*/ 95615 h 2821523"/>
                <a:gd name="csX927" fmla="*/ 1729769 w 3463014"/>
                <a:gd name="csY927" fmla="*/ 93877 h 2821523"/>
                <a:gd name="csX928" fmla="*/ 1736723 w 3463014"/>
                <a:gd name="csY928" fmla="*/ 97354 h 2821523"/>
                <a:gd name="csX929" fmla="*/ 1743676 w 3463014"/>
                <a:gd name="csY929" fmla="*/ 100831 h 2821523"/>
                <a:gd name="csX930" fmla="*/ 1754107 w 3463014"/>
                <a:gd name="csY930" fmla="*/ 93877 h 2821523"/>
                <a:gd name="csX931" fmla="*/ 1759323 w 3463014"/>
                <a:gd name="csY931" fmla="*/ 92139 h 2821523"/>
                <a:gd name="csX932" fmla="*/ 1759323 w 3463014"/>
                <a:gd name="csY932" fmla="*/ 102569 h 2821523"/>
                <a:gd name="csX933" fmla="*/ 1768015 w 3463014"/>
                <a:gd name="csY933" fmla="*/ 106046 h 2821523"/>
                <a:gd name="csX934" fmla="*/ 1781923 w 3463014"/>
                <a:gd name="csY934" fmla="*/ 106046 h 2821523"/>
                <a:gd name="csX935" fmla="*/ 1797569 w 3463014"/>
                <a:gd name="csY935" fmla="*/ 118215 h 2821523"/>
                <a:gd name="csX936" fmla="*/ 1811476 w 3463014"/>
                <a:gd name="csY936" fmla="*/ 116477 h 2821523"/>
                <a:gd name="csX937" fmla="*/ 1823646 w 3463014"/>
                <a:gd name="csY937" fmla="*/ 119954 h 2821523"/>
                <a:gd name="csX938" fmla="*/ 1837553 w 3463014"/>
                <a:gd name="csY938" fmla="*/ 114739 h 2821523"/>
                <a:gd name="csX939" fmla="*/ 1841030 w 3463014"/>
                <a:gd name="csY939" fmla="*/ 114739 h 2821523"/>
                <a:gd name="csX940" fmla="*/ 1849723 w 3463014"/>
                <a:gd name="csY940" fmla="*/ 125169 h 2821523"/>
                <a:gd name="csX941" fmla="*/ 1867107 w 3463014"/>
                <a:gd name="csY941" fmla="*/ 125169 h 2821523"/>
                <a:gd name="csX942" fmla="*/ 1874061 w 3463014"/>
                <a:gd name="csY942" fmla="*/ 130385 h 2821523"/>
                <a:gd name="csX943" fmla="*/ 1882753 w 3463014"/>
                <a:gd name="csY943" fmla="*/ 137339 h 2821523"/>
                <a:gd name="csX944" fmla="*/ 1900138 w 3463014"/>
                <a:gd name="csY944" fmla="*/ 121692 h 2821523"/>
                <a:gd name="csX945" fmla="*/ 1907092 w 3463014"/>
                <a:gd name="csY945" fmla="*/ 118215 h 2821523"/>
                <a:gd name="csX946" fmla="*/ 1912307 w 3463014"/>
                <a:gd name="csY946" fmla="*/ 116477 h 2821523"/>
                <a:gd name="csX947" fmla="*/ 1927953 w 3463014"/>
                <a:gd name="csY947" fmla="*/ 118215 h 2821523"/>
                <a:gd name="csX948" fmla="*/ 1943599 w 3463014"/>
                <a:gd name="csY948" fmla="*/ 111262 h 2821523"/>
                <a:gd name="csX949" fmla="*/ 1934907 w 3463014"/>
                <a:gd name="csY949" fmla="*/ 126908 h 2821523"/>
                <a:gd name="csX950" fmla="*/ 1936646 w 3463014"/>
                <a:gd name="csY950" fmla="*/ 132123 h 2821523"/>
                <a:gd name="csX951" fmla="*/ 1941861 w 3463014"/>
                <a:gd name="csY951" fmla="*/ 132123 h 2821523"/>
                <a:gd name="csX952" fmla="*/ 1948815 w 3463014"/>
                <a:gd name="csY952" fmla="*/ 125169 h 2821523"/>
                <a:gd name="csX953" fmla="*/ 1952292 w 3463014"/>
                <a:gd name="csY953" fmla="*/ 130385 h 2821523"/>
                <a:gd name="csX954" fmla="*/ 1948815 w 3463014"/>
                <a:gd name="csY954" fmla="*/ 156462 h 2821523"/>
                <a:gd name="csX955" fmla="*/ 1952292 w 3463014"/>
                <a:gd name="csY955" fmla="*/ 161677 h 2821523"/>
                <a:gd name="csX956" fmla="*/ 1966199 w 3463014"/>
                <a:gd name="csY956" fmla="*/ 156462 h 2821523"/>
                <a:gd name="csX957" fmla="*/ 1974892 w 3463014"/>
                <a:gd name="csY957" fmla="*/ 139077 h 2821523"/>
                <a:gd name="csX958" fmla="*/ 1973153 w 3463014"/>
                <a:gd name="csY958" fmla="*/ 135600 h 2821523"/>
                <a:gd name="csX959" fmla="*/ 1974892 w 3463014"/>
                <a:gd name="csY959" fmla="*/ 121692 h 2821523"/>
                <a:gd name="csX960" fmla="*/ 1988799 w 3463014"/>
                <a:gd name="csY960" fmla="*/ 107785 h 2821523"/>
                <a:gd name="csX961" fmla="*/ 1994015 w 3463014"/>
                <a:gd name="csY961" fmla="*/ 113000 h 2821523"/>
                <a:gd name="csX962" fmla="*/ 1999230 w 3463014"/>
                <a:gd name="csY962" fmla="*/ 119954 h 2821523"/>
                <a:gd name="csX963" fmla="*/ 2000969 w 3463014"/>
                <a:gd name="csY963" fmla="*/ 144292 h 2821523"/>
                <a:gd name="csX964" fmla="*/ 2013138 w 3463014"/>
                <a:gd name="csY964" fmla="*/ 135600 h 2821523"/>
                <a:gd name="csX965" fmla="*/ 2021830 w 3463014"/>
                <a:gd name="csY965" fmla="*/ 133862 h 2821523"/>
                <a:gd name="csX966" fmla="*/ 2030522 w 3463014"/>
                <a:gd name="csY966" fmla="*/ 140815 h 2821523"/>
                <a:gd name="csX967" fmla="*/ 2025307 w 3463014"/>
                <a:gd name="csY967" fmla="*/ 147769 h 2821523"/>
                <a:gd name="csX968" fmla="*/ 2020092 w 3463014"/>
                <a:gd name="csY968" fmla="*/ 163415 h 2821523"/>
                <a:gd name="csX969" fmla="*/ 2011399 w 3463014"/>
                <a:gd name="csY969" fmla="*/ 177323 h 2821523"/>
                <a:gd name="csX970" fmla="*/ 2004446 w 3463014"/>
                <a:gd name="csY970" fmla="*/ 182539 h 2821523"/>
                <a:gd name="csX971" fmla="*/ 1999230 w 3463014"/>
                <a:gd name="csY971" fmla="*/ 182539 h 2821523"/>
                <a:gd name="csX972" fmla="*/ 1994015 w 3463014"/>
                <a:gd name="csY972" fmla="*/ 187754 h 2821523"/>
                <a:gd name="csX973" fmla="*/ 2004446 w 3463014"/>
                <a:gd name="csY973" fmla="*/ 199923 h 2821523"/>
                <a:gd name="csX974" fmla="*/ 1994015 w 3463014"/>
                <a:gd name="csY974" fmla="*/ 217308 h 2821523"/>
                <a:gd name="csX975" fmla="*/ 1987061 w 3463014"/>
                <a:gd name="csY975" fmla="*/ 222523 h 2821523"/>
                <a:gd name="csX976" fmla="*/ 1974892 w 3463014"/>
                <a:gd name="csY976" fmla="*/ 219046 h 2821523"/>
                <a:gd name="csX977" fmla="*/ 1971415 w 3463014"/>
                <a:gd name="csY977" fmla="*/ 208616 h 2821523"/>
                <a:gd name="csX978" fmla="*/ 1964461 w 3463014"/>
                <a:gd name="csY978" fmla="*/ 219046 h 2821523"/>
                <a:gd name="csX979" fmla="*/ 1967938 w 3463014"/>
                <a:gd name="csY979" fmla="*/ 232954 h 2821523"/>
                <a:gd name="csX980" fmla="*/ 1969676 w 3463014"/>
                <a:gd name="csY980" fmla="*/ 239908 h 2821523"/>
                <a:gd name="csX981" fmla="*/ 1964461 w 3463014"/>
                <a:gd name="csY981" fmla="*/ 234692 h 2821523"/>
                <a:gd name="csX982" fmla="*/ 1957507 w 3463014"/>
                <a:gd name="csY982" fmla="*/ 222523 h 2821523"/>
                <a:gd name="csX983" fmla="*/ 1948815 w 3463014"/>
                <a:gd name="csY983" fmla="*/ 222523 h 2821523"/>
                <a:gd name="csX984" fmla="*/ 1947076 w 3463014"/>
                <a:gd name="csY984" fmla="*/ 241646 h 2821523"/>
                <a:gd name="csX985" fmla="*/ 1941861 w 3463014"/>
                <a:gd name="csY985" fmla="*/ 253815 h 2821523"/>
                <a:gd name="csX986" fmla="*/ 1941861 w 3463014"/>
                <a:gd name="csY986" fmla="*/ 262508 h 2821523"/>
                <a:gd name="csX987" fmla="*/ 1957507 w 3463014"/>
                <a:gd name="csY987" fmla="*/ 259031 h 2821523"/>
                <a:gd name="csX988" fmla="*/ 1948815 w 3463014"/>
                <a:gd name="csY988" fmla="*/ 286846 h 2821523"/>
                <a:gd name="csX989" fmla="*/ 1948815 w 3463014"/>
                <a:gd name="csY989" fmla="*/ 292062 h 2821523"/>
                <a:gd name="csX990" fmla="*/ 1934907 w 3463014"/>
                <a:gd name="csY990" fmla="*/ 323354 h 2821523"/>
                <a:gd name="csX991" fmla="*/ 1929692 w 3463014"/>
                <a:gd name="csY991" fmla="*/ 339000 h 2821523"/>
                <a:gd name="csX992" fmla="*/ 1924476 w 3463014"/>
                <a:gd name="csY992" fmla="*/ 344215 h 2821523"/>
                <a:gd name="csX993" fmla="*/ 1919261 w 3463014"/>
                <a:gd name="csY993" fmla="*/ 354646 h 2821523"/>
                <a:gd name="csX994" fmla="*/ 1919261 w 3463014"/>
                <a:gd name="csY994" fmla="*/ 370292 h 2821523"/>
                <a:gd name="csX995" fmla="*/ 1927953 w 3463014"/>
                <a:gd name="csY995" fmla="*/ 377246 h 2821523"/>
                <a:gd name="csX996" fmla="*/ 1934907 w 3463014"/>
                <a:gd name="csY996" fmla="*/ 387677 h 2821523"/>
                <a:gd name="csX997" fmla="*/ 1947076 w 3463014"/>
                <a:gd name="csY997" fmla="*/ 384200 h 2821523"/>
                <a:gd name="csX998" fmla="*/ 1959246 w 3463014"/>
                <a:gd name="csY998" fmla="*/ 396369 h 2821523"/>
                <a:gd name="csX999" fmla="*/ 1981846 w 3463014"/>
                <a:gd name="csY999" fmla="*/ 405062 h 2821523"/>
                <a:gd name="csX1000" fmla="*/ 1987061 w 3463014"/>
                <a:gd name="csY1000" fmla="*/ 420708 h 2821523"/>
                <a:gd name="csX1001" fmla="*/ 1992276 w 3463014"/>
                <a:gd name="csY1001" fmla="*/ 434615 h 2821523"/>
                <a:gd name="csX1002" fmla="*/ 1992276 w 3463014"/>
                <a:gd name="csY1002" fmla="*/ 453739 h 2821523"/>
                <a:gd name="csX1003" fmla="*/ 2006184 w 3463014"/>
                <a:gd name="csY1003" fmla="*/ 445046 h 2821523"/>
                <a:gd name="csX1004" fmla="*/ 2040953 w 3463014"/>
                <a:gd name="csY1004" fmla="*/ 453739 h 2821523"/>
                <a:gd name="csX1005" fmla="*/ 2061815 w 3463014"/>
                <a:gd name="csY1005" fmla="*/ 452000 h 2821523"/>
                <a:gd name="csX1006" fmla="*/ 2068769 w 3463014"/>
                <a:gd name="csY1006" fmla="*/ 462431 h 2821523"/>
                <a:gd name="csX1007" fmla="*/ 2084415 w 3463014"/>
                <a:gd name="csY1007" fmla="*/ 472862 h 2821523"/>
                <a:gd name="csX1008" fmla="*/ 2101799 w 3463014"/>
                <a:gd name="csY1008" fmla="*/ 479815 h 2821523"/>
                <a:gd name="csX1009" fmla="*/ 2115707 w 3463014"/>
                <a:gd name="csY1009" fmla="*/ 488508 h 2821523"/>
                <a:gd name="csX1010" fmla="*/ 2126138 w 3463014"/>
                <a:gd name="csY1010" fmla="*/ 500677 h 2821523"/>
                <a:gd name="csX1011" fmla="*/ 2138307 w 3463014"/>
                <a:gd name="csY1011" fmla="*/ 511108 h 2821523"/>
                <a:gd name="csX1012" fmla="*/ 2150476 w 3463014"/>
                <a:gd name="csY1012" fmla="*/ 512846 h 2821523"/>
                <a:gd name="csX1013" fmla="*/ 2162645 w 3463014"/>
                <a:gd name="csY1013" fmla="*/ 518062 h 2821523"/>
                <a:gd name="csX1014" fmla="*/ 2206107 w 3463014"/>
                <a:gd name="csY1014" fmla="*/ 530231 h 2821523"/>
                <a:gd name="csX1015" fmla="*/ 2220015 w 3463014"/>
                <a:gd name="csY1015" fmla="*/ 540662 h 2821523"/>
                <a:gd name="csX1016" fmla="*/ 2225230 w 3463014"/>
                <a:gd name="csY1016" fmla="*/ 556308 h 2821523"/>
                <a:gd name="csX1017" fmla="*/ 2232184 w 3463014"/>
                <a:gd name="csY1017" fmla="*/ 566739 h 2821523"/>
                <a:gd name="csX1018" fmla="*/ 2282599 w 3463014"/>
                <a:gd name="csY1018" fmla="*/ 596292 h 2821523"/>
                <a:gd name="csX1019" fmla="*/ 2305199 w 3463014"/>
                <a:gd name="csY1019" fmla="*/ 606723 h 2821523"/>
                <a:gd name="csX1020" fmla="*/ 2324322 w 3463014"/>
                <a:gd name="csY1020" fmla="*/ 601508 h 2821523"/>
                <a:gd name="csX1021" fmla="*/ 2341707 w 3463014"/>
                <a:gd name="csY1021" fmla="*/ 594554 h 2821523"/>
                <a:gd name="csX1022" fmla="*/ 2367784 w 3463014"/>
                <a:gd name="csY1022" fmla="*/ 587600 h 2821523"/>
                <a:gd name="csX1023" fmla="*/ 2374738 w 3463014"/>
                <a:gd name="csY1023" fmla="*/ 575431 h 2821523"/>
                <a:gd name="csX1024" fmla="*/ 2381691 w 3463014"/>
                <a:gd name="csY1024" fmla="*/ 544139 h 2821523"/>
                <a:gd name="csX1025" fmla="*/ 2400815 w 3463014"/>
                <a:gd name="csY1025" fmla="*/ 509369 h 2821523"/>
                <a:gd name="csX1026" fmla="*/ 2418199 w 3463014"/>
                <a:gd name="csY1026" fmla="*/ 439831 h 2821523"/>
                <a:gd name="csX1027" fmla="*/ 2425153 w 3463014"/>
                <a:gd name="csY1027" fmla="*/ 415492 h 2821523"/>
                <a:gd name="csX1028" fmla="*/ 2433845 w 3463014"/>
                <a:gd name="csY1028" fmla="*/ 396369 h 2821523"/>
                <a:gd name="csX1029" fmla="*/ 2437322 w 3463014"/>
                <a:gd name="csY1029" fmla="*/ 377246 h 2821523"/>
                <a:gd name="csX1030" fmla="*/ 2433845 w 3463014"/>
                <a:gd name="csY1030" fmla="*/ 354646 h 2821523"/>
                <a:gd name="csX1031" fmla="*/ 2425153 w 3463014"/>
                <a:gd name="csY1031" fmla="*/ 325092 h 2821523"/>
                <a:gd name="csX1032" fmla="*/ 2428630 w 3463014"/>
                <a:gd name="csY1032" fmla="*/ 302492 h 2821523"/>
                <a:gd name="csX1033" fmla="*/ 2425153 w 3463014"/>
                <a:gd name="csY1033" fmla="*/ 253815 h 2821523"/>
                <a:gd name="csX1034" fmla="*/ 2439061 w 3463014"/>
                <a:gd name="csY1034" fmla="*/ 222523 h 2821523"/>
                <a:gd name="csX1035" fmla="*/ 2437322 w 3463014"/>
                <a:gd name="csY1035" fmla="*/ 196446 h 2821523"/>
                <a:gd name="csX1036" fmla="*/ 2444276 w 3463014"/>
                <a:gd name="csY1036" fmla="*/ 182539 h 2821523"/>
                <a:gd name="csX1037" fmla="*/ 2446015 w 3463014"/>
                <a:gd name="csY1037" fmla="*/ 166892 h 2821523"/>
                <a:gd name="csX1038" fmla="*/ 2433845 w 3463014"/>
                <a:gd name="csY1038" fmla="*/ 163415 h 2821523"/>
                <a:gd name="csX1039" fmla="*/ 2437322 w 3463014"/>
                <a:gd name="csY1039" fmla="*/ 146031 h 2821523"/>
                <a:gd name="csX1040" fmla="*/ 2444276 w 3463014"/>
                <a:gd name="csY1040" fmla="*/ 118215 h 2821523"/>
                <a:gd name="csX1041" fmla="*/ 2459922 w 3463014"/>
                <a:gd name="csY1041" fmla="*/ 113000 h 2821523"/>
                <a:gd name="csX1042" fmla="*/ 2466876 w 3463014"/>
                <a:gd name="csY1042" fmla="*/ 99092 h 2821523"/>
                <a:gd name="csX1043" fmla="*/ 2472091 w 3463014"/>
                <a:gd name="csY1043" fmla="*/ 69539 h 2821523"/>
                <a:gd name="csX1044" fmla="*/ 2491215 w 3463014"/>
                <a:gd name="csY1044" fmla="*/ 46939 h 2821523"/>
                <a:gd name="csX1045" fmla="*/ 2491215 w 3463014"/>
                <a:gd name="csY1045" fmla="*/ 24339 h 2821523"/>
                <a:gd name="csX1046" fmla="*/ 2491215 w 3463014"/>
                <a:gd name="csY1046" fmla="*/ 22600 h 2821523"/>
                <a:gd name="csX1047" fmla="*/ 2498168 w 3463014"/>
                <a:gd name="csY1047" fmla="*/ 17385 h 2821523"/>
                <a:gd name="csX1048" fmla="*/ 2506861 w 3463014"/>
                <a:gd name="csY1048" fmla="*/ 15646 h 2821523"/>
                <a:gd name="csX1049" fmla="*/ 2519030 w 3463014"/>
                <a:gd name="csY1049" fmla="*/ 8692 h 2821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 ang="0">
                  <a:pos x="csX884" y="csY884"/>
                </a:cxn>
                <a:cxn ang="0">
                  <a:pos x="csX885" y="csY885"/>
                </a:cxn>
                <a:cxn ang="0">
                  <a:pos x="csX886" y="csY886"/>
                </a:cxn>
                <a:cxn ang="0">
                  <a:pos x="csX887" y="csY887"/>
                </a:cxn>
                <a:cxn ang="0">
                  <a:pos x="csX888" y="csY888"/>
                </a:cxn>
                <a:cxn ang="0">
                  <a:pos x="csX889" y="csY889"/>
                </a:cxn>
                <a:cxn ang="0">
                  <a:pos x="csX890" y="csY890"/>
                </a:cxn>
                <a:cxn ang="0">
                  <a:pos x="csX891" y="csY891"/>
                </a:cxn>
                <a:cxn ang="0">
                  <a:pos x="csX892" y="csY892"/>
                </a:cxn>
                <a:cxn ang="0">
                  <a:pos x="csX893" y="csY893"/>
                </a:cxn>
                <a:cxn ang="0">
                  <a:pos x="csX894" y="csY894"/>
                </a:cxn>
                <a:cxn ang="0">
                  <a:pos x="csX895" y="csY895"/>
                </a:cxn>
                <a:cxn ang="0">
                  <a:pos x="csX896" y="csY896"/>
                </a:cxn>
                <a:cxn ang="0">
                  <a:pos x="csX897" y="csY897"/>
                </a:cxn>
                <a:cxn ang="0">
                  <a:pos x="csX898" y="csY898"/>
                </a:cxn>
                <a:cxn ang="0">
                  <a:pos x="csX899" y="csY899"/>
                </a:cxn>
                <a:cxn ang="0">
                  <a:pos x="csX900" y="csY900"/>
                </a:cxn>
                <a:cxn ang="0">
                  <a:pos x="csX901" y="csY901"/>
                </a:cxn>
                <a:cxn ang="0">
                  <a:pos x="csX902" y="csY902"/>
                </a:cxn>
                <a:cxn ang="0">
                  <a:pos x="csX903" y="csY903"/>
                </a:cxn>
                <a:cxn ang="0">
                  <a:pos x="csX904" y="csY904"/>
                </a:cxn>
                <a:cxn ang="0">
                  <a:pos x="csX905" y="csY905"/>
                </a:cxn>
                <a:cxn ang="0">
                  <a:pos x="csX906" y="csY906"/>
                </a:cxn>
                <a:cxn ang="0">
                  <a:pos x="csX907" y="csY907"/>
                </a:cxn>
                <a:cxn ang="0">
                  <a:pos x="csX908" y="csY908"/>
                </a:cxn>
                <a:cxn ang="0">
                  <a:pos x="csX909" y="csY909"/>
                </a:cxn>
                <a:cxn ang="0">
                  <a:pos x="csX910" y="csY910"/>
                </a:cxn>
                <a:cxn ang="0">
                  <a:pos x="csX911" y="csY911"/>
                </a:cxn>
                <a:cxn ang="0">
                  <a:pos x="csX912" y="csY912"/>
                </a:cxn>
                <a:cxn ang="0">
                  <a:pos x="csX913" y="csY913"/>
                </a:cxn>
                <a:cxn ang="0">
                  <a:pos x="csX914" y="csY914"/>
                </a:cxn>
                <a:cxn ang="0">
                  <a:pos x="csX915" y="csY915"/>
                </a:cxn>
                <a:cxn ang="0">
                  <a:pos x="csX916" y="csY916"/>
                </a:cxn>
                <a:cxn ang="0">
                  <a:pos x="csX917" y="csY917"/>
                </a:cxn>
                <a:cxn ang="0">
                  <a:pos x="csX918" y="csY918"/>
                </a:cxn>
                <a:cxn ang="0">
                  <a:pos x="csX919" y="csY919"/>
                </a:cxn>
                <a:cxn ang="0">
                  <a:pos x="csX920" y="csY920"/>
                </a:cxn>
                <a:cxn ang="0">
                  <a:pos x="csX921" y="csY921"/>
                </a:cxn>
                <a:cxn ang="0">
                  <a:pos x="csX922" y="csY922"/>
                </a:cxn>
                <a:cxn ang="0">
                  <a:pos x="csX923" y="csY923"/>
                </a:cxn>
                <a:cxn ang="0">
                  <a:pos x="csX924" y="csY924"/>
                </a:cxn>
                <a:cxn ang="0">
                  <a:pos x="csX925" y="csY925"/>
                </a:cxn>
                <a:cxn ang="0">
                  <a:pos x="csX926" y="csY926"/>
                </a:cxn>
                <a:cxn ang="0">
                  <a:pos x="csX927" y="csY927"/>
                </a:cxn>
                <a:cxn ang="0">
                  <a:pos x="csX928" y="csY928"/>
                </a:cxn>
                <a:cxn ang="0">
                  <a:pos x="csX929" y="csY929"/>
                </a:cxn>
                <a:cxn ang="0">
                  <a:pos x="csX930" y="csY930"/>
                </a:cxn>
                <a:cxn ang="0">
                  <a:pos x="csX931" y="csY931"/>
                </a:cxn>
                <a:cxn ang="0">
                  <a:pos x="csX932" y="csY932"/>
                </a:cxn>
                <a:cxn ang="0">
                  <a:pos x="csX933" y="csY933"/>
                </a:cxn>
                <a:cxn ang="0">
                  <a:pos x="csX934" y="csY934"/>
                </a:cxn>
                <a:cxn ang="0">
                  <a:pos x="csX935" y="csY935"/>
                </a:cxn>
                <a:cxn ang="0">
                  <a:pos x="csX936" y="csY936"/>
                </a:cxn>
                <a:cxn ang="0">
                  <a:pos x="csX937" y="csY937"/>
                </a:cxn>
                <a:cxn ang="0">
                  <a:pos x="csX938" y="csY938"/>
                </a:cxn>
                <a:cxn ang="0">
                  <a:pos x="csX939" y="csY939"/>
                </a:cxn>
                <a:cxn ang="0">
                  <a:pos x="csX940" y="csY940"/>
                </a:cxn>
                <a:cxn ang="0">
                  <a:pos x="csX941" y="csY941"/>
                </a:cxn>
                <a:cxn ang="0">
                  <a:pos x="csX942" y="csY942"/>
                </a:cxn>
                <a:cxn ang="0">
                  <a:pos x="csX943" y="csY943"/>
                </a:cxn>
                <a:cxn ang="0">
                  <a:pos x="csX944" y="csY944"/>
                </a:cxn>
                <a:cxn ang="0">
                  <a:pos x="csX945" y="csY945"/>
                </a:cxn>
                <a:cxn ang="0">
                  <a:pos x="csX946" y="csY946"/>
                </a:cxn>
                <a:cxn ang="0">
                  <a:pos x="csX947" y="csY947"/>
                </a:cxn>
                <a:cxn ang="0">
                  <a:pos x="csX948" y="csY948"/>
                </a:cxn>
                <a:cxn ang="0">
                  <a:pos x="csX949" y="csY949"/>
                </a:cxn>
                <a:cxn ang="0">
                  <a:pos x="csX950" y="csY950"/>
                </a:cxn>
                <a:cxn ang="0">
                  <a:pos x="csX951" y="csY951"/>
                </a:cxn>
                <a:cxn ang="0">
                  <a:pos x="csX952" y="csY952"/>
                </a:cxn>
                <a:cxn ang="0">
                  <a:pos x="csX953" y="csY953"/>
                </a:cxn>
                <a:cxn ang="0">
                  <a:pos x="csX954" y="csY954"/>
                </a:cxn>
                <a:cxn ang="0">
                  <a:pos x="csX955" y="csY955"/>
                </a:cxn>
                <a:cxn ang="0">
                  <a:pos x="csX956" y="csY956"/>
                </a:cxn>
                <a:cxn ang="0">
                  <a:pos x="csX957" y="csY957"/>
                </a:cxn>
                <a:cxn ang="0">
                  <a:pos x="csX958" y="csY958"/>
                </a:cxn>
                <a:cxn ang="0">
                  <a:pos x="csX959" y="csY959"/>
                </a:cxn>
                <a:cxn ang="0">
                  <a:pos x="csX960" y="csY960"/>
                </a:cxn>
                <a:cxn ang="0">
                  <a:pos x="csX961" y="csY961"/>
                </a:cxn>
                <a:cxn ang="0">
                  <a:pos x="csX962" y="csY962"/>
                </a:cxn>
                <a:cxn ang="0">
                  <a:pos x="csX963" y="csY963"/>
                </a:cxn>
                <a:cxn ang="0">
                  <a:pos x="csX964" y="csY964"/>
                </a:cxn>
                <a:cxn ang="0">
                  <a:pos x="csX965" y="csY965"/>
                </a:cxn>
                <a:cxn ang="0">
                  <a:pos x="csX966" y="csY966"/>
                </a:cxn>
                <a:cxn ang="0">
                  <a:pos x="csX967" y="csY967"/>
                </a:cxn>
                <a:cxn ang="0">
                  <a:pos x="csX968" y="csY968"/>
                </a:cxn>
                <a:cxn ang="0">
                  <a:pos x="csX969" y="csY969"/>
                </a:cxn>
                <a:cxn ang="0">
                  <a:pos x="csX970" y="csY970"/>
                </a:cxn>
                <a:cxn ang="0">
                  <a:pos x="csX971" y="csY971"/>
                </a:cxn>
                <a:cxn ang="0">
                  <a:pos x="csX972" y="csY972"/>
                </a:cxn>
                <a:cxn ang="0">
                  <a:pos x="csX973" y="csY973"/>
                </a:cxn>
                <a:cxn ang="0">
                  <a:pos x="csX974" y="csY974"/>
                </a:cxn>
                <a:cxn ang="0">
                  <a:pos x="csX975" y="csY975"/>
                </a:cxn>
                <a:cxn ang="0">
                  <a:pos x="csX976" y="csY976"/>
                </a:cxn>
                <a:cxn ang="0">
                  <a:pos x="csX977" y="csY977"/>
                </a:cxn>
                <a:cxn ang="0">
                  <a:pos x="csX978" y="csY978"/>
                </a:cxn>
                <a:cxn ang="0">
                  <a:pos x="csX979" y="csY979"/>
                </a:cxn>
                <a:cxn ang="0">
                  <a:pos x="csX980" y="csY980"/>
                </a:cxn>
                <a:cxn ang="0">
                  <a:pos x="csX981" y="csY981"/>
                </a:cxn>
                <a:cxn ang="0">
                  <a:pos x="csX982" y="csY982"/>
                </a:cxn>
                <a:cxn ang="0">
                  <a:pos x="csX983" y="csY983"/>
                </a:cxn>
                <a:cxn ang="0">
                  <a:pos x="csX984" y="csY984"/>
                </a:cxn>
                <a:cxn ang="0">
                  <a:pos x="csX985" y="csY985"/>
                </a:cxn>
                <a:cxn ang="0">
                  <a:pos x="csX986" y="csY986"/>
                </a:cxn>
                <a:cxn ang="0">
                  <a:pos x="csX987" y="csY987"/>
                </a:cxn>
                <a:cxn ang="0">
                  <a:pos x="csX988" y="csY988"/>
                </a:cxn>
                <a:cxn ang="0">
                  <a:pos x="csX989" y="csY989"/>
                </a:cxn>
                <a:cxn ang="0">
                  <a:pos x="csX990" y="csY990"/>
                </a:cxn>
                <a:cxn ang="0">
                  <a:pos x="csX991" y="csY991"/>
                </a:cxn>
                <a:cxn ang="0">
                  <a:pos x="csX992" y="csY992"/>
                </a:cxn>
                <a:cxn ang="0">
                  <a:pos x="csX993" y="csY993"/>
                </a:cxn>
                <a:cxn ang="0">
                  <a:pos x="csX994" y="csY994"/>
                </a:cxn>
                <a:cxn ang="0">
                  <a:pos x="csX995" y="csY995"/>
                </a:cxn>
                <a:cxn ang="0">
                  <a:pos x="csX996" y="csY996"/>
                </a:cxn>
                <a:cxn ang="0">
                  <a:pos x="csX997" y="csY997"/>
                </a:cxn>
                <a:cxn ang="0">
                  <a:pos x="csX998" y="csY998"/>
                </a:cxn>
                <a:cxn ang="0">
                  <a:pos x="csX999" y="csY999"/>
                </a:cxn>
                <a:cxn ang="0">
                  <a:pos x="csX1000" y="csY1000"/>
                </a:cxn>
                <a:cxn ang="0">
                  <a:pos x="csX1001" y="csY1001"/>
                </a:cxn>
                <a:cxn ang="0">
                  <a:pos x="csX1002" y="csY1002"/>
                </a:cxn>
                <a:cxn ang="0">
                  <a:pos x="csX1003" y="csY1003"/>
                </a:cxn>
                <a:cxn ang="0">
                  <a:pos x="csX1004" y="csY1004"/>
                </a:cxn>
                <a:cxn ang="0">
                  <a:pos x="csX1005" y="csY1005"/>
                </a:cxn>
                <a:cxn ang="0">
                  <a:pos x="csX1006" y="csY1006"/>
                </a:cxn>
                <a:cxn ang="0">
                  <a:pos x="csX1007" y="csY1007"/>
                </a:cxn>
                <a:cxn ang="0">
                  <a:pos x="csX1008" y="csY1008"/>
                </a:cxn>
                <a:cxn ang="0">
                  <a:pos x="csX1009" y="csY1009"/>
                </a:cxn>
                <a:cxn ang="0">
                  <a:pos x="csX1010" y="csY1010"/>
                </a:cxn>
                <a:cxn ang="0">
                  <a:pos x="csX1011" y="csY1011"/>
                </a:cxn>
                <a:cxn ang="0">
                  <a:pos x="csX1012" y="csY1012"/>
                </a:cxn>
                <a:cxn ang="0">
                  <a:pos x="csX1013" y="csY1013"/>
                </a:cxn>
                <a:cxn ang="0">
                  <a:pos x="csX1014" y="csY1014"/>
                </a:cxn>
                <a:cxn ang="0">
                  <a:pos x="csX1015" y="csY1015"/>
                </a:cxn>
                <a:cxn ang="0">
                  <a:pos x="csX1016" y="csY1016"/>
                </a:cxn>
                <a:cxn ang="0">
                  <a:pos x="csX1017" y="csY1017"/>
                </a:cxn>
                <a:cxn ang="0">
                  <a:pos x="csX1018" y="csY1018"/>
                </a:cxn>
                <a:cxn ang="0">
                  <a:pos x="csX1019" y="csY1019"/>
                </a:cxn>
                <a:cxn ang="0">
                  <a:pos x="csX1020" y="csY1020"/>
                </a:cxn>
                <a:cxn ang="0">
                  <a:pos x="csX1021" y="csY1021"/>
                </a:cxn>
                <a:cxn ang="0">
                  <a:pos x="csX1022" y="csY1022"/>
                </a:cxn>
                <a:cxn ang="0">
                  <a:pos x="csX1023" y="csY1023"/>
                </a:cxn>
                <a:cxn ang="0">
                  <a:pos x="csX1024" y="csY1024"/>
                </a:cxn>
                <a:cxn ang="0">
                  <a:pos x="csX1025" y="csY1025"/>
                </a:cxn>
                <a:cxn ang="0">
                  <a:pos x="csX1026" y="csY1026"/>
                </a:cxn>
                <a:cxn ang="0">
                  <a:pos x="csX1027" y="csY1027"/>
                </a:cxn>
                <a:cxn ang="0">
                  <a:pos x="csX1028" y="csY1028"/>
                </a:cxn>
                <a:cxn ang="0">
                  <a:pos x="csX1029" y="csY1029"/>
                </a:cxn>
                <a:cxn ang="0">
                  <a:pos x="csX1030" y="csY1030"/>
                </a:cxn>
                <a:cxn ang="0">
                  <a:pos x="csX1031" y="csY1031"/>
                </a:cxn>
                <a:cxn ang="0">
                  <a:pos x="csX1032" y="csY1032"/>
                </a:cxn>
                <a:cxn ang="0">
                  <a:pos x="csX1033" y="csY1033"/>
                </a:cxn>
                <a:cxn ang="0">
                  <a:pos x="csX1034" y="csY1034"/>
                </a:cxn>
                <a:cxn ang="0">
                  <a:pos x="csX1035" y="csY1035"/>
                </a:cxn>
                <a:cxn ang="0">
                  <a:pos x="csX1036" y="csY1036"/>
                </a:cxn>
                <a:cxn ang="0">
                  <a:pos x="csX1037" y="csY1037"/>
                </a:cxn>
                <a:cxn ang="0">
                  <a:pos x="csX1038" y="csY1038"/>
                </a:cxn>
                <a:cxn ang="0">
                  <a:pos x="csX1039" y="csY1039"/>
                </a:cxn>
                <a:cxn ang="0">
                  <a:pos x="csX1040" y="csY1040"/>
                </a:cxn>
                <a:cxn ang="0">
                  <a:pos x="csX1041" y="csY1041"/>
                </a:cxn>
                <a:cxn ang="0">
                  <a:pos x="csX1042" y="csY1042"/>
                </a:cxn>
                <a:cxn ang="0">
                  <a:pos x="csX1043" y="csY1043"/>
                </a:cxn>
                <a:cxn ang="0">
                  <a:pos x="csX1044" y="csY1044"/>
                </a:cxn>
                <a:cxn ang="0">
                  <a:pos x="csX1045" y="csY1045"/>
                </a:cxn>
                <a:cxn ang="0">
                  <a:pos x="csX1046" y="csY1046"/>
                </a:cxn>
                <a:cxn ang="0">
                  <a:pos x="csX1047" y="csY1047"/>
                </a:cxn>
                <a:cxn ang="0">
                  <a:pos x="csX1048" y="csY1048"/>
                </a:cxn>
                <a:cxn ang="0">
                  <a:pos x="csX1049" y="csY1049"/>
                </a:cxn>
              </a:cxnLst>
              <a:rect l="l" t="t" r="r" b="b"/>
              <a:pathLst>
                <a:path w="3463014" h="2821523">
                  <a:moveTo>
                    <a:pt x="2712000" y="2569446"/>
                  </a:moveTo>
                  <a:lnTo>
                    <a:pt x="2715477" y="2572923"/>
                  </a:lnTo>
                  <a:lnTo>
                    <a:pt x="2727646" y="2578138"/>
                  </a:lnTo>
                  <a:lnTo>
                    <a:pt x="2739815" y="2583354"/>
                  </a:lnTo>
                  <a:lnTo>
                    <a:pt x="2748507" y="2578138"/>
                  </a:lnTo>
                  <a:lnTo>
                    <a:pt x="2755461" y="2578138"/>
                  </a:lnTo>
                  <a:lnTo>
                    <a:pt x="2778061" y="2585092"/>
                  </a:lnTo>
                  <a:lnTo>
                    <a:pt x="2816307" y="2605954"/>
                  </a:lnTo>
                  <a:lnTo>
                    <a:pt x="2864984" y="2611169"/>
                  </a:lnTo>
                  <a:lnTo>
                    <a:pt x="2873677" y="2611169"/>
                  </a:lnTo>
                  <a:lnTo>
                    <a:pt x="2891061" y="2602477"/>
                  </a:lnTo>
                  <a:lnTo>
                    <a:pt x="2906707" y="2599000"/>
                  </a:lnTo>
                  <a:lnTo>
                    <a:pt x="2922353" y="2599000"/>
                  </a:lnTo>
                  <a:lnTo>
                    <a:pt x="2939738" y="2597262"/>
                  </a:lnTo>
                  <a:lnTo>
                    <a:pt x="2957123" y="2583354"/>
                  </a:lnTo>
                  <a:lnTo>
                    <a:pt x="2965815" y="2585092"/>
                  </a:lnTo>
                  <a:lnTo>
                    <a:pt x="2977984" y="2588569"/>
                  </a:lnTo>
                  <a:lnTo>
                    <a:pt x="2983200" y="2578138"/>
                  </a:lnTo>
                  <a:lnTo>
                    <a:pt x="2997107" y="2581615"/>
                  </a:lnTo>
                  <a:lnTo>
                    <a:pt x="3009277" y="2595523"/>
                  </a:lnTo>
                  <a:lnTo>
                    <a:pt x="3016230" y="2621600"/>
                  </a:lnTo>
                  <a:lnTo>
                    <a:pt x="3017969" y="2633769"/>
                  </a:lnTo>
                  <a:lnTo>
                    <a:pt x="3016230" y="2645938"/>
                  </a:lnTo>
                  <a:lnTo>
                    <a:pt x="3016230" y="2670277"/>
                  </a:lnTo>
                  <a:lnTo>
                    <a:pt x="3017969" y="2691138"/>
                  </a:lnTo>
                  <a:lnTo>
                    <a:pt x="3023184" y="2696354"/>
                  </a:lnTo>
                  <a:lnTo>
                    <a:pt x="3019707" y="2713739"/>
                  </a:lnTo>
                  <a:lnTo>
                    <a:pt x="3019707" y="2701569"/>
                  </a:lnTo>
                  <a:lnTo>
                    <a:pt x="3016230" y="2689400"/>
                  </a:lnTo>
                  <a:lnTo>
                    <a:pt x="3012753" y="2682446"/>
                  </a:lnTo>
                  <a:lnTo>
                    <a:pt x="3009277" y="2689400"/>
                  </a:lnTo>
                  <a:lnTo>
                    <a:pt x="2993630" y="2708523"/>
                  </a:lnTo>
                  <a:lnTo>
                    <a:pt x="2995369" y="2727646"/>
                  </a:lnTo>
                  <a:lnTo>
                    <a:pt x="2986677" y="2727646"/>
                  </a:lnTo>
                  <a:lnTo>
                    <a:pt x="2984938" y="2750246"/>
                  </a:lnTo>
                  <a:lnTo>
                    <a:pt x="2977984" y="2753723"/>
                  </a:lnTo>
                  <a:lnTo>
                    <a:pt x="2967553" y="2753723"/>
                  </a:lnTo>
                  <a:lnTo>
                    <a:pt x="2951907" y="2750246"/>
                  </a:lnTo>
                  <a:lnTo>
                    <a:pt x="2950169" y="2755462"/>
                  </a:lnTo>
                  <a:lnTo>
                    <a:pt x="2950169" y="2765892"/>
                  </a:lnTo>
                  <a:lnTo>
                    <a:pt x="2944953" y="2774585"/>
                  </a:lnTo>
                  <a:lnTo>
                    <a:pt x="2932784" y="2779800"/>
                  </a:lnTo>
                  <a:lnTo>
                    <a:pt x="2929307" y="2791969"/>
                  </a:lnTo>
                  <a:lnTo>
                    <a:pt x="2922353" y="2785016"/>
                  </a:lnTo>
                  <a:lnTo>
                    <a:pt x="2913661" y="2781539"/>
                  </a:lnTo>
                  <a:lnTo>
                    <a:pt x="2906707" y="2788492"/>
                  </a:lnTo>
                  <a:lnTo>
                    <a:pt x="2904969" y="2798923"/>
                  </a:lnTo>
                  <a:lnTo>
                    <a:pt x="2904969" y="2811092"/>
                  </a:lnTo>
                  <a:lnTo>
                    <a:pt x="2892800" y="2819785"/>
                  </a:lnTo>
                  <a:lnTo>
                    <a:pt x="2882369" y="2821523"/>
                  </a:lnTo>
                  <a:lnTo>
                    <a:pt x="2873677" y="2816308"/>
                  </a:lnTo>
                  <a:lnTo>
                    <a:pt x="2863246" y="2812831"/>
                  </a:lnTo>
                  <a:lnTo>
                    <a:pt x="2854554" y="2818046"/>
                  </a:lnTo>
                  <a:lnTo>
                    <a:pt x="2838907" y="2811092"/>
                  </a:lnTo>
                  <a:lnTo>
                    <a:pt x="2823261" y="2811092"/>
                  </a:lnTo>
                  <a:lnTo>
                    <a:pt x="2818046" y="2804139"/>
                  </a:lnTo>
                  <a:lnTo>
                    <a:pt x="2828477" y="2802400"/>
                  </a:lnTo>
                  <a:lnTo>
                    <a:pt x="2835430" y="2793708"/>
                  </a:lnTo>
                  <a:lnTo>
                    <a:pt x="2819784" y="2793708"/>
                  </a:lnTo>
                  <a:lnTo>
                    <a:pt x="2804138" y="2788492"/>
                  </a:lnTo>
                  <a:lnTo>
                    <a:pt x="2785015" y="2762416"/>
                  </a:lnTo>
                  <a:lnTo>
                    <a:pt x="2772846" y="2753723"/>
                  </a:lnTo>
                  <a:lnTo>
                    <a:pt x="2765892" y="2746769"/>
                  </a:lnTo>
                  <a:lnTo>
                    <a:pt x="2748507" y="2694615"/>
                  </a:lnTo>
                  <a:lnTo>
                    <a:pt x="2767630" y="2720692"/>
                  </a:lnTo>
                  <a:lnTo>
                    <a:pt x="2778061" y="2708523"/>
                  </a:lnTo>
                  <a:lnTo>
                    <a:pt x="2765892" y="2701569"/>
                  </a:lnTo>
                  <a:lnTo>
                    <a:pt x="2746769" y="2677231"/>
                  </a:lnTo>
                  <a:lnTo>
                    <a:pt x="2710261" y="2616385"/>
                  </a:lnTo>
                  <a:lnTo>
                    <a:pt x="2712000" y="2599000"/>
                  </a:lnTo>
                  <a:close/>
                  <a:moveTo>
                    <a:pt x="2983200" y="2489477"/>
                  </a:moveTo>
                  <a:lnTo>
                    <a:pt x="3009276" y="2508600"/>
                  </a:lnTo>
                  <a:lnTo>
                    <a:pt x="3016230" y="2522508"/>
                  </a:lnTo>
                  <a:lnTo>
                    <a:pt x="3014492" y="2531200"/>
                  </a:lnTo>
                  <a:lnTo>
                    <a:pt x="2997107" y="2536415"/>
                  </a:lnTo>
                  <a:lnTo>
                    <a:pt x="2997107" y="2520769"/>
                  </a:lnTo>
                  <a:lnTo>
                    <a:pt x="2986676" y="2508600"/>
                  </a:lnTo>
                  <a:lnTo>
                    <a:pt x="2974507" y="2499908"/>
                  </a:lnTo>
                  <a:lnTo>
                    <a:pt x="2977984" y="2494692"/>
                  </a:lnTo>
                  <a:close/>
                  <a:moveTo>
                    <a:pt x="2565968" y="2489477"/>
                  </a:moveTo>
                  <a:lnTo>
                    <a:pt x="2592045" y="2508600"/>
                  </a:lnTo>
                  <a:lnTo>
                    <a:pt x="2598999" y="2522508"/>
                  </a:lnTo>
                  <a:lnTo>
                    <a:pt x="2597261" y="2531200"/>
                  </a:lnTo>
                  <a:lnTo>
                    <a:pt x="2579876" y="2536415"/>
                  </a:lnTo>
                  <a:lnTo>
                    <a:pt x="2579876" y="2520769"/>
                  </a:lnTo>
                  <a:lnTo>
                    <a:pt x="2569445" y="2508600"/>
                  </a:lnTo>
                  <a:lnTo>
                    <a:pt x="2557276" y="2499908"/>
                  </a:lnTo>
                  <a:lnTo>
                    <a:pt x="2560753" y="2494692"/>
                  </a:lnTo>
                  <a:close/>
                  <a:moveTo>
                    <a:pt x="2070507" y="2134831"/>
                  </a:moveTo>
                  <a:lnTo>
                    <a:pt x="2091369" y="2138308"/>
                  </a:lnTo>
                  <a:lnTo>
                    <a:pt x="2093107" y="2147000"/>
                  </a:lnTo>
                  <a:lnTo>
                    <a:pt x="2115707" y="2152216"/>
                  </a:lnTo>
                  <a:lnTo>
                    <a:pt x="2129615" y="2152216"/>
                  </a:lnTo>
                  <a:lnTo>
                    <a:pt x="2138307" y="2160908"/>
                  </a:lnTo>
                  <a:lnTo>
                    <a:pt x="2119184" y="2160908"/>
                  </a:lnTo>
                  <a:lnTo>
                    <a:pt x="2098323" y="2160908"/>
                  </a:lnTo>
                  <a:lnTo>
                    <a:pt x="2096584" y="2167862"/>
                  </a:lnTo>
                  <a:lnTo>
                    <a:pt x="2086153" y="2174816"/>
                  </a:lnTo>
                  <a:lnTo>
                    <a:pt x="2070507" y="2171339"/>
                  </a:lnTo>
                  <a:lnTo>
                    <a:pt x="2034000" y="2173078"/>
                  </a:lnTo>
                  <a:lnTo>
                    <a:pt x="2013138" y="2171339"/>
                  </a:lnTo>
                  <a:lnTo>
                    <a:pt x="2004446" y="2159170"/>
                  </a:lnTo>
                  <a:lnTo>
                    <a:pt x="2006185" y="2153954"/>
                  </a:lnTo>
                  <a:lnTo>
                    <a:pt x="2009661" y="2148739"/>
                  </a:lnTo>
                  <a:lnTo>
                    <a:pt x="2027046" y="2141785"/>
                  </a:lnTo>
                  <a:close/>
                  <a:moveTo>
                    <a:pt x="3426506" y="1201277"/>
                  </a:moveTo>
                  <a:lnTo>
                    <a:pt x="3438675" y="1222139"/>
                  </a:lnTo>
                  <a:lnTo>
                    <a:pt x="3438675" y="1244739"/>
                  </a:lnTo>
                  <a:lnTo>
                    <a:pt x="3423029" y="1272554"/>
                  </a:lnTo>
                  <a:lnTo>
                    <a:pt x="3421291" y="1282985"/>
                  </a:lnTo>
                  <a:lnTo>
                    <a:pt x="3416076" y="1282985"/>
                  </a:lnTo>
                  <a:lnTo>
                    <a:pt x="3414337" y="1267339"/>
                  </a:lnTo>
                  <a:lnTo>
                    <a:pt x="3414337" y="1244739"/>
                  </a:lnTo>
                  <a:lnTo>
                    <a:pt x="3423029" y="1232570"/>
                  </a:lnTo>
                  <a:lnTo>
                    <a:pt x="3428245" y="1218662"/>
                  </a:lnTo>
                  <a:lnTo>
                    <a:pt x="3423029" y="1208231"/>
                  </a:lnTo>
                  <a:close/>
                  <a:moveTo>
                    <a:pt x="2256522" y="490246"/>
                  </a:moveTo>
                  <a:lnTo>
                    <a:pt x="2265215" y="491985"/>
                  </a:lnTo>
                  <a:lnTo>
                    <a:pt x="2272168" y="493723"/>
                  </a:lnTo>
                  <a:lnTo>
                    <a:pt x="2282599" y="502415"/>
                  </a:lnTo>
                  <a:lnTo>
                    <a:pt x="2275645" y="502415"/>
                  </a:lnTo>
                  <a:lnTo>
                    <a:pt x="2261738" y="505892"/>
                  </a:lnTo>
                  <a:lnTo>
                    <a:pt x="2261738" y="511108"/>
                  </a:lnTo>
                  <a:lnTo>
                    <a:pt x="2256522" y="516323"/>
                  </a:lnTo>
                  <a:lnTo>
                    <a:pt x="2240876" y="519800"/>
                  </a:lnTo>
                  <a:lnTo>
                    <a:pt x="2232184" y="509369"/>
                  </a:lnTo>
                  <a:lnTo>
                    <a:pt x="2242615" y="498938"/>
                  </a:lnTo>
                  <a:lnTo>
                    <a:pt x="2251307" y="497200"/>
                  </a:lnTo>
                  <a:close/>
                  <a:moveTo>
                    <a:pt x="2006184" y="260769"/>
                  </a:moveTo>
                  <a:lnTo>
                    <a:pt x="2013138" y="272938"/>
                  </a:lnTo>
                  <a:lnTo>
                    <a:pt x="2023569" y="264246"/>
                  </a:lnTo>
                  <a:lnTo>
                    <a:pt x="2027046" y="299015"/>
                  </a:lnTo>
                  <a:lnTo>
                    <a:pt x="2032261" y="304231"/>
                  </a:lnTo>
                  <a:lnTo>
                    <a:pt x="2020092" y="309446"/>
                  </a:lnTo>
                  <a:lnTo>
                    <a:pt x="2000969" y="309446"/>
                  </a:lnTo>
                  <a:lnTo>
                    <a:pt x="1992276" y="299015"/>
                  </a:lnTo>
                  <a:lnTo>
                    <a:pt x="1994015" y="267723"/>
                  </a:lnTo>
                  <a:lnTo>
                    <a:pt x="1999230" y="267723"/>
                  </a:lnTo>
                  <a:lnTo>
                    <a:pt x="2000969" y="271200"/>
                  </a:lnTo>
                  <a:close/>
                  <a:moveTo>
                    <a:pt x="1453353" y="60846"/>
                  </a:moveTo>
                  <a:lnTo>
                    <a:pt x="1460307" y="60846"/>
                  </a:lnTo>
                  <a:lnTo>
                    <a:pt x="1463784" y="73015"/>
                  </a:lnTo>
                  <a:lnTo>
                    <a:pt x="1468999" y="83446"/>
                  </a:lnTo>
                  <a:lnTo>
                    <a:pt x="1482907" y="95615"/>
                  </a:lnTo>
                  <a:lnTo>
                    <a:pt x="1448138" y="97354"/>
                  </a:lnTo>
                  <a:lnTo>
                    <a:pt x="1444661" y="99092"/>
                  </a:lnTo>
                  <a:lnTo>
                    <a:pt x="1441184" y="85184"/>
                  </a:lnTo>
                  <a:lnTo>
                    <a:pt x="1446400" y="83446"/>
                  </a:lnTo>
                  <a:lnTo>
                    <a:pt x="1448138" y="69538"/>
                  </a:lnTo>
                  <a:close/>
                  <a:moveTo>
                    <a:pt x="1036123" y="60846"/>
                  </a:moveTo>
                  <a:lnTo>
                    <a:pt x="1043077" y="60846"/>
                  </a:lnTo>
                  <a:lnTo>
                    <a:pt x="1046554" y="73015"/>
                  </a:lnTo>
                  <a:lnTo>
                    <a:pt x="1051769" y="83446"/>
                  </a:lnTo>
                  <a:lnTo>
                    <a:pt x="1065677" y="95615"/>
                  </a:lnTo>
                  <a:lnTo>
                    <a:pt x="1030908" y="97354"/>
                  </a:lnTo>
                  <a:lnTo>
                    <a:pt x="1027431" y="99092"/>
                  </a:lnTo>
                  <a:lnTo>
                    <a:pt x="1023954" y="85184"/>
                  </a:lnTo>
                  <a:lnTo>
                    <a:pt x="1029170" y="83446"/>
                  </a:lnTo>
                  <a:lnTo>
                    <a:pt x="1030908" y="69538"/>
                  </a:lnTo>
                  <a:close/>
                  <a:moveTo>
                    <a:pt x="1545492" y="46938"/>
                  </a:moveTo>
                  <a:lnTo>
                    <a:pt x="1552445" y="48677"/>
                  </a:lnTo>
                  <a:lnTo>
                    <a:pt x="1561138" y="59107"/>
                  </a:lnTo>
                  <a:lnTo>
                    <a:pt x="1562876" y="74754"/>
                  </a:lnTo>
                  <a:lnTo>
                    <a:pt x="1550707" y="88661"/>
                  </a:lnTo>
                  <a:lnTo>
                    <a:pt x="1528107" y="102569"/>
                  </a:lnTo>
                  <a:lnTo>
                    <a:pt x="1515938" y="102569"/>
                  </a:lnTo>
                  <a:lnTo>
                    <a:pt x="1505507" y="93877"/>
                  </a:lnTo>
                  <a:lnTo>
                    <a:pt x="1481169" y="79969"/>
                  </a:lnTo>
                  <a:lnTo>
                    <a:pt x="1469532" y="52331"/>
                  </a:lnTo>
                  <a:lnTo>
                    <a:pt x="1479430" y="55630"/>
                  </a:lnTo>
                  <a:lnTo>
                    <a:pt x="1484646" y="60846"/>
                  </a:lnTo>
                  <a:lnTo>
                    <a:pt x="1498553" y="66061"/>
                  </a:lnTo>
                  <a:lnTo>
                    <a:pt x="1517676" y="60846"/>
                  </a:lnTo>
                  <a:lnTo>
                    <a:pt x="1526369" y="60846"/>
                  </a:lnTo>
                  <a:close/>
                  <a:moveTo>
                    <a:pt x="1467261" y="46938"/>
                  </a:moveTo>
                  <a:lnTo>
                    <a:pt x="1469532" y="52331"/>
                  </a:lnTo>
                  <a:lnTo>
                    <a:pt x="1469000" y="52153"/>
                  </a:lnTo>
                  <a:close/>
                  <a:moveTo>
                    <a:pt x="2525984" y="0"/>
                  </a:moveTo>
                  <a:lnTo>
                    <a:pt x="2534676" y="3477"/>
                  </a:lnTo>
                  <a:lnTo>
                    <a:pt x="2534676" y="12169"/>
                  </a:lnTo>
                  <a:lnTo>
                    <a:pt x="2538153" y="24339"/>
                  </a:lnTo>
                  <a:lnTo>
                    <a:pt x="2534676" y="24339"/>
                  </a:lnTo>
                  <a:lnTo>
                    <a:pt x="2534676" y="27815"/>
                  </a:lnTo>
                  <a:lnTo>
                    <a:pt x="2538153" y="48677"/>
                  </a:lnTo>
                  <a:lnTo>
                    <a:pt x="2539891" y="88662"/>
                  </a:lnTo>
                  <a:lnTo>
                    <a:pt x="2545107" y="104308"/>
                  </a:lnTo>
                  <a:lnTo>
                    <a:pt x="2560753" y="104308"/>
                  </a:lnTo>
                  <a:lnTo>
                    <a:pt x="2565968" y="114739"/>
                  </a:lnTo>
                  <a:lnTo>
                    <a:pt x="2562491" y="135600"/>
                  </a:lnTo>
                  <a:lnTo>
                    <a:pt x="2571184" y="144292"/>
                  </a:lnTo>
                  <a:lnTo>
                    <a:pt x="2578138" y="159939"/>
                  </a:lnTo>
                  <a:lnTo>
                    <a:pt x="2585091" y="165154"/>
                  </a:lnTo>
                  <a:lnTo>
                    <a:pt x="2585091" y="187754"/>
                  </a:lnTo>
                  <a:lnTo>
                    <a:pt x="2593784" y="189492"/>
                  </a:lnTo>
                  <a:lnTo>
                    <a:pt x="2598999" y="213831"/>
                  </a:lnTo>
                  <a:lnTo>
                    <a:pt x="2604214" y="232954"/>
                  </a:lnTo>
                  <a:lnTo>
                    <a:pt x="2604214" y="264246"/>
                  </a:lnTo>
                  <a:lnTo>
                    <a:pt x="2609430" y="276415"/>
                  </a:lnTo>
                  <a:lnTo>
                    <a:pt x="2611168" y="292062"/>
                  </a:lnTo>
                  <a:lnTo>
                    <a:pt x="2618122" y="305969"/>
                  </a:lnTo>
                  <a:lnTo>
                    <a:pt x="2630291" y="318139"/>
                  </a:lnTo>
                  <a:lnTo>
                    <a:pt x="2644199" y="325092"/>
                  </a:lnTo>
                  <a:lnTo>
                    <a:pt x="2663322" y="309446"/>
                  </a:lnTo>
                  <a:lnTo>
                    <a:pt x="2677230" y="304231"/>
                  </a:lnTo>
                  <a:lnTo>
                    <a:pt x="2691138" y="305969"/>
                  </a:lnTo>
                  <a:lnTo>
                    <a:pt x="2701568" y="330308"/>
                  </a:lnTo>
                  <a:lnTo>
                    <a:pt x="2717214" y="337262"/>
                  </a:lnTo>
                  <a:lnTo>
                    <a:pt x="2729384" y="351169"/>
                  </a:lnTo>
                  <a:lnTo>
                    <a:pt x="2741553" y="356385"/>
                  </a:lnTo>
                  <a:lnTo>
                    <a:pt x="2755461" y="370292"/>
                  </a:lnTo>
                  <a:lnTo>
                    <a:pt x="2751984" y="385939"/>
                  </a:lnTo>
                  <a:lnTo>
                    <a:pt x="2757199" y="396369"/>
                  </a:lnTo>
                  <a:lnTo>
                    <a:pt x="2753722" y="422446"/>
                  </a:lnTo>
                  <a:lnTo>
                    <a:pt x="2758937" y="438092"/>
                  </a:lnTo>
                  <a:lnTo>
                    <a:pt x="2758937" y="452000"/>
                  </a:lnTo>
                  <a:lnTo>
                    <a:pt x="2765891" y="464169"/>
                  </a:lnTo>
                  <a:lnTo>
                    <a:pt x="2767630" y="490246"/>
                  </a:lnTo>
                  <a:lnTo>
                    <a:pt x="2772845" y="505892"/>
                  </a:lnTo>
                  <a:lnTo>
                    <a:pt x="2791968" y="531969"/>
                  </a:lnTo>
                  <a:lnTo>
                    <a:pt x="2804137" y="531969"/>
                  </a:lnTo>
                  <a:lnTo>
                    <a:pt x="2807614" y="551092"/>
                  </a:lnTo>
                  <a:lnTo>
                    <a:pt x="2819784" y="582385"/>
                  </a:lnTo>
                  <a:lnTo>
                    <a:pt x="2823261" y="599769"/>
                  </a:lnTo>
                  <a:lnTo>
                    <a:pt x="2824999" y="624108"/>
                  </a:lnTo>
                  <a:lnTo>
                    <a:pt x="2821522" y="634539"/>
                  </a:lnTo>
                  <a:lnTo>
                    <a:pt x="2821522" y="648446"/>
                  </a:lnTo>
                  <a:lnTo>
                    <a:pt x="2824999" y="665831"/>
                  </a:lnTo>
                  <a:lnTo>
                    <a:pt x="2835430" y="672785"/>
                  </a:lnTo>
                  <a:lnTo>
                    <a:pt x="2842384" y="676262"/>
                  </a:lnTo>
                  <a:lnTo>
                    <a:pt x="2840645" y="683216"/>
                  </a:lnTo>
                  <a:lnTo>
                    <a:pt x="2845861" y="678000"/>
                  </a:lnTo>
                  <a:lnTo>
                    <a:pt x="2845861" y="681477"/>
                  </a:lnTo>
                  <a:lnTo>
                    <a:pt x="2842384" y="686692"/>
                  </a:lnTo>
                  <a:lnTo>
                    <a:pt x="2844122" y="691908"/>
                  </a:lnTo>
                  <a:lnTo>
                    <a:pt x="2844122" y="700600"/>
                  </a:lnTo>
                  <a:lnTo>
                    <a:pt x="2849337" y="716246"/>
                  </a:lnTo>
                  <a:lnTo>
                    <a:pt x="2870199" y="721462"/>
                  </a:lnTo>
                  <a:lnTo>
                    <a:pt x="2877153" y="730154"/>
                  </a:lnTo>
                  <a:lnTo>
                    <a:pt x="2892799" y="737108"/>
                  </a:lnTo>
                  <a:lnTo>
                    <a:pt x="2922353" y="744062"/>
                  </a:lnTo>
                  <a:lnTo>
                    <a:pt x="2929307" y="744062"/>
                  </a:lnTo>
                  <a:lnTo>
                    <a:pt x="2937999" y="737108"/>
                  </a:lnTo>
                  <a:lnTo>
                    <a:pt x="2944953" y="763185"/>
                  </a:lnTo>
                  <a:lnTo>
                    <a:pt x="2950168" y="775354"/>
                  </a:lnTo>
                  <a:lnTo>
                    <a:pt x="2958860" y="780569"/>
                  </a:lnTo>
                  <a:lnTo>
                    <a:pt x="2972768" y="775354"/>
                  </a:lnTo>
                  <a:lnTo>
                    <a:pt x="2984937" y="784046"/>
                  </a:lnTo>
                  <a:lnTo>
                    <a:pt x="2998845" y="787523"/>
                  </a:lnTo>
                  <a:lnTo>
                    <a:pt x="3007537" y="799692"/>
                  </a:lnTo>
                  <a:lnTo>
                    <a:pt x="3016230" y="808385"/>
                  </a:lnTo>
                  <a:lnTo>
                    <a:pt x="3026660" y="801431"/>
                  </a:lnTo>
                  <a:lnTo>
                    <a:pt x="3035353" y="808385"/>
                  </a:lnTo>
                  <a:lnTo>
                    <a:pt x="3054476" y="818816"/>
                  </a:lnTo>
                  <a:lnTo>
                    <a:pt x="3059691" y="825769"/>
                  </a:lnTo>
                  <a:lnTo>
                    <a:pt x="3063168" y="841416"/>
                  </a:lnTo>
                  <a:lnTo>
                    <a:pt x="3052737" y="839677"/>
                  </a:lnTo>
                  <a:lnTo>
                    <a:pt x="3049260" y="857062"/>
                  </a:lnTo>
                  <a:lnTo>
                    <a:pt x="3059691" y="865754"/>
                  </a:lnTo>
                  <a:lnTo>
                    <a:pt x="3075337" y="867492"/>
                  </a:lnTo>
                  <a:lnTo>
                    <a:pt x="3078814" y="876185"/>
                  </a:lnTo>
                  <a:lnTo>
                    <a:pt x="3089245" y="890092"/>
                  </a:lnTo>
                  <a:lnTo>
                    <a:pt x="3092722" y="902262"/>
                  </a:lnTo>
                  <a:lnTo>
                    <a:pt x="3097937" y="910954"/>
                  </a:lnTo>
                  <a:lnTo>
                    <a:pt x="3099676" y="921385"/>
                  </a:lnTo>
                  <a:lnTo>
                    <a:pt x="3111845" y="924862"/>
                  </a:lnTo>
                  <a:lnTo>
                    <a:pt x="3113583" y="933554"/>
                  </a:lnTo>
                  <a:lnTo>
                    <a:pt x="3113583" y="971800"/>
                  </a:lnTo>
                  <a:lnTo>
                    <a:pt x="3118799" y="980492"/>
                  </a:lnTo>
                  <a:lnTo>
                    <a:pt x="3120537" y="990923"/>
                  </a:lnTo>
                  <a:lnTo>
                    <a:pt x="3127491" y="997877"/>
                  </a:lnTo>
                  <a:lnTo>
                    <a:pt x="3130968" y="1010046"/>
                  </a:lnTo>
                  <a:lnTo>
                    <a:pt x="3136183" y="1011785"/>
                  </a:lnTo>
                  <a:lnTo>
                    <a:pt x="3141399" y="1008308"/>
                  </a:lnTo>
                  <a:lnTo>
                    <a:pt x="3151830" y="1008308"/>
                  </a:lnTo>
                  <a:lnTo>
                    <a:pt x="3151830" y="985708"/>
                  </a:lnTo>
                  <a:lnTo>
                    <a:pt x="3160522" y="978754"/>
                  </a:lnTo>
                  <a:lnTo>
                    <a:pt x="3165737" y="992662"/>
                  </a:lnTo>
                  <a:lnTo>
                    <a:pt x="3176168" y="999616"/>
                  </a:lnTo>
                  <a:lnTo>
                    <a:pt x="3191814" y="1008308"/>
                  </a:lnTo>
                  <a:lnTo>
                    <a:pt x="3203983" y="1017000"/>
                  </a:lnTo>
                  <a:lnTo>
                    <a:pt x="3209199" y="994400"/>
                  </a:lnTo>
                  <a:lnTo>
                    <a:pt x="3216153" y="1001354"/>
                  </a:lnTo>
                  <a:lnTo>
                    <a:pt x="3216153" y="1010046"/>
                  </a:lnTo>
                  <a:lnTo>
                    <a:pt x="3219630" y="1013523"/>
                  </a:lnTo>
                  <a:lnTo>
                    <a:pt x="3224845" y="1037862"/>
                  </a:lnTo>
                  <a:lnTo>
                    <a:pt x="3228322" y="1079585"/>
                  </a:lnTo>
                  <a:lnTo>
                    <a:pt x="3233537" y="1100446"/>
                  </a:lnTo>
                  <a:lnTo>
                    <a:pt x="3245707" y="1110877"/>
                  </a:lnTo>
                  <a:lnTo>
                    <a:pt x="3254399" y="1121308"/>
                  </a:lnTo>
                  <a:lnTo>
                    <a:pt x="3276999" y="1138692"/>
                  </a:lnTo>
                  <a:lnTo>
                    <a:pt x="3297860" y="1138692"/>
                  </a:lnTo>
                  <a:lnTo>
                    <a:pt x="3308291" y="1147385"/>
                  </a:lnTo>
                  <a:lnTo>
                    <a:pt x="3318722" y="1159554"/>
                  </a:lnTo>
                  <a:lnTo>
                    <a:pt x="3329153" y="1175200"/>
                  </a:lnTo>
                  <a:lnTo>
                    <a:pt x="3330891" y="1183892"/>
                  </a:lnTo>
                  <a:lnTo>
                    <a:pt x="3343060" y="1194323"/>
                  </a:lnTo>
                  <a:lnTo>
                    <a:pt x="3360445" y="1199539"/>
                  </a:lnTo>
                  <a:lnTo>
                    <a:pt x="3358706" y="1204754"/>
                  </a:lnTo>
                  <a:lnTo>
                    <a:pt x="3379568" y="1230831"/>
                  </a:lnTo>
                  <a:lnTo>
                    <a:pt x="3376091" y="1239523"/>
                  </a:lnTo>
                  <a:lnTo>
                    <a:pt x="3395214" y="1246477"/>
                  </a:lnTo>
                  <a:lnTo>
                    <a:pt x="3400430" y="1258646"/>
                  </a:lnTo>
                  <a:lnTo>
                    <a:pt x="3402168" y="1284723"/>
                  </a:lnTo>
                  <a:lnTo>
                    <a:pt x="3410860" y="1296892"/>
                  </a:lnTo>
                  <a:lnTo>
                    <a:pt x="3416076" y="1303846"/>
                  </a:lnTo>
                  <a:lnTo>
                    <a:pt x="3421291" y="1296892"/>
                  </a:lnTo>
                  <a:lnTo>
                    <a:pt x="3423030" y="1317754"/>
                  </a:lnTo>
                  <a:lnTo>
                    <a:pt x="3419553" y="1338616"/>
                  </a:lnTo>
                  <a:lnTo>
                    <a:pt x="3423030" y="1354262"/>
                  </a:lnTo>
                  <a:lnTo>
                    <a:pt x="3428245" y="1392508"/>
                  </a:lnTo>
                  <a:lnTo>
                    <a:pt x="3433460" y="1404677"/>
                  </a:lnTo>
                  <a:lnTo>
                    <a:pt x="3426506" y="1401200"/>
                  </a:lnTo>
                  <a:lnTo>
                    <a:pt x="3423030" y="1411631"/>
                  </a:lnTo>
                  <a:lnTo>
                    <a:pt x="3426506" y="1416846"/>
                  </a:lnTo>
                  <a:lnTo>
                    <a:pt x="3428245" y="1427277"/>
                  </a:lnTo>
                  <a:lnTo>
                    <a:pt x="3433460" y="1432492"/>
                  </a:lnTo>
                  <a:lnTo>
                    <a:pt x="3436937" y="1448139"/>
                  </a:lnTo>
                  <a:lnTo>
                    <a:pt x="3447368" y="1470739"/>
                  </a:lnTo>
                  <a:lnTo>
                    <a:pt x="3463014" y="1510723"/>
                  </a:lnTo>
                  <a:lnTo>
                    <a:pt x="3463014" y="1547231"/>
                  </a:lnTo>
                  <a:lnTo>
                    <a:pt x="3459537" y="1568092"/>
                  </a:lnTo>
                  <a:lnTo>
                    <a:pt x="3452583" y="1580262"/>
                  </a:lnTo>
                  <a:lnTo>
                    <a:pt x="3447368" y="1601123"/>
                  </a:lnTo>
                  <a:lnTo>
                    <a:pt x="3443891" y="1630677"/>
                  </a:lnTo>
                  <a:lnTo>
                    <a:pt x="3435199" y="1672400"/>
                  </a:lnTo>
                  <a:lnTo>
                    <a:pt x="3431722" y="1675877"/>
                  </a:lnTo>
                  <a:lnTo>
                    <a:pt x="3419553" y="1703692"/>
                  </a:lnTo>
                  <a:lnTo>
                    <a:pt x="3417814" y="1728031"/>
                  </a:lnTo>
                  <a:lnTo>
                    <a:pt x="3421291" y="1752369"/>
                  </a:lnTo>
                  <a:lnTo>
                    <a:pt x="3416076" y="1761062"/>
                  </a:lnTo>
                  <a:lnTo>
                    <a:pt x="3414337" y="1768016"/>
                  </a:lnTo>
                  <a:lnTo>
                    <a:pt x="3391737" y="1820169"/>
                  </a:lnTo>
                  <a:lnTo>
                    <a:pt x="3384783" y="1828862"/>
                  </a:lnTo>
                  <a:lnTo>
                    <a:pt x="3377830" y="1839292"/>
                  </a:lnTo>
                  <a:lnTo>
                    <a:pt x="3369137" y="1847985"/>
                  </a:lnTo>
                  <a:lnTo>
                    <a:pt x="3369137" y="1858416"/>
                  </a:lnTo>
                  <a:lnTo>
                    <a:pt x="3370876" y="1865369"/>
                  </a:lnTo>
                  <a:lnTo>
                    <a:pt x="3365660" y="1872323"/>
                  </a:lnTo>
                  <a:lnTo>
                    <a:pt x="3350014" y="1886231"/>
                  </a:lnTo>
                  <a:lnTo>
                    <a:pt x="3337845" y="1887969"/>
                  </a:lnTo>
                  <a:lnTo>
                    <a:pt x="3337845" y="1891446"/>
                  </a:lnTo>
                  <a:lnTo>
                    <a:pt x="3343060" y="1896662"/>
                  </a:lnTo>
                  <a:lnTo>
                    <a:pt x="3327414" y="1900139"/>
                  </a:lnTo>
                  <a:lnTo>
                    <a:pt x="3316983" y="1903616"/>
                  </a:lnTo>
                  <a:lnTo>
                    <a:pt x="3311768" y="1915785"/>
                  </a:lnTo>
                  <a:lnTo>
                    <a:pt x="3303076" y="1926216"/>
                  </a:lnTo>
                  <a:lnTo>
                    <a:pt x="3292645" y="1947077"/>
                  </a:lnTo>
                  <a:lnTo>
                    <a:pt x="3282214" y="1960985"/>
                  </a:lnTo>
                  <a:lnTo>
                    <a:pt x="3271783" y="1960985"/>
                  </a:lnTo>
                  <a:lnTo>
                    <a:pt x="3266568" y="1962723"/>
                  </a:lnTo>
                  <a:lnTo>
                    <a:pt x="3264830" y="1969677"/>
                  </a:lnTo>
                  <a:lnTo>
                    <a:pt x="3275260" y="1973154"/>
                  </a:lnTo>
                  <a:lnTo>
                    <a:pt x="3273522" y="1988800"/>
                  </a:lnTo>
                  <a:lnTo>
                    <a:pt x="3266568" y="2004446"/>
                  </a:lnTo>
                  <a:lnTo>
                    <a:pt x="3261353" y="2004446"/>
                  </a:lnTo>
                  <a:lnTo>
                    <a:pt x="3259614" y="2016616"/>
                  </a:lnTo>
                  <a:lnTo>
                    <a:pt x="3247445" y="2030523"/>
                  </a:lnTo>
                  <a:lnTo>
                    <a:pt x="3226583" y="2089631"/>
                  </a:lnTo>
                  <a:lnTo>
                    <a:pt x="3224845" y="2103539"/>
                  </a:lnTo>
                  <a:lnTo>
                    <a:pt x="3212676" y="2096585"/>
                  </a:lnTo>
                  <a:lnTo>
                    <a:pt x="3202245" y="2120923"/>
                  </a:lnTo>
                  <a:lnTo>
                    <a:pt x="3193553" y="2127877"/>
                  </a:lnTo>
                  <a:lnTo>
                    <a:pt x="3190076" y="2141785"/>
                  </a:lnTo>
                  <a:lnTo>
                    <a:pt x="3183122" y="2143523"/>
                  </a:lnTo>
                  <a:lnTo>
                    <a:pt x="3177907" y="2152215"/>
                  </a:lnTo>
                  <a:lnTo>
                    <a:pt x="3176168" y="2171339"/>
                  </a:lnTo>
                  <a:lnTo>
                    <a:pt x="3170953" y="2192200"/>
                  </a:lnTo>
                  <a:lnTo>
                    <a:pt x="3176168" y="2202631"/>
                  </a:lnTo>
                  <a:lnTo>
                    <a:pt x="3172691" y="2207846"/>
                  </a:lnTo>
                  <a:lnTo>
                    <a:pt x="3170953" y="2223492"/>
                  </a:lnTo>
                  <a:lnTo>
                    <a:pt x="3160522" y="2242615"/>
                  </a:lnTo>
                  <a:lnTo>
                    <a:pt x="3157045" y="2253046"/>
                  </a:lnTo>
                  <a:lnTo>
                    <a:pt x="3157045" y="2261739"/>
                  </a:lnTo>
                  <a:lnTo>
                    <a:pt x="3162260" y="2273908"/>
                  </a:lnTo>
                  <a:lnTo>
                    <a:pt x="3163999" y="2287815"/>
                  </a:lnTo>
                  <a:lnTo>
                    <a:pt x="3160522" y="2296508"/>
                  </a:lnTo>
                  <a:lnTo>
                    <a:pt x="3157045" y="2305200"/>
                  </a:lnTo>
                  <a:lnTo>
                    <a:pt x="3144876" y="2301723"/>
                  </a:lnTo>
                  <a:lnTo>
                    <a:pt x="3137922" y="2301723"/>
                  </a:lnTo>
                  <a:lnTo>
                    <a:pt x="3136183" y="2317369"/>
                  </a:lnTo>
                  <a:lnTo>
                    <a:pt x="3104891" y="2324323"/>
                  </a:lnTo>
                  <a:lnTo>
                    <a:pt x="3019707" y="2326062"/>
                  </a:lnTo>
                  <a:lnTo>
                    <a:pt x="3000584" y="2331277"/>
                  </a:lnTo>
                  <a:lnTo>
                    <a:pt x="2964076" y="2345185"/>
                  </a:lnTo>
                  <a:lnTo>
                    <a:pt x="2950168" y="2355615"/>
                  </a:lnTo>
                  <a:lnTo>
                    <a:pt x="2929307" y="2367785"/>
                  </a:lnTo>
                  <a:lnTo>
                    <a:pt x="2918876" y="2376477"/>
                  </a:lnTo>
                  <a:lnTo>
                    <a:pt x="2913660" y="2383431"/>
                  </a:lnTo>
                  <a:lnTo>
                    <a:pt x="2894537" y="2392123"/>
                  </a:lnTo>
                  <a:lnTo>
                    <a:pt x="2887584" y="2400815"/>
                  </a:lnTo>
                  <a:lnTo>
                    <a:pt x="2880630" y="2395600"/>
                  </a:lnTo>
                  <a:lnTo>
                    <a:pt x="2859768" y="2400815"/>
                  </a:lnTo>
                  <a:lnTo>
                    <a:pt x="2849337" y="2399077"/>
                  </a:lnTo>
                  <a:lnTo>
                    <a:pt x="2842384" y="2400815"/>
                  </a:lnTo>
                  <a:lnTo>
                    <a:pt x="2840645" y="2411246"/>
                  </a:lnTo>
                  <a:lnTo>
                    <a:pt x="2845861" y="2418200"/>
                  </a:lnTo>
                  <a:lnTo>
                    <a:pt x="2851076" y="2411246"/>
                  </a:lnTo>
                  <a:lnTo>
                    <a:pt x="2861507" y="2406031"/>
                  </a:lnTo>
                  <a:lnTo>
                    <a:pt x="2868461" y="2406031"/>
                  </a:lnTo>
                  <a:lnTo>
                    <a:pt x="2861507" y="2418200"/>
                  </a:lnTo>
                  <a:lnTo>
                    <a:pt x="2861507" y="2432108"/>
                  </a:lnTo>
                  <a:lnTo>
                    <a:pt x="2854553" y="2437323"/>
                  </a:lnTo>
                  <a:lnTo>
                    <a:pt x="2831953" y="2414723"/>
                  </a:lnTo>
                  <a:lnTo>
                    <a:pt x="2824999" y="2414723"/>
                  </a:lnTo>
                  <a:lnTo>
                    <a:pt x="2812830" y="2411246"/>
                  </a:lnTo>
                  <a:lnTo>
                    <a:pt x="2804137" y="2399077"/>
                  </a:lnTo>
                  <a:lnTo>
                    <a:pt x="2788491" y="2399077"/>
                  </a:lnTo>
                  <a:lnTo>
                    <a:pt x="2776322" y="2388646"/>
                  </a:lnTo>
                  <a:lnTo>
                    <a:pt x="2774584" y="2381692"/>
                  </a:lnTo>
                  <a:lnTo>
                    <a:pt x="2778061" y="2367785"/>
                  </a:lnTo>
                  <a:lnTo>
                    <a:pt x="2769368" y="2360831"/>
                  </a:lnTo>
                  <a:lnTo>
                    <a:pt x="2750245" y="2373000"/>
                  </a:lnTo>
                  <a:lnTo>
                    <a:pt x="2734599" y="2376477"/>
                  </a:lnTo>
                  <a:lnTo>
                    <a:pt x="2717214" y="2371262"/>
                  </a:lnTo>
                  <a:lnTo>
                    <a:pt x="2711999" y="2366046"/>
                  </a:lnTo>
                  <a:lnTo>
                    <a:pt x="2732861" y="2366046"/>
                  </a:lnTo>
                  <a:lnTo>
                    <a:pt x="2736337" y="2352139"/>
                  </a:lnTo>
                  <a:lnTo>
                    <a:pt x="2732861" y="2334754"/>
                  </a:lnTo>
                  <a:lnTo>
                    <a:pt x="2720691" y="2327800"/>
                  </a:lnTo>
                  <a:lnTo>
                    <a:pt x="2694614" y="2343446"/>
                  </a:lnTo>
                  <a:lnTo>
                    <a:pt x="2678968" y="2345185"/>
                  </a:lnTo>
                  <a:lnTo>
                    <a:pt x="2701568" y="2355615"/>
                  </a:lnTo>
                  <a:lnTo>
                    <a:pt x="2701568" y="2360831"/>
                  </a:lnTo>
                  <a:lnTo>
                    <a:pt x="2687661" y="2360831"/>
                  </a:lnTo>
                  <a:lnTo>
                    <a:pt x="2670276" y="2367785"/>
                  </a:lnTo>
                  <a:lnTo>
                    <a:pt x="2654630" y="2378215"/>
                  </a:lnTo>
                  <a:lnTo>
                    <a:pt x="2638984" y="2395600"/>
                  </a:lnTo>
                  <a:lnTo>
                    <a:pt x="2611168" y="2406031"/>
                  </a:lnTo>
                  <a:lnTo>
                    <a:pt x="2592045" y="2411246"/>
                  </a:lnTo>
                  <a:lnTo>
                    <a:pt x="2585091" y="2404292"/>
                  </a:lnTo>
                  <a:lnTo>
                    <a:pt x="2553799" y="2392123"/>
                  </a:lnTo>
                  <a:lnTo>
                    <a:pt x="2525984" y="2378215"/>
                  </a:lnTo>
                  <a:lnTo>
                    <a:pt x="2510338" y="2373000"/>
                  </a:lnTo>
                  <a:lnTo>
                    <a:pt x="2489476" y="2371262"/>
                  </a:lnTo>
                  <a:lnTo>
                    <a:pt x="2456445" y="2362569"/>
                  </a:lnTo>
                  <a:lnTo>
                    <a:pt x="2444276" y="2366046"/>
                  </a:lnTo>
                  <a:lnTo>
                    <a:pt x="2430368" y="2373000"/>
                  </a:lnTo>
                  <a:lnTo>
                    <a:pt x="2418199" y="2357354"/>
                  </a:lnTo>
                  <a:lnTo>
                    <a:pt x="2388645" y="2345185"/>
                  </a:lnTo>
                  <a:lnTo>
                    <a:pt x="2360830" y="2341708"/>
                  </a:lnTo>
                  <a:lnTo>
                    <a:pt x="2336491" y="2333015"/>
                  </a:lnTo>
                  <a:lnTo>
                    <a:pt x="2322584" y="2319108"/>
                  </a:lnTo>
                  <a:lnTo>
                    <a:pt x="2313892" y="2301723"/>
                  </a:lnTo>
                  <a:lnTo>
                    <a:pt x="2296507" y="2293031"/>
                  </a:lnTo>
                  <a:lnTo>
                    <a:pt x="2277384" y="2256523"/>
                  </a:lnTo>
                  <a:lnTo>
                    <a:pt x="2277384" y="2247831"/>
                  </a:lnTo>
                  <a:lnTo>
                    <a:pt x="2284338" y="2235662"/>
                  </a:lnTo>
                  <a:lnTo>
                    <a:pt x="2284338" y="2218277"/>
                  </a:lnTo>
                  <a:lnTo>
                    <a:pt x="2270430" y="2183508"/>
                  </a:lnTo>
                  <a:lnTo>
                    <a:pt x="2233922" y="2141785"/>
                  </a:lnTo>
                  <a:lnTo>
                    <a:pt x="2244353" y="2122662"/>
                  </a:lnTo>
                  <a:lnTo>
                    <a:pt x="2242615" y="2119185"/>
                  </a:lnTo>
                  <a:lnTo>
                    <a:pt x="2220015" y="2120923"/>
                  </a:lnTo>
                  <a:lnTo>
                    <a:pt x="2195676" y="2131354"/>
                  </a:lnTo>
                  <a:lnTo>
                    <a:pt x="2171338" y="2140046"/>
                  </a:lnTo>
                  <a:lnTo>
                    <a:pt x="2153953" y="2141785"/>
                  </a:lnTo>
                  <a:lnTo>
                    <a:pt x="2143522" y="2136569"/>
                  </a:lnTo>
                  <a:lnTo>
                    <a:pt x="2153953" y="2122662"/>
                  </a:lnTo>
                  <a:lnTo>
                    <a:pt x="2167861" y="2103539"/>
                  </a:lnTo>
                  <a:lnTo>
                    <a:pt x="2173076" y="2082677"/>
                  </a:lnTo>
                  <a:lnTo>
                    <a:pt x="2171338" y="2063554"/>
                  </a:lnTo>
                  <a:lnTo>
                    <a:pt x="2162645" y="2039216"/>
                  </a:lnTo>
                  <a:lnTo>
                    <a:pt x="2148738" y="2025308"/>
                  </a:lnTo>
                  <a:lnTo>
                    <a:pt x="2136569" y="2016616"/>
                  </a:lnTo>
                  <a:lnTo>
                    <a:pt x="2119184" y="2046169"/>
                  </a:lnTo>
                  <a:lnTo>
                    <a:pt x="2117445" y="2063554"/>
                  </a:lnTo>
                  <a:lnTo>
                    <a:pt x="2112230" y="2077462"/>
                  </a:lnTo>
                  <a:lnTo>
                    <a:pt x="2110492" y="2093108"/>
                  </a:lnTo>
                  <a:lnTo>
                    <a:pt x="2107015" y="2096585"/>
                  </a:lnTo>
                  <a:lnTo>
                    <a:pt x="2093107" y="2094846"/>
                  </a:lnTo>
                  <a:lnTo>
                    <a:pt x="2077461" y="2101800"/>
                  </a:lnTo>
                  <a:lnTo>
                    <a:pt x="2058338" y="2101800"/>
                  </a:lnTo>
                  <a:lnTo>
                    <a:pt x="2042692" y="2108754"/>
                  </a:lnTo>
                  <a:lnTo>
                    <a:pt x="2032261" y="2101800"/>
                  </a:lnTo>
                  <a:lnTo>
                    <a:pt x="2039215" y="2077462"/>
                  </a:lnTo>
                  <a:lnTo>
                    <a:pt x="2061815" y="2079200"/>
                  </a:lnTo>
                  <a:lnTo>
                    <a:pt x="2077461" y="2070508"/>
                  </a:lnTo>
                  <a:lnTo>
                    <a:pt x="2084415" y="2051385"/>
                  </a:lnTo>
                  <a:lnTo>
                    <a:pt x="2084415" y="2037477"/>
                  </a:lnTo>
                  <a:lnTo>
                    <a:pt x="2082676" y="2035739"/>
                  </a:lnTo>
                  <a:lnTo>
                    <a:pt x="2080938" y="2030523"/>
                  </a:lnTo>
                  <a:lnTo>
                    <a:pt x="2084415" y="2021831"/>
                  </a:lnTo>
                  <a:lnTo>
                    <a:pt x="2084415" y="2011400"/>
                  </a:lnTo>
                  <a:lnTo>
                    <a:pt x="2091369" y="1994016"/>
                  </a:lnTo>
                  <a:lnTo>
                    <a:pt x="2101799" y="1974892"/>
                  </a:lnTo>
                  <a:lnTo>
                    <a:pt x="2110492" y="1969677"/>
                  </a:lnTo>
                  <a:lnTo>
                    <a:pt x="2119184" y="1955769"/>
                  </a:lnTo>
                  <a:lnTo>
                    <a:pt x="2120922" y="1924477"/>
                  </a:lnTo>
                  <a:lnTo>
                    <a:pt x="2129615" y="1926216"/>
                  </a:lnTo>
                  <a:lnTo>
                    <a:pt x="2127876" y="1915785"/>
                  </a:lnTo>
                  <a:lnTo>
                    <a:pt x="2122661" y="1907092"/>
                  </a:lnTo>
                  <a:lnTo>
                    <a:pt x="2122661" y="1894923"/>
                  </a:lnTo>
                  <a:lnTo>
                    <a:pt x="2115707" y="1889708"/>
                  </a:lnTo>
                  <a:lnTo>
                    <a:pt x="2115707" y="1877539"/>
                  </a:lnTo>
                  <a:lnTo>
                    <a:pt x="2110492" y="1870585"/>
                  </a:lnTo>
                  <a:lnTo>
                    <a:pt x="2103538" y="1881016"/>
                  </a:lnTo>
                  <a:lnTo>
                    <a:pt x="2105276" y="1907092"/>
                  </a:lnTo>
                  <a:lnTo>
                    <a:pt x="2096584" y="1908831"/>
                  </a:lnTo>
                  <a:lnTo>
                    <a:pt x="2086153" y="1924477"/>
                  </a:lnTo>
                  <a:lnTo>
                    <a:pt x="2077461" y="1940123"/>
                  </a:lnTo>
                  <a:lnTo>
                    <a:pt x="2068769" y="1954031"/>
                  </a:lnTo>
                  <a:lnTo>
                    <a:pt x="2065292" y="1962723"/>
                  </a:lnTo>
                  <a:lnTo>
                    <a:pt x="2058338" y="1973154"/>
                  </a:lnTo>
                  <a:lnTo>
                    <a:pt x="2040953" y="1973154"/>
                  </a:lnTo>
                  <a:lnTo>
                    <a:pt x="2033999" y="1974892"/>
                  </a:lnTo>
                  <a:lnTo>
                    <a:pt x="2032261" y="1981846"/>
                  </a:lnTo>
                  <a:lnTo>
                    <a:pt x="2011399" y="1992277"/>
                  </a:lnTo>
                  <a:lnTo>
                    <a:pt x="2002707" y="1999231"/>
                  </a:lnTo>
                  <a:lnTo>
                    <a:pt x="1992276" y="2002708"/>
                  </a:lnTo>
                  <a:lnTo>
                    <a:pt x="1981846" y="2021831"/>
                  </a:lnTo>
                  <a:lnTo>
                    <a:pt x="1967938" y="2039216"/>
                  </a:lnTo>
                  <a:lnTo>
                    <a:pt x="1952292" y="2047908"/>
                  </a:lnTo>
                  <a:lnTo>
                    <a:pt x="1947076" y="2063554"/>
                  </a:lnTo>
                  <a:lnTo>
                    <a:pt x="1955769" y="2063554"/>
                  </a:lnTo>
                  <a:lnTo>
                    <a:pt x="1955769" y="2086154"/>
                  </a:lnTo>
                  <a:lnTo>
                    <a:pt x="1947076" y="2079200"/>
                  </a:lnTo>
                  <a:lnTo>
                    <a:pt x="1934907" y="2082677"/>
                  </a:lnTo>
                  <a:lnTo>
                    <a:pt x="1920999" y="2065292"/>
                  </a:lnTo>
                  <a:lnTo>
                    <a:pt x="1903615" y="2058339"/>
                  </a:lnTo>
                  <a:lnTo>
                    <a:pt x="1896661" y="2051385"/>
                  </a:lnTo>
                  <a:lnTo>
                    <a:pt x="1882753" y="2049646"/>
                  </a:lnTo>
                  <a:lnTo>
                    <a:pt x="1882753" y="2037477"/>
                  </a:lnTo>
                  <a:lnTo>
                    <a:pt x="1907092" y="2051385"/>
                  </a:lnTo>
                  <a:lnTo>
                    <a:pt x="1910569" y="2039216"/>
                  </a:lnTo>
                  <a:lnTo>
                    <a:pt x="1903615" y="2021831"/>
                  </a:lnTo>
                  <a:lnTo>
                    <a:pt x="1896661" y="2013139"/>
                  </a:lnTo>
                  <a:lnTo>
                    <a:pt x="1891446" y="1994016"/>
                  </a:lnTo>
                  <a:lnTo>
                    <a:pt x="1881015" y="1980108"/>
                  </a:lnTo>
                  <a:lnTo>
                    <a:pt x="1867107" y="1969677"/>
                  </a:lnTo>
                  <a:lnTo>
                    <a:pt x="1860153" y="1947077"/>
                  </a:lnTo>
                  <a:lnTo>
                    <a:pt x="1853199" y="1940123"/>
                  </a:lnTo>
                  <a:lnTo>
                    <a:pt x="1846246" y="1929692"/>
                  </a:lnTo>
                  <a:lnTo>
                    <a:pt x="1839292" y="1931431"/>
                  </a:lnTo>
                  <a:lnTo>
                    <a:pt x="1820169" y="1924477"/>
                  </a:lnTo>
                  <a:lnTo>
                    <a:pt x="1806261" y="1915785"/>
                  </a:lnTo>
                  <a:lnTo>
                    <a:pt x="1794092" y="1905354"/>
                  </a:lnTo>
                  <a:lnTo>
                    <a:pt x="1794092" y="1891446"/>
                  </a:lnTo>
                  <a:lnTo>
                    <a:pt x="1802784" y="1891446"/>
                  </a:lnTo>
                  <a:lnTo>
                    <a:pt x="1806261" y="1874062"/>
                  </a:lnTo>
                  <a:lnTo>
                    <a:pt x="1773230" y="1867108"/>
                  </a:lnTo>
                  <a:lnTo>
                    <a:pt x="1738461" y="1839292"/>
                  </a:lnTo>
                  <a:lnTo>
                    <a:pt x="1729769" y="1834077"/>
                  </a:lnTo>
                  <a:lnTo>
                    <a:pt x="1733246" y="1844508"/>
                  </a:lnTo>
                  <a:lnTo>
                    <a:pt x="1719338" y="1844508"/>
                  </a:lnTo>
                  <a:lnTo>
                    <a:pt x="1703692" y="1834077"/>
                  </a:lnTo>
                  <a:lnTo>
                    <a:pt x="1668923" y="1820169"/>
                  </a:lnTo>
                  <a:lnTo>
                    <a:pt x="1660230" y="1821908"/>
                  </a:lnTo>
                  <a:lnTo>
                    <a:pt x="1646323" y="1830600"/>
                  </a:lnTo>
                  <a:lnTo>
                    <a:pt x="1642846" y="1828862"/>
                  </a:lnTo>
                  <a:lnTo>
                    <a:pt x="1632415" y="1825385"/>
                  </a:lnTo>
                  <a:lnTo>
                    <a:pt x="1588953" y="1794092"/>
                  </a:lnTo>
                  <a:lnTo>
                    <a:pt x="1569830" y="1787139"/>
                  </a:lnTo>
                  <a:lnTo>
                    <a:pt x="1552446" y="1785400"/>
                  </a:lnTo>
                  <a:lnTo>
                    <a:pt x="1521153" y="1785400"/>
                  </a:lnTo>
                  <a:lnTo>
                    <a:pt x="1469000" y="1790616"/>
                  </a:lnTo>
                  <a:lnTo>
                    <a:pt x="1404677" y="1788877"/>
                  </a:lnTo>
                  <a:lnTo>
                    <a:pt x="1375123" y="1788877"/>
                  </a:lnTo>
                  <a:lnTo>
                    <a:pt x="1312538" y="1813216"/>
                  </a:lnTo>
                  <a:lnTo>
                    <a:pt x="1281246" y="1832339"/>
                  </a:lnTo>
                  <a:lnTo>
                    <a:pt x="1241261" y="1835816"/>
                  </a:lnTo>
                  <a:lnTo>
                    <a:pt x="1216923" y="1844508"/>
                  </a:lnTo>
                  <a:lnTo>
                    <a:pt x="1183892" y="1849723"/>
                  </a:lnTo>
                  <a:lnTo>
                    <a:pt x="1128261" y="1847985"/>
                  </a:lnTo>
                  <a:lnTo>
                    <a:pt x="1109138" y="1844508"/>
                  </a:lnTo>
                  <a:lnTo>
                    <a:pt x="1086538" y="1849723"/>
                  </a:lnTo>
                  <a:lnTo>
                    <a:pt x="1069154" y="1860154"/>
                  </a:lnTo>
                  <a:lnTo>
                    <a:pt x="1029169" y="1881016"/>
                  </a:lnTo>
                  <a:lnTo>
                    <a:pt x="1003092" y="1886231"/>
                  </a:lnTo>
                  <a:lnTo>
                    <a:pt x="989184" y="1896662"/>
                  </a:lnTo>
                  <a:lnTo>
                    <a:pt x="977015" y="1901877"/>
                  </a:lnTo>
                  <a:lnTo>
                    <a:pt x="959631" y="1903616"/>
                  </a:lnTo>
                  <a:lnTo>
                    <a:pt x="938769" y="1912308"/>
                  </a:lnTo>
                  <a:lnTo>
                    <a:pt x="930077" y="1927954"/>
                  </a:lnTo>
                  <a:lnTo>
                    <a:pt x="924861" y="1948816"/>
                  </a:lnTo>
                  <a:lnTo>
                    <a:pt x="916169" y="1954031"/>
                  </a:lnTo>
                  <a:lnTo>
                    <a:pt x="907477" y="1967939"/>
                  </a:lnTo>
                  <a:lnTo>
                    <a:pt x="900523" y="1980108"/>
                  </a:lnTo>
                  <a:lnTo>
                    <a:pt x="870969" y="1987062"/>
                  </a:lnTo>
                  <a:lnTo>
                    <a:pt x="857061" y="1987062"/>
                  </a:lnTo>
                  <a:lnTo>
                    <a:pt x="843154" y="1980108"/>
                  </a:lnTo>
                  <a:lnTo>
                    <a:pt x="810123" y="1983585"/>
                  </a:lnTo>
                  <a:lnTo>
                    <a:pt x="773615" y="1992277"/>
                  </a:lnTo>
                  <a:lnTo>
                    <a:pt x="766661" y="1981846"/>
                  </a:lnTo>
                  <a:lnTo>
                    <a:pt x="757969" y="1980108"/>
                  </a:lnTo>
                  <a:lnTo>
                    <a:pt x="749277" y="1981846"/>
                  </a:lnTo>
                  <a:lnTo>
                    <a:pt x="724938" y="1983585"/>
                  </a:lnTo>
                  <a:lnTo>
                    <a:pt x="697123" y="1980108"/>
                  </a:lnTo>
                  <a:lnTo>
                    <a:pt x="678000" y="1980108"/>
                  </a:lnTo>
                  <a:lnTo>
                    <a:pt x="653661" y="1988800"/>
                  </a:lnTo>
                  <a:lnTo>
                    <a:pt x="585861" y="1987062"/>
                  </a:lnTo>
                  <a:lnTo>
                    <a:pt x="568477" y="1994016"/>
                  </a:lnTo>
                  <a:lnTo>
                    <a:pt x="554569" y="2004446"/>
                  </a:lnTo>
                  <a:lnTo>
                    <a:pt x="547615" y="2013139"/>
                  </a:lnTo>
                  <a:lnTo>
                    <a:pt x="549354" y="2021831"/>
                  </a:lnTo>
                  <a:lnTo>
                    <a:pt x="549354" y="2021831"/>
                  </a:lnTo>
                  <a:lnTo>
                    <a:pt x="547615" y="2021831"/>
                  </a:lnTo>
                  <a:lnTo>
                    <a:pt x="535446" y="2030523"/>
                  </a:lnTo>
                  <a:lnTo>
                    <a:pt x="519800" y="2034000"/>
                  </a:lnTo>
                  <a:lnTo>
                    <a:pt x="491985" y="2035739"/>
                  </a:lnTo>
                  <a:lnTo>
                    <a:pt x="469385" y="2049646"/>
                  </a:lnTo>
                  <a:lnTo>
                    <a:pt x="455477" y="2061816"/>
                  </a:lnTo>
                  <a:lnTo>
                    <a:pt x="446785" y="2070508"/>
                  </a:lnTo>
                  <a:lnTo>
                    <a:pt x="436354" y="2079200"/>
                  </a:lnTo>
                  <a:lnTo>
                    <a:pt x="422446" y="2082677"/>
                  </a:lnTo>
                  <a:lnTo>
                    <a:pt x="408538" y="2077462"/>
                  </a:lnTo>
                  <a:lnTo>
                    <a:pt x="406800" y="2089631"/>
                  </a:lnTo>
                  <a:lnTo>
                    <a:pt x="394631" y="2086154"/>
                  </a:lnTo>
                  <a:lnTo>
                    <a:pt x="380723" y="2089631"/>
                  </a:lnTo>
                  <a:lnTo>
                    <a:pt x="380723" y="2089631"/>
                  </a:lnTo>
                  <a:lnTo>
                    <a:pt x="380723" y="2089631"/>
                  </a:lnTo>
                  <a:lnTo>
                    <a:pt x="372031" y="2080939"/>
                  </a:lnTo>
                  <a:lnTo>
                    <a:pt x="319877" y="2082677"/>
                  </a:lnTo>
                  <a:lnTo>
                    <a:pt x="295539" y="2080939"/>
                  </a:lnTo>
                  <a:lnTo>
                    <a:pt x="285108" y="2070508"/>
                  </a:lnTo>
                  <a:lnTo>
                    <a:pt x="271200" y="2065292"/>
                  </a:lnTo>
                  <a:lnTo>
                    <a:pt x="271200" y="2068769"/>
                  </a:lnTo>
                  <a:lnTo>
                    <a:pt x="255554" y="2065292"/>
                  </a:lnTo>
                  <a:lnTo>
                    <a:pt x="231215" y="2046169"/>
                  </a:lnTo>
                  <a:lnTo>
                    <a:pt x="219046" y="2034000"/>
                  </a:lnTo>
                  <a:lnTo>
                    <a:pt x="201662" y="2021831"/>
                  </a:lnTo>
                  <a:lnTo>
                    <a:pt x="187754" y="2018354"/>
                  </a:lnTo>
                  <a:lnTo>
                    <a:pt x="168631" y="2014877"/>
                  </a:lnTo>
                  <a:lnTo>
                    <a:pt x="163415" y="1976631"/>
                  </a:lnTo>
                  <a:lnTo>
                    <a:pt x="165154" y="1959246"/>
                  </a:lnTo>
                  <a:lnTo>
                    <a:pt x="166892" y="1957508"/>
                  </a:lnTo>
                  <a:lnTo>
                    <a:pt x="180800" y="1962723"/>
                  </a:lnTo>
                  <a:lnTo>
                    <a:pt x="194708" y="1960985"/>
                  </a:lnTo>
                  <a:lnTo>
                    <a:pt x="212092" y="1940123"/>
                  </a:lnTo>
                  <a:lnTo>
                    <a:pt x="220785" y="1922739"/>
                  </a:lnTo>
                  <a:lnTo>
                    <a:pt x="220785" y="1908831"/>
                  </a:lnTo>
                  <a:lnTo>
                    <a:pt x="213831" y="1891446"/>
                  </a:lnTo>
                  <a:lnTo>
                    <a:pt x="213831" y="1872323"/>
                  </a:lnTo>
                  <a:lnTo>
                    <a:pt x="217308" y="1881016"/>
                  </a:lnTo>
                  <a:lnTo>
                    <a:pt x="220785" y="1867108"/>
                  </a:lnTo>
                  <a:lnTo>
                    <a:pt x="219046" y="1839292"/>
                  </a:lnTo>
                  <a:lnTo>
                    <a:pt x="222523" y="1814954"/>
                  </a:lnTo>
                  <a:lnTo>
                    <a:pt x="219046" y="1797569"/>
                  </a:lnTo>
                  <a:lnTo>
                    <a:pt x="192969" y="1747154"/>
                  </a:lnTo>
                  <a:lnTo>
                    <a:pt x="187754" y="1729769"/>
                  </a:lnTo>
                  <a:lnTo>
                    <a:pt x="180800" y="1722816"/>
                  </a:lnTo>
                  <a:lnTo>
                    <a:pt x="170369" y="1707169"/>
                  </a:lnTo>
                  <a:lnTo>
                    <a:pt x="159938" y="1684569"/>
                  </a:lnTo>
                  <a:lnTo>
                    <a:pt x="152985" y="1648062"/>
                  </a:lnTo>
                  <a:lnTo>
                    <a:pt x="152985" y="1606339"/>
                  </a:lnTo>
                  <a:lnTo>
                    <a:pt x="147769" y="1588954"/>
                  </a:lnTo>
                  <a:lnTo>
                    <a:pt x="121692" y="1550708"/>
                  </a:lnTo>
                  <a:lnTo>
                    <a:pt x="118216" y="1531585"/>
                  </a:lnTo>
                  <a:lnTo>
                    <a:pt x="104308" y="1512462"/>
                  </a:lnTo>
                  <a:lnTo>
                    <a:pt x="85185" y="1482908"/>
                  </a:lnTo>
                  <a:lnTo>
                    <a:pt x="83446" y="1453354"/>
                  </a:lnTo>
                  <a:lnTo>
                    <a:pt x="71277" y="1429016"/>
                  </a:lnTo>
                  <a:lnTo>
                    <a:pt x="62585" y="1401200"/>
                  </a:lnTo>
                  <a:lnTo>
                    <a:pt x="45200" y="1390769"/>
                  </a:lnTo>
                  <a:lnTo>
                    <a:pt x="29554" y="1375123"/>
                  </a:lnTo>
                  <a:lnTo>
                    <a:pt x="20862" y="1362954"/>
                  </a:lnTo>
                  <a:lnTo>
                    <a:pt x="15646" y="1350785"/>
                  </a:lnTo>
                  <a:lnTo>
                    <a:pt x="6954" y="1343831"/>
                  </a:lnTo>
                  <a:lnTo>
                    <a:pt x="0" y="1329923"/>
                  </a:lnTo>
                  <a:lnTo>
                    <a:pt x="1739" y="1322969"/>
                  </a:lnTo>
                  <a:lnTo>
                    <a:pt x="5215" y="1329923"/>
                  </a:lnTo>
                  <a:lnTo>
                    <a:pt x="12169" y="1329923"/>
                  </a:lnTo>
                  <a:lnTo>
                    <a:pt x="12169" y="1329923"/>
                  </a:lnTo>
                  <a:lnTo>
                    <a:pt x="17385" y="1333400"/>
                  </a:lnTo>
                  <a:lnTo>
                    <a:pt x="22600" y="1343831"/>
                  </a:lnTo>
                  <a:lnTo>
                    <a:pt x="24339" y="1356000"/>
                  </a:lnTo>
                  <a:lnTo>
                    <a:pt x="31292" y="1354262"/>
                  </a:lnTo>
                  <a:lnTo>
                    <a:pt x="34769" y="1361216"/>
                  </a:lnTo>
                  <a:lnTo>
                    <a:pt x="46939" y="1362954"/>
                  </a:lnTo>
                  <a:lnTo>
                    <a:pt x="53892" y="1356000"/>
                  </a:lnTo>
                  <a:lnTo>
                    <a:pt x="52154" y="1343831"/>
                  </a:lnTo>
                  <a:lnTo>
                    <a:pt x="39985" y="1329923"/>
                  </a:lnTo>
                  <a:lnTo>
                    <a:pt x="20862" y="1289939"/>
                  </a:lnTo>
                  <a:lnTo>
                    <a:pt x="20862" y="1276031"/>
                  </a:lnTo>
                  <a:lnTo>
                    <a:pt x="20862" y="1276031"/>
                  </a:lnTo>
                  <a:lnTo>
                    <a:pt x="20862" y="1276031"/>
                  </a:lnTo>
                  <a:lnTo>
                    <a:pt x="27815" y="1279508"/>
                  </a:lnTo>
                  <a:lnTo>
                    <a:pt x="33031" y="1296892"/>
                  </a:lnTo>
                  <a:lnTo>
                    <a:pt x="41723" y="1329923"/>
                  </a:lnTo>
                  <a:lnTo>
                    <a:pt x="53892" y="1316016"/>
                  </a:lnTo>
                  <a:lnTo>
                    <a:pt x="59108" y="1328185"/>
                  </a:lnTo>
                  <a:lnTo>
                    <a:pt x="59108" y="1343831"/>
                  </a:lnTo>
                  <a:lnTo>
                    <a:pt x="71277" y="1345569"/>
                  </a:lnTo>
                  <a:lnTo>
                    <a:pt x="79969" y="1335139"/>
                  </a:lnTo>
                  <a:lnTo>
                    <a:pt x="85185" y="1317754"/>
                  </a:lnTo>
                  <a:lnTo>
                    <a:pt x="81708" y="1291677"/>
                  </a:lnTo>
                  <a:lnTo>
                    <a:pt x="69539" y="1281246"/>
                  </a:lnTo>
                  <a:lnTo>
                    <a:pt x="59108" y="1263862"/>
                  </a:lnTo>
                  <a:lnTo>
                    <a:pt x="57369" y="1269077"/>
                  </a:lnTo>
                  <a:lnTo>
                    <a:pt x="59108" y="1258646"/>
                  </a:lnTo>
                  <a:lnTo>
                    <a:pt x="46939" y="1241262"/>
                  </a:lnTo>
                  <a:lnTo>
                    <a:pt x="36508" y="1216923"/>
                  </a:lnTo>
                  <a:lnTo>
                    <a:pt x="13908" y="1178677"/>
                  </a:lnTo>
                  <a:lnTo>
                    <a:pt x="13908" y="1135216"/>
                  </a:lnTo>
                  <a:lnTo>
                    <a:pt x="20862" y="1121308"/>
                  </a:lnTo>
                  <a:lnTo>
                    <a:pt x="41723" y="1100446"/>
                  </a:lnTo>
                  <a:lnTo>
                    <a:pt x="46939" y="1086539"/>
                  </a:lnTo>
                  <a:lnTo>
                    <a:pt x="43462" y="1074369"/>
                  </a:lnTo>
                  <a:lnTo>
                    <a:pt x="46939" y="1046554"/>
                  </a:lnTo>
                  <a:lnTo>
                    <a:pt x="33031" y="1027431"/>
                  </a:lnTo>
                  <a:lnTo>
                    <a:pt x="41723" y="994400"/>
                  </a:lnTo>
                  <a:lnTo>
                    <a:pt x="50416" y="982231"/>
                  </a:lnTo>
                  <a:lnTo>
                    <a:pt x="59108" y="961369"/>
                  </a:lnTo>
                  <a:lnTo>
                    <a:pt x="66062" y="956154"/>
                  </a:lnTo>
                  <a:lnTo>
                    <a:pt x="76492" y="949200"/>
                  </a:lnTo>
                  <a:lnTo>
                    <a:pt x="76492" y="949200"/>
                  </a:lnTo>
                  <a:lnTo>
                    <a:pt x="76492" y="949200"/>
                  </a:lnTo>
                  <a:lnTo>
                    <a:pt x="74754" y="971800"/>
                  </a:lnTo>
                  <a:lnTo>
                    <a:pt x="73015" y="975277"/>
                  </a:lnTo>
                  <a:lnTo>
                    <a:pt x="69539" y="982231"/>
                  </a:lnTo>
                  <a:lnTo>
                    <a:pt x="69539" y="989185"/>
                  </a:lnTo>
                  <a:lnTo>
                    <a:pt x="73015" y="990923"/>
                  </a:lnTo>
                  <a:lnTo>
                    <a:pt x="71277" y="1001354"/>
                  </a:lnTo>
                  <a:lnTo>
                    <a:pt x="69539" y="1010046"/>
                  </a:lnTo>
                  <a:lnTo>
                    <a:pt x="78231" y="1013523"/>
                  </a:lnTo>
                  <a:lnTo>
                    <a:pt x="92138" y="1001354"/>
                  </a:lnTo>
                  <a:lnTo>
                    <a:pt x="97354" y="982231"/>
                  </a:lnTo>
                  <a:lnTo>
                    <a:pt x="111262" y="959631"/>
                  </a:lnTo>
                  <a:lnTo>
                    <a:pt x="123431" y="956154"/>
                  </a:lnTo>
                  <a:lnTo>
                    <a:pt x="135600" y="947462"/>
                  </a:lnTo>
                  <a:lnTo>
                    <a:pt x="146031" y="943985"/>
                  </a:lnTo>
                  <a:lnTo>
                    <a:pt x="158200" y="935292"/>
                  </a:lnTo>
                  <a:lnTo>
                    <a:pt x="187754" y="930077"/>
                  </a:lnTo>
                  <a:lnTo>
                    <a:pt x="194708" y="917908"/>
                  </a:lnTo>
                  <a:lnTo>
                    <a:pt x="206877" y="907477"/>
                  </a:lnTo>
                  <a:lnTo>
                    <a:pt x="219046" y="900523"/>
                  </a:lnTo>
                  <a:lnTo>
                    <a:pt x="227739" y="884877"/>
                  </a:lnTo>
                  <a:lnTo>
                    <a:pt x="250338" y="876185"/>
                  </a:lnTo>
                  <a:lnTo>
                    <a:pt x="259031" y="869231"/>
                  </a:lnTo>
                  <a:lnTo>
                    <a:pt x="271200" y="864016"/>
                  </a:lnTo>
                  <a:lnTo>
                    <a:pt x="299015" y="846631"/>
                  </a:lnTo>
                  <a:lnTo>
                    <a:pt x="304231" y="844892"/>
                  </a:lnTo>
                  <a:lnTo>
                    <a:pt x="304231" y="844892"/>
                  </a:lnTo>
                  <a:lnTo>
                    <a:pt x="304231" y="844892"/>
                  </a:lnTo>
                  <a:lnTo>
                    <a:pt x="307708" y="846631"/>
                  </a:lnTo>
                  <a:lnTo>
                    <a:pt x="333785" y="848369"/>
                  </a:lnTo>
                  <a:lnTo>
                    <a:pt x="347692" y="853585"/>
                  </a:lnTo>
                  <a:lnTo>
                    <a:pt x="361600" y="855323"/>
                  </a:lnTo>
                  <a:lnTo>
                    <a:pt x="375508" y="853585"/>
                  </a:lnTo>
                  <a:lnTo>
                    <a:pt x="389415" y="848369"/>
                  </a:lnTo>
                  <a:lnTo>
                    <a:pt x="406800" y="836200"/>
                  </a:lnTo>
                  <a:lnTo>
                    <a:pt x="420708" y="827508"/>
                  </a:lnTo>
                  <a:lnTo>
                    <a:pt x="436354" y="824031"/>
                  </a:lnTo>
                  <a:lnTo>
                    <a:pt x="453738" y="824031"/>
                  </a:lnTo>
                  <a:lnTo>
                    <a:pt x="469385" y="820554"/>
                  </a:lnTo>
                  <a:lnTo>
                    <a:pt x="502415" y="792739"/>
                  </a:lnTo>
                  <a:lnTo>
                    <a:pt x="523277" y="791000"/>
                  </a:lnTo>
                  <a:lnTo>
                    <a:pt x="538923" y="799692"/>
                  </a:lnTo>
                  <a:lnTo>
                    <a:pt x="556308" y="791000"/>
                  </a:lnTo>
                  <a:lnTo>
                    <a:pt x="577169" y="791000"/>
                  </a:lnTo>
                  <a:lnTo>
                    <a:pt x="591077" y="789262"/>
                  </a:lnTo>
                  <a:lnTo>
                    <a:pt x="604985" y="780569"/>
                  </a:lnTo>
                  <a:lnTo>
                    <a:pt x="644969" y="773616"/>
                  </a:lnTo>
                  <a:lnTo>
                    <a:pt x="662354" y="764923"/>
                  </a:lnTo>
                  <a:lnTo>
                    <a:pt x="674523" y="756231"/>
                  </a:lnTo>
                  <a:lnTo>
                    <a:pt x="709292" y="724939"/>
                  </a:lnTo>
                  <a:lnTo>
                    <a:pt x="714508" y="716246"/>
                  </a:lnTo>
                  <a:lnTo>
                    <a:pt x="716246" y="700600"/>
                  </a:lnTo>
                  <a:lnTo>
                    <a:pt x="728415" y="684954"/>
                  </a:lnTo>
                  <a:lnTo>
                    <a:pt x="731892" y="678000"/>
                  </a:lnTo>
                  <a:lnTo>
                    <a:pt x="733631" y="667569"/>
                  </a:lnTo>
                  <a:lnTo>
                    <a:pt x="744061" y="669308"/>
                  </a:lnTo>
                  <a:lnTo>
                    <a:pt x="777092" y="638016"/>
                  </a:lnTo>
                  <a:lnTo>
                    <a:pt x="780569" y="627585"/>
                  </a:lnTo>
                  <a:lnTo>
                    <a:pt x="775354" y="625846"/>
                  </a:lnTo>
                  <a:lnTo>
                    <a:pt x="764923" y="580646"/>
                  </a:lnTo>
                  <a:lnTo>
                    <a:pt x="766661" y="563262"/>
                  </a:lnTo>
                  <a:lnTo>
                    <a:pt x="778831" y="544139"/>
                  </a:lnTo>
                  <a:lnTo>
                    <a:pt x="785784" y="537185"/>
                  </a:lnTo>
                  <a:lnTo>
                    <a:pt x="794477" y="538923"/>
                  </a:lnTo>
                  <a:lnTo>
                    <a:pt x="797954" y="528492"/>
                  </a:lnTo>
                  <a:lnTo>
                    <a:pt x="811861" y="518062"/>
                  </a:lnTo>
                  <a:lnTo>
                    <a:pt x="818815" y="518062"/>
                  </a:lnTo>
                  <a:lnTo>
                    <a:pt x="817077" y="509369"/>
                  </a:lnTo>
                  <a:lnTo>
                    <a:pt x="824031" y="491985"/>
                  </a:lnTo>
                  <a:lnTo>
                    <a:pt x="827508" y="491985"/>
                  </a:lnTo>
                  <a:lnTo>
                    <a:pt x="830984" y="505892"/>
                  </a:lnTo>
                  <a:lnTo>
                    <a:pt x="837938" y="514585"/>
                  </a:lnTo>
                  <a:lnTo>
                    <a:pt x="846631" y="537185"/>
                  </a:lnTo>
                  <a:lnTo>
                    <a:pt x="857061" y="556308"/>
                  </a:lnTo>
                  <a:lnTo>
                    <a:pt x="867492" y="568477"/>
                  </a:lnTo>
                  <a:lnTo>
                    <a:pt x="874446" y="582385"/>
                  </a:lnTo>
                  <a:lnTo>
                    <a:pt x="881400" y="589339"/>
                  </a:lnTo>
                  <a:lnTo>
                    <a:pt x="886615" y="571954"/>
                  </a:lnTo>
                  <a:lnTo>
                    <a:pt x="888354" y="549354"/>
                  </a:lnTo>
                  <a:lnTo>
                    <a:pt x="891831" y="551092"/>
                  </a:lnTo>
                  <a:lnTo>
                    <a:pt x="902261" y="547615"/>
                  </a:lnTo>
                  <a:lnTo>
                    <a:pt x="900523" y="530231"/>
                  </a:lnTo>
                  <a:lnTo>
                    <a:pt x="888354" y="511108"/>
                  </a:lnTo>
                  <a:lnTo>
                    <a:pt x="881400" y="505892"/>
                  </a:lnTo>
                  <a:lnTo>
                    <a:pt x="883138" y="498939"/>
                  </a:lnTo>
                  <a:lnTo>
                    <a:pt x="881400" y="472862"/>
                  </a:lnTo>
                  <a:lnTo>
                    <a:pt x="888354" y="465908"/>
                  </a:lnTo>
                  <a:lnTo>
                    <a:pt x="905738" y="474600"/>
                  </a:lnTo>
                  <a:lnTo>
                    <a:pt x="919646" y="472862"/>
                  </a:lnTo>
                  <a:lnTo>
                    <a:pt x="938769" y="497200"/>
                  </a:lnTo>
                  <a:lnTo>
                    <a:pt x="964846" y="500677"/>
                  </a:lnTo>
                  <a:lnTo>
                    <a:pt x="966584" y="490246"/>
                  </a:lnTo>
                  <a:lnTo>
                    <a:pt x="952677" y="483292"/>
                  </a:lnTo>
                  <a:lnTo>
                    <a:pt x="956154" y="464169"/>
                  </a:lnTo>
                  <a:lnTo>
                    <a:pt x="971800" y="448523"/>
                  </a:lnTo>
                  <a:lnTo>
                    <a:pt x="977015" y="439831"/>
                  </a:lnTo>
                  <a:lnTo>
                    <a:pt x="968323" y="415492"/>
                  </a:lnTo>
                  <a:lnTo>
                    <a:pt x="977015" y="405062"/>
                  </a:lnTo>
                  <a:lnTo>
                    <a:pt x="989184" y="401585"/>
                  </a:lnTo>
                  <a:lnTo>
                    <a:pt x="1004831" y="410277"/>
                  </a:lnTo>
                  <a:lnTo>
                    <a:pt x="1010046" y="406800"/>
                  </a:lnTo>
                  <a:lnTo>
                    <a:pt x="1001354" y="389415"/>
                  </a:lnTo>
                  <a:lnTo>
                    <a:pt x="1003092" y="378985"/>
                  </a:lnTo>
                  <a:lnTo>
                    <a:pt x="1008307" y="372031"/>
                  </a:lnTo>
                  <a:lnTo>
                    <a:pt x="1036123" y="382462"/>
                  </a:lnTo>
                  <a:lnTo>
                    <a:pt x="1036123" y="373769"/>
                  </a:lnTo>
                  <a:lnTo>
                    <a:pt x="1027431" y="358123"/>
                  </a:lnTo>
                  <a:lnTo>
                    <a:pt x="1025692" y="339000"/>
                  </a:lnTo>
                  <a:lnTo>
                    <a:pt x="1039600" y="333785"/>
                  </a:lnTo>
                  <a:lnTo>
                    <a:pt x="1046554" y="333785"/>
                  </a:lnTo>
                  <a:lnTo>
                    <a:pt x="1056984" y="330308"/>
                  </a:lnTo>
                  <a:lnTo>
                    <a:pt x="1070892" y="330308"/>
                  </a:lnTo>
                  <a:lnTo>
                    <a:pt x="1074369" y="342477"/>
                  </a:lnTo>
                  <a:lnTo>
                    <a:pt x="1081323" y="337262"/>
                  </a:lnTo>
                  <a:lnTo>
                    <a:pt x="1093492" y="328569"/>
                  </a:lnTo>
                  <a:lnTo>
                    <a:pt x="1100446" y="311185"/>
                  </a:lnTo>
                  <a:lnTo>
                    <a:pt x="1100446" y="302492"/>
                  </a:lnTo>
                  <a:lnTo>
                    <a:pt x="1091754" y="292062"/>
                  </a:lnTo>
                  <a:lnTo>
                    <a:pt x="1096969" y="281631"/>
                  </a:lnTo>
                  <a:lnTo>
                    <a:pt x="1103923" y="292062"/>
                  </a:lnTo>
                  <a:lnTo>
                    <a:pt x="1107400" y="304231"/>
                  </a:lnTo>
                  <a:lnTo>
                    <a:pt x="1116092" y="299015"/>
                  </a:lnTo>
                  <a:lnTo>
                    <a:pt x="1121307" y="288585"/>
                  </a:lnTo>
                  <a:lnTo>
                    <a:pt x="1126523" y="290323"/>
                  </a:lnTo>
                  <a:lnTo>
                    <a:pt x="1128261" y="299015"/>
                  </a:lnTo>
                  <a:lnTo>
                    <a:pt x="1136954" y="297277"/>
                  </a:lnTo>
                  <a:lnTo>
                    <a:pt x="1156077" y="286846"/>
                  </a:lnTo>
                  <a:lnTo>
                    <a:pt x="1161292" y="281631"/>
                  </a:lnTo>
                  <a:lnTo>
                    <a:pt x="1157815" y="269462"/>
                  </a:lnTo>
                  <a:lnTo>
                    <a:pt x="1171723" y="267723"/>
                  </a:lnTo>
                  <a:lnTo>
                    <a:pt x="1175200" y="272939"/>
                  </a:lnTo>
                  <a:lnTo>
                    <a:pt x="1189107" y="278154"/>
                  </a:lnTo>
                  <a:lnTo>
                    <a:pt x="1203015" y="278154"/>
                  </a:lnTo>
                  <a:lnTo>
                    <a:pt x="1218661" y="286846"/>
                  </a:lnTo>
                  <a:lnTo>
                    <a:pt x="1230830" y="297277"/>
                  </a:lnTo>
                  <a:lnTo>
                    <a:pt x="1255169" y="332046"/>
                  </a:lnTo>
                  <a:lnTo>
                    <a:pt x="1277769" y="345954"/>
                  </a:lnTo>
                  <a:lnTo>
                    <a:pt x="1272554" y="372031"/>
                  </a:lnTo>
                  <a:lnTo>
                    <a:pt x="1272554" y="389415"/>
                  </a:lnTo>
                  <a:lnTo>
                    <a:pt x="1274292" y="392892"/>
                  </a:lnTo>
                  <a:lnTo>
                    <a:pt x="1277769" y="394631"/>
                  </a:lnTo>
                  <a:lnTo>
                    <a:pt x="1281246" y="389415"/>
                  </a:lnTo>
                  <a:lnTo>
                    <a:pt x="1282984" y="378985"/>
                  </a:lnTo>
                  <a:lnTo>
                    <a:pt x="1281246" y="373769"/>
                  </a:lnTo>
                  <a:lnTo>
                    <a:pt x="1289938" y="366815"/>
                  </a:lnTo>
                  <a:lnTo>
                    <a:pt x="1293415" y="368554"/>
                  </a:lnTo>
                  <a:lnTo>
                    <a:pt x="1295154" y="365077"/>
                  </a:lnTo>
                  <a:lnTo>
                    <a:pt x="1305584" y="368554"/>
                  </a:lnTo>
                  <a:lnTo>
                    <a:pt x="1305584" y="356385"/>
                  </a:lnTo>
                  <a:lnTo>
                    <a:pt x="1310800" y="354646"/>
                  </a:lnTo>
                  <a:lnTo>
                    <a:pt x="1326446" y="359862"/>
                  </a:lnTo>
                  <a:lnTo>
                    <a:pt x="1345569" y="358123"/>
                  </a:lnTo>
                  <a:lnTo>
                    <a:pt x="1364692" y="356385"/>
                  </a:lnTo>
                  <a:lnTo>
                    <a:pt x="1375123" y="363339"/>
                  </a:lnTo>
                  <a:lnTo>
                    <a:pt x="1402938" y="389415"/>
                  </a:lnTo>
                  <a:lnTo>
                    <a:pt x="1409892" y="387677"/>
                  </a:lnTo>
                  <a:lnTo>
                    <a:pt x="1409892" y="382462"/>
                  </a:lnTo>
                  <a:lnTo>
                    <a:pt x="1404677" y="363339"/>
                  </a:lnTo>
                  <a:lnTo>
                    <a:pt x="1415107" y="358123"/>
                  </a:lnTo>
                  <a:lnTo>
                    <a:pt x="1416846" y="356385"/>
                  </a:lnTo>
                  <a:lnTo>
                    <a:pt x="1395984" y="333785"/>
                  </a:lnTo>
                  <a:lnTo>
                    <a:pt x="1383815" y="314662"/>
                  </a:lnTo>
                  <a:lnTo>
                    <a:pt x="1389030" y="292062"/>
                  </a:lnTo>
                  <a:lnTo>
                    <a:pt x="1395984" y="293800"/>
                  </a:lnTo>
                  <a:lnTo>
                    <a:pt x="1402938" y="290323"/>
                  </a:lnTo>
                  <a:lnTo>
                    <a:pt x="1420323" y="264246"/>
                  </a:lnTo>
                  <a:lnTo>
                    <a:pt x="1420323" y="253815"/>
                  </a:lnTo>
                  <a:lnTo>
                    <a:pt x="1427277" y="243385"/>
                  </a:lnTo>
                  <a:lnTo>
                    <a:pt x="1437707" y="246862"/>
                  </a:lnTo>
                  <a:lnTo>
                    <a:pt x="1453353" y="246862"/>
                  </a:lnTo>
                  <a:lnTo>
                    <a:pt x="1463784" y="234692"/>
                  </a:lnTo>
                  <a:lnTo>
                    <a:pt x="1462046" y="217308"/>
                  </a:lnTo>
                  <a:lnTo>
                    <a:pt x="1449877" y="219046"/>
                  </a:lnTo>
                  <a:lnTo>
                    <a:pt x="1453353" y="208616"/>
                  </a:lnTo>
                  <a:lnTo>
                    <a:pt x="1453353" y="194708"/>
                  </a:lnTo>
                  <a:lnTo>
                    <a:pt x="1460307" y="177323"/>
                  </a:lnTo>
                  <a:lnTo>
                    <a:pt x="1474215" y="175585"/>
                  </a:lnTo>
                  <a:lnTo>
                    <a:pt x="1488123" y="170369"/>
                  </a:lnTo>
                  <a:lnTo>
                    <a:pt x="1491600" y="158200"/>
                  </a:lnTo>
                  <a:lnTo>
                    <a:pt x="1503769" y="159939"/>
                  </a:lnTo>
                  <a:lnTo>
                    <a:pt x="1512461" y="166892"/>
                  </a:lnTo>
                  <a:lnTo>
                    <a:pt x="1519415" y="177323"/>
                  </a:lnTo>
                  <a:lnTo>
                    <a:pt x="1521153" y="166892"/>
                  </a:lnTo>
                  <a:lnTo>
                    <a:pt x="1512461" y="151246"/>
                  </a:lnTo>
                  <a:lnTo>
                    <a:pt x="1517677" y="149508"/>
                  </a:lnTo>
                  <a:lnTo>
                    <a:pt x="1526369" y="135600"/>
                  </a:lnTo>
                  <a:lnTo>
                    <a:pt x="1547230" y="144292"/>
                  </a:lnTo>
                  <a:lnTo>
                    <a:pt x="1548969" y="135600"/>
                  </a:lnTo>
                  <a:lnTo>
                    <a:pt x="1568092" y="137339"/>
                  </a:lnTo>
                  <a:lnTo>
                    <a:pt x="1587215" y="137339"/>
                  </a:lnTo>
                  <a:lnTo>
                    <a:pt x="1601123" y="140815"/>
                  </a:lnTo>
                  <a:lnTo>
                    <a:pt x="1615030" y="140815"/>
                  </a:lnTo>
                  <a:lnTo>
                    <a:pt x="1646323" y="130385"/>
                  </a:lnTo>
                  <a:lnTo>
                    <a:pt x="1660230" y="121692"/>
                  </a:lnTo>
                  <a:lnTo>
                    <a:pt x="1660230" y="85185"/>
                  </a:lnTo>
                  <a:lnTo>
                    <a:pt x="1649800" y="74754"/>
                  </a:lnTo>
                  <a:lnTo>
                    <a:pt x="1634153" y="73015"/>
                  </a:lnTo>
                  <a:lnTo>
                    <a:pt x="1621984" y="76492"/>
                  </a:lnTo>
                  <a:lnTo>
                    <a:pt x="1609815" y="67800"/>
                  </a:lnTo>
                  <a:lnTo>
                    <a:pt x="1601123" y="59108"/>
                  </a:lnTo>
                  <a:lnTo>
                    <a:pt x="1588953" y="53892"/>
                  </a:lnTo>
                  <a:lnTo>
                    <a:pt x="1588953" y="52154"/>
                  </a:lnTo>
                  <a:lnTo>
                    <a:pt x="1594169" y="50415"/>
                  </a:lnTo>
                  <a:lnTo>
                    <a:pt x="1601123" y="53892"/>
                  </a:lnTo>
                  <a:lnTo>
                    <a:pt x="1602861" y="46939"/>
                  </a:lnTo>
                  <a:lnTo>
                    <a:pt x="1608076" y="41723"/>
                  </a:lnTo>
                  <a:lnTo>
                    <a:pt x="1611553" y="48677"/>
                  </a:lnTo>
                  <a:lnTo>
                    <a:pt x="1616769" y="69539"/>
                  </a:lnTo>
                  <a:lnTo>
                    <a:pt x="1621984" y="60846"/>
                  </a:lnTo>
                  <a:lnTo>
                    <a:pt x="1621984" y="46939"/>
                  </a:lnTo>
                  <a:lnTo>
                    <a:pt x="1630676" y="45200"/>
                  </a:lnTo>
                  <a:lnTo>
                    <a:pt x="1634153" y="52154"/>
                  </a:lnTo>
                  <a:lnTo>
                    <a:pt x="1642846" y="50415"/>
                  </a:lnTo>
                  <a:lnTo>
                    <a:pt x="1646323" y="59108"/>
                  </a:lnTo>
                  <a:lnTo>
                    <a:pt x="1653276" y="66062"/>
                  </a:lnTo>
                  <a:lnTo>
                    <a:pt x="1667184" y="76492"/>
                  </a:lnTo>
                  <a:lnTo>
                    <a:pt x="1672400" y="66062"/>
                  </a:lnTo>
                  <a:lnTo>
                    <a:pt x="1679353" y="62585"/>
                  </a:lnTo>
                  <a:lnTo>
                    <a:pt x="1686307" y="67800"/>
                  </a:lnTo>
                  <a:lnTo>
                    <a:pt x="1691523" y="78231"/>
                  </a:lnTo>
                  <a:lnTo>
                    <a:pt x="1701953" y="90400"/>
                  </a:lnTo>
                  <a:lnTo>
                    <a:pt x="1724553" y="95615"/>
                  </a:lnTo>
                  <a:lnTo>
                    <a:pt x="1729769" y="93877"/>
                  </a:lnTo>
                  <a:lnTo>
                    <a:pt x="1736723" y="97354"/>
                  </a:lnTo>
                  <a:lnTo>
                    <a:pt x="1743676" y="100831"/>
                  </a:lnTo>
                  <a:lnTo>
                    <a:pt x="1754107" y="93877"/>
                  </a:lnTo>
                  <a:lnTo>
                    <a:pt x="1759323" y="92139"/>
                  </a:lnTo>
                  <a:lnTo>
                    <a:pt x="1759323" y="102569"/>
                  </a:lnTo>
                  <a:lnTo>
                    <a:pt x="1768015" y="106046"/>
                  </a:lnTo>
                  <a:lnTo>
                    <a:pt x="1781923" y="106046"/>
                  </a:lnTo>
                  <a:lnTo>
                    <a:pt x="1797569" y="118215"/>
                  </a:lnTo>
                  <a:lnTo>
                    <a:pt x="1811476" y="116477"/>
                  </a:lnTo>
                  <a:lnTo>
                    <a:pt x="1823646" y="119954"/>
                  </a:lnTo>
                  <a:lnTo>
                    <a:pt x="1837553" y="114739"/>
                  </a:lnTo>
                  <a:lnTo>
                    <a:pt x="1841030" y="114739"/>
                  </a:lnTo>
                  <a:lnTo>
                    <a:pt x="1849723" y="125169"/>
                  </a:lnTo>
                  <a:lnTo>
                    <a:pt x="1867107" y="125169"/>
                  </a:lnTo>
                  <a:lnTo>
                    <a:pt x="1874061" y="130385"/>
                  </a:lnTo>
                  <a:lnTo>
                    <a:pt x="1882753" y="137339"/>
                  </a:lnTo>
                  <a:lnTo>
                    <a:pt x="1900138" y="121692"/>
                  </a:lnTo>
                  <a:lnTo>
                    <a:pt x="1907092" y="118215"/>
                  </a:lnTo>
                  <a:lnTo>
                    <a:pt x="1912307" y="116477"/>
                  </a:lnTo>
                  <a:lnTo>
                    <a:pt x="1927953" y="118215"/>
                  </a:lnTo>
                  <a:lnTo>
                    <a:pt x="1943599" y="111262"/>
                  </a:lnTo>
                  <a:lnTo>
                    <a:pt x="1934907" y="126908"/>
                  </a:lnTo>
                  <a:lnTo>
                    <a:pt x="1936646" y="132123"/>
                  </a:lnTo>
                  <a:lnTo>
                    <a:pt x="1941861" y="132123"/>
                  </a:lnTo>
                  <a:lnTo>
                    <a:pt x="1948815" y="125169"/>
                  </a:lnTo>
                  <a:lnTo>
                    <a:pt x="1952292" y="130385"/>
                  </a:lnTo>
                  <a:lnTo>
                    <a:pt x="1948815" y="156462"/>
                  </a:lnTo>
                  <a:lnTo>
                    <a:pt x="1952292" y="161677"/>
                  </a:lnTo>
                  <a:lnTo>
                    <a:pt x="1966199" y="156462"/>
                  </a:lnTo>
                  <a:lnTo>
                    <a:pt x="1974892" y="139077"/>
                  </a:lnTo>
                  <a:lnTo>
                    <a:pt x="1973153" y="135600"/>
                  </a:lnTo>
                  <a:lnTo>
                    <a:pt x="1974892" y="121692"/>
                  </a:lnTo>
                  <a:lnTo>
                    <a:pt x="1988799" y="107785"/>
                  </a:lnTo>
                  <a:lnTo>
                    <a:pt x="1994015" y="113000"/>
                  </a:lnTo>
                  <a:lnTo>
                    <a:pt x="1999230" y="119954"/>
                  </a:lnTo>
                  <a:lnTo>
                    <a:pt x="2000969" y="144292"/>
                  </a:lnTo>
                  <a:lnTo>
                    <a:pt x="2013138" y="135600"/>
                  </a:lnTo>
                  <a:lnTo>
                    <a:pt x="2021830" y="133862"/>
                  </a:lnTo>
                  <a:lnTo>
                    <a:pt x="2030522" y="140815"/>
                  </a:lnTo>
                  <a:lnTo>
                    <a:pt x="2025307" y="147769"/>
                  </a:lnTo>
                  <a:lnTo>
                    <a:pt x="2020092" y="163415"/>
                  </a:lnTo>
                  <a:lnTo>
                    <a:pt x="2011399" y="177323"/>
                  </a:lnTo>
                  <a:lnTo>
                    <a:pt x="2004446" y="182539"/>
                  </a:lnTo>
                  <a:lnTo>
                    <a:pt x="1999230" y="182539"/>
                  </a:lnTo>
                  <a:lnTo>
                    <a:pt x="1994015" y="187754"/>
                  </a:lnTo>
                  <a:lnTo>
                    <a:pt x="2004446" y="199923"/>
                  </a:lnTo>
                  <a:lnTo>
                    <a:pt x="1994015" y="217308"/>
                  </a:lnTo>
                  <a:lnTo>
                    <a:pt x="1987061" y="222523"/>
                  </a:lnTo>
                  <a:lnTo>
                    <a:pt x="1974892" y="219046"/>
                  </a:lnTo>
                  <a:lnTo>
                    <a:pt x="1971415" y="208616"/>
                  </a:lnTo>
                  <a:lnTo>
                    <a:pt x="1964461" y="219046"/>
                  </a:lnTo>
                  <a:lnTo>
                    <a:pt x="1967938" y="232954"/>
                  </a:lnTo>
                  <a:lnTo>
                    <a:pt x="1969676" y="239908"/>
                  </a:lnTo>
                  <a:lnTo>
                    <a:pt x="1964461" y="234692"/>
                  </a:lnTo>
                  <a:lnTo>
                    <a:pt x="1957507" y="222523"/>
                  </a:lnTo>
                  <a:lnTo>
                    <a:pt x="1948815" y="222523"/>
                  </a:lnTo>
                  <a:lnTo>
                    <a:pt x="1947076" y="241646"/>
                  </a:lnTo>
                  <a:lnTo>
                    <a:pt x="1941861" y="253815"/>
                  </a:lnTo>
                  <a:lnTo>
                    <a:pt x="1941861" y="262508"/>
                  </a:lnTo>
                  <a:lnTo>
                    <a:pt x="1957507" y="259031"/>
                  </a:lnTo>
                  <a:lnTo>
                    <a:pt x="1948815" y="286846"/>
                  </a:lnTo>
                  <a:lnTo>
                    <a:pt x="1948815" y="292062"/>
                  </a:lnTo>
                  <a:lnTo>
                    <a:pt x="1934907" y="323354"/>
                  </a:lnTo>
                  <a:lnTo>
                    <a:pt x="1929692" y="339000"/>
                  </a:lnTo>
                  <a:lnTo>
                    <a:pt x="1924476" y="344215"/>
                  </a:lnTo>
                  <a:lnTo>
                    <a:pt x="1919261" y="354646"/>
                  </a:lnTo>
                  <a:lnTo>
                    <a:pt x="1919261" y="370292"/>
                  </a:lnTo>
                  <a:lnTo>
                    <a:pt x="1927953" y="377246"/>
                  </a:lnTo>
                  <a:lnTo>
                    <a:pt x="1934907" y="387677"/>
                  </a:lnTo>
                  <a:lnTo>
                    <a:pt x="1947076" y="384200"/>
                  </a:lnTo>
                  <a:lnTo>
                    <a:pt x="1959246" y="396369"/>
                  </a:lnTo>
                  <a:lnTo>
                    <a:pt x="1981846" y="405062"/>
                  </a:lnTo>
                  <a:lnTo>
                    <a:pt x="1987061" y="420708"/>
                  </a:lnTo>
                  <a:lnTo>
                    <a:pt x="1992276" y="434615"/>
                  </a:lnTo>
                  <a:lnTo>
                    <a:pt x="1992276" y="453739"/>
                  </a:lnTo>
                  <a:lnTo>
                    <a:pt x="2006184" y="445046"/>
                  </a:lnTo>
                  <a:lnTo>
                    <a:pt x="2040953" y="453739"/>
                  </a:lnTo>
                  <a:lnTo>
                    <a:pt x="2061815" y="452000"/>
                  </a:lnTo>
                  <a:lnTo>
                    <a:pt x="2068769" y="462431"/>
                  </a:lnTo>
                  <a:lnTo>
                    <a:pt x="2084415" y="472862"/>
                  </a:lnTo>
                  <a:lnTo>
                    <a:pt x="2101799" y="479815"/>
                  </a:lnTo>
                  <a:lnTo>
                    <a:pt x="2115707" y="488508"/>
                  </a:lnTo>
                  <a:lnTo>
                    <a:pt x="2126138" y="500677"/>
                  </a:lnTo>
                  <a:lnTo>
                    <a:pt x="2138307" y="511108"/>
                  </a:lnTo>
                  <a:lnTo>
                    <a:pt x="2150476" y="512846"/>
                  </a:lnTo>
                  <a:lnTo>
                    <a:pt x="2162645" y="518062"/>
                  </a:lnTo>
                  <a:lnTo>
                    <a:pt x="2206107" y="530231"/>
                  </a:lnTo>
                  <a:lnTo>
                    <a:pt x="2220015" y="540662"/>
                  </a:lnTo>
                  <a:lnTo>
                    <a:pt x="2225230" y="556308"/>
                  </a:lnTo>
                  <a:lnTo>
                    <a:pt x="2232184" y="566739"/>
                  </a:lnTo>
                  <a:lnTo>
                    <a:pt x="2282599" y="596292"/>
                  </a:lnTo>
                  <a:lnTo>
                    <a:pt x="2305199" y="606723"/>
                  </a:lnTo>
                  <a:lnTo>
                    <a:pt x="2324322" y="601508"/>
                  </a:lnTo>
                  <a:lnTo>
                    <a:pt x="2341707" y="594554"/>
                  </a:lnTo>
                  <a:lnTo>
                    <a:pt x="2367784" y="587600"/>
                  </a:lnTo>
                  <a:lnTo>
                    <a:pt x="2374738" y="575431"/>
                  </a:lnTo>
                  <a:lnTo>
                    <a:pt x="2381691" y="544139"/>
                  </a:lnTo>
                  <a:lnTo>
                    <a:pt x="2400815" y="509369"/>
                  </a:lnTo>
                  <a:lnTo>
                    <a:pt x="2418199" y="439831"/>
                  </a:lnTo>
                  <a:lnTo>
                    <a:pt x="2425153" y="415492"/>
                  </a:lnTo>
                  <a:lnTo>
                    <a:pt x="2433845" y="396369"/>
                  </a:lnTo>
                  <a:lnTo>
                    <a:pt x="2437322" y="377246"/>
                  </a:lnTo>
                  <a:lnTo>
                    <a:pt x="2433845" y="354646"/>
                  </a:lnTo>
                  <a:lnTo>
                    <a:pt x="2425153" y="325092"/>
                  </a:lnTo>
                  <a:lnTo>
                    <a:pt x="2428630" y="302492"/>
                  </a:lnTo>
                  <a:lnTo>
                    <a:pt x="2425153" y="253815"/>
                  </a:lnTo>
                  <a:lnTo>
                    <a:pt x="2439061" y="222523"/>
                  </a:lnTo>
                  <a:lnTo>
                    <a:pt x="2437322" y="196446"/>
                  </a:lnTo>
                  <a:lnTo>
                    <a:pt x="2444276" y="182539"/>
                  </a:lnTo>
                  <a:lnTo>
                    <a:pt x="2446015" y="166892"/>
                  </a:lnTo>
                  <a:lnTo>
                    <a:pt x="2433845" y="163415"/>
                  </a:lnTo>
                  <a:lnTo>
                    <a:pt x="2437322" y="146031"/>
                  </a:lnTo>
                  <a:lnTo>
                    <a:pt x="2444276" y="118215"/>
                  </a:lnTo>
                  <a:lnTo>
                    <a:pt x="2459922" y="113000"/>
                  </a:lnTo>
                  <a:lnTo>
                    <a:pt x="2466876" y="99092"/>
                  </a:lnTo>
                  <a:lnTo>
                    <a:pt x="2472091" y="69539"/>
                  </a:lnTo>
                  <a:lnTo>
                    <a:pt x="2491215" y="46939"/>
                  </a:lnTo>
                  <a:lnTo>
                    <a:pt x="2491215" y="24339"/>
                  </a:lnTo>
                  <a:lnTo>
                    <a:pt x="2491215" y="22600"/>
                  </a:lnTo>
                  <a:lnTo>
                    <a:pt x="2498168" y="17385"/>
                  </a:lnTo>
                  <a:lnTo>
                    <a:pt x="2506861" y="15646"/>
                  </a:lnTo>
                  <a:lnTo>
                    <a:pt x="2519030" y="8692"/>
                  </a:lnTo>
                  <a:close/>
                </a:path>
              </a:pathLst>
            </a:custGeom>
            <a:solidFill>
              <a:schemeClr val="bg1"/>
            </a:solidFill>
            <a:ln>
              <a:noFill/>
            </a:ln>
            <a:effectLst>
              <a:outerShdw blurRad="63500" dist="12700" algn="c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
          <p:nvSpPr>
            <p:cNvPr id="57" name="Freeform: Shape 56">
              <a:extLst>
                <a:ext uri="{FF2B5EF4-FFF2-40B4-BE49-F238E27FC236}">
                  <a16:creationId xmlns:a16="http://schemas.microsoft.com/office/drawing/2014/main" id="{2A47910D-79CE-5BE9-7EDC-BB8E0DDFAF64}"/>
                </a:ext>
              </a:extLst>
            </p:cNvPr>
            <p:cNvSpPr>
              <a:spLocks/>
            </p:cNvSpPr>
            <p:nvPr/>
          </p:nvSpPr>
          <p:spPr bwMode="auto">
            <a:xfrm>
              <a:off x="3659254" y="2046346"/>
              <a:ext cx="1825492" cy="1487337"/>
            </a:xfrm>
            <a:custGeom>
              <a:avLst/>
              <a:gdLst>
                <a:gd name="csX0" fmla="*/ 2712000 w 3463014"/>
                <a:gd name="csY0" fmla="*/ 2569446 h 2821523"/>
                <a:gd name="csX1" fmla="*/ 2715477 w 3463014"/>
                <a:gd name="csY1" fmla="*/ 2572923 h 2821523"/>
                <a:gd name="csX2" fmla="*/ 2727646 w 3463014"/>
                <a:gd name="csY2" fmla="*/ 2578138 h 2821523"/>
                <a:gd name="csX3" fmla="*/ 2739815 w 3463014"/>
                <a:gd name="csY3" fmla="*/ 2583354 h 2821523"/>
                <a:gd name="csX4" fmla="*/ 2748507 w 3463014"/>
                <a:gd name="csY4" fmla="*/ 2578138 h 2821523"/>
                <a:gd name="csX5" fmla="*/ 2755461 w 3463014"/>
                <a:gd name="csY5" fmla="*/ 2578138 h 2821523"/>
                <a:gd name="csX6" fmla="*/ 2778061 w 3463014"/>
                <a:gd name="csY6" fmla="*/ 2585092 h 2821523"/>
                <a:gd name="csX7" fmla="*/ 2816307 w 3463014"/>
                <a:gd name="csY7" fmla="*/ 2605954 h 2821523"/>
                <a:gd name="csX8" fmla="*/ 2864984 w 3463014"/>
                <a:gd name="csY8" fmla="*/ 2611169 h 2821523"/>
                <a:gd name="csX9" fmla="*/ 2873677 w 3463014"/>
                <a:gd name="csY9" fmla="*/ 2611169 h 2821523"/>
                <a:gd name="csX10" fmla="*/ 2891061 w 3463014"/>
                <a:gd name="csY10" fmla="*/ 2602477 h 2821523"/>
                <a:gd name="csX11" fmla="*/ 2906707 w 3463014"/>
                <a:gd name="csY11" fmla="*/ 2599000 h 2821523"/>
                <a:gd name="csX12" fmla="*/ 2922353 w 3463014"/>
                <a:gd name="csY12" fmla="*/ 2599000 h 2821523"/>
                <a:gd name="csX13" fmla="*/ 2939738 w 3463014"/>
                <a:gd name="csY13" fmla="*/ 2597262 h 2821523"/>
                <a:gd name="csX14" fmla="*/ 2957123 w 3463014"/>
                <a:gd name="csY14" fmla="*/ 2583354 h 2821523"/>
                <a:gd name="csX15" fmla="*/ 2965815 w 3463014"/>
                <a:gd name="csY15" fmla="*/ 2585092 h 2821523"/>
                <a:gd name="csX16" fmla="*/ 2977984 w 3463014"/>
                <a:gd name="csY16" fmla="*/ 2588569 h 2821523"/>
                <a:gd name="csX17" fmla="*/ 2983200 w 3463014"/>
                <a:gd name="csY17" fmla="*/ 2578138 h 2821523"/>
                <a:gd name="csX18" fmla="*/ 2997107 w 3463014"/>
                <a:gd name="csY18" fmla="*/ 2581615 h 2821523"/>
                <a:gd name="csX19" fmla="*/ 3009277 w 3463014"/>
                <a:gd name="csY19" fmla="*/ 2595523 h 2821523"/>
                <a:gd name="csX20" fmla="*/ 3016230 w 3463014"/>
                <a:gd name="csY20" fmla="*/ 2621600 h 2821523"/>
                <a:gd name="csX21" fmla="*/ 3017969 w 3463014"/>
                <a:gd name="csY21" fmla="*/ 2633769 h 2821523"/>
                <a:gd name="csX22" fmla="*/ 3016230 w 3463014"/>
                <a:gd name="csY22" fmla="*/ 2645938 h 2821523"/>
                <a:gd name="csX23" fmla="*/ 3016230 w 3463014"/>
                <a:gd name="csY23" fmla="*/ 2670277 h 2821523"/>
                <a:gd name="csX24" fmla="*/ 3017969 w 3463014"/>
                <a:gd name="csY24" fmla="*/ 2691138 h 2821523"/>
                <a:gd name="csX25" fmla="*/ 3023184 w 3463014"/>
                <a:gd name="csY25" fmla="*/ 2696354 h 2821523"/>
                <a:gd name="csX26" fmla="*/ 3019707 w 3463014"/>
                <a:gd name="csY26" fmla="*/ 2713739 h 2821523"/>
                <a:gd name="csX27" fmla="*/ 3019707 w 3463014"/>
                <a:gd name="csY27" fmla="*/ 2701569 h 2821523"/>
                <a:gd name="csX28" fmla="*/ 3016230 w 3463014"/>
                <a:gd name="csY28" fmla="*/ 2689400 h 2821523"/>
                <a:gd name="csX29" fmla="*/ 3012753 w 3463014"/>
                <a:gd name="csY29" fmla="*/ 2682446 h 2821523"/>
                <a:gd name="csX30" fmla="*/ 3009277 w 3463014"/>
                <a:gd name="csY30" fmla="*/ 2689400 h 2821523"/>
                <a:gd name="csX31" fmla="*/ 2993630 w 3463014"/>
                <a:gd name="csY31" fmla="*/ 2708523 h 2821523"/>
                <a:gd name="csX32" fmla="*/ 2995369 w 3463014"/>
                <a:gd name="csY32" fmla="*/ 2727646 h 2821523"/>
                <a:gd name="csX33" fmla="*/ 2986677 w 3463014"/>
                <a:gd name="csY33" fmla="*/ 2727646 h 2821523"/>
                <a:gd name="csX34" fmla="*/ 2984938 w 3463014"/>
                <a:gd name="csY34" fmla="*/ 2750246 h 2821523"/>
                <a:gd name="csX35" fmla="*/ 2977984 w 3463014"/>
                <a:gd name="csY35" fmla="*/ 2753723 h 2821523"/>
                <a:gd name="csX36" fmla="*/ 2967553 w 3463014"/>
                <a:gd name="csY36" fmla="*/ 2753723 h 2821523"/>
                <a:gd name="csX37" fmla="*/ 2951907 w 3463014"/>
                <a:gd name="csY37" fmla="*/ 2750246 h 2821523"/>
                <a:gd name="csX38" fmla="*/ 2950169 w 3463014"/>
                <a:gd name="csY38" fmla="*/ 2755462 h 2821523"/>
                <a:gd name="csX39" fmla="*/ 2950169 w 3463014"/>
                <a:gd name="csY39" fmla="*/ 2765892 h 2821523"/>
                <a:gd name="csX40" fmla="*/ 2944953 w 3463014"/>
                <a:gd name="csY40" fmla="*/ 2774585 h 2821523"/>
                <a:gd name="csX41" fmla="*/ 2932784 w 3463014"/>
                <a:gd name="csY41" fmla="*/ 2779800 h 2821523"/>
                <a:gd name="csX42" fmla="*/ 2929307 w 3463014"/>
                <a:gd name="csY42" fmla="*/ 2791969 h 2821523"/>
                <a:gd name="csX43" fmla="*/ 2922353 w 3463014"/>
                <a:gd name="csY43" fmla="*/ 2785016 h 2821523"/>
                <a:gd name="csX44" fmla="*/ 2913661 w 3463014"/>
                <a:gd name="csY44" fmla="*/ 2781539 h 2821523"/>
                <a:gd name="csX45" fmla="*/ 2906707 w 3463014"/>
                <a:gd name="csY45" fmla="*/ 2788492 h 2821523"/>
                <a:gd name="csX46" fmla="*/ 2904969 w 3463014"/>
                <a:gd name="csY46" fmla="*/ 2798923 h 2821523"/>
                <a:gd name="csX47" fmla="*/ 2904969 w 3463014"/>
                <a:gd name="csY47" fmla="*/ 2811092 h 2821523"/>
                <a:gd name="csX48" fmla="*/ 2892800 w 3463014"/>
                <a:gd name="csY48" fmla="*/ 2819785 h 2821523"/>
                <a:gd name="csX49" fmla="*/ 2882369 w 3463014"/>
                <a:gd name="csY49" fmla="*/ 2821523 h 2821523"/>
                <a:gd name="csX50" fmla="*/ 2873677 w 3463014"/>
                <a:gd name="csY50" fmla="*/ 2816308 h 2821523"/>
                <a:gd name="csX51" fmla="*/ 2863246 w 3463014"/>
                <a:gd name="csY51" fmla="*/ 2812831 h 2821523"/>
                <a:gd name="csX52" fmla="*/ 2854554 w 3463014"/>
                <a:gd name="csY52" fmla="*/ 2818046 h 2821523"/>
                <a:gd name="csX53" fmla="*/ 2838907 w 3463014"/>
                <a:gd name="csY53" fmla="*/ 2811092 h 2821523"/>
                <a:gd name="csX54" fmla="*/ 2823261 w 3463014"/>
                <a:gd name="csY54" fmla="*/ 2811092 h 2821523"/>
                <a:gd name="csX55" fmla="*/ 2818046 w 3463014"/>
                <a:gd name="csY55" fmla="*/ 2804139 h 2821523"/>
                <a:gd name="csX56" fmla="*/ 2828477 w 3463014"/>
                <a:gd name="csY56" fmla="*/ 2802400 h 2821523"/>
                <a:gd name="csX57" fmla="*/ 2835430 w 3463014"/>
                <a:gd name="csY57" fmla="*/ 2793708 h 2821523"/>
                <a:gd name="csX58" fmla="*/ 2819784 w 3463014"/>
                <a:gd name="csY58" fmla="*/ 2793708 h 2821523"/>
                <a:gd name="csX59" fmla="*/ 2804138 w 3463014"/>
                <a:gd name="csY59" fmla="*/ 2788492 h 2821523"/>
                <a:gd name="csX60" fmla="*/ 2785015 w 3463014"/>
                <a:gd name="csY60" fmla="*/ 2762416 h 2821523"/>
                <a:gd name="csX61" fmla="*/ 2772846 w 3463014"/>
                <a:gd name="csY61" fmla="*/ 2753723 h 2821523"/>
                <a:gd name="csX62" fmla="*/ 2765892 w 3463014"/>
                <a:gd name="csY62" fmla="*/ 2746769 h 2821523"/>
                <a:gd name="csX63" fmla="*/ 2748507 w 3463014"/>
                <a:gd name="csY63" fmla="*/ 2694615 h 2821523"/>
                <a:gd name="csX64" fmla="*/ 2767630 w 3463014"/>
                <a:gd name="csY64" fmla="*/ 2720692 h 2821523"/>
                <a:gd name="csX65" fmla="*/ 2778061 w 3463014"/>
                <a:gd name="csY65" fmla="*/ 2708523 h 2821523"/>
                <a:gd name="csX66" fmla="*/ 2765892 w 3463014"/>
                <a:gd name="csY66" fmla="*/ 2701569 h 2821523"/>
                <a:gd name="csX67" fmla="*/ 2746769 w 3463014"/>
                <a:gd name="csY67" fmla="*/ 2677231 h 2821523"/>
                <a:gd name="csX68" fmla="*/ 2710261 w 3463014"/>
                <a:gd name="csY68" fmla="*/ 2616385 h 2821523"/>
                <a:gd name="csX69" fmla="*/ 2712000 w 3463014"/>
                <a:gd name="csY69" fmla="*/ 2599000 h 2821523"/>
                <a:gd name="csX70" fmla="*/ 2983200 w 3463014"/>
                <a:gd name="csY70" fmla="*/ 2489477 h 2821523"/>
                <a:gd name="csX71" fmla="*/ 3009276 w 3463014"/>
                <a:gd name="csY71" fmla="*/ 2508600 h 2821523"/>
                <a:gd name="csX72" fmla="*/ 3016230 w 3463014"/>
                <a:gd name="csY72" fmla="*/ 2522508 h 2821523"/>
                <a:gd name="csX73" fmla="*/ 3014492 w 3463014"/>
                <a:gd name="csY73" fmla="*/ 2531200 h 2821523"/>
                <a:gd name="csX74" fmla="*/ 2997107 w 3463014"/>
                <a:gd name="csY74" fmla="*/ 2536415 h 2821523"/>
                <a:gd name="csX75" fmla="*/ 2997107 w 3463014"/>
                <a:gd name="csY75" fmla="*/ 2520769 h 2821523"/>
                <a:gd name="csX76" fmla="*/ 2986676 w 3463014"/>
                <a:gd name="csY76" fmla="*/ 2508600 h 2821523"/>
                <a:gd name="csX77" fmla="*/ 2974507 w 3463014"/>
                <a:gd name="csY77" fmla="*/ 2499908 h 2821523"/>
                <a:gd name="csX78" fmla="*/ 2977984 w 3463014"/>
                <a:gd name="csY78" fmla="*/ 2494692 h 2821523"/>
                <a:gd name="csX79" fmla="*/ 2565968 w 3463014"/>
                <a:gd name="csY79" fmla="*/ 2489477 h 2821523"/>
                <a:gd name="csX80" fmla="*/ 2592045 w 3463014"/>
                <a:gd name="csY80" fmla="*/ 2508600 h 2821523"/>
                <a:gd name="csX81" fmla="*/ 2598999 w 3463014"/>
                <a:gd name="csY81" fmla="*/ 2522508 h 2821523"/>
                <a:gd name="csX82" fmla="*/ 2597261 w 3463014"/>
                <a:gd name="csY82" fmla="*/ 2531200 h 2821523"/>
                <a:gd name="csX83" fmla="*/ 2579876 w 3463014"/>
                <a:gd name="csY83" fmla="*/ 2536415 h 2821523"/>
                <a:gd name="csX84" fmla="*/ 2579876 w 3463014"/>
                <a:gd name="csY84" fmla="*/ 2520769 h 2821523"/>
                <a:gd name="csX85" fmla="*/ 2569445 w 3463014"/>
                <a:gd name="csY85" fmla="*/ 2508600 h 2821523"/>
                <a:gd name="csX86" fmla="*/ 2557276 w 3463014"/>
                <a:gd name="csY86" fmla="*/ 2499908 h 2821523"/>
                <a:gd name="csX87" fmla="*/ 2560753 w 3463014"/>
                <a:gd name="csY87" fmla="*/ 2494692 h 2821523"/>
                <a:gd name="csX88" fmla="*/ 2070507 w 3463014"/>
                <a:gd name="csY88" fmla="*/ 2134831 h 2821523"/>
                <a:gd name="csX89" fmla="*/ 2091369 w 3463014"/>
                <a:gd name="csY89" fmla="*/ 2138308 h 2821523"/>
                <a:gd name="csX90" fmla="*/ 2093107 w 3463014"/>
                <a:gd name="csY90" fmla="*/ 2147000 h 2821523"/>
                <a:gd name="csX91" fmla="*/ 2115707 w 3463014"/>
                <a:gd name="csY91" fmla="*/ 2152216 h 2821523"/>
                <a:gd name="csX92" fmla="*/ 2129615 w 3463014"/>
                <a:gd name="csY92" fmla="*/ 2152216 h 2821523"/>
                <a:gd name="csX93" fmla="*/ 2138307 w 3463014"/>
                <a:gd name="csY93" fmla="*/ 2160908 h 2821523"/>
                <a:gd name="csX94" fmla="*/ 2119184 w 3463014"/>
                <a:gd name="csY94" fmla="*/ 2160908 h 2821523"/>
                <a:gd name="csX95" fmla="*/ 2098323 w 3463014"/>
                <a:gd name="csY95" fmla="*/ 2160908 h 2821523"/>
                <a:gd name="csX96" fmla="*/ 2096584 w 3463014"/>
                <a:gd name="csY96" fmla="*/ 2167862 h 2821523"/>
                <a:gd name="csX97" fmla="*/ 2086153 w 3463014"/>
                <a:gd name="csY97" fmla="*/ 2174816 h 2821523"/>
                <a:gd name="csX98" fmla="*/ 2070507 w 3463014"/>
                <a:gd name="csY98" fmla="*/ 2171339 h 2821523"/>
                <a:gd name="csX99" fmla="*/ 2034000 w 3463014"/>
                <a:gd name="csY99" fmla="*/ 2173078 h 2821523"/>
                <a:gd name="csX100" fmla="*/ 2013138 w 3463014"/>
                <a:gd name="csY100" fmla="*/ 2171339 h 2821523"/>
                <a:gd name="csX101" fmla="*/ 2004446 w 3463014"/>
                <a:gd name="csY101" fmla="*/ 2159170 h 2821523"/>
                <a:gd name="csX102" fmla="*/ 2006185 w 3463014"/>
                <a:gd name="csY102" fmla="*/ 2153954 h 2821523"/>
                <a:gd name="csX103" fmla="*/ 2009661 w 3463014"/>
                <a:gd name="csY103" fmla="*/ 2148739 h 2821523"/>
                <a:gd name="csX104" fmla="*/ 2027046 w 3463014"/>
                <a:gd name="csY104" fmla="*/ 2141785 h 2821523"/>
                <a:gd name="csX105" fmla="*/ 3426506 w 3463014"/>
                <a:gd name="csY105" fmla="*/ 1201277 h 2821523"/>
                <a:gd name="csX106" fmla="*/ 3438675 w 3463014"/>
                <a:gd name="csY106" fmla="*/ 1222139 h 2821523"/>
                <a:gd name="csX107" fmla="*/ 3438675 w 3463014"/>
                <a:gd name="csY107" fmla="*/ 1244739 h 2821523"/>
                <a:gd name="csX108" fmla="*/ 3423029 w 3463014"/>
                <a:gd name="csY108" fmla="*/ 1272554 h 2821523"/>
                <a:gd name="csX109" fmla="*/ 3421291 w 3463014"/>
                <a:gd name="csY109" fmla="*/ 1282985 h 2821523"/>
                <a:gd name="csX110" fmla="*/ 3416076 w 3463014"/>
                <a:gd name="csY110" fmla="*/ 1282985 h 2821523"/>
                <a:gd name="csX111" fmla="*/ 3414337 w 3463014"/>
                <a:gd name="csY111" fmla="*/ 1267339 h 2821523"/>
                <a:gd name="csX112" fmla="*/ 3414337 w 3463014"/>
                <a:gd name="csY112" fmla="*/ 1244739 h 2821523"/>
                <a:gd name="csX113" fmla="*/ 3423029 w 3463014"/>
                <a:gd name="csY113" fmla="*/ 1232570 h 2821523"/>
                <a:gd name="csX114" fmla="*/ 3428245 w 3463014"/>
                <a:gd name="csY114" fmla="*/ 1218662 h 2821523"/>
                <a:gd name="csX115" fmla="*/ 3423029 w 3463014"/>
                <a:gd name="csY115" fmla="*/ 1208231 h 2821523"/>
                <a:gd name="csX116" fmla="*/ 2256522 w 3463014"/>
                <a:gd name="csY116" fmla="*/ 490246 h 2821523"/>
                <a:gd name="csX117" fmla="*/ 2265215 w 3463014"/>
                <a:gd name="csY117" fmla="*/ 491985 h 2821523"/>
                <a:gd name="csX118" fmla="*/ 2272168 w 3463014"/>
                <a:gd name="csY118" fmla="*/ 493723 h 2821523"/>
                <a:gd name="csX119" fmla="*/ 2282599 w 3463014"/>
                <a:gd name="csY119" fmla="*/ 502415 h 2821523"/>
                <a:gd name="csX120" fmla="*/ 2275645 w 3463014"/>
                <a:gd name="csY120" fmla="*/ 502415 h 2821523"/>
                <a:gd name="csX121" fmla="*/ 2261738 w 3463014"/>
                <a:gd name="csY121" fmla="*/ 505892 h 2821523"/>
                <a:gd name="csX122" fmla="*/ 2261738 w 3463014"/>
                <a:gd name="csY122" fmla="*/ 511108 h 2821523"/>
                <a:gd name="csX123" fmla="*/ 2256522 w 3463014"/>
                <a:gd name="csY123" fmla="*/ 516323 h 2821523"/>
                <a:gd name="csX124" fmla="*/ 2240876 w 3463014"/>
                <a:gd name="csY124" fmla="*/ 519800 h 2821523"/>
                <a:gd name="csX125" fmla="*/ 2232184 w 3463014"/>
                <a:gd name="csY125" fmla="*/ 509369 h 2821523"/>
                <a:gd name="csX126" fmla="*/ 2242615 w 3463014"/>
                <a:gd name="csY126" fmla="*/ 498938 h 2821523"/>
                <a:gd name="csX127" fmla="*/ 2251307 w 3463014"/>
                <a:gd name="csY127" fmla="*/ 497200 h 2821523"/>
                <a:gd name="csX128" fmla="*/ 2006184 w 3463014"/>
                <a:gd name="csY128" fmla="*/ 260769 h 2821523"/>
                <a:gd name="csX129" fmla="*/ 2013138 w 3463014"/>
                <a:gd name="csY129" fmla="*/ 272938 h 2821523"/>
                <a:gd name="csX130" fmla="*/ 2023569 w 3463014"/>
                <a:gd name="csY130" fmla="*/ 264246 h 2821523"/>
                <a:gd name="csX131" fmla="*/ 2027046 w 3463014"/>
                <a:gd name="csY131" fmla="*/ 299015 h 2821523"/>
                <a:gd name="csX132" fmla="*/ 2032261 w 3463014"/>
                <a:gd name="csY132" fmla="*/ 304231 h 2821523"/>
                <a:gd name="csX133" fmla="*/ 2020092 w 3463014"/>
                <a:gd name="csY133" fmla="*/ 309446 h 2821523"/>
                <a:gd name="csX134" fmla="*/ 2000969 w 3463014"/>
                <a:gd name="csY134" fmla="*/ 309446 h 2821523"/>
                <a:gd name="csX135" fmla="*/ 1992276 w 3463014"/>
                <a:gd name="csY135" fmla="*/ 299015 h 2821523"/>
                <a:gd name="csX136" fmla="*/ 1994015 w 3463014"/>
                <a:gd name="csY136" fmla="*/ 267723 h 2821523"/>
                <a:gd name="csX137" fmla="*/ 1999230 w 3463014"/>
                <a:gd name="csY137" fmla="*/ 267723 h 2821523"/>
                <a:gd name="csX138" fmla="*/ 2000969 w 3463014"/>
                <a:gd name="csY138" fmla="*/ 271200 h 2821523"/>
                <a:gd name="csX139" fmla="*/ 1453353 w 3463014"/>
                <a:gd name="csY139" fmla="*/ 60846 h 2821523"/>
                <a:gd name="csX140" fmla="*/ 1460307 w 3463014"/>
                <a:gd name="csY140" fmla="*/ 60846 h 2821523"/>
                <a:gd name="csX141" fmla="*/ 1463784 w 3463014"/>
                <a:gd name="csY141" fmla="*/ 73015 h 2821523"/>
                <a:gd name="csX142" fmla="*/ 1468999 w 3463014"/>
                <a:gd name="csY142" fmla="*/ 83446 h 2821523"/>
                <a:gd name="csX143" fmla="*/ 1482907 w 3463014"/>
                <a:gd name="csY143" fmla="*/ 95615 h 2821523"/>
                <a:gd name="csX144" fmla="*/ 1448138 w 3463014"/>
                <a:gd name="csY144" fmla="*/ 97354 h 2821523"/>
                <a:gd name="csX145" fmla="*/ 1444661 w 3463014"/>
                <a:gd name="csY145" fmla="*/ 99092 h 2821523"/>
                <a:gd name="csX146" fmla="*/ 1441184 w 3463014"/>
                <a:gd name="csY146" fmla="*/ 85184 h 2821523"/>
                <a:gd name="csX147" fmla="*/ 1446400 w 3463014"/>
                <a:gd name="csY147" fmla="*/ 83446 h 2821523"/>
                <a:gd name="csX148" fmla="*/ 1448138 w 3463014"/>
                <a:gd name="csY148" fmla="*/ 69538 h 2821523"/>
                <a:gd name="csX149" fmla="*/ 1036123 w 3463014"/>
                <a:gd name="csY149" fmla="*/ 60846 h 2821523"/>
                <a:gd name="csX150" fmla="*/ 1043077 w 3463014"/>
                <a:gd name="csY150" fmla="*/ 60846 h 2821523"/>
                <a:gd name="csX151" fmla="*/ 1046554 w 3463014"/>
                <a:gd name="csY151" fmla="*/ 73015 h 2821523"/>
                <a:gd name="csX152" fmla="*/ 1051769 w 3463014"/>
                <a:gd name="csY152" fmla="*/ 83446 h 2821523"/>
                <a:gd name="csX153" fmla="*/ 1065677 w 3463014"/>
                <a:gd name="csY153" fmla="*/ 95615 h 2821523"/>
                <a:gd name="csX154" fmla="*/ 1030908 w 3463014"/>
                <a:gd name="csY154" fmla="*/ 97354 h 2821523"/>
                <a:gd name="csX155" fmla="*/ 1027431 w 3463014"/>
                <a:gd name="csY155" fmla="*/ 99092 h 2821523"/>
                <a:gd name="csX156" fmla="*/ 1023954 w 3463014"/>
                <a:gd name="csY156" fmla="*/ 85184 h 2821523"/>
                <a:gd name="csX157" fmla="*/ 1029170 w 3463014"/>
                <a:gd name="csY157" fmla="*/ 83446 h 2821523"/>
                <a:gd name="csX158" fmla="*/ 1030908 w 3463014"/>
                <a:gd name="csY158" fmla="*/ 69538 h 2821523"/>
                <a:gd name="csX159" fmla="*/ 1545492 w 3463014"/>
                <a:gd name="csY159" fmla="*/ 46938 h 2821523"/>
                <a:gd name="csX160" fmla="*/ 1552445 w 3463014"/>
                <a:gd name="csY160" fmla="*/ 48677 h 2821523"/>
                <a:gd name="csX161" fmla="*/ 1561138 w 3463014"/>
                <a:gd name="csY161" fmla="*/ 59107 h 2821523"/>
                <a:gd name="csX162" fmla="*/ 1562876 w 3463014"/>
                <a:gd name="csY162" fmla="*/ 74754 h 2821523"/>
                <a:gd name="csX163" fmla="*/ 1550707 w 3463014"/>
                <a:gd name="csY163" fmla="*/ 88661 h 2821523"/>
                <a:gd name="csX164" fmla="*/ 1528107 w 3463014"/>
                <a:gd name="csY164" fmla="*/ 102569 h 2821523"/>
                <a:gd name="csX165" fmla="*/ 1515938 w 3463014"/>
                <a:gd name="csY165" fmla="*/ 102569 h 2821523"/>
                <a:gd name="csX166" fmla="*/ 1505507 w 3463014"/>
                <a:gd name="csY166" fmla="*/ 93877 h 2821523"/>
                <a:gd name="csX167" fmla="*/ 1481169 w 3463014"/>
                <a:gd name="csY167" fmla="*/ 79969 h 2821523"/>
                <a:gd name="csX168" fmla="*/ 1469532 w 3463014"/>
                <a:gd name="csY168" fmla="*/ 52331 h 2821523"/>
                <a:gd name="csX169" fmla="*/ 1479430 w 3463014"/>
                <a:gd name="csY169" fmla="*/ 55630 h 2821523"/>
                <a:gd name="csX170" fmla="*/ 1484646 w 3463014"/>
                <a:gd name="csY170" fmla="*/ 60846 h 2821523"/>
                <a:gd name="csX171" fmla="*/ 1498553 w 3463014"/>
                <a:gd name="csY171" fmla="*/ 66061 h 2821523"/>
                <a:gd name="csX172" fmla="*/ 1517676 w 3463014"/>
                <a:gd name="csY172" fmla="*/ 60846 h 2821523"/>
                <a:gd name="csX173" fmla="*/ 1526369 w 3463014"/>
                <a:gd name="csY173" fmla="*/ 60846 h 2821523"/>
                <a:gd name="csX174" fmla="*/ 1467261 w 3463014"/>
                <a:gd name="csY174" fmla="*/ 46938 h 2821523"/>
                <a:gd name="csX175" fmla="*/ 1469532 w 3463014"/>
                <a:gd name="csY175" fmla="*/ 52331 h 2821523"/>
                <a:gd name="csX176" fmla="*/ 1469000 w 3463014"/>
                <a:gd name="csY176" fmla="*/ 52153 h 2821523"/>
                <a:gd name="csX177" fmla="*/ 2525984 w 3463014"/>
                <a:gd name="csY177" fmla="*/ 0 h 2821523"/>
                <a:gd name="csX178" fmla="*/ 2534676 w 3463014"/>
                <a:gd name="csY178" fmla="*/ 3477 h 2821523"/>
                <a:gd name="csX179" fmla="*/ 2534676 w 3463014"/>
                <a:gd name="csY179" fmla="*/ 12169 h 2821523"/>
                <a:gd name="csX180" fmla="*/ 2538153 w 3463014"/>
                <a:gd name="csY180" fmla="*/ 24339 h 2821523"/>
                <a:gd name="csX181" fmla="*/ 2534676 w 3463014"/>
                <a:gd name="csY181" fmla="*/ 24339 h 2821523"/>
                <a:gd name="csX182" fmla="*/ 2534676 w 3463014"/>
                <a:gd name="csY182" fmla="*/ 27815 h 2821523"/>
                <a:gd name="csX183" fmla="*/ 2538153 w 3463014"/>
                <a:gd name="csY183" fmla="*/ 48677 h 2821523"/>
                <a:gd name="csX184" fmla="*/ 2539891 w 3463014"/>
                <a:gd name="csY184" fmla="*/ 88662 h 2821523"/>
                <a:gd name="csX185" fmla="*/ 2545107 w 3463014"/>
                <a:gd name="csY185" fmla="*/ 104308 h 2821523"/>
                <a:gd name="csX186" fmla="*/ 2560753 w 3463014"/>
                <a:gd name="csY186" fmla="*/ 104308 h 2821523"/>
                <a:gd name="csX187" fmla="*/ 2565968 w 3463014"/>
                <a:gd name="csY187" fmla="*/ 114739 h 2821523"/>
                <a:gd name="csX188" fmla="*/ 2562491 w 3463014"/>
                <a:gd name="csY188" fmla="*/ 135600 h 2821523"/>
                <a:gd name="csX189" fmla="*/ 2571184 w 3463014"/>
                <a:gd name="csY189" fmla="*/ 144292 h 2821523"/>
                <a:gd name="csX190" fmla="*/ 2578138 w 3463014"/>
                <a:gd name="csY190" fmla="*/ 159939 h 2821523"/>
                <a:gd name="csX191" fmla="*/ 2585091 w 3463014"/>
                <a:gd name="csY191" fmla="*/ 165154 h 2821523"/>
                <a:gd name="csX192" fmla="*/ 2585091 w 3463014"/>
                <a:gd name="csY192" fmla="*/ 187754 h 2821523"/>
                <a:gd name="csX193" fmla="*/ 2593784 w 3463014"/>
                <a:gd name="csY193" fmla="*/ 189492 h 2821523"/>
                <a:gd name="csX194" fmla="*/ 2598999 w 3463014"/>
                <a:gd name="csY194" fmla="*/ 213831 h 2821523"/>
                <a:gd name="csX195" fmla="*/ 2604214 w 3463014"/>
                <a:gd name="csY195" fmla="*/ 232954 h 2821523"/>
                <a:gd name="csX196" fmla="*/ 2604214 w 3463014"/>
                <a:gd name="csY196" fmla="*/ 264246 h 2821523"/>
                <a:gd name="csX197" fmla="*/ 2609430 w 3463014"/>
                <a:gd name="csY197" fmla="*/ 276415 h 2821523"/>
                <a:gd name="csX198" fmla="*/ 2611168 w 3463014"/>
                <a:gd name="csY198" fmla="*/ 292062 h 2821523"/>
                <a:gd name="csX199" fmla="*/ 2618122 w 3463014"/>
                <a:gd name="csY199" fmla="*/ 305969 h 2821523"/>
                <a:gd name="csX200" fmla="*/ 2630291 w 3463014"/>
                <a:gd name="csY200" fmla="*/ 318139 h 2821523"/>
                <a:gd name="csX201" fmla="*/ 2644199 w 3463014"/>
                <a:gd name="csY201" fmla="*/ 325092 h 2821523"/>
                <a:gd name="csX202" fmla="*/ 2663322 w 3463014"/>
                <a:gd name="csY202" fmla="*/ 309446 h 2821523"/>
                <a:gd name="csX203" fmla="*/ 2677230 w 3463014"/>
                <a:gd name="csY203" fmla="*/ 304231 h 2821523"/>
                <a:gd name="csX204" fmla="*/ 2691138 w 3463014"/>
                <a:gd name="csY204" fmla="*/ 305969 h 2821523"/>
                <a:gd name="csX205" fmla="*/ 2701568 w 3463014"/>
                <a:gd name="csY205" fmla="*/ 330308 h 2821523"/>
                <a:gd name="csX206" fmla="*/ 2717214 w 3463014"/>
                <a:gd name="csY206" fmla="*/ 337262 h 2821523"/>
                <a:gd name="csX207" fmla="*/ 2729384 w 3463014"/>
                <a:gd name="csY207" fmla="*/ 351169 h 2821523"/>
                <a:gd name="csX208" fmla="*/ 2741553 w 3463014"/>
                <a:gd name="csY208" fmla="*/ 356385 h 2821523"/>
                <a:gd name="csX209" fmla="*/ 2755461 w 3463014"/>
                <a:gd name="csY209" fmla="*/ 370292 h 2821523"/>
                <a:gd name="csX210" fmla="*/ 2751984 w 3463014"/>
                <a:gd name="csY210" fmla="*/ 385939 h 2821523"/>
                <a:gd name="csX211" fmla="*/ 2757199 w 3463014"/>
                <a:gd name="csY211" fmla="*/ 396369 h 2821523"/>
                <a:gd name="csX212" fmla="*/ 2753722 w 3463014"/>
                <a:gd name="csY212" fmla="*/ 422446 h 2821523"/>
                <a:gd name="csX213" fmla="*/ 2758937 w 3463014"/>
                <a:gd name="csY213" fmla="*/ 438092 h 2821523"/>
                <a:gd name="csX214" fmla="*/ 2758937 w 3463014"/>
                <a:gd name="csY214" fmla="*/ 452000 h 2821523"/>
                <a:gd name="csX215" fmla="*/ 2765891 w 3463014"/>
                <a:gd name="csY215" fmla="*/ 464169 h 2821523"/>
                <a:gd name="csX216" fmla="*/ 2767630 w 3463014"/>
                <a:gd name="csY216" fmla="*/ 490246 h 2821523"/>
                <a:gd name="csX217" fmla="*/ 2772845 w 3463014"/>
                <a:gd name="csY217" fmla="*/ 505892 h 2821523"/>
                <a:gd name="csX218" fmla="*/ 2791968 w 3463014"/>
                <a:gd name="csY218" fmla="*/ 531969 h 2821523"/>
                <a:gd name="csX219" fmla="*/ 2804137 w 3463014"/>
                <a:gd name="csY219" fmla="*/ 531969 h 2821523"/>
                <a:gd name="csX220" fmla="*/ 2807614 w 3463014"/>
                <a:gd name="csY220" fmla="*/ 551092 h 2821523"/>
                <a:gd name="csX221" fmla="*/ 2819784 w 3463014"/>
                <a:gd name="csY221" fmla="*/ 582385 h 2821523"/>
                <a:gd name="csX222" fmla="*/ 2823261 w 3463014"/>
                <a:gd name="csY222" fmla="*/ 599769 h 2821523"/>
                <a:gd name="csX223" fmla="*/ 2824999 w 3463014"/>
                <a:gd name="csY223" fmla="*/ 624108 h 2821523"/>
                <a:gd name="csX224" fmla="*/ 2821522 w 3463014"/>
                <a:gd name="csY224" fmla="*/ 634539 h 2821523"/>
                <a:gd name="csX225" fmla="*/ 2821522 w 3463014"/>
                <a:gd name="csY225" fmla="*/ 648446 h 2821523"/>
                <a:gd name="csX226" fmla="*/ 2824999 w 3463014"/>
                <a:gd name="csY226" fmla="*/ 665831 h 2821523"/>
                <a:gd name="csX227" fmla="*/ 2835430 w 3463014"/>
                <a:gd name="csY227" fmla="*/ 672785 h 2821523"/>
                <a:gd name="csX228" fmla="*/ 2842384 w 3463014"/>
                <a:gd name="csY228" fmla="*/ 676262 h 2821523"/>
                <a:gd name="csX229" fmla="*/ 2840645 w 3463014"/>
                <a:gd name="csY229" fmla="*/ 683216 h 2821523"/>
                <a:gd name="csX230" fmla="*/ 2845861 w 3463014"/>
                <a:gd name="csY230" fmla="*/ 678000 h 2821523"/>
                <a:gd name="csX231" fmla="*/ 2845861 w 3463014"/>
                <a:gd name="csY231" fmla="*/ 681477 h 2821523"/>
                <a:gd name="csX232" fmla="*/ 2842384 w 3463014"/>
                <a:gd name="csY232" fmla="*/ 686692 h 2821523"/>
                <a:gd name="csX233" fmla="*/ 2844122 w 3463014"/>
                <a:gd name="csY233" fmla="*/ 691908 h 2821523"/>
                <a:gd name="csX234" fmla="*/ 2844122 w 3463014"/>
                <a:gd name="csY234" fmla="*/ 700600 h 2821523"/>
                <a:gd name="csX235" fmla="*/ 2849337 w 3463014"/>
                <a:gd name="csY235" fmla="*/ 716246 h 2821523"/>
                <a:gd name="csX236" fmla="*/ 2870199 w 3463014"/>
                <a:gd name="csY236" fmla="*/ 721462 h 2821523"/>
                <a:gd name="csX237" fmla="*/ 2877153 w 3463014"/>
                <a:gd name="csY237" fmla="*/ 730154 h 2821523"/>
                <a:gd name="csX238" fmla="*/ 2892799 w 3463014"/>
                <a:gd name="csY238" fmla="*/ 737108 h 2821523"/>
                <a:gd name="csX239" fmla="*/ 2922353 w 3463014"/>
                <a:gd name="csY239" fmla="*/ 744062 h 2821523"/>
                <a:gd name="csX240" fmla="*/ 2929307 w 3463014"/>
                <a:gd name="csY240" fmla="*/ 744062 h 2821523"/>
                <a:gd name="csX241" fmla="*/ 2937999 w 3463014"/>
                <a:gd name="csY241" fmla="*/ 737108 h 2821523"/>
                <a:gd name="csX242" fmla="*/ 2944953 w 3463014"/>
                <a:gd name="csY242" fmla="*/ 763185 h 2821523"/>
                <a:gd name="csX243" fmla="*/ 2950168 w 3463014"/>
                <a:gd name="csY243" fmla="*/ 775354 h 2821523"/>
                <a:gd name="csX244" fmla="*/ 2958860 w 3463014"/>
                <a:gd name="csY244" fmla="*/ 780569 h 2821523"/>
                <a:gd name="csX245" fmla="*/ 2972768 w 3463014"/>
                <a:gd name="csY245" fmla="*/ 775354 h 2821523"/>
                <a:gd name="csX246" fmla="*/ 2984937 w 3463014"/>
                <a:gd name="csY246" fmla="*/ 784046 h 2821523"/>
                <a:gd name="csX247" fmla="*/ 2998845 w 3463014"/>
                <a:gd name="csY247" fmla="*/ 787523 h 2821523"/>
                <a:gd name="csX248" fmla="*/ 3007537 w 3463014"/>
                <a:gd name="csY248" fmla="*/ 799692 h 2821523"/>
                <a:gd name="csX249" fmla="*/ 3016230 w 3463014"/>
                <a:gd name="csY249" fmla="*/ 808385 h 2821523"/>
                <a:gd name="csX250" fmla="*/ 3026660 w 3463014"/>
                <a:gd name="csY250" fmla="*/ 801431 h 2821523"/>
                <a:gd name="csX251" fmla="*/ 3035353 w 3463014"/>
                <a:gd name="csY251" fmla="*/ 808385 h 2821523"/>
                <a:gd name="csX252" fmla="*/ 3054476 w 3463014"/>
                <a:gd name="csY252" fmla="*/ 818816 h 2821523"/>
                <a:gd name="csX253" fmla="*/ 3059691 w 3463014"/>
                <a:gd name="csY253" fmla="*/ 825769 h 2821523"/>
                <a:gd name="csX254" fmla="*/ 3063168 w 3463014"/>
                <a:gd name="csY254" fmla="*/ 841416 h 2821523"/>
                <a:gd name="csX255" fmla="*/ 3052737 w 3463014"/>
                <a:gd name="csY255" fmla="*/ 839677 h 2821523"/>
                <a:gd name="csX256" fmla="*/ 3049260 w 3463014"/>
                <a:gd name="csY256" fmla="*/ 857062 h 2821523"/>
                <a:gd name="csX257" fmla="*/ 3059691 w 3463014"/>
                <a:gd name="csY257" fmla="*/ 865754 h 2821523"/>
                <a:gd name="csX258" fmla="*/ 3075337 w 3463014"/>
                <a:gd name="csY258" fmla="*/ 867492 h 2821523"/>
                <a:gd name="csX259" fmla="*/ 3078814 w 3463014"/>
                <a:gd name="csY259" fmla="*/ 876185 h 2821523"/>
                <a:gd name="csX260" fmla="*/ 3089245 w 3463014"/>
                <a:gd name="csY260" fmla="*/ 890092 h 2821523"/>
                <a:gd name="csX261" fmla="*/ 3092722 w 3463014"/>
                <a:gd name="csY261" fmla="*/ 902262 h 2821523"/>
                <a:gd name="csX262" fmla="*/ 3097937 w 3463014"/>
                <a:gd name="csY262" fmla="*/ 910954 h 2821523"/>
                <a:gd name="csX263" fmla="*/ 3099676 w 3463014"/>
                <a:gd name="csY263" fmla="*/ 921385 h 2821523"/>
                <a:gd name="csX264" fmla="*/ 3111845 w 3463014"/>
                <a:gd name="csY264" fmla="*/ 924862 h 2821523"/>
                <a:gd name="csX265" fmla="*/ 3113583 w 3463014"/>
                <a:gd name="csY265" fmla="*/ 933554 h 2821523"/>
                <a:gd name="csX266" fmla="*/ 3113583 w 3463014"/>
                <a:gd name="csY266" fmla="*/ 971800 h 2821523"/>
                <a:gd name="csX267" fmla="*/ 3118799 w 3463014"/>
                <a:gd name="csY267" fmla="*/ 980492 h 2821523"/>
                <a:gd name="csX268" fmla="*/ 3120537 w 3463014"/>
                <a:gd name="csY268" fmla="*/ 990923 h 2821523"/>
                <a:gd name="csX269" fmla="*/ 3127491 w 3463014"/>
                <a:gd name="csY269" fmla="*/ 997877 h 2821523"/>
                <a:gd name="csX270" fmla="*/ 3130968 w 3463014"/>
                <a:gd name="csY270" fmla="*/ 1010046 h 2821523"/>
                <a:gd name="csX271" fmla="*/ 3136183 w 3463014"/>
                <a:gd name="csY271" fmla="*/ 1011785 h 2821523"/>
                <a:gd name="csX272" fmla="*/ 3141399 w 3463014"/>
                <a:gd name="csY272" fmla="*/ 1008308 h 2821523"/>
                <a:gd name="csX273" fmla="*/ 3151830 w 3463014"/>
                <a:gd name="csY273" fmla="*/ 1008308 h 2821523"/>
                <a:gd name="csX274" fmla="*/ 3151830 w 3463014"/>
                <a:gd name="csY274" fmla="*/ 985708 h 2821523"/>
                <a:gd name="csX275" fmla="*/ 3160522 w 3463014"/>
                <a:gd name="csY275" fmla="*/ 978754 h 2821523"/>
                <a:gd name="csX276" fmla="*/ 3165737 w 3463014"/>
                <a:gd name="csY276" fmla="*/ 992662 h 2821523"/>
                <a:gd name="csX277" fmla="*/ 3176168 w 3463014"/>
                <a:gd name="csY277" fmla="*/ 999616 h 2821523"/>
                <a:gd name="csX278" fmla="*/ 3191814 w 3463014"/>
                <a:gd name="csY278" fmla="*/ 1008308 h 2821523"/>
                <a:gd name="csX279" fmla="*/ 3203983 w 3463014"/>
                <a:gd name="csY279" fmla="*/ 1017000 h 2821523"/>
                <a:gd name="csX280" fmla="*/ 3209199 w 3463014"/>
                <a:gd name="csY280" fmla="*/ 994400 h 2821523"/>
                <a:gd name="csX281" fmla="*/ 3216153 w 3463014"/>
                <a:gd name="csY281" fmla="*/ 1001354 h 2821523"/>
                <a:gd name="csX282" fmla="*/ 3216153 w 3463014"/>
                <a:gd name="csY282" fmla="*/ 1010046 h 2821523"/>
                <a:gd name="csX283" fmla="*/ 3219630 w 3463014"/>
                <a:gd name="csY283" fmla="*/ 1013523 h 2821523"/>
                <a:gd name="csX284" fmla="*/ 3224845 w 3463014"/>
                <a:gd name="csY284" fmla="*/ 1037862 h 2821523"/>
                <a:gd name="csX285" fmla="*/ 3228322 w 3463014"/>
                <a:gd name="csY285" fmla="*/ 1079585 h 2821523"/>
                <a:gd name="csX286" fmla="*/ 3233537 w 3463014"/>
                <a:gd name="csY286" fmla="*/ 1100446 h 2821523"/>
                <a:gd name="csX287" fmla="*/ 3245707 w 3463014"/>
                <a:gd name="csY287" fmla="*/ 1110877 h 2821523"/>
                <a:gd name="csX288" fmla="*/ 3254399 w 3463014"/>
                <a:gd name="csY288" fmla="*/ 1121308 h 2821523"/>
                <a:gd name="csX289" fmla="*/ 3276999 w 3463014"/>
                <a:gd name="csY289" fmla="*/ 1138692 h 2821523"/>
                <a:gd name="csX290" fmla="*/ 3297860 w 3463014"/>
                <a:gd name="csY290" fmla="*/ 1138692 h 2821523"/>
                <a:gd name="csX291" fmla="*/ 3308291 w 3463014"/>
                <a:gd name="csY291" fmla="*/ 1147385 h 2821523"/>
                <a:gd name="csX292" fmla="*/ 3318722 w 3463014"/>
                <a:gd name="csY292" fmla="*/ 1159554 h 2821523"/>
                <a:gd name="csX293" fmla="*/ 3329153 w 3463014"/>
                <a:gd name="csY293" fmla="*/ 1175200 h 2821523"/>
                <a:gd name="csX294" fmla="*/ 3330891 w 3463014"/>
                <a:gd name="csY294" fmla="*/ 1183892 h 2821523"/>
                <a:gd name="csX295" fmla="*/ 3343060 w 3463014"/>
                <a:gd name="csY295" fmla="*/ 1194323 h 2821523"/>
                <a:gd name="csX296" fmla="*/ 3360445 w 3463014"/>
                <a:gd name="csY296" fmla="*/ 1199539 h 2821523"/>
                <a:gd name="csX297" fmla="*/ 3358706 w 3463014"/>
                <a:gd name="csY297" fmla="*/ 1204754 h 2821523"/>
                <a:gd name="csX298" fmla="*/ 3379568 w 3463014"/>
                <a:gd name="csY298" fmla="*/ 1230831 h 2821523"/>
                <a:gd name="csX299" fmla="*/ 3376091 w 3463014"/>
                <a:gd name="csY299" fmla="*/ 1239523 h 2821523"/>
                <a:gd name="csX300" fmla="*/ 3395214 w 3463014"/>
                <a:gd name="csY300" fmla="*/ 1246477 h 2821523"/>
                <a:gd name="csX301" fmla="*/ 3400430 w 3463014"/>
                <a:gd name="csY301" fmla="*/ 1258646 h 2821523"/>
                <a:gd name="csX302" fmla="*/ 3402168 w 3463014"/>
                <a:gd name="csY302" fmla="*/ 1284723 h 2821523"/>
                <a:gd name="csX303" fmla="*/ 3410860 w 3463014"/>
                <a:gd name="csY303" fmla="*/ 1296892 h 2821523"/>
                <a:gd name="csX304" fmla="*/ 3416076 w 3463014"/>
                <a:gd name="csY304" fmla="*/ 1303846 h 2821523"/>
                <a:gd name="csX305" fmla="*/ 3421291 w 3463014"/>
                <a:gd name="csY305" fmla="*/ 1296892 h 2821523"/>
                <a:gd name="csX306" fmla="*/ 3423030 w 3463014"/>
                <a:gd name="csY306" fmla="*/ 1317754 h 2821523"/>
                <a:gd name="csX307" fmla="*/ 3419553 w 3463014"/>
                <a:gd name="csY307" fmla="*/ 1338616 h 2821523"/>
                <a:gd name="csX308" fmla="*/ 3423030 w 3463014"/>
                <a:gd name="csY308" fmla="*/ 1354262 h 2821523"/>
                <a:gd name="csX309" fmla="*/ 3428245 w 3463014"/>
                <a:gd name="csY309" fmla="*/ 1392508 h 2821523"/>
                <a:gd name="csX310" fmla="*/ 3433460 w 3463014"/>
                <a:gd name="csY310" fmla="*/ 1404677 h 2821523"/>
                <a:gd name="csX311" fmla="*/ 3426506 w 3463014"/>
                <a:gd name="csY311" fmla="*/ 1401200 h 2821523"/>
                <a:gd name="csX312" fmla="*/ 3423030 w 3463014"/>
                <a:gd name="csY312" fmla="*/ 1411631 h 2821523"/>
                <a:gd name="csX313" fmla="*/ 3426506 w 3463014"/>
                <a:gd name="csY313" fmla="*/ 1416846 h 2821523"/>
                <a:gd name="csX314" fmla="*/ 3428245 w 3463014"/>
                <a:gd name="csY314" fmla="*/ 1427277 h 2821523"/>
                <a:gd name="csX315" fmla="*/ 3433460 w 3463014"/>
                <a:gd name="csY315" fmla="*/ 1432492 h 2821523"/>
                <a:gd name="csX316" fmla="*/ 3436937 w 3463014"/>
                <a:gd name="csY316" fmla="*/ 1448139 h 2821523"/>
                <a:gd name="csX317" fmla="*/ 3447368 w 3463014"/>
                <a:gd name="csY317" fmla="*/ 1470739 h 2821523"/>
                <a:gd name="csX318" fmla="*/ 3463014 w 3463014"/>
                <a:gd name="csY318" fmla="*/ 1510723 h 2821523"/>
                <a:gd name="csX319" fmla="*/ 3463014 w 3463014"/>
                <a:gd name="csY319" fmla="*/ 1547231 h 2821523"/>
                <a:gd name="csX320" fmla="*/ 3459537 w 3463014"/>
                <a:gd name="csY320" fmla="*/ 1568092 h 2821523"/>
                <a:gd name="csX321" fmla="*/ 3452583 w 3463014"/>
                <a:gd name="csY321" fmla="*/ 1580262 h 2821523"/>
                <a:gd name="csX322" fmla="*/ 3447368 w 3463014"/>
                <a:gd name="csY322" fmla="*/ 1601123 h 2821523"/>
                <a:gd name="csX323" fmla="*/ 3443891 w 3463014"/>
                <a:gd name="csY323" fmla="*/ 1630677 h 2821523"/>
                <a:gd name="csX324" fmla="*/ 3435199 w 3463014"/>
                <a:gd name="csY324" fmla="*/ 1672400 h 2821523"/>
                <a:gd name="csX325" fmla="*/ 3431722 w 3463014"/>
                <a:gd name="csY325" fmla="*/ 1675877 h 2821523"/>
                <a:gd name="csX326" fmla="*/ 3419553 w 3463014"/>
                <a:gd name="csY326" fmla="*/ 1703692 h 2821523"/>
                <a:gd name="csX327" fmla="*/ 3417814 w 3463014"/>
                <a:gd name="csY327" fmla="*/ 1728031 h 2821523"/>
                <a:gd name="csX328" fmla="*/ 3421291 w 3463014"/>
                <a:gd name="csY328" fmla="*/ 1752369 h 2821523"/>
                <a:gd name="csX329" fmla="*/ 3416076 w 3463014"/>
                <a:gd name="csY329" fmla="*/ 1761062 h 2821523"/>
                <a:gd name="csX330" fmla="*/ 3414337 w 3463014"/>
                <a:gd name="csY330" fmla="*/ 1768016 h 2821523"/>
                <a:gd name="csX331" fmla="*/ 3391737 w 3463014"/>
                <a:gd name="csY331" fmla="*/ 1820169 h 2821523"/>
                <a:gd name="csX332" fmla="*/ 3384783 w 3463014"/>
                <a:gd name="csY332" fmla="*/ 1828862 h 2821523"/>
                <a:gd name="csX333" fmla="*/ 3377830 w 3463014"/>
                <a:gd name="csY333" fmla="*/ 1839292 h 2821523"/>
                <a:gd name="csX334" fmla="*/ 3369137 w 3463014"/>
                <a:gd name="csY334" fmla="*/ 1847985 h 2821523"/>
                <a:gd name="csX335" fmla="*/ 3369137 w 3463014"/>
                <a:gd name="csY335" fmla="*/ 1858416 h 2821523"/>
                <a:gd name="csX336" fmla="*/ 3370876 w 3463014"/>
                <a:gd name="csY336" fmla="*/ 1865369 h 2821523"/>
                <a:gd name="csX337" fmla="*/ 3365660 w 3463014"/>
                <a:gd name="csY337" fmla="*/ 1872323 h 2821523"/>
                <a:gd name="csX338" fmla="*/ 3350014 w 3463014"/>
                <a:gd name="csY338" fmla="*/ 1886231 h 2821523"/>
                <a:gd name="csX339" fmla="*/ 3337845 w 3463014"/>
                <a:gd name="csY339" fmla="*/ 1887969 h 2821523"/>
                <a:gd name="csX340" fmla="*/ 3337845 w 3463014"/>
                <a:gd name="csY340" fmla="*/ 1891446 h 2821523"/>
                <a:gd name="csX341" fmla="*/ 3343060 w 3463014"/>
                <a:gd name="csY341" fmla="*/ 1896662 h 2821523"/>
                <a:gd name="csX342" fmla="*/ 3327414 w 3463014"/>
                <a:gd name="csY342" fmla="*/ 1900139 h 2821523"/>
                <a:gd name="csX343" fmla="*/ 3316983 w 3463014"/>
                <a:gd name="csY343" fmla="*/ 1903616 h 2821523"/>
                <a:gd name="csX344" fmla="*/ 3311768 w 3463014"/>
                <a:gd name="csY344" fmla="*/ 1915785 h 2821523"/>
                <a:gd name="csX345" fmla="*/ 3303076 w 3463014"/>
                <a:gd name="csY345" fmla="*/ 1926216 h 2821523"/>
                <a:gd name="csX346" fmla="*/ 3292645 w 3463014"/>
                <a:gd name="csY346" fmla="*/ 1947077 h 2821523"/>
                <a:gd name="csX347" fmla="*/ 3282214 w 3463014"/>
                <a:gd name="csY347" fmla="*/ 1960985 h 2821523"/>
                <a:gd name="csX348" fmla="*/ 3271783 w 3463014"/>
                <a:gd name="csY348" fmla="*/ 1960985 h 2821523"/>
                <a:gd name="csX349" fmla="*/ 3266568 w 3463014"/>
                <a:gd name="csY349" fmla="*/ 1962723 h 2821523"/>
                <a:gd name="csX350" fmla="*/ 3264830 w 3463014"/>
                <a:gd name="csY350" fmla="*/ 1969677 h 2821523"/>
                <a:gd name="csX351" fmla="*/ 3275260 w 3463014"/>
                <a:gd name="csY351" fmla="*/ 1973154 h 2821523"/>
                <a:gd name="csX352" fmla="*/ 3273522 w 3463014"/>
                <a:gd name="csY352" fmla="*/ 1988800 h 2821523"/>
                <a:gd name="csX353" fmla="*/ 3266568 w 3463014"/>
                <a:gd name="csY353" fmla="*/ 2004446 h 2821523"/>
                <a:gd name="csX354" fmla="*/ 3261353 w 3463014"/>
                <a:gd name="csY354" fmla="*/ 2004446 h 2821523"/>
                <a:gd name="csX355" fmla="*/ 3259614 w 3463014"/>
                <a:gd name="csY355" fmla="*/ 2016616 h 2821523"/>
                <a:gd name="csX356" fmla="*/ 3247445 w 3463014"/>
                <a:gd name="csY356" fmla="*/ 2030523 h 2821523"/>
                <a:gd name="csX357" fmla="*/ 3226583 w 3463014"/>
                <a:gd name="csY357" fmla="*/ 2089631 h 2821523"/>
                <a:gd name="csX358" fmla="*/ 3224845 w 3463014"/>
                <a:gd name="csY358" fmla="*/ 2103539 h 2821523"/>
                <a:gd name="csX359" fmla="*/ 3212676 w 3463014"/>
                <a:gd name="csY359" fmla="*/ 2096585 h 2821523"/>
                <a:gd name="csX360" fmla="*/ 3202245 w 3463014"/>
                <a:gd name="csY360" fmla="*/ 2120923 h 2821523"/>
                <a:gd name="csX361" fmla="*/ 3193553 w 3463014"/>
                <a:gd name="csY361" fmla="*/ 2127877 h 2821523"/>
                <a:gd name="csX362" fmla="*/ 3190076 w 3463014"/>
                <a:gd name="csY362" fmla="*/ 2141785 h 2821523"/>
                <a:gd name="csX363" fmla="*/ 3183122 w 3463014"/>
                <a:gd name="csY363" fmla="*/ 2143523 h 2821523"/>
                <a:gd name="csX364" fmla="*/ 3177907 w 3463014"/>
                <a:gd name="csY364" fmla="*/ 2152215 h 2821523"/>
                <a:gd name="csX365" fmla="*/ 3176168 w 3463014"/>
                <a:gd name="csY365" fmla="*/ 2171339 h 2821523"/>
                <a:gd name="csX366" fmla="*/ 3170953 w 3463014"/>
                <a:gd name="csY366" fmla="*/ 2192200 h 2821523"/>
                <a:gd name="csX367" fmla="*/ 3176168 w 3463014"/>
                <a:gd name="csY367" fmla="*/ 2202631 h 2821523"/>
                <a:gd name="csX368" fmla="*/ 3172691 w 3463014"/>
                <a:gd name="csY368" fmla="*/ 2207846 h 2821523"/>
                <a:gd name="csX369" fmla="*/ 3170953 w 3463014"/>
                <a:gd name="csY369" fmla="*/ 2223492 h 2821523"/>
                <a:gd name="csX370" fmla="*/ 3160522 w 3463014"/>
                <a:gd name="csY370" fmla="*/ 2242615 h 2821523"/>
                <a:gd name="csX371" fmla="*/ 3157045 w 3463014"/>
                <a:gd name="csY371" fmla="*/ 2253046 h 2821523"/>
                <a:gd name="csX372" fmla="*/ 3157045 w 3463014"/>
                <a:gd name="csY372" fmla="*/ 2261739 h 2821523"/>
                <a:gd name="csX373" fmla="*/ 3162260 w 3463014"/>
                <a:gd name="csY373" fmla="*/ 2273908 h 2821523"/>
                <a:gd name="csX374" fmla="*/ 3163999 w 3463014"/>
                <a:gd name="csY374" fmla="*/ 2287815 h 2821523"/>
                <a:gd name="csX375" fmla="*/ 3160522 w 3463014"/>
                <a:gd name="csY375" fmla="*/ 2296508 h 2821523"/>
                <a:gd name="csX376" fmla="*/ 3157045 w 3463014"/>
                <a:gd name="csY376" fmla="*/ 2305200 h 2821523"/>
                <a:gd name="csX377" fmla="*/ 3144876 w 3463014"/>
                <a:gd name="csY377" fmla="*/ 2301723 h 2821523"/>
                <a:gd name="csX378" fmla="*/ 3137922 w 3463014"/>
                <a:gd name="csY378" fmla="*/ 2301723 h 2821523"/>
                <a:gd name="csX379" fmla="*/ 3136183 w 3463014"/>
                <a:gd name="csY379" fmla="*/ 2317369 h 2821523"/>
                <a:gd name="csX380" fmla="*/ 3104891 w 3463014"/>
                <a:gd name="csY380" fmla="*/ 2324323 h 2821523"/>
                <a:gd name="csX381" fmla="*/ 3019707 w 3463014"/>
                <a:gd name="csY381" fmla="*/ 2326062 h 2821523"/>
                <a:gd name="csX382" fmla="*/ 3000584 w 3463014"/>
                <a:gd name="csY382" fmla="*/ 2331277 h 2821523"/>
                <a:gd name="csX383" fmla="*/ 2964076 w 3463014"/>
                <a:gd name="csY383" fmla="*/ 2345185 h 2821523"/>
                <a:gd name="csX384" fmla="*/ 2950168 w 3463014"/>
                <a:gd name="csY384" fmla="*/ 2355615 h 2821523"/>
                <a:gd name="csX385" fmla="*/ 2929307 w 3463014"/>
                <a:gd name="csY385" fmla="*/ 2367785 h 2821523"/>
                <a:gd name="csX386" fmla="*/ 2918876 w 3463014"/>
                <a:gd name="csY386" fmla="*/ 2376477 h 2821523"/>
                <a:gd name="csX387" fmla="*/ 2913660 w 3463014"/>
                <a:gd name="csY387" fmla="*/ 2383431 h 2821523"/>
                <a:gd name="csX388" fmla="*/ 2894537 w 3463014"/>
                <a:gd name="csY388" fmla="*/ 2392123 h 2821523"/>
                <a:gd name="csX389" fmla="*/ 2887584 w 3463014"/>
                <a:gd name="csY389" fmla="*/ 2400815 h 2821523"/>
                <a:gd name="csX390" fmla="*/ 2880630 w 3463014"/>
                <a:gd name="csY390" fmla="*/ 2395600 h 2821523"/>
                <a:gd name="csX391" fmla="*/ 2859768 w 3463014"/>
                <a:gd name="csY391" fmla="*/ 2400815 h 2821523"/>
                <a:gd name="csX392" fmla="*/ 2849337 w 3463014"/>
                <a:gd name="csY392" fmla="*/ 2399077 h 2821523"/>
                <a:gd name="csX393" fmla="*/ 2842384 w 3463014"/>
                <a:gd name="csY393" fmla="*/ 2400815 h 2821523"/>
                <a:gd name="csX394" fmla="*/ 2840645 w 3463014"/>
                <a:gd name="csY394" fmla="*/ 2411246 h 2821523"/>
                <a:gd name="csX395" fmla="*/ 2845861 w 3463014"/>
                <a:gd name="csY395" fmla="*/ 2418200 h 2821523"/>
                <a:gd name="csX396" fmla="*/ 2851076 w 3463014"/>
                <a:gd name="csY396" fmla="*/ 2411246 h 2821523"/>
                <a:gd name="csX397" fmla="*/ 2861507 w 3463014"/>
                <a:gd name="csY397" fmla="*/ 2406031 h 2821523"/>
                <a:gd name="csX398" fmla="*/ 2868461 w 3463014"/>
                <a:gd name="csY398" fmla="*/ 2406031 h 2821523"/>
                <a:gd name="csX399" fmla="*/ 2861507 w 3463014"/>
                <a:gd name="csY399" fmla="*/ 2418200 h 2821523"/>
                <a:gd name="csX400" fmla="*/ 2861507 w 3463014"/>
                <a:gd name="csY400" fmla="*/ 2432108 h 2821523"/>
                <a:gd name="csX401" fmla="*/ 2854553 w 3463014"/>
                <a:gd name="csY401" fmla="*/ 2437323 h 2821523"/>
                <a:gd name="csX402" fmla="*/ 2831953 w 3463014"/>
                <a:gd name="csY402" fmla="*/ 2414723 h 2821523"/>
                <a:gd name="csX403" fmla="*/ 2824999 w 3463014"/>
                <a:gd name="csY403" fmla="*/ 2414723 h 2821523"/>
                <a:gd name="csX404" fmla="*/ 2812830 w 3463014"/>
                <a:gd name="csY404" fmla="*/ 2411246 h 2821523"/>
                <a:gd name="csX405" fmla="*/ 2804137 w 3463014"/>
                <a:gd name="csY405" fmla="*/ 2399077 h 2821523"/>
                <a:gd name="csX406" fmla="*/ 2788491 w 3463014"/>
                <a:gd name="csY406" fmla="*/ 2399077 h 2821523"/>
                <a:gd name="csX407" fmla="*/ 2776322 w 3463014"/>
                <a:gd name="csY407" fmla="*/ 2388646 h 2821523"/>
                <a:gd name="csX408" fmla="*/ 2774584 w 3463014"/>
                <a:gd name="csY408" fmla="*/ 2381692 h 2821523"/>
                <a:gd name="csX409" fmla="*/ 2778061 w 3463014"/>
                <a:gd name="csY409" fmla="*/ 2367785 h 2821523"/>
                <a:gd name="csX410" fmla="*/ 2769368 w 3463014"/>
                <a:gd name="csY410" fmla="*/ 2360831 h 2821523"/>
                <a:gd name="csX411" fmla="*/ 2750245 w 3463014"/>
                <a:gd name="csY411" fmla="*/ 2373000 h 2821523"/>
                <a:gd name="csX412" fmla="*/ 2734599 w 3463014"/>
                <a:gd name="csY412" fmla="*/ 2376477 h 2821523"/>
                <a:gd name="csX413" fmla="*/ 2717214 w 3463014"/>
                <a:gd name="csY413" fmla="*/ 2371262 h 2821523"/>
                <a:gd name="csX414" fmla="*/ 2711999 w 3463014"/>
                <a:gd name="csY414" fmla="*/ 2366046 h 2821523"/>
                <a:gd name="csX415" fmla="*/ 2732861 w 3463014"/>
                <a:gd name="csY415" fmla="*/ 2366046 h 2821523"/>
                <a:gd name="csX416" fmla="*/ 2736337 w 3463014"/>
                <a:gd name="csY416" fmla="*/ 2352139 h 2821523"/>
                <a:gd name="csX417" fmla="*/ 2732861 w 3463014"/>
                <a:gd name="csY417" fmla="*/ 2334754 h 2821523"/>
                <a:gd name="csX418" fmla="*/ 2720691 w 3463014"/>
                <a:gd name="csY418" fmla="*/ 2327800 h 2821523"/>
                <a:gd name="csX419" fmla="*/ 2694614 w 3463014"/>
                <a:gd name="csY419" fmla="*/ 2343446 h 2821523"/>
                <a:gd name="csX420" fmla="*/ 2678968 w 3463014"/>
                <a:gd name="csY420" fmla="*/ 2345185 h 2821523"/>
                <a:gd name="csX421" fmla="*/ 2701568 w 3463014"/>
                <a:gd name="csY421" fmla="*/ 2355615 h 2821523"/>
                <a:gd name="csX422" fmla="*/ 2701568 w 3463014"/>
                <a:gd name="csY422" fmla="*/ 2360831 h 2821523"/>
                <a:gd name="csX423" fmla="*/ 2687661 w 3463014"/>
                <a:gd name="csY423" fmla="*/ 2360831 h 2821523"/>
                <a:gd name="csX424" fmla="*/ 2670276 w 3463014"/>
                <a:gd name="csY424" fmla="*/ 2367785 h 2821523"/>
                <a:gd name="csX425" fmla="*/ 2654630 w 3463014"/>
                <a:gd name="csY425" fmla="*/ 2378215 h 2821523"/>
                <a:gd name="csX426" fmla="*/ 2638984 w 3463014"/>
                <a:gd name="csY426" fmla="*/ 2395600 h 2821523"/>
                <a:gd name="csX427" fmla="*/ 2611168 w 3463014"/>
                <a:gd name="csY427" fmla="*/ 2406031 h 2821523"/>
                <a:gd name="csX428" fmla="*/ 2592045 w 3463014"/>
                <a:gd name="csY428" fmla="*/ 2411246 h 2821523"/>
                <a:gd name="csX429" fmla="*/ 2585091 w 3463014"/>
                <a:gd name="csY429" fmla="*/ 2404292 h 2821523"/>
                <a:gd name="csX430" fmla="*/ 2553799 w 3463014"/>
                <a:gd name="csY430" fmla="*/ 2392123 h 2821523"/>
                <a:gd name="csX431" fmla="*/ 2525984 w 3463014"/>
                <a:gd name="csY431" fmla="*/ 2378215 h 2821523"/>
                <a:gd name="csX432" fmla="*/ 2510338 w 3463014"/>
                <a:gd name="csY432" fmla="*/ 2373000 h 2821523"/>
                <a:gd name="csX433" fmla="*/ 2489476 w 3463014"/>
                <a:gd name="csY433" fmla="*/ 2371262 h 2821523"/>
                <a:gd name="csX434" fmla="*/ 2456445 w 3463014"/>
                <a:gd name="csY434" fmla="*/ 2362569 h 2821523"/>
                <a:gd name="csX435" fmla="*/ 2444276 w 3463014"/>
                <a:gd name="csY435" fmla="*/ 2366046 h 2821523"/>
                <a:gd name="csX436" fmla="*/ 2430368 w 3463014"/>
                <a:gd name="csY436" fmla="*/ 2373000 h 2821523"/>
                <a:gd name="csX437" fmla="*/ 2418199 w 3463014"/>
                <a:gd name="csY437" fmla="*/ 2357354 h 2821523"/>
                <a:gd name="csX438" fmla="*/ 2388645 w 3463014"/>
                <a:gd name="csY438" fmla="*/ 2345185 h 2821523"/>
                <a:gd name="csX439" fmla="*/ 2360830 w 3463014"/>
                <a:gd name="csY439" fmla="*/ 2341708 h 2821523"/>
                <a:gd name="csX440" fmla="*/ 2336491 w 3463014"/>
                <a:gd name="csY440" fmla="*/ 2333015 h 2821523"/>
                <a:gd name="csX441" fmla="*/ 2322584 w 3463014"/>
                <a:gd name="csY441" fmla="*/ 2319108 h 2821523"/>
                <a:gd name="csX442" fmla="*/ 2313892 w 3463014"/>
                <a:gd name="csY442" fmla="*/ 2301723 h 2821523"/>
                <a:gd name="csX443" fmla="*/ 2296507 w 3463014"/>
                <a:gd name="csY443" fmla="*/ 2293031 h 2821523"/>
                <a:gd name="csX444" fmla="*/ 2277384 w 3463014"/>
                <a:gd name="csY444" fmla="*/ 2256523 h 2821523"/>
                <a:gd name="csX445" fmla="*/ 2277384 w 3463014"/>
                <a:gd name="csY445" fmla="*/ 2247831 h 2821523"/>
                <a:gd name="csX446" fmla="*/ 2284338 w 3463014"/>
                <a:gd name="csY446" fmla="*/ 2235662 h 2821523"/>
                <a:gd name="csX447" fmla="*/ 2284338 w 3463014"/>
                <a:gd name="csY447" fmla="*/ 2218277 h 2821523"/>
                <a:gd name="csX448" fmla="*/ 2270430 w 3463014"/>
                <a:gd name="csY448" fmla="*/ 2183508 h 2821523"/>
                <a:gd name="csX449" fmla="*/ 2233922 w 3463014"/>
                <a:gd name="csY449" fmla="*/ 2141785 h 2821523"/>
                <a:gd name="csX450" fmla="*/ 2244353 w 3463014"/>
                <a:gd name="csY450" fmla="*/ 2122662 h 2821523"/>
                <a:gd name="csX451" fmla="*/ 2242615 w 3463014"/>
                <a:gd name="csY451" fmla="*/ 2119185 h 2821523"/>
                <a:gd name="csX452" fmla="*/ 2220015 w 3463014"/>
                <a:gd name="csY452" fmla="*/ 2120923 h 2821523"/>
                <a:gd name="csX453" fmla="*/ 2195676 w 3463014"/>
                <a:gd name="csY453" fmla="*/ 2131354 h 2821523"/>
                <a:gd name="csX454" fmla="*/ 2171338 w 3463014"/>
                <a:gd name="csY454" fmla="*/ 2140046 h 2821523"/>
                <a:gd name="csX455" fmla="*/ 2153953 w 3463014"/>
                <a:gd name="csY455" fmla="*/ 2141785 h 2821523"/>
                <a:gd name="csX456" fmla="*/ 2143522 w 3463014"/>
                <a:gd name="csY456" fmla="*/ 2136569 h 2821523"/>
                <a:gd name="csX457" fmla="*/ 2153953 w 3463014"/>
                <a:gd name="csY457" fmla="*/ 2122662 h 2821523"/>
                <a:gd name="csX458" fmla="*/ 2167861 w 3463014"/>
                <a:gd name="csY458" fmla="*/ 2103539 h 2821523"/>
                <a:gd name="csX459" fmla="*/ 2173076 w 3463014"/>
                <a:gd name="csY459" fmla="*/ 2082677 h 2821523"/>
                <a:gd name="csX460" fmla="*/ 2171338 w 3463014"/>
                <a:gd name="csY460" fmla="*/ 2063554 h 2821523"/>
                <a:gd name="csX461" fmla="*/ 2162645 w 3463014"/>
                <a:gd name="csY461" fmla="*/ 2039216 h 2821523"/>
                <a:gd name="csX462" fmla="*/ 2148738 w 3463014"/>
                <a:gd name="csY462" fmla="*/ 2025308 h 2821523"/>
                <a:gd name="csX463" fmla="*/ 2136569 w 3463014"/>
                <a:gd name="csY463" fmla="*/ 2016616 h 2821523"/>
                <a:gd name="csX464" fmla="*/ 2119184 w 3463014"/>
                <a:gd name="csY464" fmla="*/ 2046169 h 2821523"/>
                <a:gd name="csX465" fmla="*/ 2117445 w 3463014"/>
                <a:gd name="csY465" fmla="*/ 2063554 h 2821523"/>
                <a:gd name="csX466" fmla="*/ 2112230 w 3463014"/>
                <a:gd name="csY466" fmla="*/ 2077462 h 2821523"/>
                <a:gd name="csX467" fmla="*/ 2110492 w 3463014"/>
                <a:gd name="csY467" fmla="*/ 2093108 h 2821523"/>
                <a:gd name="csX468" fmla="*/ 2107015 w 3463014"/>
                <a:gd name="csY468" fmla="*/ 2096585 h 2821523"/>
                <a:gd name="csX469" fmla="*/ 2093107 w 3463014"/>
                <a:gd name="csY469" fmla="*/ 2094846 h 2821523"/>
                <a:gd name="csX470" fmla="*/ 2077461 w 3463014"/>
                <a:gd name="csY470" fmla="*/ 2101800 h 2821523"/>
                <a:gd name="csX471" fmla="*/ 2058338 w 3463014"/>
                <a:gd name="csY471" fmla="*/ 2101800 h 2821523"/>
                <a:gd name="csX472" fmla="*/ 2042692 w 3463014"/>
                <a:gd name="csY472" fmla="*/ 2108754 h 2821523"/>
                <a:gd name="csX473" fmla="*/ 2032261 w 3463014"/>
                <a:gd name="csY473" fmla="*/ 2101800 h 2821523"/>
                <a:gd name="csX474" fmla="*/ 2039215 w 3463014"/>
                <a:gd name="csY474" fmla="*/ 2077462 h 2821523"/>
                <a:gd name="csX475" fmla="*/ 2061815 w 3463014"/>
                <a:gd name="csY475" fmla="*/ 2079200 h 2821523"/>
                <a:gd name="csX476" fmla="*/ 2077461 w 3463014"/>
                <a:gd name="csY476" fmla="*/ 2070508 h 2821523"/>
                <a:gd name="csX477" fmla="*/ 2084415 w 3463014"/>
                <a:gd name="csY477" fmla="*/ 2051385 h 2821523"/>
                <a:gd name="csX478" fmla="*/ 2084415 w 3463014"/>
                <a:gd name="csY478" fmla="*/ 2037477 h 2821523"/>
                <a:gd name="csX479" fmla="*/ 2082676 w 3463014"/>
                <a:gd name="csY479" fmla="*/ 2035739 h 2821523"/>
                <a:gd name="csX480" fmla="*/ 2080938 w 3463014"/>
                <a:gd name="csY480" fmla="*/ 2030523 h 2821523"/>
                <a:gd name="csX481" fmla="*/ 2084415 w 3463014"/>
                <a:gd name="csY481" fmla="*/ 2021831 h 2821523"/>
                <a:gd name="csX482" fmla="*/ 2084415 w 3463014"/>
                <a:gd name="csY482" fmla="*/ 2011400 h 2821523"/>
                <a:gd name="csX483" fmla="*/ 2091369 w 3463014"/>
                <a:gd name="csY483" fmla="*/ 1994016 h 2821523"/>
                <a:gd name="csX484" fmla="*/ 2101799 w 3463014"/>
                <a:gd name="csY484" fmla="*/ 1974892 h 2821523"/>
                <a:gd name="csX485" fmla="*/ 2110492 w 3463014"/>
                <a:gd name="csY485" fmla="*/ 1969677 h 2821523"/>
                <a:gd name="csX486" fmla="*/ 2119184 w 3463014"/>
                <a:gd name="csY486" fmla="*/ 1955769 h 2821523"/>
                <a:gd name="csX487" fmla="*/ 2120922 w 3463014"/>
                <a:gd name="csY487" fmla="*/ 1924477 h 2821523"/>
                <a:gd name="csX488" fmla="*/ 2129615 w 3463014"/>
                <a:gd name="csY488" fmla="*/ 1926216 h 2821523"/>
                <a:gd name="csX489" fmla="*/ 2127876 w 3463014"/>
                <a:gd name="csY489" fmla="*/ 1915785 h 2821523"/>
                <a:gd name="csX490" fmla="*/ 2122661 w 3463014"/>
                <a:gd name="csY490" fmla="*/ 1907092 h 2821523"/>
                <a:gd name="csX491" fmla="*/ 2122661 w 3463014"/>
                <a:gd name="csY491" fmla="*/ 1894923 h 2821523"/>
                <a:gd name="csX492" fmla="*/ 2115707 w 3463014"/>
                <a:gd name="csY492" fmla="*/ 1889708 h 2821523"/>
                <a:gd name="csX493" fmla="*/ 2115707 w 3463014"/>
                <a:gd name="csY493" fmla="*/ 1877539 h 2821523"/>
                <a:gd name="csX494" fmla="*/ 2110492 w 3463014"/>
                <a:gd name="csY494" fmla="*/ 1870585 h 2821523"/>
                <a:gd name="csX495" fmla="*/ 2103538 w 3463014"/>
                <a:gd name="csY495" fmla="*/ 1881016 h 2821523"/>
                <a:gd name="csX496" fmla="*/ 2105276 w 3463014"/>
                <a:gd name="csY496" fmla="*/ 1907092 h 2821523"/>
                <a:gd name="csX497" fmla="*/ 2096584 w 3463014"/>
                <a:gd name="csY497" fmla="*/ 1908831 h 2821523"/>
                <a:gd name="csX498" fmla="*/ 2086153 w 3463014"/>
                <a:gd name="csY498" fmla="*/ 1924477 h 2821523"/>
                <a:gd name="csX499" fmla="*/ 2077461 w 3463014"/>
                <a:gd name="csY499" fmla="*/ 1940123 h 2821523"/>
                <a:gd name="csX500" fmla="*/ 2068769 w 3463014"/>
                <a:gd name="csY500" fmla="*/ 1954031 h 2821523"/>
                <a:gd name="csX501" fmla="*/ 2065292 w 3463014"/>
                <a:gd name="csY501" fmla="*/ 1962723 h 2821523"/>
                <a:gd name="csX502" fmla="*/ 2058338 w 3463014"/>
                <a:gd name="csY502" fmla="*/ 1973154 h 2821523"/>
                <a:gd name="csX503" fmla="*/ 2040953 w 3463014"/>
                <a:gd name="csY503" fmla="*/ 1973154 h 2821523"/>
                <a:gd name="csX504" fmla="*/ 2033999 w 3463014"/>
                <a:gd name="csY504" fmla="*/ 1974892 h 2821523"/>
                <a:gd name="csX505" fmla="*/ 2032261 w 3463014"/>
                <a:gd name="csY505" fmla="*/ 1981846 h 2821523"/>
                <a:gd name="csX506" fmla="*/ 2011399 w 3463014"/>
                <a:gd name="csY506" fmla="*/ 1992277 h 2821523"/>
                <a:gd name="csX507" fmla="*/ 2002707 w 3463014"/>
                <a:gd name="csY507" fmla="*/ 1999231 h 2821523"/>
                <a:gd name="csX508" fmla="*/ 1992276 w 3463014"/>
                <a:gd name="csY508" fmla="*/ 2002708 h 2821523"/>
                <a:gd name="csX509" fmla="*/ 1981846 w 3463014"/>
                <a:gd name="csY509" fmla="*/ 2021831 h 2821523"/>
                <a:gd name="csX510" fmla="*/ 1967938 w 3463014"/>
                <a:gd name="csY510" fmla="*/ 2039216 h 2821523"/>
                <a:gd name="csX511" fmla="*/ 1952292 w 3463014"/>
                <a:gd name="csY511" fmla="*/ 2047908 h 2821523"/>
                <a:gd name="csX512" fmla="*/ 1947076 w 3463014"/>
                <a:gd name="csY512" fmla="*/ 2063554 h 2821523"/>
                <a:gd name="csX513" fmla="*/ 1955769 w 3463014"/>
                <a:gd name="csY513" fmla="*/ 2063554 h 2821523"/>
                <a:gd name="csX514" fmla="*/ 1955769 w 3463014"/>
                <a:gd name="csY514" fmla="*/ 2086154 h 2821523"/>
                <a:gd name="csX515" fmla="*/ 1947076 w 3463014"/>
                <a:gd name="csY515" fmla="*/ 2079200 h 2821523"/>
                <a:gd name="csX516" fmla="*/ 1934907 w 3463014"/>
                <a:gd name="csY516" fmla="*/ 2082677 h 2821523"/>
                <a:gd name="csX517" fmla="*/ 1920999 w 3463014"/>
                <a:gd name="csY517" fmla="*/ 2065292 h 2821523"/>
                <a:gd name="csX518" fmla="*/ 1903615 w 3463014"/>
                <a:gd name="csY518" fmla="*/ 2058339 h 2821523"/>
                <a:gd name="csX519" fmla="*/ 1896661 w 3463014"/>
                <a:gd name="csY519" fmla="*/ 2051385 h 2821523"/>
                <a:gd name="csX520" fmla="*/ 1882753 w 3463014"/>
                <a:gd name="csY520" fmla="*/ 2049646 h 2821523"/>
                <a:gd name="csX521" fmla="*/ 1882753 w 3463014"/>
                <a:gd name="csY521" fmla="*/ 2037477 h 2821523"/>
                <a:gd name="csX522" fmla="*/ 1907092 w 3463014"/>
                <a:gd name="csY522" fmla="*/ 2051385 h 2821523"/>
                <a:gd name="csX523" fmla="*/ 1910569 w 3463014"/>
                <a:gd name="csY523" fmla="*/ 2039216 h 2821523"/>
                <a:gd name="csX524" fmla="*/ 1903615 w 3463014"/>
                <a:gd name="csY524" fmla="*/ 2021831 h 2821523"/>
                <a:gd name="csX525" fmla="*/ 1896661 w 3463014"/>
                <a:gd name="csY525" fmla="*/ 2013139 h 2821523"/>
                <a:gd name="csX526" fmla="*/ 1891446 w 3463014"/>
                <a:gd name="csY526" fmla="*/ 1994016 h 2821523"/>
                <a:gd name="csX527" fmla="*/ 1881015 w 3463014"/>
                <a:gd name="csY527" fmla="*/ 1980108 h 2821523"/>
                <a:gd name="csX528" fmla="*/ 1867107 w 3463014"/>
                <a:gd name="csY528" fmla="*/ 1969677 h 2821523"/>
                <a:gd name="csX529" fmla="*/ 1860153 w 3463014"/>
                <a:gd name="csY529" fmla="*/ 1947077 h 2821523"/>
                <a:gd name="csX530" fmla="*/ 1853199 w 3463014"/>
                <a:gd name="csY530" fmla="*/ 1940123 h 2821523"/>
                <a:gd name="csX531" fmla="*/ 1846246 w 3463014"/>
                <a:gd name="csY531" fmla="*/ 1929692 h 2821523"/>
                <a:gd name="csX532" fmla="*/ 1839292 w 3463014"/>
                <a:gd name="csY532" fmla="*/ 1931431 h 2821523"/>
                <a:gd name="csX533" fmla="*/ 1820169 w 3463014"/>
                <a:gd name="csY533" fmla="*/ 1924477 h 2821523"/>
                <a:gd name="csX534" fmla="*/ 1806261 w 3463014"/>
                <a:gd name="csY534" fmla="*/ 1915785 h 2821523"/>
                <a:gd name="csX535" fmla="*/ 1794092 w 3463014"/>
                <a:gd name="csY535" fmla="*/ 1905354 h 2821523"/>
                <a:gd name="csX536" fmla="*/ 1794092 w 3463014"/>
                <a:gd name="csY536" fmla="*/ 1891446 h 2821523"/>
                <a:gd name="csX537" fmla="*/ 1802784 w 3463014"/>
                <a:gd name="csY537" fmla="*/ 1891446 h 2821523"/>
                <a:gd name="csX538" fmla="*/ 1806261 w 3463014"/>
                <a:gd name="csY538" fmla="*/ 1874062 h 2821523"/>
                <a:gd name="csX539" fmla="*/ 1773230 w 3463014"/>
                <a:gd name="csY539" fmla="*/ 1867108 h 2821523"/>
                <a:gd name="csX540" fmla="*/ 1738461 w 3463014"/>
                <a:gd name="csY540" fmla="*/ 1839292 h 2821523"/>
                <a:gd name="csX541" fmla="*/ 1729769 w 3463014"/>
                <a:gd name="csY541" fmla="*/ 1834077 h 2821523"/>
                <a:gd name="csX542" fmla="*/ 1733246 w 3463014"/>
                <a:gd name="csY542" fmla="*/ 1844508 h 2821523"/>
                <a:gd name="csX543" fmla="*/ 1719338 w 3463014"/>
                <a:gd name="csY543" fmla="*/ 1844508 h 2821523"/>
                <a:gd name="csX544" fmla="*/ 1703692 w 3463014"/>
                <a:gd name="csY544" fmla="*/ 1834077 h 2821523"/>
                <a:gd name="csX545" fmla="*/ 1668923 w 3463014"/>
                <a:gd name="csY545" fmla="*/ 1820169 h 2821523"/>
                <a:gd name="csX546" fmla="*/ 1660230 w 3463014"/>
                <a:gd name="csY546" fmla="*/ 1821908 h 2821523"/>
                <a:gd name="csX547" fmla="*/ 1646323 w 3463014"/>
                <a:gd name="csY547" fmla="*/ 1830600 h 2821523"/>
                <a:gd name="csX548" fmla="*/ 1642846 w 3463014"/>
                <a:gd name="csY548" fmla="*/ 1828862 h 2821523"/>
                <a:gd name="csX549" fmla="*/ 1632415 w 3463014"/>
                <a:gd name="csY549" fmla="*/ 1825385 h 2821523"/>
                <a:gd name="csX550" fmla="*/ 1588953 w 3463014"/>
                <a:gd name="csY550" fmla="*/ 1794092 h 2821523"/>
                <a:gd name="csX551" fmla="*/ 1569830 w 3463014"/>
                <a:gd name="csY551" fmla="*/ 1787139 h 2821523"/>
                <a:gd name="csX552" fmla="*/ 1552446 w 3463014"/>
                <a:gd name="csY552" fmla="*/ 1785400 h 2821523"/>
                <a:gd name="csX553" fmla="*/ 1521153 w 3463014"/>
                <a:gd name="csY553" fmla="*/ 1785400 h 2821523"/>
                <a:gd name="csX554" fmla="*/ 1469000 w 3463014"/>
                <a:gd name="csY554" fmla="*/ 1790616 h 2821523"/>
                <a:gd name="csX555" fmla="*/ 1404677 w 3463014"/>
                <a:gd name="csY555" fmla="*/ 1788877 h 2821523"/>
                <a:gd name="csX556" fmla="*/ 1375123 w 3463014"/>
                <a:gd name="csY556" fmla="*/ 1788877 h 2821523"/>
                <a:gd name="csX557" fmla="*/ 1312538 w 3463014"/>
                <a:gd name="csY557" fmla="*/ 1813216 h 2821523"/>
                <a:gd name="csX558" fmla="*/ 1281246 w 3463014"/>
                <a:gd name="csY558" fmla="*/ 1832339 h 2821523"/>
                <a:gd name="csX559" fmla="*/ 1241261 w 3463014"/>
                <a:gd name="csY559" fmla="*/ 1835816 h 2821523"/>
                <a:gd name="csX560" fmla="*/ 1216923 w 3463014"/>
                <a:gd name="csY560" fmla="*/ 1844508 h 2821523"/>
                <a:gd name="csX561" fmla="*/ 1183892 w 3463014"/>
                <a:gd name="csY561" fmla="*/ 1849723 h 2821523"/>
                <a:gd name="csX562" fmla="*/ 1128261 w 3463014"/>
                <a:gd name="csY562" fmla="*/ 1847985 h 2821523"/>
                <a:gd name="csX563" fmla="*/ 1109138 w 3463014"/>
                <a:gd name="csY563" fmla="*/ 1844508 h 2821523"/>
                <a:gd name="csX564" fmla="*/ 1086538 w 3463014"/>
                <a:gd name="csY564" fmla="*/ 1849723 h 2821523"/>
                <a:gd name="csX565" fmla="*/ 1069154 w 3463014"/>
                <a:gd name="csY565" fmla="*/ 1860154 h 2821523"/>
                <a:gd name="csX566" fmla="*/ 1029169 w 3463014"/>
                <a:gd name="csY566" fmla="*/ 1881016 h 2821523"/>
                <a:gd name="csX567" fmla="*/ 1003092 w 3463014"/>
                <a:gd name="csY567" fmla="*/ 1886231 h 2821523"/>
                <a:gd name="csX568" fmla="*/ 989184 w 3463014"/>
                <a:gd name="csY568" fmla="*/ 1896662 h 2821523"/>
                <a:gd name="csX569" fmla="*/ 977015 w 3463014"/>
                <a:gd name="csY569" fmla="*/ 1901877 h 2821523"/>
                <a:gd name="csX570" fmla="*/ 959631 w 3463014"/>
                <a:gd name="csY570" fmla="*/ 1903616 h 2821523"/>
                <a:gd name="csX571" fmla="*/ 938769 w 3463014"/>
                <a:gd name="csY571" fmla="*/ 1912308 h 2821523"/>
                <a:gd name="csX572" fmla="*/ 930077 w 3463014"/>
                <a:gd name="csY572" fmla="*/ 1927954 h 2821523"/>
                <a:gd name="csX573" fmla="*/ 924861 w 3463014"/>
                <a:gd name="csY573" fmla="*/ 1948816 h 2821523"/>
                <a:gd name="csX574" fmla="*/ 916169 w 3463014"/>
                <a:gd name="csY574" fmla="*/ 1954031 h 2821523"/>
                <a:gd name="csX575" fmla="*/ 907477 w 3463014"/>
                <a:gd name="csY575" fmla="*/ 1967939 h 2821523"/>
                <a:gd name="csX576" fmla="*/ 900523 w 3463014"/>
                <a:gd name="csY576" fmla="*/ 1980108 h 2821523"/>
                <a:gd name="csX577" fmla="*/ 870969 w 3463014"/>
                <a:gd name="csY577" fmla="*/ 1987062 h 2821523"/>
                <a:gd name="csX578" fmla="*/ 857061 w 3463014"/>
                <a:gd name="csY578" fmla="*/ 1987062 h 2821523"/>
                <a:gd name="csX579" fmla="*/ 843154 w 3463014"/>
                <a:gd name="csY579" fmla="*/ 1980108 h 2821523"/>
                <a:gd name="csX580" fmla="*/ 810123 w 3463014"/>
                <a:gd name="csY580" fmla="*/ 1983585 h 2821523"/>
                <a:gd name="csX581" fmla="*/ 773615 w 3463014"/>
                <a:gd name="csY581" fmla="*/ 1992277 h 2821523"/>
                <a:gd name="csX582" fmla="*/ 766661 w 3463014"/>
                <a:gd name="csY582" fmla="*/ 1981846 h 2821523"/>
                <a:gd name="csX583" fmla="*/ 757969 w 3463014"/>
                <a:gd name="csY583" fmla="*/ 1980108 h 2821523"/>
                <a:gd name="csX584" fmla="*/ 749277 w 3463014"/>
                <a:gd name="csY584" fmla="*/ 1981846 h 2821523"/>
                <a:gd name="csX585" fmla="*/ 724938 w 3463014"/>
                <a:gd name="csY585" fmla="*/ 1983585 h 2821523"/>
                <a:gd name="csX586" fmla="*/ 697123 w 3463014"/>
                <a:gd name="csY586" fmla="*/ 1980108 h 2821523"/>
                <a:gd name="csX587" fmla="*/ 678000 w 3463014"/>
                <a:gd name="csY587" fmla="*/ 1980108 h 2821523"/>
                <a:gd name="csX588" fmla="*/ 653661 w 3463014"/>
                <a:gd name="csY588" fmla="*/ 1988800 h 2821523"/>
                <a:gd name="csX589" fmla="*/ 585861 w 3463014"/>
                <a:gd name="csY589" fmla="*/ 1987062 h 2821523"/>
                <a:gd name="csX590" fmla="*/ 568477 w 3463014"/>
                <a:gd name="csY590" fmla="*/ 1994016 h 2821523"/>
                <a:gd name="csX591" fmla="*/ 554569 w 3463014"/>
                <a:gd name="csY591" fmla="*/ 2004446 h 2821523"/>
                <a:gd name="csX592" fmla="*/ 547615 w 3463014"/>
                <a:gd name="csY592" fmla="*/ 2013139 h 2821523"/>
                <a:gd name="csX593" fmla="*/ 549354 w 3463014"/>
                <a:gd name="csY593" fmla="*/ 2021831 h 2821523"/>
                <a:gd name="csX594" fmla="*/ 549354 w 3463014"/>
                <a:gd name="csY594" fmla="*/ 2021831 h 2821523"/>
                <a:gd name="csX595" fmla="*/ 547615 w 3463014"/>
                <a:gd name="csY595" fmla="*/ 2021831 h 2821523"/>
                <a:gd name="csX596" fmla="*/ 535446 w 3463014"/>
                <a:gd name="csY596" fmla="*/ 2030523 h 2821523"/>
                <a:gd name="csX597" fmla="*/ 519800 w 3463014"/>
                <a:gd name="csY597" fmla="*/ 2034000 h 2821523"/>
                <a:gd name="csX598" fmla="*/ 491985 w 3463014"/>
                <a:gd name="csY598" fmla="*/ 2035739 h 2821523"/>
                <a:gd name="csX599" fmla="*/ 469385 w 3463014"/>
                <a:gd name="csY599" fmla="*/ 2049646 h 2821523"/>
                <a:gd name="csX600" fmla="*/ 455477 w 3463014"/>
                <a:gd name="csY600" fmla="*/ 2061816 h 2821523"/>
                <a:gd name="csX601" fmla="*/ 446785 w 3463014"/>
                <a:gd name="csY601" fmla="*/ 2070508 h 2821523"/>
                <a:gd name="csX602" fmla="*/ 436354 w 3463014"/>
                <a:gd name="csY602" fmla="*/ 2079200 h 2821523"/>
                <a:gd name="csX603" fmla="*/ 422446 w 3463014"/>
                <a:gd name="csY603" fmla="*/ 2082677 h 2821523"/>
                <a:gd name="csX604" fmla="*/ 408538 w 3463014"/>
                <a:gd name="csY604" fmla="*/ 2077462 h 2821523"/>
                <a:gd name="csX605" fmla="*/ 406800 w 3463014"/>
                <a:gd name="csY605" fmla="*/ 2089631 h 2821523"/>
                <a:gd name="csX606" fmla="*/ 394631 w 3463014"/>
                <a:gd name="csY606" fmla="*/ 2086154 h 2821523"/>
                <a:gd name="csX607" fmla="*/ 380723 w 3463014"/>
                <a:gd name="csY607" fmla="*/ 2089631 h 2821523"/>
                <a:gd name="csX608" fmla="*/ 380723 w 3463014"/>
                <a:gd name="csY608" fmla="*/ 2089631 h 2821523"/>
                <a:gd name="csX609" fmla="*/ 380723 w 3463014"/>
                <a:gd name="csY609" fmla="*/ 2089631 h 2821523"/>
                <a:gd name="csX610" fmla="*/ 372031 w 3463014"/>
                <a:gd name="csY610" fmla="*/ 2080939 h 2821523"/>
                <a:gd name="csX611" fmla="*/ 319877 w 3463014"/>
                <a:gd name="csY611" fmla="*/ 2082677 h 2821523"/>
                <a:gd name="csX612" fmla="*/ 295539 w 3463014"/>
                <a:gd name="csY612" fmla="*/ 2080939 h 2821523"/>
                <a:gd name="csX613" fmla="*/ 285108 w 3463014"/>
                <a:gd name="csY613" fmla="*/ 2070508 h 2821523"/>
                <a:gd name="csX614" fmla="*/ 271200 w 3463014"/>
                <a:gd name="csY614" fmla="*/ 2065292 h 2821523"/>
                <a:gd name="csX615" fmla="*/ 271200 w 3463014"/>
                <a:gd name="csY615" fmla="*/ 2068769 h 2821523"/>
                <a:gd name="csX616" fmla="*/ 255554 w 3463014"/>
                <a:gd name="csY616" fmla="*/ 2065292 h 2821523"/>
                <a:gd name="csX617" fmla="*/ 231215 w 3463014"/>
                <a:gd name="csY617" fmla="*/ 2046169 h 2821523"/>
                <a:gd name="csX618" fmla="*/ 219046 w 3463014"/>
                <a:gd name="csY618" fmla="*/ 2034000 h 2821523"/>
                <a:gd name="csX619" fmla="*/ 201662 w 3463014"/>
                <a:gd name="csY619" fmla="*/ 2021831 h 2821523"/>
                <a:gd name="csX620" fmla="*/ 187754 w 3463014"/>
                <a:gd name="csY620" fmla="*/ 2018354 h 2821523"/>
                <a:gd name="csX621" fmla="*/ 168631 w 3463014"/>
                <a:gd name="csY621" fmla="*/ 2014877 h 2821523"/>
                <a:gd name="csX622" fmla="*/ 163415 w 3463014"/>
                <a:gd name="csY622" fmla="*/ 1976631 h 2821523"/>
                <a:gd name="csX623" fmla="*/ 165154 w 3463014"/>
                <a:gd name="csY623" fmla="*/ 1959246 h 2821523"/>
                <a:gd name="csX624" fmla="*/ 166892 w 3463014"/>
                <a:gd name="csY624" fmla="*/ 1957508 h 2821523"/>
                <a:gd name="csX625" fmla="*/ 180800 w 3463014"/>
                <a:gd name="csY625" fmla="*/ 1962723 h 2821523"/>
                <a:gd name="csX626" fmla="*/ 194708 w 3463014"/>
                <a:gd name="csY626" fmla="*/ 1960985 h 2821523"/>
                <a:gd name="csX627" fmla="*/ 212092 w 3463014"/>
                <a:gd name="csY627" fmla="*/ 1940123 h 2821523"/>
                <a:gd name="csX628" fmla="*/ 220785 w 3463014"/>
                <a:gd name="csY628" fmla="*/ 1922739 h 2821523"/>
                <a:gd name="csX629" fmla="*/ 220785 w 3463014"/>
                <a:gd name="csY629" fmla="*/ 1908831 h 2821523"/>
                <a:gd name="csX630" fmla="*/ 213831 w 3463014"/>
                <a:gd name="csY630" fmla="*/ 1891446 h 2821523"/>
                <a:gd name="csX631" fmla="*/ 213831 w 3463014"/>
                <a:gd name="csY631" fmla="*/ 1872323 h 2821523"/>
                <a:gd name="csX632" fmla="*/ 217308 w 3463014"/>
                <a:gd name="csY632" fmla="*/ 1881016 h 2821523"/>
                <a:gd name="csX633" fmla="*/ 220785 w 3463014"/>
                <a:gd name="csY633" fmla="*/ 1867108 h 2821523"/>
                <a:gd name="csX634" fmla="*/ 219046 w 3463014"/>
                <a:gd name="csY634" fmla="*/ 1839292 h 2821523"/>
                <a:gd name="csX635" fmla="*/ 222523 w 3463014"/>
                <a:gd name="csY635" fmla="*/ 1814954 h 2821523"/>
                <a:gd name="csX636" fmla="*/ 219046 w 3463014"/>
                <a:gd name="csY636" fmla="*/ 1797569 h 2821523"/>
                <a:gd name="csX637" fmla="*/ 192969 w 3463014"/>
                <a:gd name="csY637" fmla="*/ 1747154 h 2821523"/>
                <a:gd name="csX638" fmla="*/ 187754 w 3463014"/>
                <a:gd name="csY638" fmla="*/ 1729769 h 2821523"/>
                <a:gd name="csX639" fmla="*/ 180800 w 3463014"/>
                <a:gd name="csY639" fmla="*/ 1722816 h 2821523"/>
                <a:gd name="csX640" fmla="*/ 170369 w 3463014"/>
                <a:gd name="csY640" fmla="*/ 1707169 h 2821523"/>
                <a:gd name="csX641" fmla="*/ 159938 w 3463014"/>
                <a:gd name="csY641" fmla="*/ 1684569 h 2821523"/>
                <a:gd name="csX642" fmla="*/ 152985 w 3463014"/>
                <a:gd name="csY642" fmla="*/ 1648062 h 2821523"/>
                <a:gd name="csX643" fmla="*/ 152985 w 3463014"/>
                <a:gd name="csY643" fmla="*/ 1606339 h 2821523"/>
                <a:gd name="csX644" fmla="*/ 147769 w 3463014"/>
                <a:gd name="csY644" fmla="*/ 1588954 h 2821523"/>
                <a:gd name="csX645" fmla="*/ 121692 w 3463014"/>
                <a:gd name="csY645" fmla="*/ 1550708 h 2821523"/>
                <a:gd name="csX646" fmla="*/ 118216 w 3463014"/>
                <a:gd name="csY646" fmla="*/ 1531585 h 2821523"/>
                <a:gd name="csX647" fmla="*/ 104308 w 3463014"/>
                <a:gd name="csY647" fmla="*/ 1512462 h 2821523"/>
                <a:gd name="csX648" fmla="*/ 85185 w 3463014"/>
                <a:gd name="csY648" fmla="*/ 1482908 h 2821523"/>
                <a:gd name="csX649" fmla="*/ 83446 w 3463014"/>
                <a:gd name="csY649" fmla="*/ 1453354 h 2821523"/>
                <a:gd name="csX650" fmla="*/ 71277 w 3463014"/>
                <a:gd name="csY650" fmla="*/ 1429016 h 2821523"/>
                <a:gd name="csX651" fmla="*/ 62585 w 3463014"/>
                <a:gd name="csY651" fmla="*/ 1401200 h 2821523"/>
                <a:gd name="csX652" fmla="*/ 45200 w 3463014"/>
                <a:gd name="csY652" fmla="*/ 1390769 h 2821523"/>
                <a:gd name="csX653" fmla="*/ 29554 w 3463014"/>
                <a:gd name="csY653" fmla="*/ 1375123 h 2821523"/>
                <a:gd name="csX654" fmla="*/ 20862 w 3463014"/>
                <a:gd name="csY654" fmla="*/ 1362954 h 2821523"/>
                <a:gd name="csX655" fmla="*/ 15646 w 3463014"/>
                <a:gd name="csY655" fmla="*/ 1350785 h 2821523"/>
                <a:gd name="csX656" fmla="*/ 6954 w 3463014"/>
                <a:gd name="csY656" fmla="*/ 1343831 h 2821523"/>
                <a:gd name="csX657" fmla="*/ 0 w 3463014"/>
                <a:gd name="csY657" fmla="*/ 1329923 h 2821523"/>
                <a:gd name="csX658" fmla="*/ 1739 w 3463014"/>
                <a:gd name="csY658" fmla="*/ 1322969 h 2821523"/>
                <a:gd name="csX659" fmla="*/ 5215 w 3463014"/>
                <a:gd name="csY659" fmla="*/ 1329923 h 2821523"/>
                <a:gd name="csX660" fmla="*/ 12169 w 3463014"/>
                <a:gd name="csY660" fmla="*/ 1329923 h 2821523"/>
                <a:gd name="csX661" fmla="*/ 12169 w 3463014"/>
                <a:gd name="csY661" fmla="*/ 1329923 h 2821523"/>
                <a:gd name="csX662" fmla="*/ 17385 w 3463014"/>
                <a:gd name="csY662" fmla="*/ 1333400 h 2821523"/>
                <a:gd name="csX663" fmla="*/ 22600 w 3463014"/>
                <a:gd name="csY663" fmla="*/ 1343831 h 2821523"/>
                <a:gd name="csX664" fmla="*/ 24339 w 3463014"/>
                <a:gd name="csY664" fmla="*/ 1356000 h 2821523"/>
                <a:gd name="csX665" fmla="*/ 31292 w 3463014"/>
                <a:gd name="csY665" fmla="*/ 1354262 h 2821523"/>
                <a:gd name="csX666" fmla="*/ 34769 w 3463014"/>
                <a:gd name="csY666" fmla="*/ 1361216 h 2821523"/>
                <a:gd name="csX667" fmla="*/ 46939 w 3463014"/>
                <a:gd name="csY667" fmla="*/ 1362954 h 2821523"/>
                <a:gd name="csX668" fmla="*/ 53892 w 3463014"/>
                <a:gd name="csY668" fmla="*/ 1356000 h 2821523"/>
                <a:gd name="csX669" fmla="*/ 52154 w 3463014"/>
                <a:gd name="csY669" fmla="*/ 1343831 h 2821523"/>
                <a:gd name="csX670" fmla="*/ 39985 w 3463014"/>
                <a:gd name="csY670" fmla="*/ 1329923 h 2821523"/>
                <a:gd name="csX671" fmla="*/ 20862 w 3463014"/>
                <a:gd name="csY671" fmla="*/ 1289939 h 2821523"/>
                <a:gd name="csX672" fmla="*/ 20862 w 3463014"/>
                <a:gd name="csY672" fmla="*/ 1276031 h 2821523"/>
                <a:gd name="csX673" fmla="*/ 20862 w 3463014"/>
                <a:gd name="csY673" fmla="*/ 1276031 h 2821523"/>
                <a:gd name="csX674" fmla="*/ 20862 w 3463014"/>
                <a:gd name="csY674" fmla="*/ 1276031 h 2821523"/>
                <a:gd name="csX675" fmla="*/ 27815 w 3463014"/>
                <a:gd name="csY675" fmla="*/ 1279508 h 2821523"/>
                <a:gd name="csX676" fmla="*/ 33031 w 3463014"/>
                <a:gd name="csY676" fmla="*/ 1296892 h 2821523"/>
                <a:gd name="csX677" fmla="*/ 41723 w 3463014"/>
                <a:gd name="csY677" fmla="*/ 1329923 h 2821523"/>
                <a:gd name="csX678" fmla="*/ 53892 w 3463014"/>
                <a:gd name="csY678" fmla="*/ 1316016 h 2821523"/>
                <a:gd name="csX679" fmla="*/ 59108 w 3463014"/>
                <a:gd name="csY679" fmla="*/ 1328185 h 2821523"/>
                <a:gd name="csX680" fmla="*/ 59108 w 3463014"/>
                <a:gd name="csY680" fmla="*/ 1343831 h 2821523"/>
                <a:gd name="csX681" fmla="*/ 71277 w 3463014"/>
                <a:gd name="csY681" fmla="*/ 1345569 h 2821523"/>
                <a:gd name="csX682" fmla="*/ 79969 w 3463014"/>
                <a:gd name="csY682" fmla="*/ 1335139 h 2821523"/>
                <a:gd name="csX683" fmla="*/ 85185 w 3463014"/>
                <a:gd name="csY683" fmla="*/ 1317754 h 2821523"/>
                <a:gd name="csX684" fmla="*/ 81708 w 3463014"/>
                <a:gd name="csY684" fmla="*/ 1291677 h 2821523"/>
                <a:gd name="csX685" fmla="*/ 69539 w 3463014"/>
                <a:gd name="csY685" fmla="*/ 1281246 h 2821523"/>
                <a:gd name="csX686" fmla="*/ 59108 w 3463014"/>
                <a:gd name="csY686" fmla="*/ 1263862 h 2821523"/>
                <a:gd name="csX687" fmla="*/ 57369 w 3463014"/>
                <a:gd name="csY687" fmla="*/ 1269077 h 2821523"/>
                <a:gd name="csX688" fmla="*/ 59108 w 3463014"/>
                <a:gd name="csY688" fmla="*/ 1258646 h 2821523"/>
                <a:gd name="csX689" fmla="*/ 46939 w 3463014"/>
                <a:gd name="csY689" fmla="*/ 1241262 h 2821523"/>
                <a:gd name="csX690" fmla="*/ 36508 w 3463014"/>
                <a:gd name="csY690" fmla="*/ 1216923 h 2821523"/>
                <a:gd name="csX691" fmla="*/ 13908 w 3463014"/>
                <a:gd name="csY691" fmla="*/ 1178677 h 2821523"/>
                <a:gd name="csX692" fmla="*/ 13908 w 3463014"/>
                <a:gd name="csY692" fmla="*/ 1135216 h 2821523"/>
                <a:gd name="csX693" fmla="*/ 20862 w 3463014"/>
                <a:gd name="csY693" fmla="*/ 1121308 h 2821523"/>
                <a:gd name="csX694" fmla="*/ 41723 w 3463014"/>
                <a:gd name="csY694" fmla="*/ 1100446 h 2821523"/>
                <a:gd name="csX695" fmla="*/ 46939 w 3463014"/>
                <a:gd name="csY695" fmla="*/ 1086539 h 2821523"/>
                <a:gd name="csX696" fmla="*/ 43462 w 3463014"/>
                <a:gd name="csY696" fmla="*/ 1074369 h 2821523"/>
                <a:gd name="csX697" fmla="*/ 46939 w 3463014"/>
                <a:gd name="csY697" fmla="*/ 1046554 h 2821523"/>
                <a:gd name="csX698" fmla="*/ 33031 w 3463014"/>
                <a:gd name="csY698" fmla="*/ 1027431 h 2821523"/>
                <a:gd name="csX699" fmla="*/ 41723 w 3463014"/>
                <a:gd name="csY699" fmla="*/ 994400 h 2821523"/>
                <a:gd name="csX700" fmla="*/ 50416 w 3463014"/>
                <a:gd name="csY700" fmla="*/ 982231 h 2821523"/>
                <a:gd name="csX701" fmla="*/ 59108 w 3463014"/>
                <a:gd name="csY701" fmla="*/ 961369 h 2821523"/>
                <a:gd name="csX702" fmla="*/ 66062 w 3463014"/>
                <a:gd name="csY702" fmla="*/ 956154 h 2821523"/>
                <a:gd name="csX703" fmla="*/ 76492 w 3463014"/>
                <a:gd name="csY703" fmla="*/ 949200 h 2821523"/>
                <a:gd name="csX704" fmla="*/ 76492 w 3463014"/>
                <a:gd name="csY704" fmla="*/ 949200 h 2821523"/>
                <a:gd name="csX705" fmla="*/ 76492 w 3463014"/>
                <a:gd name="csY705" fmla="*/ 949200 h 2821523"/>
                <a:gd name="csX706" fmla="*/ 74754 w 3463014"/>
                <a:gd name="csY706" fmla="*/ 971800 h 2821523"/>
                <a:gd name="csX707" fmla="*/ 73015 w 3463014"/>
                <a:gd name="csY707" fmla="*/ 975277 h 2821523"/>
                <a:gd name="csX708" fmla="*/ 69539 w 3463014"/>
                <a:gd name="csY708" fmla="*/ 982231 h 2821523"/>
                <a:gd name="csX709" fmla="*/ 69539 w 3463014"/>
                <a:gd name="csY709" fmla="*/ 989185 h 2821523"/>
                <a:gd name="csX710" fmla="*/ 73015 w 3463014"/>
                <a:gd name="csY710" fmla="*/ 990923 h 2821523"/>
                <a:gd name="csX711" fmla="*/ 71277 w 3463014"/>
                <a:gd name="csY711" fmla="*/ 1001354 h 2821523"/>
                <a:gd name="csX712" fmla="*/ 69539 w 3463014"/>
                <a:gd name="csY712" fmla="*/ 1010046 h 2821523"/>
                <a:gd name="csX713" fmla="*/ 78231 w 3463014"/>
                <a:gd name="csY713" fmla="*/ 1013523 h 2821523"/>
                <a:gd name="csX714" fmla="*/ 92138 w 3463014"/>
                <a:gd name="csY714" fmla="*/ 1001354 h 2821523"/>
                <a:gd name="csX715" fmla="*/ 97354 w 3463014"/>
                <a:gd name="csY715" fmla="*/ 982231 h 2821523"/>
                <a:gd name="csX716" fmla="*/ 111262 w 3463014"/>
                <a:gd name="csY716" fmla="*/ 959631 h 2821523"/>
                <a:gd name="csX717" fmla="*/ 123431 w 3463014"/>
                <a:gd name="csY717" fmla="*/ 956154 h 2821523"/>
                <a:gd name="csX718" fmla="*/ 135600 w 3463014"/>
                <a:gd name="csY718" fmla="*/ 947462 h 2821523"/>
                <a:gd name="csX719" fmla="*/ 146031 w 3463014"/>
                <a:gd name="csY719" fmla="*/ 943985 h 2821523"/>
                <a:gd name="csX720" fmla="*/ 158200 w 3463014"/>
                <a:gd name="csY720" fmla="*/ 935292 h 2821523"/>
                <a:gd name="csX721" fmla="*/ 187754 w 3463014"/>
                <a:gd name="csY721" fmla="*/ 930077 h 2821523"/>
                <a:gd name="csX722" fmla="*/ 194708 w 3463014"/>
                <a:gd name="csY722" fmla="*/ 917908 h 2821523"/>
                <a:gd name="csX723" fmla="*/ 206877 w 3463014"/>
                <a:gd name="csY723" fmla="*/ 907477 h 2821523"/>
                <a:gd name="csX724" fmla="*/ 219046 w 3463014"/>
                <a:gd name="csY724" fmla="*/ 900523 h 2821523"/>
                <a:gd name="csX725" fmla="*/ 227739 w 3463014"/>
                <a:gd name="csY725" fmla="*/ 884877 h 2821523"/>
                <a:gd name="csX726" fmla="*/ 250338 w 3463014"/>
                <a:gd name="csY726" fmla="*/ 876185 h 2821523"/>
                <a:gd name="csX727" fmla="*/ 259031 w 3463014"/>
                <a:gd name="csY727" fmla="*/ 869231 h 2821523"/>
                <a:gd name="csX728" fmla="*/ 271200 w 3463014"/>
                <a:gd name="csY728" fmla="*/ 864016 h 2821523"/>
                <a:gd name="csX729" fmla="*/ 299015 w 3463014"/>
                <a:gd name="csY729" fmla="*/ 846631 h 2821523"/>
                <a:gd name="csX730" fmla="*/ 304231 w 3463014"/>
                <a:gd name="csY730" fmla="*/ 844892 h 2821523"/>
                <a:gd name="csX731" fmla="*/ 304231 w 3463014"/>
                <a:gd name="csY731" fmla="*/ 844892 h 2821523"/>
                <a:gd name="csX732" fmla="*/ 304231 w 3463014"/>
                <a:gd name="csY732" fmla="*/ 844892 h 2821523"/>
                <a:gd name="csX733" fmla="*/ 307708 w 3463014"/>
                <a:gd name="csY733" fmla="*/ 846631 h 2821523"/>
                <a:gd name="csX734" fmla="*/ 333785 w 3463014"/>
                <a:gd name="csY734" fmla="*/ 848369 h 2821523"/>
                <a:gd name="csX735" fmla="*/ 347692 w 3463014"/>
                <a:gd name="csY735" fmla="*/ 853585 h 2821523"/>
                <a:gd name="csX736" fmla="*/ 361600 w 3463014"/>
                <a:gd name="csY736" fmla="*/ 855323 h 2821523"/>
                <a:gd name="csX737" fmla="*/ 375508 w 3463014"/>
                <a:gd name="csY737" fmla="*/ 853585 h 2821523"/>
                <a:gd name="csX738" fmla="*/ 389415 w 3463014"/>
                <a:gd name="csY738" fmla="*/ 848369 h 2821523"/>
                <a:gd name="csX739" fmla="*/ 406800 w 3463014"/>
                <a:gd name="csY739" fmla="*/ 836200 h 2821523"/>
                <a:gd name="csX740" fmla="*/ 420708 w 3463014"/>
                <a:gd name="csY740" fmla="*/ 827508 h 2821523"/>
                <a:gd name="csX741" fmla="*/ 436354 w 3463014"/>
                <a:gd name="csY741" fmla="*/ 824031 h 2821523"/>
                <a:gd name="csX742" fmla="*/ 453738 w 3463014"/>
                <a:gd name="csY742" fmla="*/ 824031 h 2821523"/>
                <a:gd name="csX743" fmla="*/ 469385 w 3463014"/>
                <a:gd name="csY743" fmla="*/ 820554 h 2821523"/>
                <a:gd name="csX744" fmla="*/ 502415 w 3463014"/>
                <a:gd name="csY744" fmla="*/ 792739 h 2821523"/>
                <a:gd name="csX745" fmla="*/ 523277 w 3463014"/>
                <a:gd name="csY745" fmla="*/ 791000 h 2821523"/>
                <a:gd name="csX746" fmla="*/ 538923 w 3463014"/>
                <a:gd name="csY746" fmla="*/ 799692 h 2821523"/>
                <a:gd name="csX747" fmla="*/ 556308 w 3463014"/>
                <a:gd name="csY747" fmla="*/ 791000 h 2821523"/>
                <a:gd name="csX748" fmla="*/ 577169 w 3463014"/>
                <a:gd name="csY748" fmla="*/ 791000 h 2821523"/>
                <a:gd name="csX749" fmla="*/ 591077 w 3463014"/>
                <a:gd name="csY749" fmla="*/ 789262 h 2821523"/>
                <a:gd name="csX750" fmla="*/ 604985 w 3463014"/>
                <a:gd name="csY750" fmla="*/ 780569 h 2821523"/>
                <a:gd name="csX751" fmla="*/ 644969 w 3463014"/>
                <a:gd name="csY751" fmla="*/ 773616 h 2821523"/>
                <a:gd name="csX752" fmla="*/ 662354 w 3463014"/>
                <a:gd name="csY752" fmla="*/ 764923 h 2821523"/>
                <a:gd name="csX753" fmla="*/ 674523 w 3463014"/>
                <a:gd name="csY753" fmla="*/ 756231 h 2821523"/>
                <a:gd name="csX754" fmla="*/ 709292 w 3463014"/>
                <a:gd name="csY754" fmla="*/ 724939 h 2821523"/>
                <a:gd name="csX755" fmla="*/ 714508 w 3463014"/>
                <a:gd name="csY755" fmla="*/ 716246 h 2821523"/>
                <a:gd name="csX756" fmla="*/ 716246 w 3463014"/>
                <a:gd name="csY756" fmla="*/ 700600 h 2821523"/>
                <a:gd name="csX757" fmla="*/ 728415 w 3463014"/>
                <a:gd name="csY757" fmla="*/ 684954 h 2821523"/>
                <a:gd name="csX758" fmla="*/ 731892 w 3463014"/>
                <a:gd name="csY758" fmla="*/ 678000 h 2821523"/>
                <a:gd name="csX759" fmla="*/ 733631 w 3463014"/>
                <a:gd name="csY759" fmla="*/ 667569 h 2821523"/>
                <a:gd name="csX760" fmla="*/ 744061 w 3463014"/>
                <a:gd name="csY760" fmla="*/ 669308 h 2821523"/>
                <a:gd name="csX761" fmla="*/ 777092 w 3463014"/>
                <a:gd name="csY761" fmla="*/ 638016 h 2821523"/>
                <a:gd name="csX762" fmla="*/ 780569 w 3463014"/>
                <a:gd name="csY762" fmla="*/ 627585 h 2821523"/>
                <a:gd name="csX763" fmla="*/ 775354 w 3463014"/>
                <a:gd name="csY763" fmla="*/ 625846 h 2821523"/>
                <a:gd name="csX764" fmla="*/ 764923 w 3463014"/>
                <a:gd name="csY764" fmla="*/ 580646 h 2821523"/>
                <a:gd name="csX765" fmla="*/ 766661 w 3463014"/>
                <a:gd name="csY765" fmla="*/ 563262 h 2821523"/>
                <a:gd name="csX766" fmla="*/ 778831 w 3463014"/>
                <a:gd name="csY766" fmla="*/ 544139 h 2821523"/>
                <a:gd name="csX767" fmla="*/ 785784 w 3463014"/>
                <a:gd name="csY767" fmla="*/ 537185 h 2821523"/>
                <a:gd name="csX768" fmla="*/ 794477 w 3463014"/>
                <a:gd name="csY768" fmla="*/ 538923 h 2821523"/>
                <a:gd name="csX769" fmla="*/ 797954 w 3463014"/>
                <a:gd name="csY769" fmla="*/ 528492 h 2821523"/>
                <a:gd name="csX770" fmla="*/ 811861 w 3463014"/>
                <a:gd name="csY770" fmla="*/ 518062 h 2821523"/>
                <a:gd name="csX771" fmla="*/ 818815 w 3463014"/>
                <a:gd name="csY771" fmla="*/ 518062 h 2821523"/>
                <a:gd name="csX772" fmla="*/ 817077 w 3463014"/>
                <a:gd name="csY772" fmla="*/ 509369 h 2821523"/>
                <a:gd name="csX773" fmla="*/ 824031 w 3463014"/>
                <a:gd name="csY773" fmla="*/ 491985 h 2821523"/>
                <a:gd name="csX774" fmla="*/ 827508 w 3463014"/>
                <a:gd name="csY774" fmla="*/ 491985 h 2821523"/>
                <a:gd name="csX775" fmla="*/ 830984 w 3463014"/>
                <a:gd name="csY775" fmla="*/ 505892 h 2821523"/>
                <a:gd name="csX776" fmla="*/ 837938 w 3463014"/>
                <a:gd name="csY776" fmla="*/ 514585 h 2821523"/>
                <a:gd name="csX777" fmla="*/ 846631 w 3463014"/>
                <a:gd name="csY777" fmla="*/ 537185 h 2821523"/>
                <a:gd name="csX778" fmla="*/ 857061 w 3463014"/>
                <a:gd name="csY778" fmla="*/ 556308 h 2821523"/>
                <a:gd name="csX779" fmla="*/ 867492 w 3463014"/>
                <a:gd name="csY779" fmla="*/ 568477 h 2821523"/>
                <a:gd name="csX780" fmla="*/ 874446 w 3463014"/>
                <a:gd name="csY780" fmla="*/ 582385 h 2821523"/>
                <a:gd name="csX781" fmla="*/ 881400 w 3463014"/>
                <a:gd name="csY781" fmla="*/ 589339 h 2821523"/>
                <a:gd name="csX782" fmla="*/ 886615 w 3463014"/>
                <a:gd name="csY782" fmla="*/ 571954 h 2821523"/>
                <a:gd name="csX783" fmla="*/ 888354 w 3463014"/>
                <a:gd name="csY783" fmla="*/ 549354 h 2821523"/>
                <a:gd name="csX784" fmla="*/ 891831 w 3463014"/>
                <a:gd name="csY784" fmla="*/ 551092 h 2821523"/>
                <a:gd name="csX785" fmla="*/ 902261 w 3463014"/>
                <a:gd name="csY785" fmla="*/ 547615 h 2821523"/>
                <a:gd name="csX786" fmla="*/ 900523 w 3463014"/>
                <a:gd name="csY786" fmla="*/ 530231 h 2821523"/>
                <a:gd name="csX787" fmla="*/ 888354 w 3463014"/>
                <a:gd name="csY787" fmla="*/ 511108 h 2821523"/>
                <a:gd name="csX788" fmla="*/ 881400 w 3463014"/>
                <a:gd name="csY788" fmla="*/ 505892 h 2821523"/>
                <a:gd name="csX789" fmla="*/ 883138 w 3463014"/>
                <a:gd name="csY789" fmla="*/ 498939 h 2821523"/>
                <a:gd name="csX790" fmla="*/ 881400 w 3463014"/>
                <a:gd name="csY790" fmla="*/ 472862 h 2821523"/>
                <a:gd name="csX791" fmla="*/ 888354 w 3463014"/>
                <a:gd name="csY791" fmla="*/ 465908 h 2821523"/>
                <a:gd name="csX792" fmla="*/ 905738 w 3463014"/>
                <a:gd name="csY792" fmla="*/ 474600 h 2821523"/>
                <a:gd name="csX793" fmla="*/ 919646 w 3463014"/>
                <a:gd name="csY793" fmla="*/ 472862 h 2821523"/>
                <a:gd name="csX794" fmla="*/ 938769 w 3463014"/>
                <a:gd name="csY794" fmla="*/ 497200 h 2821523"/>
                <a:gd name="csX795" fmla="*/ 964846 w 3463014"/>
                <a:gd name="csY795" fmla="*/ 500677 h 2821523"/>
                <a:gd name="csX796" fmla="*/ 966584 w 3463014"/>
                <a:gd name="csY796" fmla="*/ 490246 h 2821523"/>
                <a:gd name="csX797" fmla="*/ 952677 w 3463014"/>
                <a:gd name="csY797" fmla="*/ 483292 h 2821523"/>
                <a:gd name="csX798" fmla="*/ 956154 w 3463014"/>
                <a:gd name="csY798" fmla="*/ 464169 h 2821523"/>
                <a:gd name="csX799" fmla="*/ 971800 w 3463014"/>
                <a:gd name="csY799" fmla="*/ 448523 h 2821523"/>
                <a:gd name="csX800" fmla="*/ 977015 w 3463014"/>
                <a:gd name="csY800" fmla="*/ 439831 h 2821523"/>
                <a:gd name="csX801" fmla="*/ 968323 w 3463014"/>
                <a:gd name="csY801" fmla="*/ 415492 h 2821523"/>
                <a:gd name="csX802" fmla="*/ 977015 w 3463014"/>
                <a:gd name="csY802" fmla="*/ 405062 h 2821523"/>
                <a:gd name="csX803" fmla="*/ 989184 w 3463014"/>
                <a:gd name="csY803" fmla="*/ 401585 h 2821523"/>
                <a:gd name="csX804" fmla="*/ 1004831 w 3463014"/>
                <a:gd name="csY804" fmla="*/ 410277 h 2821523"/>
                <a:gd name="csX805" fmla="*/ 1010046 w 3463014"/>
                <a:gd name="csY805" fmla="*/ 406800 h 2821523"/>
                <a:gd name="csX806" fmla="*/ 1001354 w 3463014"/>
                <a:gd name="csY806" fmla="*/ 389415 h 2821523"/>
                <a:gd name="csX807" fmla="*/ 1003092 w 3463014"/>
                <a:gd name="csY807" fmla="*/ 378985 h 2821523"/>
                <a:gd name="csX808" fmla="*/ 1008307 w 3463014"/>
                <a:gd name="csY808" fmla="*/ 372031 h 2821523"/>
                <a:gd name="csX809" fmla="*/ 1036123 w 3463014"/>
                <a:gd name="csY809" fmla="*/ 382462 h 2821523"/>
                <a:gd name="csX810" fmla="*/ 1036123 w 3463014"/>
                <a:gd name="csY810" fmla="*/ 373769 h 2821523"/>
                <a:gd name="csX811" fmla="*/ 1027431 w 3463014"/>
                <a:gd name="csY811" fmla="*/ 358123 h 2821523"/>
                <a:gd name="csX812" fmla="*/ 1025692 w 3463014"/>
                <a:gd name="csY812" fmla="*/ 339000 h 2821523"/>
                <a:gd name="csX813" fmla="*/ 1039600 w 3463014"/>
                <a:gd name="csY813" fmla="*/ 333785 h 2821523"/>
                <a:gd name="csX814" fmla="*/ 1046554 w 3463014"/>
                <a:gd name="csY814" fmla="*/ 333785 h 2821523"/>
                <a:gd name="csX815" fmla="*/ 1056984 w 3463014"/>
                <a:gd name="csY815" fmla="*/ 330308 h 2821523"/>
                <a:gd name="csX816" fmla="*/ 1070892 w 3463014"/>
                <a:gd name="csY816" fmla="*/ 330308 h 2821523"/>
                <a:gd name="csX817" fmla="*/ 1074369 w 3463014"/>
                <a:gd name="csY817" fmla="*/ 342477 h 2821523"/>
                <a:gd name="csX818" fmla="*/ 1081323 w 3463014"/>
                <a:gd name="csY818" fmla="*/ 337262 h 2821523"/>
                <a:gd name="csX819" fmla="*/ 1093492 w 3463014"/>
                <a:gd name="csY819" fmla="*/ 328569 h 2821523"/>
                <a:gd name="csX820" fmla="*/ 1100446 w 3463014"/>
                <a:gd name="csY820" fmla="*/ 311185 h 2821523"/>
                <a:gd name="csX821" fmla="*/ 1100446 w 3463014"/>
                <a:gd name="csY821" fmla="*/ 302492 h 2821523"/>
                <a:gd name="csX822" fmla="*/ 1091754 w 3463014"/>
                <a:gd name="csY822" fmla="*/ 292062 h 2821523"/>
                <a:gd name="csX823" fmla="*/ 1096969 w 3463014"/>
                <a:gd name="csY823" fmla="*/ 281631 h 2821523"/>
                <a:gd name="csX824" fmla="*/ 1103923 w 3463014"/>
                <a:gd name="csY824" fmla="*/ 292062 h 2821523"/>
                <a:gd name="csX825" fmla="*/ 1107400 w 3463014"/>
                <a:gd name="csY825" fmla="*/ 304231 h 2821523"/>
                <a:gd name="csX826" fmla="*/ 1116092 w 3463014"/>
                <a:gd name="csY826" fmla="*/ 299015 h 2821523"/>
                <a:gd name="csX827" fmla="*/ 1121307 w 3463014"/>
                <a:gd name="csY827" fmla="*/ 288585 h 2821523"/>
                <a:gd name="csX828" fmla="*/ 1126523 w 3463014"/>
                <a:gd name="csY828" fmla="*/ 290323 h 2821523"/>
                <a:gd name="csX829" fmla="*/ 1128261 w 3463014"/>
                <a:gd name="csY829" fmla="*/ 299015 h 2821523"/>
                <a:gd name="csX830" fmla="*/ 1136954 w 3463014"/>
                <a:gd name="csY830" fmla="*/ 297277 h 2821523"/>
                <a:gd name="csX831" fmla="*/ 1156077 w 3463014"/>
                <a:gd name="csY831" fmla="*/ 286846 h 2821523"/>
                <a:gd name="csX832" fmla="*/ 1161292 w 3463014"/>
                <a:gd name="csY832" fmla="*/ 281631 h 2821523"/>
                <a:gd name="csX833" fmla="*/ 1157815 w 3463014"/>
                <a:gd name="csY833" fmla="*/ 269462 h 2821523"/>
                <a:gd name="csX834" fmla="*/ 1171723 w 3463014"/>
                <a:gd name="csY834" fmla="*/ 267723 h 2821523"/>
                <a:gd name="csX835" fmla="*/ 1175200 w 3463014"/>
                <a:gd name="csY835" fmla="*/ 272939 h 2821523"/>
                <a:gd name="csX836" fmla="*/ 1189107 w 3463014"/>
                <a:gd name="csY836" fmla="*/ 278154 h 2821523"/>
                <a:gd name="csX837" fmla="*/ 1203015 w 3463014"/>
                <a:gd name="csY837" fmla="*/ 278154 h 2821523"/>
                <a:gd name="csX838" fmla="*/ 1218661 w 3463014"/>
                <a:gd name="csY838" fmla="*/ 286846 h 2821523"/>
                <a:gd name="csX839" fmla="*/ 1230830 w 3463014"/>
                <a:gd name="csY839" fmla="*/ 297277 h 2821523"/>
                <a:gd name="csX840" fmla="*/ 1255169 w 3463014"/>
                <a:gd name="csY840" fmla="*/ 332046 h 2821523"/>
                <a:gd name="csX841" fmla="*/ 1277769 w 3463014"/>
                <a:gd name="csY841" fmla="*/ 345954 h 2821523"/>
                <a:gd name="csX842" fmla="*/ 1272554 w 3463014"/>
                <a:gd name="csY842" fmla="*/ 372031 h 2821523"/>
                <a:gd name="csX843" fmla="*/ 1272554 w 3463014"/>
                <a:gd name="csY843" fmla="*/ 389415 h 2821523"/>
                <a:gd name="csX844" fmla="*/ 1274292 w 3463014"/>
                <a:gd name="csY844" fmla="*/ 392892 h 2821523"/>
                <a:gd name="csX845" fmla="*/ 1277769 w 3463014"/>
                <a:gd name="csY845" fmla="*/ 394631 h 2821523"/>
                <a:gd name="csX846" fmla="*/ 1281246 w 3463014"/>
                <a:gd name="csY846" fmla="*/ 389415 h 2821523"/>
                <a:gd name="csX847" fmla="*/ 1282984 w 3463014"/>
                <a:gd name="csY847" fmla="*/ 378985 h 2821523"/>
                <a:gd name="csX848" fmla="*/ 1281246 w 3463014"/>
                <a:gd name="csY848" fmla="*/ 373769 h 2821523"/>
                <a:gd name="csX849" fmla="*/ 1289938 w 3463014"/>
                <a:gd name="csY849" fmla="*/ 366815 h 2821523"/>
                <a:gd name="csX850" fmla="*/ 1293415 w 3463014"/>
                <a:gd name="csY850" fmla="*/ 368554 h 2821523"/>
                <a:gd name="csX851" fmla="*/ 1295154 w 3463014"/>
                <a:gd name="csY851" fmla="*/ 365077 h 2821523"/>
                <a:gd name="csX852" fmla="*/ 1305584 w 3463014"/>
                <a:gd name="csY852" fmla="*/ 368554 h 2821523"/>
                <a:gd name="csX853" fmla="*/ 1305584 w 3463014"/>
                <a:gd name="csY853" fmla="*/ 356385 h 2821523"/>
                <a:gd name="csX854" fmla="*/ 1310800 w 3463014"/>
                <a:gd name="csY854" fmla="*/ 354646 h 2821523"/>
                <a:gd name="csX855" fmla="*/ 1326446 w 3463014"/>
                <a:gd name="csY855" fmla="*/ 359862 h 2821523"/>
                <a:gd name="csX856" fmla="*/ 1345569 w 3463014"/>
                <a:gd name="csY856" fmla="*/ 358123 h 2821523"/>
                <a:gd name="csX857" fmla="*/ 1364692 w 3463014"/>
                <a:gd name="csY857" fmla="*/ 356385 h 2821523"/>
                <a:gd name="csX858" fmla="*/ 1375123 w 3463014"/>
                <a:gd name="csY858" fmla="*/ 363339 h 2821523"/>
                <a:gd name="csX859" fmla="*/ 1402938 w 3463014"/>
                <a:gd name="csY859" fmla="*/ 389415 h 2821523"/>
                <a:gd name="csX860" fmla="*/ 1409892 w 3463014"/>
                <a:gd name="csY860" fmla="*/ 387677 h 2821523"/>
                <a:gd name="csX861" fmla="*/ 1409892 w 3463014"/>
                <a:gd name="csY861" fmla="*/ 382462 h 2821523"/>
                <a:gd name="csX862" fmla="*/ 1404677 w 3463014"/>
                <a:gd name="csY862" fmla="*/ 363339 h 2821523"/>
                <a:gd name="csX863" fmla="*/ 1415107 w 3463014"/>
                <a:gd name="csY863" fmla="*/ 358123 h 2821523"/>
                <a:gd name="csX864" fmla="*/ 1416846 w 3463014"/>
                <a:gd name="csY864" fmla="*/ 356385 h 2821523"/>
                <a:gd name="csX865" fmla="*/ 1395984 w 3463014"/>
                <a:gd name="csY865" fmla="*/ 333785 h 2821523"/>
                <a:gd name="csX866" fmla="*/ 1383815 w 3463014"/>
                <a:gd name="csY866" fmla="*/ 314662 h 2821523"/>
                <a:gd name="csX867" fmla="*/ 1389030 w 3463014"/>
                <a:gd name="csY867" fmla="*/ 292062 h 2821523"/>
                <a:gd name="csX868" fmla="*/ 1395984 w 3463014"/>
                <a:gd name="csY868" fmla="*/ 293800 h 2821523"/>
                <a:gd name="csX869" fmla="*/ 1402938 w 3463014"/>
                <a:gd name="csY869" fmla="*/ 290323 h 2821523"/>
                <a:gd name="csX870" fmla="*/ 1420323 w 3463014"/>
                <a:gd name="csY870" fmla="*/ 264246 h 2821523"/>
                <a:gd name="csX871" fmla="*/ 1420323 w 3463014"/>
                <a:gd name="csY871" fmla="*/ 253815 h 2821523"/>
                <a:gd name="csX872" fmla="*/ 1427277 w 3463014"/>
                <a:gd name="csY872" fmla="*/ 243385 h 2821523"/>
                <a:gd name="csX873" fmla="*/ 1437707 w 3463014"/>
                <a:gd name="csY873" fmla="*/ 246862 h 2821523"/>
                <a:gd name="csX874" fmla="*/ 1453353 w 3463014"/>
                <a:gd name="csY874" fmla="*/ 246862 h 2821523"/>
                <a:gd name="csX875" fmla="*/ 1463784 w 3463014"/>
                <a:gd name="csY875" fmla="*/ 234692 h 2821523"/>
                <a:gd name="csX876" fmla="*/ 1462046 w 3463014"/>
                <a:gd name="csY876" fmla="*/ 217308 h 2821523"/>
                <a:gd name="csX877" fmla="*/ 1449877 w 3463014"/>
                <a:gd name="csY877" fmla="*/ 219046 h 2821523"/>
                <a:gd name="csX878" fmla="*/ 1453353 w 3463014"/>
                <a:gd name="csY878" fmla="*/ 208616 h 2821523"/>
                <a:gd name="csX879" fmla="*/ 1453353 w 3463014"/>
                <a:gd name="csY879" fmla="*/ 194708 h 2821523"/>
                <a:gd name="csX880" fmla="*/ 1460307 w 3463014"/>
                <a:gd name="csY880" fmla="*/ 177323 h 2821523"/>
                <a:gd name="csX881" fmla="*/ 1474215 w 3463014"/>
                <a:gd name="csY881" fmla="*/ 175585 h 2821523"/>
                <a:gd name="csX882" fmla="*/ 1488123 w 3463014"/>
                <a:gd name="csY882" fmla="*/ 170369 h 2821523"/>
                <a:gd name="csX883" fmla="*/ 1491600 w 3463014"/>
                <a:gd name="csY883" fmla="*/ 158200 h 2821523"/>
                <a:gd name="csX884" fmla="*/ 1503769 w 3463014"/>
                <a:gd name="csY884" fmla="*/ 159939 h 2821523"/>
                <a:gd name="csX885" fmla="*/ 1512461 w 3463014"/>
                <a:gd name="csY885" fmla="*/ 166892 h 2821523"/>
                <a:gd name="csX886" fmla="*/ 1519415 w 3463014"/>
                <a:gd name="csY886" fmla="*/ 177323 h 2821523"/>
                <a:gd name="csX887" fmla="*/ 1521153 w 3463014"/>
                <a:gd name="csY887" fmla="*/ 166892 h 2821523"/>
                <a:gd name="csX888" fmla="*/ 1512461 w 3463014"/>
                <a:gd name="csY888" fmla="*/ 151246 h 2821523"/>
                <a:gd name="csX889" fmla="*/ 1517677 w 3463014"/>
                <a:gd name="csY889" fmla="*/ 149508 h 2821523"/>
                <a:gd name="csX890" fmla="*/ 1526369 w 3463014"/>
                <a:gd name="csY890" fmla="*/ 135600 h 2821523"/>
                <a:gd name="csX891" fmla="*/ 1547230 w 3463014"/>
                <a:gd name="csY891" fmla="*/ 144292 h 2821523"/>
                <a:gd name="csX892" fmla="*/ 1548969 w 3463014"/>
                <a:gd name="csY892" fmla="*/ 135600 h 2821523"/>
                <a:gd name="csX893" fmla="*/ 1568092 w 3463014"/>
                <a:gd name="csY893" fmla="*/ 137339 h 2821523"/>
                <a:gd name="csX894" fmla="*/ 1587215 w 3463014"/>
                <a:gd name="csY894" fmla="*/ 137339 h 2821523"/>
                <a:gd name="csX895" fmla="*/ 1601123 w 3463014"/>
                <a:gd name="csY895" fmla="*/ 140815 h 2821523"/>
                <a:gd name="csX896" fmla="*/ 1615030 w 3463014"/>
                <a:gd name="csY896" fmla="*/ 140815 h 2821523"/>
                <a:gd name="csX897" fmla="*/ 1646323 w 3463014"/>
                <a:gd name="csY897" fmla="*/ 130385 h 2821523"/>
                <a:gd name="csX898" fmla="*/ 1660230 w 3463014"/>
                <a:gd name="csY898" fmla="*/ 121692 h 2821523"/>
                <a:gd name="csX899" fmla="*/ 1660230 w 3463014"/>
                <a:gd name="csY899" fmla="*/ 85185 h 2821523"/>
                <a:gd name="csX900" fmla="*/ 1649800 w 3463014"/>
                <a:gd name="csY900" fmla="*/ 74754 h 2821523"/>
                <a:gd name="csX901" fmla="*/ 1634153 w 3463014"/>
                <a:gd name="csY901" fmla="*/ 73015 h 2821523"/>
                <a:gd name="csX902" fmla="*/ 1621984 w 3463014"/>
                <a:gd name="csY902" fmla="*/ 76492 h 2821523"/>
                <a:gd name="csX903" fmla="*/ 1609815 w 3463014"/>
                <a:gd name="csY903" fmla="*/ 67800 h 2821523"/>
                <a:gd name="csX904" fmla="*/ 1601123 w 3463014"/>
                <a:gd name="csY904" fmla="*/ 59108 h 2821523"/>
                <a:gd name="csX905" fmla="*/ 1588953 w 3463014"/>
                <a:gd name="csY905" fmla="*/ 53892 h 2821523"/>
                <a:gd name="csX906" fmla="*/ 1588953 w 3463014"/>
                <a:gd name="csY906" fmla="*/ 52154 h 2821523"/>
                <a:gd name="csX907" fmla="*/ 1594169 w 3463014"/>
                <a:gd name="csY907" fmla="*/ 50415 h 2821523"/>
                <a:gd name="csX908" fmla="*/ 1601123 w 3463014"/>
                <a:gd name="csY908" fmla="*/ 53892 h 2821523"/>
                <a:gd name="csX909" fmla="*/ 1602861 w 3463014"/>
                <a:gd name="csY909" fmla="*/ 46939 h 2821523"/>
                <a:gd name="csX910" fmla="*/ 1608076 w 3463014"/>
                <a:gd name="csY910" fmla="*/ 41723 h 2821523"/>
                <a:gd name="csX911" fmla="*/ 1611553 w 3463014"/>
                <a:gd name="csY911" fmla="*/ 48677 h 2821523"/>
                <a:gd name="csX912" fmla="*/ 1616769 w 3463014"/>
                <a:gd name="csY912" fmla="*/ 69539 h 2821523"/>
                <a:gd name="csX913" fmla="*/ 1621984 w 3463014"/>
                <a:gd name="csY913" fmla="*/ 60846 h 2821523"/>
                <a:gd name="csX914" fmla="*/ 1621984 w 3463014"/>
                <a:gd name="csY914" fmla="*/ 46939 h 2821523"/>
                <a:gd name="csX915" fmla="*/ 1630676 w 3463014"/>
                <a:gd name="csY915" fmla="*/ 45200 h 2821523"/>
                <a:gd name="csX916" fmla="*/ 1634153 w 3463014"/>
                <a:gd name="csY916" fmla="*/ 52154 h 2821523"/>
                <a:gd name="csX917" fmla="*/ 1642846 w 3463014"/>
                <a:gd name="csY917" fmla="*/ 50415 h 2821523"/>
                <a:gd name="csX918" fmla="*/ 1646323 w 3463014"/>
                <a:gd name="csY918" fmla="*/ 59108 h 2821523"/>
                <a:gd name="csX919" fmla="*/ 1653276 w 3463014"/>
                <a:gd name="csY919" fmla="*/ 66062 h 2821523"/>
                <a:gd name="csX920" fmla="*/ 1667184 w 3463014"/>
                <a:gd name="csY920" fmla="*/ 76492 h 2821523"/>
                <a:gd name="csX921" fmla="*/ 1672400 w 3463014"/>
                <a:gd name="csY921" fmla="*/ 66062 h 2821523"/>
                <a:gd name="csX922" fmla="*/ 1679353 w 3463014"/>
                <a:gd name="csY922" fmla="*/ 62585 h 2821523"/>
                <a:gd name="csX923" fmla="*/ 1686307 w 3463014"/>
                <a:gd name="csY923" fmla="*/ 67800 h 2821523"/>
                <a:gd name="csX924" fmla="*/ 1691523 w 3463014"/>
                <a:gd name="csY924" fmla="*/ 78231 h 2821523"/>
                <a:gd name="csX925" fmla="*/ 1701953 w 3463014"/>
                <a:gd name="csY925" fmla="*/ 90400 h 2821523"/>
                <a:gd name="csX926" fmla="*/ 1724553 w 3463014"/>
                <a:gd name="csY926" fmla="*/ 95615 h 2821523"/>
                <a:gd name="csX927" fmla="*/ 1729769 w 3463014"/>
                <a:gd name="csY927" fmla="*/ 93877 h 2821523"/>
                <a:gd name="csX928" fmla="*/ 1736723 w 3463014"/>
                <a:gd name="csY928" fmla="*/ 97354 h 2821523"/>
                <a:gd name="csX929" fmla="*/ 1743676 w 3463014"/>
                <a:gd name="csY929" fmla="*/ 100831 h 2821523"/>
                <a:gd name="csX930" fmla="*/ 1754107 w 3463014"/>
                <a:gd name="csY930" fmla="*/ 93877 h 2821523"/>
                <a:gd name="csX931" fmla="*/ 1759323 w 3463014"/>
                <a:gd name="csY931" fmla="*/ 92139 h 2821523"/>
                <a:gd name="csX932" fmla="*/ 1759323 w 3463014"/>
                <a:gd name="csY932" fmla="*/ 102569 h 2821523"/>
                <a:gd name="csX933" fmla="*/ 1768015 w 3463014"/>
                <a:gd name="csY933" fmla="*/ 106046 h 2821523"/>
                <a:gd name="csX934" fmla="*/ 1781923 w 3463014"/>
                <a:gd name="csY934" fmla="*/ 106046 h 2821523"/>
                <a:gd name="csX935" fmla="*/ 1797569 w 3463014"/>
                <a:gd name="csY935" fmla="*/ 118215 h 2821523"/>
                <a:gd name="csX936" fmla="*/ 1811476 w 3463014"/>
                <a:gd name="csY936" fmla="*/ 116477 h 2821523"/>
                <a:gd name="csX937" fmla="*/ 1823646 w 3463014"/>
                <a:gd name="csY937" fmla="*/ 119954 h 2821523"/>
                <a:gd name="csX938" fmla="*/ 1837553 w 3463014"/>
                <a:gd name="csY938" fmla="*/ 114739 h 2821523"/>
                <a:gd name="csX939" fmla="*/ 1841030 w 3463014"/>
                <a:gd name="csY939" fmla="*/ 114739 h 2821523"/>
                <a:gd name="csX940" fmla="*/ 1849723 w 3463014"/>
                <a:gd name="csY940" fmla="*/ 125169 h 2821523"/>
                <a:gd name="csX941" fmla="*/ 1867107 w 3463014"/>
                <a:gd name="csY941" fmla="*/ 125169 h 2821523"/>
                <a:gd name="csX942" fmla="*/ 1874061 w 3463014"/>
                <a:gd name="csY942" fmla="*/ 130385 h 2821523"/>
                <a:gd name="csX943" fmla="*/ 1882753 w 3463014"/>
                <a:gd name="csY943" fmla="*/ 137339 h 2821523"/>
                <a:gd name="csX944" fmla="*/ 1900138 w 3463014"/>
                <a:gd name="csY944" fmla="*/ 121692 h 2821523"/>
                <a:gd name="csX945" fmla="*/ 1907092 w 3463014"/>
                <a:gd name="csY945" fmla="*/ 118215 h 2821523"/>
                <a:gd name="csX946" fmla="*/ 1912307 w 3463014"/>
                <a:gd name="csY946" fmla="*/ 116477 h 2821523"/>
                <a:gd name="csX947" fmla="*/ 1927953 w 3463014"/>
                <a:gd name="csY947" fmla="*/ 118215 h 2821523"/>
                <a:gd name="csX948" fmla="*/ 1943599 w 3463014"/>
                <a:gd name="csY948" fmla="*/ 111262 h 2821523"/>
                <a:gd name="csX949" fmla="*/ 1934907 w 3463014"/>
                <a:gd name="csY949" fmla="*/ 126908 h 2821523"/>
                <a:gd name="csX950" fmla="*/ 1936646 w 3463014"/>
                <a:gd name="csY950" fmla="*/ 132123 h 2821523"/>
                <a:gd name="csX951" fmla="*/ 1941861 w 3463014"/>
                <a:gd name="csY951" fmla="*/ 132123 h 2821523"/>
                <a:gd name="csX952" fmla="*/ 1948815 w 3463014"/>
                <a:gd name="csY952" fmla="*/ 125169 h 2821523"/>
                <a:gd name="csX953" fmla="*/ 1952292 w 3463014"/>
                <a:gd name="csY953" fmla="*/ 130385 h 2821523"/>
                <a:gd name="csX954" fmla="*/ 1948815 w 3463014"/>
                <a:gd name="csY954" fmla="*/ 156462 h 2821523"/>
                <a:gd name="csX955" fmla="*/ 1952292 w 3463014"/>
                <a:gd name="csY955" fmla="*/ 161677 h 2821523"/>
                <a:gd name="csX956" fmla="*/ 1966199 w 3463014"/>
                <a:gd name="csY956" fmla="*/ 156462 h 2821523"/>
                <a:gd name="csX957" fmla="*/ 1974892 w 3463014"/>
                <a:gd name="csY957" fmla="*/ 139077 h 2821523"/>
                <a:gd name="csX958" fmla="*/ 1973153 w 3463014"/>
                <a:gd name="csY958" fmla="*/ 135600 h 2821523"/>
                <a:gd name="csX959" fmla="*/ 1974892 w 3463014"/>
                <a:gd name="csY959" fmla="*/ 121692 h 2821523"/>
                <a:gd name="csX960" fmla="*/ 1988799 w 3463014"/>
                <a:gd name="csY960" fmla="*/ 107785 h 2821523"/>
                <a:gd name="csX961" fmla="*/ 1994015 w 3463014"/>
                <a:gd name="csY961" fmla="*/ 113000 h 2821523"/>
                <a:gd name="csX962" fmla="*/ 1999230 w 3463014"/>
                <a:gd name="csY962" fmla="*/ 119954 h 2821523"/>
                <a:gd name="csX963" fmla="*/ 2000969 w 3463014"/>
                <a:gd name="csY963" fmla="*/ 144292 h 2821523"/>
                <a:gd name="csX964" fmla="*/ 2013138 w 3463014"/>
                <a:gd name="csY964" fmla="*/ 135600 h 2821523"/>
                <a:gd name="csX965" fmla="*/ 2021830 w 3463014"/>
                <a:gd name="csY965" fmla="*/ 133862 h 2821523"/>
                <a:gd name="csX966" fmla="*/ 2030522 w 3463014"/>
                <a:gd name="csY966" fmla="*/ 140815 h 2821523"/>
                <a:gd name="csX967" fmla="*/ 2025307 w 3463014"/>
                <a:gd name="csY967" fmla="*/ 147769 h 2821523"/>
                <a:gd name="csX968" fmla="*/ 2020092 w 3463014"/>
                <a:gd name="csY968" fmla="*/ 163415 h 2821523"/>
                <a:gd name="csX969" fmla="*/ 2011399 w 3463014"/>
                <a:gd name="csY969" fmla="*/ 177323 h 2821523"/>
                <a:gd name="csX970" fmla="*/ 2004446 w 3463014"/>
                <a:gd name="csY970" fmla="*/ 182539 h 2821523"/>
                <a:gd name="csX971" fmla="*/ 1999230 w 3463014"/>
                <a:gd name="csY971" fmla="*/ 182539 h 2821523"/>
                <a:gd name="csX972" fmla="*/ 1994015 w 3463014"/>
                <a:gd name="csY972" fmla="*/ 187754 h 2821523"/>
                <a:gd name="csX973" fmla="*/ 2004446 w 3463014"/>
                <a:gd name="csY973" fmla="*/ 199923 h 2821523"/>
                <a:gd name="csX974" fmla="*/ 1994015 w 3463014"/>
                <a:gd name="csY974" fmla="*/ 217308 h 2821523"/>
                <a:gd name="csX975" fmla="*/ 1987061 w 3463014"/>
                <a:gd name="csY975" fmla="*/ 222523 h 2821523"/>
                <a:gd name="csX976" fmla="*/ 1974892 w 3463014"/>
                <a:gd name="csY976" fmla="*/ 219046 h 2821523"/>
                <a:gd name="csX977" fmla="*/ 1971415 w 3463014"/>
                <a:gd name="csY977" fmla="*/ 208616 h 2821523"/>
                <a:gd name="csX978" fmla="*/ 1964461 w 3463014"/>
                <a:gd name="csY978" fmla="*/ 219046 h 2821523"/>
                <a:gd name="csX979" fmla="*/ 1967938 w 3463014"/>
                <a:gd name="csY979" fmla="*/ 232954 h 2821523"/>
                <a:gd name="csX980" fmla="*/ 1969676 w 3463014"/>
                <a:gd name="csY980" fmla="*/ 239908 h 2821523"/>
                <a:gd name="csX981" fmla="*/ 1964461 w 3463014"/>
                <a:gd name="csY981" fmla="*/ 234692 h 2821523"/>
                <a:gd name="csX982" fmla="*/ 1957507 w 3463014"/>
                <a:gd name="csY982" fmla="*/ 222523 h 2821523"/>
                <a:gd name="csX983" fmla="*/ 1948815 w 3463014"/>
                <a:gd name="csY983" fmla="*/ 222523 h 2821523"/>
                <a:gd name="csX984" fmla="*/ 1947076 w 3463014"/>
                <a:gd name="csY984" fmla="*/ 241646 h 2821523"/>
                <a:gd name="csX985" fmla="*/ 1941861 w 3463014"/>
                <a:gd name="csY985" fmla="*/ 253815 h 2821523"/>
                <a:gd name="csX986" fmla="*/ 1941861 w 3463014"/>
                <a:gd name="csY986" fmla="*/ 262508 h 2821523"/>
                <a:gd name="csX987" fmla="*/ 1957507 w 3463014"/>
                <a:gd name="csY987" fmla="*/ 259031 h 2821523"/>
                <a:gd name="csX988" fmla="*/ 1948815 w 3463014"/>
                <a:gd name="csY988" fmla="*/ 286846 h 2821523"/>
                <a:gd name="csX989" fmla="*/ 1948815 w 3463014"/>
                <a:gd name="csY989" fmla="*/ 292062 h 2821523"/>
                <a:gd name="csX990" fmla="*/ 1934907 w 3463014"/>
                <a:gd name="csY990" fmla="*/ 323354 h 2821523"/>
                <a:gd name="csX991" fmla="*/ 1929692 w 3463014"/>
                <a:gd name="csY991" fmla="*/ 339000 h 2821523"/>
                <a:gd name="csX992" fmla="*/ 1924476 w 3463014"/>
                <a:gd name="csY992" fmla="*/ 344215 h 2821523"/>
                <a:gd name="csX993" fmla="*/ 1919261 w 3463014"/>
                <a:gd name="csY993" fmla="*/ 354646 h 2821523"/>
                <a:gd name="csX994" fmla="*/ 1919261 w 3463014"/>
                <a:gd name="csY994" fmla="*/ 370292 h 2821523"/>
                <a:gd name="csX995" fmla="*/ 1927953 w 3463014"/>
                <a:gd name="csY995" fmla="*/ 377246 h 2821523"/>
                <a:gd name="csX996" fmla="*/ 1934907 w 3463014"/>
                <a:gd name="csY996" fmla="*/ 387677 h 2821523"/>
                <a:gd name="csX997" fmla="*/ 1947076 w 3463014"/>
                <a:gd name="csY997" fmla="*/ 384200 h 2821523"/>
                <a:gd name="csX998" fmla="*/ 1959246 w 3463014"/>
                <a:gd name="csY998" fmla="*/ 396369 h 2821523"/>
                <a:gd name="csX999" fmla="*/ 1981846 w 3463014"/>
                <a:gd name="csY999" fmla="*/ 405062 h 2821523"/>
                <a:gd name="csX1000" fmla="*/ 1987061 w 3463014"/>
                <a:gd name="csY1000" fmla="*/ 420708 h 2821523"/>
                <a:gd name="csX1001" fmla="*/ 1992276 w 3463014"/>
                <a:gd name="csY1001" fmla="*/ 434615 h 2821523"/>
                <a:gd name="csX1002" fmla="*/ 1992276 w 3463014"/>
                <a:gd name="csY1002" fmla="*/ 453739 h 2821523"/>
                <a:gd name="csX1003" fmla="*/ 2006184 w 3463014"/>
                <a:gd name="csY1003" fmla="*/ 445046 h 2821523"/>
                <a:gd name="csX1004" fmla="*/ 2040953 w 3463014"/>
                <a:gd name="csY1004" fmla="*/ 453739 h 2821523"/>
                <a:gd name="csX1005" fmla="*/ 2061815 w 3463014"/>
                <a:gd name="csY1005" fmla="*/ 452000 h 2821523"/>
                <a:gd name="csX1006" fmla="*/ 2068769 w 3463014"/>
                <a:gd name="csY1006" fmla="*/ 462431 h 2821523"/>
                <a:gd name="csX1007" fmla="*/ 2084415 w 3463014"/>
                <a:gd name="csY1007" fmla="*/ 472862 h 2821523"/>
                <a:gd name="csX1008" fmla="*/ 2101799 w 3463014"/>
                <a:gd name="csY1008" fmla="*/ 479815 h 2821523"/>
                <a:gd name="csX1009" fmla="*/ 2115707 w 3463014"/>
                <a:gd name="csY1009" fmla="*/ 488508 h 2821523"/>
                <a:gd name="csX1010" fmla="*/ 2126138 w 3463014"/>
                <a:gd name="csY1010" fmla="*/ 500677 h 2821523"/>
                <a:gd name="csX1011" fmla="*/ 2138307 w 3463014"/>
                <a:gd name="csY1011" fmla="*/ 511108 h 2821523"/>
                <a:gd name="csX1012" fmla="*/ 2150476 w 3463014"/>
                <a:gd name="csY1012" fmla="*/ 512846 h 2821523"/>
                <a:gd name="csX1013" fmla="*/ 2162645 w 3463014"/>
                <a:gd name="csY1013" fmla="*/ 518062 h 2821523"/>
                <a:gd name="csX1014" fmla="*/ 2206107 w 3463014"/>
                <a:gd name="csY1014" fmla="*/ 530231 h 2821523"/>
                <a:gd name="csX1015" fmla="*/ 2220015 w 3463014"/>
                <a:gd name="csY1015" fmla="*/ 540662 h 2821523"/>
                <a:gd name="csX1016" fmla="*/ 2225230 w 3463014"/>
                <a:gd name="csY1016" fmla="*/ 556308 h 2821523"/>
                <a:gd name="csX1017" fmla="*/ 2232184 w 3463014"/>
                <a:gd name="csY1017" fmla="*/ 566739 h 2821523"/>
                <a:gd name="csX1018" fmla="*/ 2282599 w 3463014"/>
                <a:gd name="csY1018" fmla="*/ 596292 h 2821523"/>
                <a:gd name="csX1019" fmla="*/ 2305199 w 3463014"/>
                <a:gd name="csY1019" fmla="*/ 606723 h 2821523"/>
                <a:gd name="csX1020" fmla="*/ 2324322 w 3463014"/>
                <a:gd name="csY1020" fmla="*/ 601508 h 2821523"/>
                <a:gd name="csX1021" fmla="*/ 2341707 w 3463014"/>
                <a:gd name="csY1021" fmla="*/ 594554 h 2821523"/>
                <a:gd name="csX1022" fmla="*/ 2367784 w 3463014"/>
                <a:gd name="csY1022" fmla="*/ 587600 h 2821523"/>
                <a:gd name="csX1023" fmla="*/ 2374738 w 3463014"/>
                <a:gd name="csY1023" fmla="*/ 575431 h 2821523"/>
                <a:gd name="csX1024" fmla="*/ 2381691 w 3463014"/>
                <a:gd name="csY1024" fmla="*/ 544139 h 2821523"/>
                <a:gd name="csX1025" fmla="*/ 2400815 w 3463014"/>
                <a:gd name="csY1025" fmla="*/ 509369 h 2821523"/>
                <a:gd name="csX1026" fmla="*/ 2418199 w 3463014"/>
                <a:gd name="csY1026" fmla="*/ 439831 h 2821523"/>
                <a:gd name="csX1027" fmla="*/ 2425153 w 3463014"/>
                <a:gd name="csY1027" fmla="*/ 415492 h 2821523"/>
                <a:gd name="csX1028" fmla="*/ 2433845 w 3463014"/>
                <a:gd name="csY1028" fmla="*/ 396369 h 2821523"/>
                <a:gd name="csX1029" fmla="*/ 2437322 w 3463014"/>
                <a:gd name="csY1029" fmla="*/ 377246 h 2821523"/>
                <a:gd name="csX1030" fmla="*/ 2433845 w 3463014"/>
                <a:gd name="csY1030" fmla="*/ 354646 h 2821523"/>
                <a:gd name="csX1031" fmla="*/ 2425153 w 3463014"/>
                <a:gd name="csY1031" fmla="*/ 325092 h 2821523"/>
                <a:gd name="csX1032" fmla="*/ 2428630 w 3463014"/>
                <a:gd name="csY1032" fmla="*/ 302492 h 2821523"/>
                <a:gd name="csX1033" fmla="*/ 2425153 w 3463014"/>
                <a:gd name="csY1033" fmla="*/ 253815 h 2821523"/>
                <a:gd name="csX1034" fmla="*/ 2439061 w 3463014"/>
                <a:gd name="csY1034" fmla="*/ 222523 h 2821523"/>
                <a:gd name="csX1035" fmla="*/ 2437322 w 3463014"/>
                <a:gd name="csY1035" fmla="*/ 196446 h 2821523"/>
                <a:gd name="csX1036" fmla="*/ 2444276 w 3463014"/>
                <a:gd name="csY1036" fmla="*/ 182539 h 2821523"/>
                <a:gd name="csX1037" fmla="*/ 2446015 w 3463014"/>
                <a:gd name="csY1037" fmla="*/ 166892 h 2821523"/>
                <a:gd name="csX1038" fmla="*/ 2433845 w 3463014"/>
                <a:gd name="csY1038" fmla="*/ 163415 h 2821523"/>
                <a:gd name="csX1039" fmla="*/ 2437322 w 3463014"/>
                <a:gd name="csY1039" fmla="*/ 146031 h 2821523"/>
                <a:gd name="csX1040" fmla="*/ 2444276 w 3463014"/>
                <a:gd name="csY1040" fmla="*/ 118215 h 2821523"/>
                <a:gd name="csX1041" fmla="*/ 2459922 w 3463014"/>
                <a:gd name="csY1041" fmla="*/ 113000 h 2821523"/>
                <a:gd name="csX1042" fmla="*/ 2466876 w 3463014"/>
                <a:gd name="csY1042" fmla="*/ 99092 h 2821523"/>
                <a:gd name="csX1043" fmla="*/ 2472091 w 3463014"/>
                <a:gd name="csY1043" fmla="*/ 69539 h 2821523"/>
                <a:gd name="csX1044" fmla="*/ 2491215 w 3463014"/>
                <a:gd name="csY1044" fmla="*/ 46939 h 2821523"/>
                <a:gd name="csX1045" fmla="*/ 2491215 w 3463014"/>
                <a:gd name="csY1045" fmla="*/ 24339 h 2821523"/>
                <a:gd name="csX1046" fmla="*/ 2491215 w 3463014"/>
                <a:gd name="csY1046" fmla="*/ 22600 h 2821523"/>
                <a:gd name="csX1047" fmla="*/ 2498168 w 3463014"/>
                <a:gd name="csY1047" fmla="*/ 17385 h 2821523"/>
                <a:gd name="csX1048" fmla="*/ 2506861 w 3463014"/>
                <a:gd name="csY1048" fmla="*/ 15646 h 2821523"/>
                <a:gd name="csX1049" fmla="*/ 2519030 w 3463014"/>
                <a:gd name="csY1049" fmla="*/ 8692 h 2821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 ang="0">
                  <a:pos x="csX884" y="csY884"/>
                </a:cxn>
                <a:cxn ang="0">
                  <a:pos x="csX885" y="csY885"/>
                </a:cxn>
                <a:cxn ang="0">
                  <a:pos x="csX886" y="csY886"/>
                </a:cxn>
                <a:cxn ang="0">
                  <a:pos x="csX887" y="csY887"/>
                </a:cxn>
                <a:cxn ang="0">
                  <a:pos x="csX888" y="csY888"/>
                </a:cxn>
                <a:cxn ang="0">
                  <a:pos x="csX889" y="csY889"/>
                </a:cxn>
                <a:cxn ang="0">
                  <a:pos x="csX890" y="csY890"/>
                </a:cxn>
                <a:cxn ang="0">
                  <a:pos x="csX891" y="csY891"/>
                </a:cxn>
                <a:cxn ang="0">
                  <a:pos x="csX892" y="csY892"/>
                </a:cxn>
                <a:cxn ang="0">
                  <a:pos x="csX893" y="csY893"/>
                </a:cxn>
                <a:cxn ang="0">
                  <a:pos x="csX894" y="csY894"/>
                </a:cxn>
                <a:cxn ang="0">
                  <a:pos x="csX895" y="csY895"/>
                </a:cxn>
                <a:cxn ang="0">
                  <a:pos x="csX896" y="csY896"/>
                </a:cxn>
                <a:cxn ang="0">
                  <a:pos x="csX897" y="csY897"/>
                </a:cxn>
                <a:cxn ang="0">
                  <a:pos x="csX898" y="csY898"/>
                </a:cxn>
                <a:cxn ang="0">
                  <a:pos x="csX899" y="csY899"/>
                </a:cxn>
                <a:cxn ang="0">
                  <a:pos x="csX900" y="csY900"/>
                </a:cxn>
                <a:cxn ang="0">
                  <a:pos x="csX901" y="csY901"/>
                </a:cxn>
                <a:cxn ang="0">
                  <a:pos x="csX902" y="csY902"/>
                </a:cxn>
                <a:cxn ang="0">
                  <a:pos x="csX903" y="csY903"/>
                </a:cxn>
                <a:cxn ang="0">
                  <a:pos x="csX904" y="csY904"/>
                </a:cxn>
                <a:cxn ang="0">
                  <a:pos x="csX905" y="csY905"/>
                </a:cxn>
                <a:cxn ang="0">
                  <a:pos x="csX906" y="csY906"/>
                </a:cxn>
                <a:cxn ang="0">
                  <a:pos x="csX907" y="csY907"/>
                </a:cxn>
                <a:cxn ang="0">
                  <a:pos x="csX908" y="csY908"/>
                </a:cxn>
                <a:cxn ang="0">
                  <a:pos x="csX909" y="csY909"/>
                </a:cxn>
                <a:cxn ang="0">
                  <a:pos x="csX910" y="csY910"/>
                </a:cxn>
                <a:cxn ang="0">
                  <a:pos x="csX911" y="csY911"/>
                </a:cxn>
                <a:cxn ang="0">
                  <a:pos x="csX912" y="csY912"/>
                </a:cxn>
                <a:cxn ang="0">
                  <a:pos x="csX913" y="csY913"/>
                </a:cxn>
                <a:cxn ang="0">
                  <a:pos x="csX914" y="csY914"/>
                </a:cxn>
                <a:cxn ang="0">
                  <a:pos x="csX915" y="csY915"/>
                </a:cxn>
                <a:cxn ang="0">
                  <a:pos x="csX916" y="csY916"/>
                </a:cxn>
                <a:cxn ang="0">
                  <a:pos x="csX917" y="csY917"/>
                </a:cxn>
                <a:cxn ang="0">
                  <a:pos x="csX918" y="csY918"/>
                </a:cxn>
                <a:cxn ang="0">
                  <a:pos x="csX919" y="csY919"/>
                </a:cxn>
                <a:cxn ang="0">
                  <a:pos x="csX920" y="csY920"/>
                </a:cxn>
                <a:cxn ang="0">
                  <a:pos x="csX921" y="csY921"/>
                </a:cxn>
                <a:cxn ang="0">
                  <a:pos x="csX922" y="csY922"/>
                </a:cxn>
                <a:cxn ang="0">
                  <a:pos x="csX923" y="csY923"/>
                </a:cxn>
                <a:cxn ang="0">
                  <a:pos x="csX924" y="csY924"/>
                </a:cxn>
                <a:cxn ang="0">
                  <a:pos x="csX925" y="csY925"/>
                </a:cxn>
                <a:cxn ang="0">
                  <a:pos x="csX926" y="csY926"/>
                </a:cxn>
                <a:cxn ang="0">
                  <a:pos x="csX927" y="csY927"/>
                </a:cxn>
                <a:cxn ang="0">
                  <a:pos x="csX928" y="csY928"/>
                </a:cxn>
                <a:cxn ang="0">
                  <a:pos x="csX929" y="csY929"/>
                </a:cxn>
                <a:cxn ang="0">
                  <a:pos x="csX930" y="csY930"/>
                </a:cxn>
                <a:cxn ang="0">
                  <a:pos x="csX931" y="csY931"/>
                </a:cxn>
                <a:cxn ang="0">
                  <a:pos x="csX932" y="csY932"/>
                </a:cxn>
                <a:cxn ang="0">
                  <a:pos x="csX933" y="csY933"/>
                </a:cxn>
                <a:cxn ang="0">
                  <a:pos x="csX934" y="csY934"/>
                </a:cxn>
                <a:cxn ang="0">
                  <a:pos x="csX935" y="csY935"/>
                </a:cxn>
                <a:cxn ang="0">
                  <a:pos x="csX936" y="csY936"/>
                </a:cxn>
                <a:cxn ang="0">
                  <a:pos x="csX937" y="csY937"/>
                </a:cxn>
                <a:cxn ang="0">
                  <a:pos x="csX938" y="csY938"/>
                </a:cxn>
                <a:cxn ang="0">
                  <a:pos x="csX939" y="csY939"/>
                </a:cxn>
                <a:cxn ang="0">
                  <a:pos x="csX940" y="csY940"/>
                </a:cxn>
                <a:cxn ang="0">
                  <a:pos x="csX941" y="csY941"/>
                </a:cxn>
                <a:cxn ang="0">
                  <a:pos x="csX942" y="csY942"/>
                </a:cxn>
                <a:cxn ang="0">
                  <a:pos x="csX943" y="csY943"/>
                </a:cxn>
                <a:cxn ang="0">
                  <a:pos x="csX944" y="csY944"/>
                </a:cxn>
                <a:cxn ang="0">
                  <a:pos x="csX945" y="csY945"/>
                </a:cxn>
                <a:cxn ang="0">
                  <a:pos x="csX946" y="csY946"/>
                </a:cxn>
                <a:cxn ang="0">
                  <a:pos x="csX947" y="csY947"/>
                </a:cxn>
                <a:cxn ang="0">
                  <a:pos x="csX948" y="csY948"/>
                </a:cxn>
                <a:cxn ang="0">
                  <a:pos x="csX949" y="csY949"/>
                </a:cxn>
                <a:cxn ang="0">
                  <a:pos x="csX950" y="csY950"/>
                </a:cxn>
                <a:cxn ang="0">
                  <a:pos x="csX951" y="csY951"/>
                </a:cxn>
                <a:cxn ang="0">
                  <a:pos x="csX952" y="csY952"/>
                </a:cxn>
                <a:cxn ang="0">
                  <a:pos x="csX953" y="csY953"/>
                </a:cxn>
                <a:cxn ang="0">
                  <a:pos x="csX954" y="csY954"/>
                </a:cxn>
                <a:cxn ang="0">
                  <a:pos x="csX955" y="csY955"/>
                </a:cxn>
                <a:cxn ang="0">
                  <a:pos x="csX956" y="csY956"/>
                </a:cxn>
                <a:cxn ang="0">
                  <a:pos x="csX957" y="csY957"/>
                </a:cxn>
                <a:cxn ang="0">
                  <a:pos x="csX958" y="csY958"/>
                </a:cxn>
                <a:cxn ang="0">
                  <a:pos x="csX959" y="csY959"/>
                </a:cxn>
                <a:cxn ang="0">
                  <a:pos x="csX960" y="csY960"/>
                </a:cxn>
                <a:cxn ang="0">
                  <a:pos x="csX961" y="csY961"/>
                </a:cxn>
                <a:cxn ang="0">
                  <a:pos x="csX962" y="csY962"/>
                </a:cxn>
                <a:cxn ang="0">
                  <a:pos x="csX963" y="csY963"/>
                </a:cxn>
                <a:cxn ang="0">
                  <a:pos x="csX964" y="csY964"/>
                </a:cxn>
                <a:cxn ang="0">
                  <a:pos x="csX965" y="csY965"/>
                </a:cxn>
                <a:cxn ang="0">
                  <a:pos x="csX966" y="csY966"/>
                </a:cxn>
                <a:cxn ang="0">
                  <a:pos x="csX967" y="csY967"/>
                </a:cxn>
                <a:cxn ang="0">
                  <a:pos x="csX968" y="csY968"/>
                </a:cxn>
                <a:cxn ang="0">
                  <a:pos x="csX969" y="csY969"/>
                </a:cxn>
                <a:cxn ang="0">
                  <a:pos x="csX970" y="csY970"/>
                </a:cxn>
                <a:cxn ang="0">
                  <a:pos x="csX971" y="csY971"/>
                </a:cxn>
                <a:cxn ang="0">
                  <a:pos x="csX972" y="csY972"/>
                </a:cxn>
                <a:cxn ang="0">
                  <a:pos x="csX973" y="csY973"/>
                </a:cxn>
                <a:cxn ang="0">
                  <a:pos x="csX974" y="csY974"/>
                </a:cxn>
                <a:cxn ang="0">
                  <a:pos x="csX975" y="csY975"/>
                </a:cxn>
                <a:cxn ang="0">
                  <a:pos x="csX976" y="csY976"/>
                </a:cxn>
                <a:cxn ang="0">
                  <a:pos x="csX977" y="csY977"/>
                </a:cxn>
                <a:cxn ang="0">
                  <a:pos x="csX978" y="csY978"/>
                </a:cxn>
                <a:cxn ang="0">
                  <a:pos x="csX979" y="csY979"/>
                </a:cxn>
                <a:cxn ang="0">
                  <a:pos x="csX980" y="csY980"/>
                </a:cxn>
                <a:cxn ang="0">
                  <a:pos x="csX981" y="csY981"/>
                </a:cxn>
                <a:cxn ang="0">
                  <a:pos x="csX982" y="csY982"/>
                </a:cxn>
                <a:cxn ang="0">
                  <a:pos x="csX983" y="csY983"/>
                </a:cxn>
                <a:cxn ang="0">
                  <a:pos x="csX984" y="csY984"/>
                </a:cxn>
                <a:cxn ang="0">
                  <a:pos x="csX985" y="csY985"/>
                </a:cxn>
                <a:cxn ang="0">
                  <a:pos x="csX986" y="csY986"/>
                </a:cxn>
                <a:cxn ang="0">
                  <a:pos x="csX987" y="csY987"/>
                </a:cxn>
                <a:cxn ang="0">
                  <a:pos x="csX988" y="csY988"/>
                </a:cxn>
                <a:cxn ang="0">
                  <a:pos x="csX989" y="csY989"/>
                </a:cxn>
                <a:cxn ang="0">
                  <a:pos x="csX990" y="csY990"/>
                </a:cxn>
                <a:cxn ang="0">
                  <a:pos x="csX991" y="csY991"/>
                </a:cxn>
                <a:cxn ang="0">
                  <a:pos x="csX992" y="csY992"/>
                </a:cxn>
                <a:cxn ang="0">
                  <a:pos x="csX993" y="csY993"/>
                </a:cxn>
                <a:cxn ang="0">
                  <a:pos x="csX994" y="csY994"/>
                </a:cxn>
                <a:cxn ang="0">
                  <a:pos x="csX995" y="csY995"/>
                </a:cxn>
                <a:cxn ang="0">
                  <a:pos x="csX996" y="csY996"/>
                </a:cxn>
                <a:cxn ang="0">
                  <a:pos x="csX997" y="csY997"/>
                </a:cxn>
                <a:cxn ang="0">
                  <a:pos x="csX998" y="csY998"/>
                </a:cxn>
                <a:cxn ang="0">
                  <a:pos x="csX999" y="csY999"/>
                </a:cxn>
                <a:cxn ang="0">
                  <a:pos x="csX1000" y="csY1000"/>
                </a:cxn>
                <a:cxn ang="0">
                  <a:pos x="csX1001" y="csY1001"/>
                </a:cxn>
                <a:cxn ang="0">
                  <a:pos x="csX1002" y="csY1002"/>
                </a:cxn>
                <a:cxn ang="0">
                  <a:pos x="csX1003" y="csY1003"/>
                </a:cxn>
                <a:cxn ang="0">
                  <a:pos x="csX1004" y="csY1004"/>
                </a:cxn>
                <a:cxn ang="0">
                  <a:pos x="csX1005" y="csY1005"/>
                </a:cxn>
                <a:cxn ang="0">
                  <a:pos x="csX1006" y="csY1006"/>
                </a:cxn>
                <a:cxn ang="0">
                  <a:pos x="csX1007" y="csY1007"/>
                </a:cxn>
                <a:cxn ang="0">
                  <a:pos x="csX1008" y="csY1008"/>
                </a:cxn>
                <a:cxn ang="0">
                  <a:pos x="csX1009" y="csY1009"/>
                </a:cxn>
                <a:cxn ang="0">
                  <a:pos x="csX1010" y="csY1010"/>
                </a:cxn>
                <a:cxn ang="0">
                  <a:pos x="csX1011" y="csY1011"/>
                </a:cxn>
                <a:cxn ang="0">
                  <a:pos x="csX1012" y="csY1012"/>
                </a:cxn>
                <a:cxn ang="0">
                  <a:pos x="csX1013" y="csY1013"/>
                </a:cxn>
                <a:cxn ang="0">
                  <a:pos x="csX1014" y="csY1014"/>
                </a:cxn>
                <a:cxn ang="0">
                  <a:pos x="csX1015" y="csY1015"/>
                </a:cxn>
                <a:cxn ang="0">
                  <a:pos x="csX1016" y="csY1016"/>
                </a:cxn>
                <a:cxn ang="0">
                  <a:pos x="csX1017" y="csY1017"/>
                </a:cxn>
                <a:cxn ang="0">
                  <a:pos x="csX1018" y="csY1018"/>
                </a:cxn>
                <a:cxn ang="0">
                  <a:pos x="csX1019" y="csY1019"/>
                </a:cxn>
                <a:cxn ang="0">
                  <a:pos x="csX1020" y="csY1020"/>
                </a:cxn>
                <a:cxn ang="0">
                  <a:pos x="csX1021" y="csY1021"/>
                </a:cxn>
                <a:cxn ang="0">
                  <a:pos x="csX1022" y="csY1022"/>
                </a:cxn>
                <a:cxn ang="0">
                  <a:pos x="csX1023" y="csY1023"/>
                </a:cxn>
                <a:cxn ang="0">
                  <a:pos x="csX1024" y="csY1024"/>
                </a:cxn>
                <a:cxn ang="0">
                  <a:pos x="csX1025" y="csY1025"/>
                </a:cxn>
                <a:cxn ang="0">
                  <a:pos x="csX1026" y="csY1026"/>
                </a:cxn>
                <a:cxn ang="0">
                  <a:pos x="csX1027" y="csY1027"/>
                </a:cxn>
                <a:cxn ang="0">
                  <a:pos x="csX1028" y="csY1028"/>
                </a:cxn>
                <a:cxn ang="0">
                  <a:pos x="csX1029" y="csY1029"/>
                </a:cxn>
                <a:cxn ang="0">
                  <a:pos x="csX1030" y="csY1030"/>
                </a:cxn>
                <a:cxn ang="0">
                  <a:pos x="csX1031" y="csY1031"/>
                </a:cxn>
                <a:cxn ang="0">
                  <a:pos x="csX1032" y="csY1032"/>
                </a:cxn>
                <a:cxn ang="0">
                  <a:pos x="csX1033" y="csY1033"/>
                </a:cxn>
                <a:cxn ang="0">
                  <a:pos x="csX1034" y="csY1034"/>
                </a:cxn>
                <a:cxn ang="0">
                  <a:pos x="csX1035" y="csY1035"/>
                </a:cxn>
                <a:cxn ang="0">
                  <a:pos x="csX1036" y="csY1036"/>
                </a:cxn>
                <a:cxn ang="0">
                  <a:pos x="csX1037" y="csY1037"/>
                </a:cxn>
                <a:cxn ang="0">
                  <a:pos x="csX1038" y="csY1038"/>
                </a:cxn>
                <a:cxn ang="0">
                  <a:pos x="csX1039" y="csY1039"/>
                </a:cxn>
                <a:cxn ang="0">
                  <a:pos x="csX1040" y="csY1040"/>
                </a:cxn>
                <a:cxn ang="0">
                  <a:pos x="csX1041" y="csY1041"/>
                </a:cxn>
                <a:cxn ang="0">
                  <a:pos x="csX1042" y="csY1042"/>
                </a:cxn>
                <a:cxn ang="0">
                  <a:pos x="csX1043" y="csY1043"/>
                </a:cxn>
                <a:cxn ang="0">
                  <a:pos x="csX1044" y="csY1044"/>
                </a:cxn>
                <a:cxn ang="0">
                  <a:pos x="csX1045" y="csY1045"/>
                </a:cxn>
                <a:cxn ang="0">
                  <a:pos x="csX1046" y="csY1046"/>
                </a:cxn>
                <a:cxn ang="0">
                  <a:pos x="csX1047" y="csY1047"/>
                </a:cxn>
                <a:cxn ang="0">
                  <a:pos x="csX1048" y="csY1048"/>
                </a:cxn>
                <a:cxn ang="0">
                  <a:pos x="csX1049" y="csY1049"/>
                </a:cxn>
              </a:cxnLst>
              <a:rect l="l" t="t" r="r" b="b"/>
              <a:pathLst>
                <a:path w="3463014" h="2821523">
                  <a:moveTo>
                    <a:pt x="2712000" y="2569446"/>
                  </a:moveTo>
                  <a:lnTo>
                    <a:pt x="2715477" y="2572923"/>
                  </a:lnTo>
                  <a:lnTo>
                    <a:pt x="2727646" y="2578138"/>
                  </a:lnTo>
                  <a:lnTo>
                    <a:pt x="2739815" y="2583354"/>
                  </a:lnTo>
                  <a:lnTo>
                    <a:pt x="2748507" y="2578138"/>
                  </a:lnTo>
                  <a:lnTo>
                    <a:pt x="2755461" y="2578138"/>
                  </a:lnTo>
                  <a:lnTo>
                    <a:pt x="2778061" y="2585092"/>
                  </a:lnTo>
                  <a:lnTo>
                    <a:pt x="2816307" y="2605954"/>
                  </a:lnTo>
                  <a:lnTo>
                    <a:pt x="2864984" y="2611169"/>
                  </a:lnTo>
                  <a:lnTo>
                    <a:pt x="2873677" y="2611169"/>
                  </a:lnTo>
                  <a:lnTo>
                    <a:pt x="2891061" y="2602477"/>
                  </a:lnTo>
                  <a:lnTo>
                    <a:pt x="2906707" y="2599000"/>
                  </a:lnTo>
                  <a:lnTo>
                    <a:pt x="2922353" y="2599000"/>
                  </a:lnTo>
                  <a:lnTo>
                    <a:pt x="2939738" y="2597262"/>
                  </a:lnTo>
                  <a:lnTo>
                    <a:pt x="2957123" y="2583354"/>
                  </a:lnTo>
                  <a:lnTo>
                    <a:pt x="2965815" y="2585092"/>
                  </a:lnTo>
                  <a:lnTo>
                    <a:pt x="2977984" y="2588569"/>
                  </a:lnTo>
                  <a:lnTo>
                    <a:pt x="2983200" y="2578138"/>
                  </a:lnTo>
                  <a:lnTo>
                    <a:pt x="2997107" y="2581615"/>
                  </a:lnTo>
                  <a:lnTo>
                    <a:pt x="3009277" y="2595523"/>
                  </a:lnTo>
                  <a:lnTo>
                    <a:pt x="3016230" y="2621600"/>
                  </a:lnTo>
                  <a:lnTo>
                    <a:pt x="3017969" y="2633769"/>
                  </a:lnTo>
                  <a:lnTo>
                    <a:pt x="3016230" y="2645938"/>
                  </a:lnTo>
                  <a:lnTo>
                    <a:pt x="3016230" y="2670277"/>
                  </a:lnTo>
                  <a:lnTo>
                    <a:pt x="3017969" y="2691138"/>
                  </a:lnTo>
                  <a:lnTo>
                    <a:pt x="3023184" y="2696354"/>
                  </a:lnTo>
                  <a:lnTo>
                    <a:pt x="3019707" y="2713739"/>
                  </a:lnTo>
                  <a:lnTo>
                    <a:pt x="3019707" y="2701569"/>
                  </a:lnTo>
                  <a:lnTo>
                    <a:pt x="3016230" y="2689400"/>
                  </a:lnTo>
                  <a:lnTo>
                    <a:pt x="3012753" y="2682446"/>
                  </a:lnTo>
                  <a:lnTo>
                    <a:pt x="3009277" y="2689400"/>
                  </a:lnTo>
                  <a:lnTo>
                    <a:pt x="2993630" y="2708523"/>
                  </a:lnTo>
                  <a:lnTo>
                    <a:pt x="2995369" y="2727646"/>
                  </a:lnTo>
                  <a:lnTo>
                    <a:pt x="2986677" y="2727646"/>
                  </a:lnTo>
                  <a:lnTo>
                    <a:pt x="2984938" y="2750246"/>
                  </a:lnTo>
                  <a:lnTo>
                    <a:pt x="2977984" y="2753723"/>
                  </a:lnTo>
                  <a:lnTo>
                    <a:pt x="2967553" y="2753723"/>
                  </a:lnTo>
                  <a:lnTo>
                    <a:pt x="2951907" y="2750246"/>
                  </a:lnTo>
                  <a:lnTo>
                    <a:pt x="2950169" y="2755462"/>
                  </a:lnTo>
                  <a:lnTo>
                    <a:pt x="2950169" y="2765892"/>
                  </a:lnTo>
                  <a:lnTo>
                    <a:pt x="2944953" y="2774585"/>
                  </a:lnTo>
                  <a:lnTo>
                    <a:pt x="2932784" y="2779800"/>
                  </a:lnTo>
                  <a:lnTo>
                    <a:pt x="2929307" y="2791969"/>
                  </a:lnTo>
                  <a:lnTo>
                    <a:pt x="2922353" y="2785016"/>
                  </a:lnTo>
                  <a:lnTo>
                    <a:pt x="2913661" y="2781539"/>
                  </a:lnTo>
                  <a:lnTo>
                    <a:pt x="2906707" y="2788492"/>
                  </a:lnTo>
                  <a:lnTo>
                    <a:pt x="2904969" y="2798923"/>
                  </a:lnTo>
                  <a:lnTo>
                    <a:pt x="2904969" y="2811092"/>
                  </a:lnTo>
                  <a:lnTo>
                    <a:pt x="2892800" y="2819785"/>
                  </a:lnTo>
                  <a:lnTo>
                    <a:pt x="2882369" y="2821523"/>
                  </a:lnTo>
                  <a:lnTo>
                    <a:pt x="2873677" y="2816308"/>
                  </a:lnTo>
                  <a:lnTo>
                    <a:pt x="2863246" y="2812831"/>
                  </a:lnTo>
                  <a:lnTo>
                    <a:pt x="2854554" y="2818046"/>
                  </a:lnTo>
                  <a:lnTo>
                    <a:pt x="2838907" y="2811092"/>
                  </a:lnTo>
                  <a:lnTo>
                    <a:pt x="2823261" y="2811092"/>
                  </a:lnTo>
                  <a:lnTo>
                    <a:pt x="2818046" y="2804139"/>
                  </a:lnTo>
                  <a:lnTo>
                    <a:pt x="2828477" y="2802400"/>
                  </a:lnTo>
                  <a:lnTo>
                    <a:pt x="2835430" y="2793708"/>
                  </a:lnTo>
                  <a:lnTo>
                    <a:pt x="2819784" y="2793708"/>
                  </a:lnTo>
                  <a:lnTo>
                    <a:pt x="2804138" y="2788492"/>
                  </a:lnTo>
                  <a:lnTo>
                    <a:pt x="2785015" y="2762416"/>
                  </a:lnTo>
                  <a:lnTo>
                    <a:pt x="2772846" y="2753723"/>
                  </a:lnTo>
                  <a:lnTo>
                    <a:pt x="2765892" y="2746769"/>
                  </a:lnTo>
                  <a:lnTo>
                    <a:pt x="2748507" y="2694615"/>
                  </a:lnTo>
                  <a:lnTo>
                    <a:pt x="2767630" y="2720692"/>
                  </a:lnTo>
                  <a:lnTo>
                    <a:pt x="2778061" y="2708523"/>
                  </a:lnTo>
                  <a:lnTo>
                    <a:pt x="2765892" y="2701569"/>
                  </a:lnTo>
                  <a:lnTo>
                    <a:pt x="2746769" y="2677231"/>
                  </a:lnTo>
                  <a:lnTo>
                    <a:pt x="2710261" y="2616385"/>
                  </a:lnTo>
                  <a:lnTo>
                    <a:pt x="2712000" y="2599000"/>
                  </a:lnTo>
                  <a:close/>
                  <a:moveTo>
                    <a:pt x="2983200" y="2489477"/>
                  </a:moveTo>
                  <a:lnTo>
                    <a:pt x="3009276" y="2508600"/>
                  </a:lnTo>
                  <a:lnTo>
                    <a:pt x="3016230" y="2522508"/>
                  </a:lnTo>
                  <a:lnTo>
                    <a:pt x="3014492" y="2531200"/>
                  </a:lnTo>
                  <a:lnTo>
                    <a:pt x="2997107" y="2536415"/>
                  </a:lnTo>
                  <a:lnTo>
                    <a:pt x="2997107" y="2520769"/>
                  </a:lnTo>
                  <a:lnTo>
                    <a:pt x="2986676" y="2508600"/>
                  </a:lnTo>
                  <a:lnTo>
                    <a:pt x="2974507" y="2499908"/>
                  </a:lnTo>
                  <a:lnTo>
                    <a:pt x="2977984" y="2494692"/>
                  </a:lnTo>
                  <a:close/>
                  <a:moveTo>
                    <a:pt x="2565968" y="2489477"/>
                  </a:moveTo>
                  <a:lnTo>
                    <a:pt x="2592045" y="2508600"/>
                  </a:lnTo>
                  <a:lnTo>
                    <a:pt x="2598999" y="2522508"/>
                  </a:lnTo>
                  <a:lnTo>
                    <a:pt x="2597261" y="2531200"/>
                  </a:lnTo>
                  <a:lnTo>
                    <a:pt x="2579876" y="2536415"/>
                  </a:lnTo>
                  <a:lnTo>
                    <a:pt x="2579876" y="2520769"/>
                  </a:lnTo>
                  <a:lnTo>
                    <a:pt x="2569445" y="2508600"/>
                  </a:lnTo>
                  <a:lnTo>
                    <a:pt x="2557276" y="2499908"/>
                  </a:lnTo>
                  <a:lnTo>
                    <a:pt x="2560753" y="2494692"/>
                  </a:lnTo>
                  <a:close/>
                  <a:moveTo>
                    <a:pt x="2070507" y="2134831"/>
                  </a:moveTo>
                  <a:lnTo>
                    <a:pt x="2091369" y="2138308"/>
                  </a:lnTo>
                  <a:lnTo>
                    <a:pt x="2093107" y="2147000"/>
                  </a:lnTo>
                  <a:lnTo>
                    <a:pt x="2115707" y="2152216"/>
                  </a:lnTo>
                  <a:lnTo>
                    <a:pt x="2129615" y="2152216"/>
                  </a:lnTo>
                  <a:lnTo>
                    <a:pt x="2138307" y="2160908"/>
                  </a:lnTo>
                  <a:lnTo>
                    <a:pt x="2119184" y="2160908"/>
                  </a:lnTo>
                  <a:lnTo>
                    <a:pt x="2098323" y="2160908"/>
                  </a:lnTo>
                  <a:lnTo>
                    <a:pt x="2096584" y="2167862"/>
                  </a:lnTo>
                  <a:lnTo>
                    <a:pt x="2086153" y="2174816"/>
                  </a:lnTo>
                  <a:lnTo>
                    <a:pt x="2070507" y="2171339"/>
                  </a:lnTo>
                  <a:lnTo>
                    <a:pt x="2034000" y="2173078"/>
                  </a:lnTo>
                  <a:lnTo>
                    <a:pt x="2013138" y="2171339"/>
                  </a:lnTo>
                  <a:lnTo>
                    <a:pt x="2004446" y="2159170"/>
                  </a:lnTo>
                  <a:lnTo>
                    <a:pt x="2006185" y="2153954"/>
                  </a:lnTo>
                  <a:lnTo>
                    <a:pt x="2009661" y="2148739"/>
                  </a:lnTo>
                  <a:lnTo>
                    <a:pt x="2027046" y="2141785"/>
                  </a:lnTo>
                  <a:close/>
                  <a:moveTo>
                    <a:pt x="3426506" y="1201277"/>
                  </a:moveTo>
                  <a:lnTo>
                    <a:pt x="3438675" y="1222139"/>
                  </a:lnTo>
                  <a:lnTo>
                    <a:pt x="3438675" y="1244739"/>
                  </a:lnTo>
                  <a:lnTo>
                    <a:pt x="3423029" y="1272554"/>
                  </a:lnTo>
                  <a:lnTo>
                    <a:pt x="3421291" y="1282985"/>
                  </a:lnTo>
                  <a:lnTo>
                    <a:pt x="3416076" y="1282985"/>
                  </a:lnTo>
                  <a:lnTo>
                    <a:pt x="3414337" y="1267339"/>
                  </a:lnTo>
                  <a:lnTo>
                    <a:pt x="3414337" y="1244739"/>
                  </a:lnTo>
                  <a:lnTo>
                    <a:pt x="3423029" y="1232570"/>
                  </a:lnTo>
                  <a:lnTo>
                    <a:pt x="3428245" y="1218662"/>
                  </a:lnTo>
                  <a:lnTo>
                    <a:pt x="3423029" y="1208231"/>
                  </a:lnTo>
                  <a:close/>
                  <a:moveTo>
                    <a:pt x="2256522" y="490246"/>
                  </a:moveTo>
                  <a:lnTo>
                    <a:pt x="2265215" y="491985"/>
                  </a:lnTo>
                  <a:lnTo>
                    <a:pt x="2272168" y="493723"/>
                  </a:lnTo>
                  <a:lnTo>
                    <a:pt x="2282599" y="502415"/>
                  </a:lnTo>
                  <a:lnTo>
                    <a:pt x="2275645" y="502415"/>
                  </a:lnTo>
                  <a:lnTo>
                    <a:pt x="2261738" y="505892"/>
                  </a:lnTo>
                  <a:lnTo>
                    <a:pt x="2261738" y="511108"/>
                  </a:lnTo>
                  <a:lnTo>
                    <a:pt x="2256522" y="516323"/>
                  </a:lnTo>
                  <a:lnTo>
                    <a:pt x="2240876" y="519800"/>
                  </a:lnTo>
                  <a:lnTo>
                    <a:pt x="2232184" y="509369"/>
                  </a:lnTo>
                  <a:lnTo>
                    <a:pt x="2242615" y="498938"/>
                  </a:lnTo>
                  <a:lnTo>
                    <a:pt x="2251307" y="497200"/>
                  </a:lnTo>
                  <a:close/>
                  <a:moveTo>
                    <a:pt x="2006184" y="260769"/>
                  </a:moveTo>
                  <a:lnTo>
                    <a:pt x="2013138" y="272938"/>
                  </a:lnTo>
                  <a:lnTo>
                    <a:pt x="2023569" y="264246"/>
                  </a:lnTo>
                  <a:lnTo>
                    <a:pt x="2027046" y="299015"/>
                  </a:lnTo>
                  <a:lnTo>
                    <a:pt x="2032261" y="304231"/>
                  </a:lnTo>
                  <a:lnTo>
                    <a:pt x="2020092" y="309446"/>
                  </a:lnTo>
                  <a:lnTo>
                    <a:pt x="2000969" y="309446"/>
                  </a:lnTo>
                  <a:lnTo>
                    <a:pt x="1992276" y="299015"/>
                  </a:lnTo>
                  <a:lnTo>
                    <a:pt x="1994015" y="267723"/>
                  </a:lnTo>
                  <a:lnTo>
                    <a:pt x="1999230" y="267723"/>
                  </a:lnTo>
                  <a:lnTo>
                    <a:pt x="2000969" y="271200"/>
                  </a:lnTo>
                  <a:close/>
                  <a:moveTo>
                    <a:pt x="1453353" y="60846"/>
                  </a:moveTo>
                  <a:lnTo>
                    <a:pt x="1460307" y="60846"/>
                  </a:lnTo>
                  <a:lnTo>
                    <a:pt x="1463784" y="73015"/>
                  </a:lnTo>
                  <a:lnTo>
                    <a:pt x="1468999" y="83446"/>
                  </a:lnTo>
                  <a:lnTo>
                    <a:pt x="1482907" y="95615"/>
                  </a:lnTo>
                  <a:lnTo>
                    <a:pt x="1448138" y="97354"/>
                  </a:lnTo>
                  <a:lnTo>
                    <a:pt x="1444661" y="99092"/>
                  </a:lnTo>
                  <a:lnTo>
                    <a:pt x="1441184" y="85184"/>
                  </a:lnTo>
                  <a:lnTo>
                    <a:pt x="1446400" y="83446"/>
                  </a:lnTo>
                  <a:lnTo>
                    <a:pt x="1448138" y="69538"/>
                  </a:lnTo>
                  <a:close/>
                  <a:moveTo>
                    <a:pt x="1036123" y="60846"/>
                  </a:moveTo>
                  <a:lnTo>
                    <a:pt x="1043077" y="60846"/>
                  </a:lnTo>
                  <a:lnTo>
                    <a:pt x="1046554" y="73015"/>
                  </a:lnTo>
                  <a:lnTo>
                    <a:pt x="1051769" y="83446"/>
                  </a:lnTo>
                  <a:lnTo>
                    <a:pt x="1065677" y="95615"/>
                  </a:lnTo>
                  <a:lnTo>
                    <a:pt x="1030908" y="97354"/>
                  </a:lnTo>
                  <a:lnTo>
                    <a:pt x="1027431" y="99092"/>
                  </a:lnTo>
                  <a:lnTo>
                    <a:pt x="1023954" y="85184"/>
                  </a:lnTo>
                  <a:lnTo>
                    <a:pt x="1029170" y="83446"/>
                  </a:lnTo>
                  <a:lnTo>
                    <a:pt x="1030908" y="69538"/>
                  </a:lnTo>
                  <a:close/>
                  <a:moveTo>
                    <a:pt x="1545492" y="46938"/>
                  </a:moveTo>
                  <a:lnTo>
                    <a:pt x="1552445" y="48677"/>
                  </a:lnTo>
                  <a:lnTo>
                    <a:pt x="1561138" y="59107"/>
                  </a:lnTo>
                  <a:lnTo>
                    <a:pt x="1562876" y="74754"/>
                  </a:lnTo>
                  <a:lnTo>
                    <a:pt x="1550707" y="88661"/>
                  </a:lnTo>
                  <a:lnTo>
                    <a:pt x="1528107" y="102569"/>
                  </a:lnTo>
                  <a:lnTo>
                    <a:pt x="1515938" y="102569"/>
                  </a:lnTo>
                  <a:lnTo>
                    <a:pt x="1505507" y="93877"/>
                  </a:lnTo>
                  <a:lnTo>
                    <a:pt x="1481169" y="79969"/>
                  </a:lnTo>
                  <a:lnTo>
                    <a:pt x="1469532" y="52331"/>
                  </a:lnTo>
                  <a:lnTo>
                    <a:pt x="1479430" y="55630"/>
                  </a:lnTo>
                  <a:lnTo>
                    <a:pt x="1484646" y="60846"/>
                  </a:lnTo>
                  <a:lnTo>
                    <a:pt x="1498553" y="66061"/>
                  </a:lnTo>
                  <a:lnTo>
                    <a:pt x="1517676" y="60846"/>
                  </a:lnTo>
                  <a:lnTo>
                    <a:pt x="1526369" y="60846"/>
                  </a:lnTo>
                  <a:close/>
                  <a:moveTo>
                    <a:pt x="1467261" y="46938"/>
                  </a:moveTo>
                  <a:lnTo>
                    <a:pt x="1469532" y="52331"/>
                  </a:lnTo>
                  <a:lnTo>
                    <a:pt x="1469000" y="52153"/>
                  </a:lnTo>
                  <a:close/>
                  <a:moveTo>
                    <a:pt x="2525984" y="0"/>
                  </a:moveTo>
                  <a:lnTo>
                    <a:pt x="2534676" y="3477"/>
                  </a:lnTo>
                  <a:lnTo>
                    <a:pt x="2534676" y="12169"/>
                  </a:lnTo>
                  <a:lnTo>
                    <a:pt x="2538153" y="24339"/>
                  </a:lnTo>
                  <a:lnTo>
                    <a:pt x="2534676" y="24339"/>
                  </a:lnTo>
                  <a:lnTo>
                    <a:pt x="2534676" y="27815"/>
                  </a:lnTo>
                  <a:lnTo>
                    <a:pt x="2538153" y="48677"/>
                  </a:lnTo>
                  <a:lnTo>
                    <a:pt x="2539891" y="88662"/>
                  </a:lnTo>
                  <a:lnTo>
                    <a:pt x="2545107" y="104308"/>
                  </a:lnTo>
                  <a:lnTo>
                    <a:pt x="2560753" y="104308"/>
                  </a:lnTo>
                  <a:lnTo>
                    <a:pt x="2565968" y="114739"/>
                  </a:lnTo>
                  <a:lnTo>
                    <a:pt x="2562491" y="135600"/>
                  </a:lnTo>
                  <a:lnTo>
                    <a:pt x="2571184" y="144292"/>
                  </a:lnTo>
                  <a:lnTo>
                    <a:pt x="2578138" y="159939"/>
                  </a:lnTo>
                  <a:lnTo>
                    <a:pt x="2585091" y="165154"/>
                  </a:lnTo>
                  <a:lnTo>
                    <a:pt x="2585091" y="187754"/>
                  </a:lnTo>
                  <a:lnTo>
                    <a:pt x="2593784" y="189492"/>
                  </a:lnTo>
                  <a:lnTo>
                    <a:pt x="2598999" y="213831"/>
                  </a:lnTo>
                  <a:lnTo>
                    <a:pt x="2604214" y="232954"/>
                  </a:lnTo>
                  <a:lnTo>
                    <a:pt x="2604214" y="264246"/>
                  </a:lnTo>
                  <a:lnTo>
                    <a:pt x="2609430" y="276415"/>
                  </a:lnTo>
                  <a:lnTo>
                    <a:pt x="2611168" y="292062"/>
                  </a:lnTo>
                  <a:lnTo>
                    <a:pt x="2618122" y="305969"/>
                  </a:lnTo>
                  <a:lnTo>
                    <a:pt x="2630291" y="318139"/>
                  </a:lnTo>
                  <a:lnTo>
                    <a:pt x="2644199" y="325092"/>
                  </a:lnTo>
                  <a:lnTo>
                    <a:pt x="2663322" y="309446"/>
                  </a:lnTo>
                  <a:lnTo>
                    <a:pt x="2677230" y="304231"/>
                  </a:lnTo>
                  <a:lnTo>
                    <a:pt x="2691138" y="305969"/>
                  </a:lnTo>
                  <a:lnTo>
                    <a:pt x="2701568" y="330308"/>
                  </a:lnTo>
                  <a:lnTo>
                    <a:pt x="2717214" y="337262"/>
                  </a:lnTo>
                  <a:lnTo>
                    <a:pt x="2729384" y="351169"/>
                  </a:lnTo>
                  <a:lnTo>
                    <a:pt x="2741553" y="356385"/>
                  </a:lnTo>
                  <a:lnTo>
                    <a:pt x="2755461" y="370292"/>
                  </a:lnTo>
                  <a:lnTo>
                    <a:pt x="2751984" y="385939"/>
                  </a:lnTo>
                  <a:lnTo>
                    <a:pt x="2757199" y="396369"/>
                  </a:lnTo>
                  <a:lnTo>
                    <a:pt x="2753722" y="422446"/>
                  </a:lnTo>
                  <a:lnTo>
                    <a:pt x="2758937" y="438092"/>
                  </a:lnTo>
                  <a:lnTo>
                    <a:pt x="2758937" y="452000"/>
                  </a:lnTo>
                  <a:lnTo>
                    <a:pt x="2765891" y="464169"/>
                  </a:lnTo>
                  <a:lnTo>
                    <a:pt x="2767630" y="490246"/>
                  </a:lnTo>
                  <a:lnTo>
                    <a:pt x="2772845" y="505892"/>
                  </a:lnTo>
                  <a:lnTo>
                    <a:pt x="2791968" y="531969"/>
                  </a:lnTo>
                  <a:lnTo>
                    <a:pt x="2804137" y="531969"/>
                  </a:lnTo>
                  <a:lnTo>
                    <a:pt x="2807614" y="551092"/>
                  </a:lnTo>
                  <a:lnTo>
                    <a:pt x="2819784" y="582385"/>
                  </a:lnTo>
                  <a:lnTo>
                    <a:pt x="2823261" y="599769"/>
                  </a:lnTo>
                  <a:lnTo>
                    <a:pt x="2824999" y="624108"/>
                  </a:lnTo>
                  <a:lnTo>
                    <a:pt x="2821522" y="634539"/>
                  </a:lnTo>
                  <a:lnTo>
                    <a:pt x="2821522" y="648446"/>
                  </a:lnTo>
                  <a:lnTo>
                    <a:pt x="2824999" y="665831"/>
                  </a:lnTo>
                  <a:lnTo>
                    <a:pt x="2835430" y="672785"/>
                  </a:lnTo>
                  <a:lnTo>
                    <a:pt x="2842384" y="676262"/>
                  </a:lnTo>
                  <a:lnTo>
                    <a:pt x="2840645" y="683216"/>
                  </a:lnTo>
                  <a:lnTo>
                    <a:pt x="2845861" y="678000"/>
                  </a:lnTo>
                  <a:lnTo>
                    <a:pt x="2845861" y="681477"/>
                  </a:lnTo>
                  <a:lnTo>
                    <a:pt x="2842384" y="686692"/>
                  </a:lnTo>
                  <a:lnTo>
                    <a:pt x="2844122" y="691908"/>
                  </a:lnTo>
                  <a:lnTo>
                    <a:pt x="2844122" y="700600"/>
                  </a:lnTo>
                  <a:lnTo>
                    <a:pt x="2849337" y="716246"/>
                  </a:lnTo>
                  <a:lnTo>
                    <a:pt x="2870199" y="721462"/>
                  </a:lnTo>
                  <a:lnTo>
                    <a:pt x="2877153" y="730154"/>
                  </a:lnTo>
                  <a:lnTo>
                    <a:pt x="2892799" y="737108"/>
                  </a:lnTo>
                  <a:lnTo>
                    <a:pt x="2922353" y="744062"/>
                  </a:lnTo>
                  <a:lnTo>
                    <a:pt x="2929307" y="744062"/>
                  </a:lnTo>
                  <a:lnTo>
                    <a:pt x="2937999" y="737108"/>
                  </a:lnTo>
                  <a:lnTo>
                    <a:pt x="2944953" y="763185"/>
                  </a:lnTo>
                  <a:lnTo>
                    <a:pt x="2950168" y="775354"/>
                  </a:lnTo>
                  <a:lnTo>
                    <a:pt x="2958860" y="780569"/>
                  </a:lnTo>
                  <a:lnTo>
                    <a:pt x="2972768" y="775354"/>
                  </a:lnTo>
                  <a:lnTo>
                    <a:pt x="2984937" y="784046"/>
                  </a:lnTo>
                  <a:lnTo>
                    <a:pt x="2998845" y="787523"/>
                  </a:lnTo>
                  <a:lnTo>
                    <a:pt x="3007537" y="799692"/>
                  </a:lnTo>
                  <a:lnTo>
                    <a:pt x="3016230" y="808385"/>
                  </a:lnTo>
                  <a:lnTo>
                    <a:pt x="3026660" y="801431"/>
                  </a:lnTo>
                  <a:lnTo>
                    <a:pt x="3035353" y="808385"/>
                  </a:lnTo>
                  <a:lnTo>
                    <a:pt x="3054476" y="818816"/>
                  </a:lnTo>
                  <a:lnTo>
                    <a:pt x="3059691" y="825769"/>
                  </a:lnTo>
                  <a:lnTo>
                    <a:pt x="3063168" y="841416"/>
                  </a:lnTo>
                  <a:lnTo>
                    <a:pt x="3052737" y="839677"/>
                  </a:lnTo>
                  <a:lnTo>
                    <a:pt x="3049260" y="857062"/>
                  </a:lnTo>
                  <a:lnTo>
                    <a:pt x="3059691" y="865754"/>
                  </a:lnTo>
                  <a:lnTo>
                    <a:pt x="3075337" y="867492"/>
                  </a:lnTo>
                  <a:lnTo>
                    <a:pt x="3078814" y="876185"/>
                  </a:lnTo>
                  <a:lnTo>
                    <a:pt x="3089245" y="890092"/>
                  </a:lnTo>
                  <a:lnTo>
                    <a:pt x="3092722" y="902262"/>
                  </a:lnTo>
                  <a:lnTo>
                    <a:pt x="3097937" y="910954"/>
                  </a:lnTo>
                  <a:lnTo>
                    <a:pt x="3099676" y="921385"/>
                  </a:lnTo>
                  <a:lnTo>
                    <a:pt x="3111845" y="924862"/>
                  </a:lnTo>
                  <a:lnTo>
                    <a:pt x="3113583" y="933554"/>
                  </a:lnTo>
                  <a:lnTo>
                    <a:pt x="3113583" y="971800"/>
                  </a:lnTo>
                  <a:lnTo>
                    <a:pt x="3118799" y="980492"/>
                  </a:lnTo>
                  <a:lnTo>
                    <a:pt x="3120537" y="990923"/>
                  </a:lnTo>
                  <a:lnTo>
                    <a:pt x="3127491" y="997877"/>
                  </a:lnTo>
                  <a:lnTo>
                    <a:pt x="3130968" y="1010046"/>
                  </a:lnTo>
                  <a:lnTo>
                    <a:pt x="3136183" y="1011785"/>
                  </a:lnTo>
                  <a:lnTo>
                    <a:pt x="3141399" y="1008308"/>
                  </a:lnTo>
                  <a:lnTo>
                    <a:pt x="3151830" y="1008308"/>
                  </a:lnTo>
                  <a:lnTo>
                    <a:pt x="3151830" y="985708"/>
                  </a:lnTo>
                  <a:lnTo>
                    <a:pt x="3160522" y="978754"/>
                  </a:lnTo>
                  <a:lnTo>
                    <a:pt x="3165737" y="992662"/>
                  </a:lnTo>
                  <a:lnTo>
                    <a:pt x="3176168" y="999616"/>
                  </a:lnTo>
                  <a:lnTo>
                    <a:pt x="3191814" y="1008308"/>
                  </a:lnTo>
                  <a:lnTo>
                    <a:pt x="3203983" y="1017000"/>
                  </a:lnTo>
                  <a:lnTo>
                    <a:pt x="3209199" y="994400"/>
                  </a:lnTo>
                  <a:lnTo>
                    <a:pt x="3216153" y="1001354"/>
                  </a:lnTo>
                  <a:lnTo>
                    <a:pt x="3216153" y="1010046"/>
                  </a:lnTo>
                  <a:lnTo>
                    <a:pt x="3219630" y="1013523"/>
                  </a:lnTo>
                  <a:lnTo>
                    <a:pt x="3224845" y="1037862"/>
                  </a:lnTo>
                  <a:lnTo>
                    <a:pt x="3228322" y="1079585"/>
                  </a:lnTo>
                  <a:lnTo>
                    <a:pt x="3233537" y="1100446"/>
                  </a:lnTo>
                  <a:lnTo>
                    <a:pt x="3245707" y="1110877"/>
                  </a:lnTo>
                  <a:lnTo>
                    <a:pt x="3254399" y="1121308"/>
                  </a:lnTo>
                  <a:lnTo>
                    <a:pt x="3276999" y="1138692"/>
                  </a:lnTo>
                  <a:lnTo>
                    <a:pt x="3297860" y="1138692"/>
                  </a:lnTo>
                  <a:lnTo>
                    <a:pt x="3308291" y="1147385"/>
                  </a:lnTo>
                  <a:lnTo>
                    <a:pt x="3318722" y="1159554"/>
                  </a:lnTo>
                  <a:lnTo>
                    <a:pt x="3329153" y="1175200"/>
                  </a:lnTo>
                  <a:lnTo>
                    <a:pt x="3330891" y="1183892"/>
                  </a:lnTo>
                  <a:lnTo>
                    <a:pt x="3343060" y="1194323"/>
                  </a:lnTo>
                  <a:lnTo>
                    <a:pt x="3360445" y="1199539"/>
                  </a:lnTo>
                  <a:lnTo>
                    <a:pt x="3358706" y="1204754"/>
                  </a:lnTo>
                  <a:lnTo>
                    <a:pt x="3379568" y="1230831"/>
                  </a:lnTo>
                  <a:lnTo>
                    <a:pt x="3376091" y="1239523"/>
                  </a:lnTo>
                  <a:lnTo>
                    <a:pt x="3395214" y="1246477"/>
                  </a:lnTo>
                  <a:lnTo>
                    <a:pt x="3400430" y="1258646"/>
                  </a:lnTo>
                  <a:lnTo>
                    <a:pt x="3402168" y="1284723"/>
                  </a:lnTo>
                  <a:lnTo>
                    <a:pt x="3410860" y="1296892"/>
                  </a:lnTo>
                  <a:lnTo>
                    <a:pt x="3416076" y="1303846"/>
                  </a:lnTo>
                  <a:lnTo>
                    <a:pt x="3421291" y="1296892"/>
                  </a:lnTo>
                  <a:lnTo>
                    <a:pt x="3423030" y="1317754"/>
                  </a:lnTo>
                  <a:lnTo>
                    <a:pt x="3419553" y="1338616"/>
                  </a:lnTo>
                  <a:lnTo>
                    <a:pt x="3423030" y="1354262"/>
                  </a:lnTo>
                  <a:lnTo>
                    <a:pt x="3428245" y="1392508"/>
                  </a:lnTo>
                  <a:lnTo>
                    <a:pt x="3433460" y="1404677"/>
                  </a:lnTo>
                  <a:lnTo>
                    <a:pt x="3426506" y="1401200"/>
                  </a:lnTo>
                  <a:lnTo>
                    <a:pt x="3423030" y="1411631"/>
                  </a:lnTo>
                  <a:lnTo>
                    <a:pt x="3426506" y="1416846"/>
                  </a:lnTo>
                  <a:lnTo>
                    <a:pt x="3428245" y="1427277"/>
                  </a:lnTo>
                  <a:lnTo>
                    <a:pt x="3433460" y="1432492"/>
                  </a:lnTo>
                  <a:lnTo>
                    <a:pt x="3436937" y="1448139"/>
                  </a:lnTo>
                  <a:lnTo>
                    <a:pt x="3447368" y="1470739"/>
                  </a:lnTo>
                  <a:lnTo>
                    <a:pt x="3463014" y="1510723"/>
                  </a:lnTo>
                  <a:lnTo>
                    <a:pt x="3463014" y="1547231"/>
                  </a:lnTo>
                  <a:lnTo>
                    <a:pt x="3459537" y="1568092"/>
                  </a:lnTo>
                  <a:lnTo>
                    <a:pt x="3452583" y="1580262"/>
                  </a:lnTo>
                  <a:lnTo>
                    <a:pt x="3447368" y="1601123"/>
                  </a:lnTo>
                  <a:lnTo>
                    <a:pt x="3443891" y="1630677"/>
                  </a:lnTo>
                  <a:lnTo>
                    <a:pt x="3435199" y="1672400"/>
                  </a:lnTo>
                  <a:lnTo>
                    <a:pt x="3431722" y="1675877"/>
                  </a:lnTo>
                  <a:lnTo>
                    <a:pt x="3419553" y="1703692"/>
                  </a:lnTo>
                  <a:lnTo>
                    <a:pt x="3417814" y="1728031"/>
                  </a:lnTo>
                  <a:lnTo>
                    <a:pt x="3421291" y="1752369"/>
                  </a:lnTo>
                  <a:lnTo>
                    <a:pt x="3416076" y="1761062"/>
                  </a:lnTo>
                  <a:lnTo>
                    <a:pt x="3414337" y="1768016"/>
                  </a:lnTo>
                  <a:lnTo>
                    <a:pt x="3391737" y="1820169"/>
                  </a:lnTo>
                  <a:lnTo>
                    <a:pt x="3384783" y="1828862"/>
                  </a:lnTo>
                  <a:lnTo>
                    <a:pt x="3377830" y="1839292"/>
                  </a:lnTo>
                  <a:lnTo>
                    <a:pt x="3369137" y="1847985"/>
                  </a:lnTo>
                  <a:lnTo>
                    <a:pt x="3369137" y="1858416"/>
                  </a:lnTo>
                  <a:lnTo>
                    <a:pt x="3370876" y="1865369"/>
                  </a:lnTo>
                  <a:lnTo>
                    <a:pt x="3365660" y="1872323"/>
                  </a:lnTo>
                  <a:lnTo>
                    <a:pt x="3350014" y="1886231"/>
                  </a:lnTo>
                  <a:lnTo>
                    <a:pt x="3337845" y="1887969"/>
                  </a:lnTo>
                  <a:lnTo>
                    <a:pt x="3337845" y="1891446"/>
                  </a:lnTo>
                  <a:lnTo>
                    <a:pt x="3343060" y="1896662"/>
                  </a:lnTo>
                  <a:lnTo>
                    <a:pt x="3327414" y="1900139"/>
                  </a:lnTo>
                  <a:lnTo>
                    <a:pt x="3316983" y="1903616"/>
                  </a:lnTo>
                  <a:lnTo>
                    <a:pt x="3311768" y="1915785"/>
                  </a:lnTo>
                  <a:lnTo>
                    <a:pt x="3303076" y="1926216"/>
                  </a:lnTo>
                  <a:lnTo>
                    <a:pt x="3292645" y="1947077"/>
                  </a:lnTo>
                  <a:lnTo>
                    <a:pt x="3282214" y="1960985"/>
                  </a:lnTo>
                  <a:lnTo>
                    <a:pt x="3271783" y="1960985"/>
                  </a:lnTo>
                  <a:lnTo>
                    <a:pt x="3266568" y="1962723"/>
                  </a:lnTo>
                  <a:lnTo>
                    <a:pt x="3264830" y="1969677"/>
                  </a:lnTo>
                  <a:lnTo>
                    <a:pt x="3275260" y="1973154"/>
                  </a:lnTo>
                  <a:lnTo>
                    <a:pt x="3273522" y="1988800"/>
                  </a:lnTo>
                  <a:lnTo>
                    <a:pt x="3266568" y="2004446"/>
                  </a:lnTo>
                  <a:lnTo>
                    <a:pt x="3261353" y="2004446"/>
                  </a:lnTo>
                  <a:lnTo>
                    <a:pt x="3259614" y="2016616"/>
                  </a:lnTo>
                  <a:lnTo>
                    <a:pt x="3247445" y="2030523"/>
                  </a:lnTo>
                  <a:lnTo>
                    <a:pt x="3226583" y="2089631"/>
                  </a:lnTo>
                  <a:lnTo>
                    <a:pt x="3224845" y="2103539"/>
                  </a:lnTo>
                  <a:lnTo>
                    <a:pt x="3212676" y="2096585"/>
                  </a:lnTo>
                  <a:lnTo>
                    <a:pt x="3202245" y="2120923"/>
                  </a:lnTo>
                  <a:lnTo>
                    <a:pt x="3193553" y="2127877"/>
                  </a:lnTo>
                  <a:lnTo>
                    <a:pt x="3190076" y="2141785"/>
                  </a:lnTo>
                  <a:lnTo>
                    <a:pt x="3183122" y="2143523"/>
                  </a:lnTo>
                  <a:lnTo>
                    <a:pt x="3177907" y="2152215"/>
                  </a:lnTo>
                  <a:lnTo>
                    <a:pt x="3176168" y="2171339"/>
                  </a:lnTo>
                  <a:lnTo>
                    <a:pt x="3170953" y="2192200"/>
                  </a:lnTo>
                  <a:lnTo>
                    <a:pt x="3176168" y="2202631"/>
                  </a:lnTo>
                  <a:lnTo>
                    <a:pt x="3172691" y="2207846"/>
                  </a:lnTo>
                  <a:lnTo>
                    <a:pt x="3170953" y="2223492"/>
                  </a:lnTo>
                  <a:lnTo>
                    <a:pt x="3160522" y="2242615"/>
                  </a:lnTo>
                  <a:lnTo>
                    <a:pt x="3157045" y="2253046"/>
                  </a:lnTo>
                  <a:lnTo>
                    <a:pt x="3157045" y="2261739"/>
                  </a:lnTo>
                  <a:lnTo>
                    <a:pt x="3162260" y="2273908"/>
                  </a:lnTo>
                  <a:lnTo>
                    <a:pt x="3163999" y="2287815"/>
                  </a:lnTo>
                  <a:lnTo>
                    <a:pt x="3160522" y="2296508"/>
                  </a:lnTo>
                  <a:lnTo>
                    <a:pt x="3157045" y="2305200"/>
                  </a:lnTo>
                  <a:lnTo>
                    <a:pt x="3144876" y="2301723"/>
                  </a:lnTo>
                  <a:lnTo>
                    <a:pt x="3137922" y="2301723"/>
                  </a:lnTo>
                  <a:lnTo>
                    <a:pt x="3136183" y="2317369"/>
                  </a:lnTo>
                  <a:lnTo>
                    <a:pt x="3104891" y="2324323"/>
                  </a:lnTo>
                  <a:lnTo>
                    <a:pt x="3019707" y="2326062"/>
                  </a:lnTo>
                  <a:lnTo>
                    <a:pt x="3000584" y="2331277"/>
                  </a:lnTo>
                  <a:lnTo>
                    <a:pt x="2964076" y="2345185"/>
                  </a:lnTo>
                  <a:lnTo>
                    <a:pt x="2950168" y="2355615"/>
                  </a:lnTo>
                  <a:lnTo>
                    <a:pt x="2929307" y="2367785"/>
                  </a:lnTo>
                  <a:lnTo>
                    <a:pt x="2918876" y="2376477"/>
                  </a:lnTo>
                  <a:lnTo>
                    <a:pt x="2913660" y="2383431"/>
                  </a:lnTo>
                  <a:lnTo>
                    <a:pt x="2894537" y="2392123"/>
                  </a:lnTo>
                  <a:lnTo>
                    <a:pt x="2887584" y="2400815"/>
                  </a:lnTo>
                  <a:lnTo>
                    <a:pt x="2880630" y="2395600"/>
                  </a:lnTo>
                  <a:lnTo>
                    <a:pt x="2859768" y="2400815"/>
                  </a:lnTo>
                  <a:lnTo>
                    <a:pt x="2849337" y="2399077"/>
                  </a:lnTo>
                  <a:lnTo>
                    <a:pt x="2842384" y="2400815"/>
                  </a:lnTo>
                  <a:lnTo>
                    <a:pt x="2840645" y="2411246"/>
                  </a:lnTo>
                  <a:lnTo>
                    <a:pt x="2845861" y="2418200"/>
                  </a:lnTo>
                  <a:lnTo>
                    <a:pt x="2851076" y="2411246"/>
                  </a:lnTo>
                  <a:lnTo>
                    <a:pt x="2861507" y="2406031"/>
                  </a:lnTo>
                  <a:lnTo>
                    <a:pt x="2868461" y="2406031"/>
                  </a:lnTo>
                  <a:lnTo>
                    <a:pt x="2861507" y="2418200"/>
                  </a:lnTo>
                  <a:lnTo>
                    <a:pt x="2861507" y="2432108"/>
                  </a:lnTo>
                  <a:lnTo>
                    <a:pt x="2854553" y="2437323"/>
                  </a:lnTo>
                  <a:lnTo>
                    <a:pt x="2831953" y="2414723"/>
                  </a:lnTo>
                  <a:lnTo>
                    <a:pt x="2824999" y="2414723"/>
                  </a:lnTo>
                  <a:lnTo>
                    <a:pt x="2812830" y="2411246"/>
                  </a:lnTo>
                  <a:lnTo>
                    <a:pt x="2804137" y="2399077"/>
                  </a:lnTo>
                  <a:lnTo>
                    <a:pt x="2788491" y="2399077"/>
                  </a:lnTo>
                  <a:lnTo>
                    <a:pt x="2776322" y="2388646"/>
                  </a:lnTo>
                  <a:lnTo>
                    <a:pt x="2774584" y="2381692"/>
                  </a:lnTo>
                  <a:lnTo>
                    <a:pt x="2778061" y="2367785"/>
                  </a:lnTo>
                  <a:lnTo>
                    <a:pt x="2769368" y="2360831"/>
                  </a:lnTo>
                  <a:lnTo>
                    <a:pt x="2750245" y="2373000"/>
                  </a:lnTo>
                  <a:lnTo>
                    <a:pt x="2734599" y="2376477"/>
                  </a:lnTo>
                  <a:lnTo>
                    <a:pt x="2717214" y="2371262"/>
                  </a:lnTo>
                  <a:lnTo>
                    <a:pt x="2711999" y="2366046"/>
                  </a:lnTo>
                  <a:lnTo>
                    <a:pt x="2732861" y="2366046"/>
                  </a:lnTo>
                  <a:lnTo>
                    <a:pt x="2736337" y="2352139"/>
                  </a:lnTo>
                  <a:lnTo>
                    <a:pt x="2732861" y="2334754"/>
                  </a:lnTo>
                  <a:lnTo>
                    <a:pt x="2720691" y="2327800"/>
                  </a:lnTo>
                  <a:lnTo>
                    <a:pt x="2694614" y="2343446"/>
                  </a:lnTo>
                  <a:lnTo>
                    <a:pt x="2678968" y="2345185"/>
                  </a:lnTo>
                  <a:lnTo>
                    <a:pt x="2701568" y="2355615"/>
                  </a:lnTo>
                  <a:lnTo>
                    <a:pt x="2701568" y="2360831"/>
                  </a:lnTo>
                  <a:lnTo>
                    <a:pt x="2687661" y="2360831"/>
                  </a:lnTo>
                  <a:lnTo>
                    <a:pt x="2670276" y="2367785"/>
                  </a:lnTo>
                  <a:lnTo>
                    <a:pt x="2654630" y="2378215"/>
                  </a:lnTo>
                  <a:lnTo>
                    <a:pt x="2638984" y="2395600"/>
                  </a:lnTo>
                  <a:lnTo>
                    <a:pt x="2611168" y="2406031"/>
                  </a:lnTo>
                  <a:lnTo>
                    <a:pt x="2592045" y="2411246"/>
                  </a:lnTo>
                  <a:lnTo>
                    <a:pt x="2585091" y="2404292"/>
                  </a:lnTo>
                  <a:lnTo>
                    <a:pt x="2553799" y="2392123"/>
                  </a:lnTo>
                  <a:lnTo>
                    <a:pt x="2525984" y="2378215"/>
                  </a:lnTo>
                  <a:lnTo>
                    <a:pt x="2510338" y="2373000"/>
                  </a:lnTo>
                  <a:lnTo>
                    <a:pt x="2489476" y="2371262"/>
                  </a:lnTo>
                  <a:lnTo>
                    <a:pt x="2456445" y="2362569"/>
                  </a:lnTo>
                  <a:lnTo>
                    <a:pt x="2444276" y="2366046"/>
                  </a:lnTo>
                  <a:lnTo>
                    <a:pt x="2430368" y="2373000"/>
                  </a:lnTo>
                  <a:lnTo>
                    <a:pt x="2418199" y="2357354"/>
                  </a:lnTo>
                  <a:lnTo>
                    <a:pt x="2388645" y="2345185"/>
                  </a:lnTo>
                  <a:lnTo>
                    <a:pt x="2360830" y="2341708"/>
                  </a:lnTo>
                  <a:lnTo>
                    <a:pt x="2336491" y="2333015"/>
                  </a:lnTo>
                  <a:lnTo>
                    <a:pt x="2322584" y="2319108"/>
                  </a:lnTo>
                  <a:lnTo>
                    <a:pt x="2313892" y="2301723"/>
                  </a:lnTo>
                  <a:lnTo>
                    <a:pt x="2296507" y="2293031"/>
                  </a:lnTo>
                  <a:lnTo>
                    <a:pt x="2277384" y="2256523"/>
                  </a:lnTo>
                  <a:lnTo>
                    <a:pt x="2277384" y="2247831"/>
                  </a:lnTo>
                  <a:lnTo>
                    <a:pt x="2284338" y="2235662"/>
                  </a:lnTo>
                  <a:lnTo>
                    <a:pt x="2284338" y="2218277"/>
                  </a:lnTo>
                  <a:lnTo>
                    <a:pt x="2270430" y="2183508"/>
                  </a:lnTo>
                  <a:lnTo>
                    <a:pt x="2233922" y="2141785"/>
                  </a:lnTo>
                  <a:lnTo>
                    <a:pt x="2244353" y="2122662"/>
                  </a:lnTo>
                  <a:lnTo>
                    <a:pt x="2242615" y="2119185"/>
                  </a:lnTo>
                  <a:lnTo>
                    <a:pt x="2220015" y="2120923"/>
                  </a:lnTo>
                  <a:lnTo>
                    <a:pt x="2195676" y="2131354"/>
                  </a:lnTo>
                  <a:lnTo>
                    <a:pt x="2171338" y="2140046"/>
                  </a:lnTo>
                  <a:lnTo>
                    <a:pt x="2153953" y="2141785"/>
                  </a:lnTo>
                  <a:lnTo>
                    <a:pt x="2143522" y="2136569"/>
                  </a:lnTo>
                  <a:lnTo>
                    <a:pt x="2153953" y="2122662"/>
                  </a:lnTo>
                  <a:lnTo>
                    <a:pt x="2167861" y="2103539"/>
                  </a:lnTo>
                  <a:lnTo>
                    <a:pt x="2173076" y="2082677"/>
                  </a:lnTo>
                  <a:lnTo>
                    <a:pt x="2171338" y="2063554"/>
                  </a:lnTo>
                  <a:lnTo>
                    <a:pt x="2162645" y="2039216"/>
                  </a:lnTo>
                  <a:lnTo>
                    <a:pt x="2148738" y="2025308"/>
                  </a:lnTo>
                  <a:lnTo>
                    <a:pt x="2136569" y="2016616"/>
                  </a:lnTo>
                  <a:lnTo>
                    <a:pt x="2119184" y="2046169"/>
                  </a:lnTo>
                  <a:lnTo>
                    <a:pt x="2117445" y="2063554"/>
                  </a:lnTo>
                  <a:lnTo>
                    <a:pt x="2112230" y="2077462"/>
                  </a:lnTo>
                  <a:lnTo>
                    <a:pt x="2110492" y="2093108"/>
                  </a:lnTo>
                  <a:lnTo>
                    <a:pt x="2107015" y="2096585"/>
                  </a:lnTo>
                  <a:lnTo>
                    <a:pt x="2093107" y="2094846"/>
                  </a:lnTo>
                  <a:lnTo>
                    <a:pt x="2077461" y="2101800"/>
                  </a:lnTo>
                  <a:lnTo>
                    <a:pt x="2058338" y="2101800"/>
                  </a:lnTo>
                  <a:lnTo>
                    <a:pt x="2042692" y="2108754"/>
                  </a:lnTo>
                  <a:lnTo>
                    <a:pt x="2032261" y="2101800"/>
                  </a:lnTo>
                  <a:lnTo>
                    <a:pt x="2039215" y="2077462"/>
                  </a:lnTo>
                  <a:lnTo>
                    <a:pt x="2061815" y="2079200"/>
                  </a:lnTo>
                  <a:lnTo>
                    <a:pt x="2077461" y="2070508"/>
                  </a:lnTo>
                  <a:lnTo>
                    <a:pt x="2084415" y="2051385"/>
                  </a:lnTo>
                  <a:lnTo>
                    <a:pt x="2084415" y="2037477"/>
                  </a:lnTo>
                  <a:lnTo>
                    <a:pt x="2082676" y="2035739"/>
                  </a:lnTo>
                  <a:lnTo>
                    <a:pt x="2080938" y="2030523"/>
                  </a:lnTo>
                  <a:lnTo>
                    <a:pt x="2084415" y="2021831"/>
                  </a:lnTo>
                  <a:lnTo>
                    <a:pt x="2084415" y="2011400"/>
                  </a:lnTo>
                  <a:lnTo>
                    <a:pt x="2091369" y="1994016"/>
                  </a:lnTo>
                  <a:lnTo>
                    <a:pt x="2101799" y="1974892"/>
                  </a:lnTo>
                  <a:lnTo>
                    <a:pt x="2110492" y="1969677"/>
                  </a:lnTo>
                  <a:lnTo>
                    <a:pt x="2119184" y="1955769"/>
                  </a:lnTo>
                  <a:lnTo>
                    <a:pt x="2120922" y="1924477"/>
                  </a:lnTo>
                  <a:lnTo>
                    <a:pt x="2129615" y="1926216"/>
                  </a:lnTo>
                  <a:lnTo>
                    <a:pt x="2127876" y="1915785"/>
                  </a:lnTo>
                  <a:lnTo>
                    <a:pt x="2122661" y="1907092"/>
                  </a:lnTo>
                  <a:lnTo>
                    <a:pt x="2122661" y="1894923"/>
                  </a:lnTo>
                  <a:lnTo>
                    <a:pt x="2115707" y="1889708"/>
                  </a:lnTo>
                  <a:lnTo>
                    <a:pt x="2115707" y="1877539"/>
                  </a:lnTo>
                  <a:lnTo>
                    <a:pt x="2110492" y="1870585"/>
                  </a:lnTo>
                  <a:lnTo>
                    <a:pt x="2103538" y="1881016"/>
                  </a:lnTo>
                  <a:lnTo>
                    <a:pt x="2105276" y="1907092"/>
                  </a:lnTo>
                  <a:lnTo>
                    <a:pt x="2096584" y="1908831"/>
                  </a:lnTo>
                  <a:lnTo>
                    <a:pt x="2086153" y="1924477"/>
                  </a:lnTo>
                  <a:lnTo>
                    <a:pt x="2077461" y="1940123"/>
                  </a:lnTo>
                  <a:lnTo>
                    <a:pt x="2068769" y="1954031"/>
                  </a:lnTo>
                  <a:lnTo>
                    <a:pt x="2065292" y="1962723"/>
                  </a:lnTo>
                  <a:lnTo>
                    <a:pt x="2058338" y="1973154"/>
                  </a:lnTo>
                  <a:lnTo>
                    <a:pt x="2040953" y="1973154"/>
                  </a:lnTo>
                  <a:lnTo>
                    <a:pt x="2033999" y="1974892"/>
                  </a:lnTo>
                  <a:lnTo>
                    <a:pt x="2032261" y="1981846"/>
                  </a:lnTo>
                  <a:lnTo>
                    <a:pt x="2011399" y="1992277"/>
                  </a:lnTo>
                  <a:lnTo>
                    <a:pt x="2002707" y="1999231"/>
                  </a:lnTo>
                  <a:lnTo>
                    <a:pt x="1992276" y="2002708"/>
                  </a:lnTo>
                  <a:lnTo>
                    <a:pt x="1981846" y="2021831"/>
                  </a:lnTo>
                  <a:lnTo>
                    <a:pt x="1967938" y="2039216"/>
                  </a:lnTo>
                  <a:lnTo>
                    <a:pt x="1952292" y="2047908"/>
                  </a:lnTo>
                  <a:lnTo>
                    <a:pt x="1947076" y="2063554"/>
                  </a:lnTo>
                  <a:lnTo>
                    <a:pt x="1955769" y="2063554"/>
                  </a:lnTo>
                  <a:lnTo>
                    <a:pt x="1955769" y="2086154"/>
                  </a:lnTo>
                  <a:lnTo>
                    <a:pt x="1947076" y="2079200"/>
                  </a:lnTo>
                  <a:lnTo>
                    <a:pt x="1934907" y="2082677"/>
                  </a:lnTo>
                  <a:lnTo>
                    <a:pt x="1920999" y="2065292"/>
                  </a:lnTo>
                  <a:lnTo>
                    <a:pt x="1903615" y="2058339"/>
                  </a:lnTo>
                  <a:lnTo>
                    <a:pt x="1896661" y="2051385"/>
                  </a:lnTo>
                  <a:lnTo>
                    <a:pt x="1882753" y="2049646"/>
                  </a:lnTo>
                  <a:lnTo>
                    <a:pt x="1882753" y="2037477"/>
                  </a:lnTo>
                  <a:lnTo>
                    <a:pt x="1907092" y="2051385"/>
                  </a:lnTo>
                  <a:lnTo>
                    <a:pt x="1910569" y="2039216"/>
                  </a:lnTo>
                  <a:lnTo>
                    <a:pt x="1903615" y="2021831"/>
                  </a:lnTo>
                  <a:lnTo>
                    <a:pt x="1896661" y="2013139"/>
                  </a:lnTo>
                  <a:lnTo>
                    <a:pt x="1891446" y="1994016"/>
                  </a:lnTo>
                  <a:lnTo>
                    <a:pt x="1881015" y="1980108"/>
                  </a:lnTo>
                  <a:lnTo>
                    <a:pt x="1867107" y="1969677"/>
                  </a:lnTo>
                  <a:lnTo>
                    <a:pt x="1860153" y="1947077"/>
                  </a:lnTo>
                  <a:lnTo>
                    <a:pt x="1853199" y="1940123"/>
                  </a:lnTo>
                  <a:lnTo>
                    <a:pt x="1846246" y="1929692"/>
                  </a:lnTo>
                  <a:lnTo>
                    <a:pt x="1839292" y="1931431"/>
                  </a:lnTo>
                  <a:lnTo>
                    <a:pt x="1820169" y="1924477"/>
                  </a:lnTo>
                  <a:lnTo>
                    <a:pt x="1806261" y="1915785"/>
                  </a:lnTo>
                  <a:lnTo>
                    <a:pt x="1794092" y="1905354"/>
                  </a:lnTo>
                  <a:lnTo>
                    <a:pt x="1794092" y="1891446"/>
                  </a:lnTo>
                  <a:lnTo>
                    <a:pt x="1802784" y="1891446"/>
                  </a:lnTo>
                  <a:lnTo>
                    <a:pt x="1806261" y="1874062"/>
                  </a:lnTo>
                  <a:lnTo>
                    <a:pt x="1773230" y="1867108"/>
                  </a:lnTo>
                  <a:lnTo>
                    <a:pt x="1738461" y="1839292"/>
                  </a:lnTo>
                  <a:lnTo>
                    <a:pt x="1729769" y="1834077"/>
                  </a:lnTo>
                  <a:lnTo>
                    <a:pt x="1733246" y="1844508"/>
                  </a:lnTo>
                  <a:lnTo>
                    <a:pt x="1719338" y="1844508"/>
                  </a:lnTo>
                  <a:lnTo>
                    <a:pt x="1703692" y="1834077"/>
                  </a:lnTo>
                  <a:lnTo>
                    <a:pt x="1668923" y="1820169"/>
                  </a:lnTo>
                  <a:lnTo>
                    <a:pt x="1660230" y="1821908"/>
                  </a:lnTo>
                  <a:lnTo>
                    <a:pt x="1646323" y="1830600"/>
                  </a:lnTo>
                  <a:lnTo>
                    <a:pt x="1642846" y="1828862"/>
                  </a:lnTo>
                  <a:lnTo>
                    <a:pt x="1632415" y="1825385"/>
                  </a:lnTo>
                  <a:lnTo>
                    <a:pt x="1588953" y="1794092"/>
                  </a:lnTo>
                  <a:lnTo>
                    <a:pt x="1569830" y="1787139"/>
                  </a:lnTo>
                  <a:lnTo>
                    <a:pt x="1552446" y="1785400"/>
                  </a:lnTo>
                  <a:lnTo>
                    <a:pt x="1521153" y="1785400"/>
                  </a:lnTo>
                  <a:lnTo>
                    <a:pt x="1469000" y="1790616"/>
                  </a:lnTo>
                  <a:lnTo>
                    <a:pt x="1404677" y="1788877"/>
                  </a:lnTo>
                  <a:lnTo>
                    <a:pt x="1375123" y="1788877"/>
                  </a:lnTo>
                  <a:lnTo>
                    <a:pt x="1312538" y="1813216"/>
                  </a:lnTo>
                  <a:lnTo>
                    <a:pt x="1281246" y="1832339"/>
                  </a:lnTo>
                  <a:lnTo>
                    <a:pt x="1241261" y="1835816"/>
                  </a:lnTo>
                  <a:lnTo>
                    <a:pt x="1216923" y="1844508"/>
                  </a:lnTo>
                  <a:lnTo>
                    <a:pt x="1183892" y="1849723"/>
                  </a:lnTo>
                  <a:lnTo>
                    <a:pt x="1128261" y="1847985"/>
                  </a:lnTo>
                  <a:lnTo>
                    <a:pt x="1109138" y="1844508"/>
                  </a:lnTo>
                  <a:lnTo>
                    <a:pt x="1086538" y="1849723"/>
                  </a:lnTo>
                  <a:lnTo>
                    <a:pt x="1069154" y="1860154"/>
                  </a:lnTo>
                  <a:lnTo>
                    <a:pt x="1029169" y="1881016"/>
                  </a:lnTo>
                  <a:lnTo>
                    <a:pt x="1003092" y="1886231"/>
                  </a:lnTo>
                  <a:lnTo>
                    <a:pt x="989184" y="1896662"/>
                  </a:lnTo>
                  <a:lnTo>
                    <a:pt x="977015" y="1901877"/>
                  </a:lnTo>
                  <a:lnTo>
                    <a:pt x="959631" y="1903616"/>
                  </a:lnTo>
                  <a:lnTo>
                    <a:pt x="938769" y="1912308"/>
                  </a:lnTo>
                  <a:lnTo>
                    <a:pt x="930077" y="1927954"/>
                  </a:lnTo>
                  <a:lnTo>
                    <a:pt x="924861" y="1948816"/>
                  </a:lnTo>
                  <a:lnTo>
                    <a:pt x="916169" y="1954031"/>
                  </a:lnTo>
                  <a:lnTo>
                    <a:pt x="907477" y="1967939"/>
                  </a:lnTo>
                  <a:lnTo>
                    <a:pt x="900523" y="1980108"/>
                  </a:lnTo>
                  <a:lnTo>
                    <a:pt x="870969" y="1987062"/>
                  </a:lnTo>
                  <a:lnTo>
                    <a:pt x="857061" y="1987062"/>
                  </a:lnTo>
                  <a:lnTo>
                    <a:pt x="843154" y="1980108"/>
                  </a:lnTo>
                  <a:lnTo>
                    <a:pt x="810123" y="1983585"/>
                  </a:lnTo>
                  <a:lnTo>
                    <a:pt x="773615" y="1992277"/>
                  </a:lnTo>
                  <a:lnTo>
                    <a:pt x="766661" y="1981846"/>
                  </a:lnTo>
                  <a:lnTo>
                    <a:pt x="757969" y="1980108"/>
                  </a:lnTo>
                  <a:lnTo>
                    <a:pt x="749277" y="1981846"/>
                  </a:lnTo>
                  <a:lnTo>
                    <a:pt x="724938" y="1983585"/>
                  </a:lnTo>
                  <a:lnTo>
                    <a:pt x="697123" y="1980108"/>
                  </a:lnTo>
                  <a:lnTo>
                    <a:pt x="678000" y="1980108"/>
                  </a:lnTo>
                  <a:lnTo>
                    <a:pt x="653661" y="1988800"/>
                  </a:lnTo>
                  <a:lnTo>
                    <a:pt x="585861" y="1987062"/>
                  </a:lnTo>
                  <a:lnTo>
                    <a:pt x="568477" y="1994016"/>
                  </a:lnTo>
                  <a:lnTo>
                    <a:pt x="554569" y="2004446"/>
                  </a:lnTo>
                  <a:lnTo>
                    <a:pt x="547615" y="2013139"/>
                  </a:lnTo>
                  <a:lnTo>
                    <a:pt x="549354" y="2021831"/>
                  </a:lnTo>
                  <a:lnTo>
                    <a:pt x="549354" y="2021831"/>
                  </a:lnTo>
                  <a:lnTo>
                    <a:pt x="547615" y="2021831"/>
                  </a:lnTo>
                  <a:lnTo>
                    <a:pt x="535446" y="2030523"/>
                  </a:lnTo>
                  <a:lnTo>
                    <a:pt x="519800" y="2034000"/>
                  </a:lnTo>
                  <a:lnTo>
                    <a:pt x="491985" y="2035739"/>
                  </a:lnTo>
                  <a:lnTo>
                    <a:pt x="469385" y="2049646"/>
                  </a:lnTo>
                  <a:lnTo>
                    <a:pt x="455477" y="2061816"/>
                  </a:lnTo>
                  <a:lnTo>
                    <a:pt x="446785" y="2070508"/>
                  </a:lnTo>
                  <a:lnTo>
                    <a:pt x="436354" y="2079200"/>
                  </a:lnTo>
                  <a:lnTo>
                    <a:pt x="422446" y="2082677"/>
                  </a:lnTo>
                  <a:lnTo>
                    <a:pt x="408538" y="2077462"/>
                  </a:lnTo>
                  <a:lnTo>
                    <a:pt x="406800" y="2089631"/>
                  </a:lnTo>
                  <a:lnTo>
                    <a:pt x="394631" y="2086154"/>
                  </a:lnTo>
                  <a:lnTo>
                    <a:pt x="380723" y="2089631"/>
                  </a:lnTo>
                  <a:lnTo>
                    <a:pt x="380723" y="2089631"/>
                  </a:lnTo>
                  <a:lnTo>
                    <a:pt x="380723" y="2089631"/>
                  </a:lnTo>
                  <a:lnTo>
                    <a:pt x="372031" y="2080939"/>
                  </a:lnTo>
                  <a:lnTo>
                    <a:pt x="319877" y="2082677"/>
                  </a:lnTo>
                  <a:lnTo>
                    <a:pt x="295539" y="2080939"/>
                  </a:lnTo>
                  <a:lnTo>
                    <a:pt x="285108" y="2070508"/>
                  </a:lnTo>
                  <a:lnTo>
                    <a:pt x="271200" y="2065292"/>
                  </a:lnTo>
                  <a:lnTo>
                    <a:pt x="271200" y="2068769"/>
                  </a:lnTo>
                  <a:lnTo>
                    <a:pt x="255554" y="2065292"/>
                  </a:lnTo>
                  <a:lnTo>
                    <a:pt x="231215" y="2046169"/>
                  </a:lnTo>
                  <a:lnTo>
                    <a:pt x="219046" y="2034000"/>
                  </a:lnTo>
                  <a:lnTo>
                    <a:pt x="201662" y="2021831"/>
                  </a:lnTo>
                  <a:lnTo>
                    <a:pt x="187754" y="2018354"/>
                  </a:lnTo>
                  <a:lnTo>
                    <a:pt x="168631" y="2014877"/>
                  </a:lnTo>
                  <a:lnTo>
                    <a:pt x="163415" y="1976631"/>
                  </a:lnTo>
                  <a:lnTo>
                    <a:pt x="165154" y="1959246"/>
                  </a:lnTo>
                  <a:lnTo>
                    <a:pt x="166892" y="1957508"/>
                  </a:lnTo>
                  <a:lnTo>
                    <a:pt x="180800" y="1962723"/>
                  </a:lnTo>
                  <a:lnTo>
                    <a:pt x="194708" y="1960985"/>
                  </a:lnTo>
                  <a:lnTo>
                    <a:pt x="212092" y="1940123"/>
                  </a:lnTo>
                  <a:lnTo>
                    <a:pt x="220785" y="1922739"/>
                  </a:lnTo>
                  <a:lnTo>
                    <a:pt x="220785" y="1908831"/>
                  </a:lnTo>
                  <a:lnTo>
                    <a:pt x="213831" y="1891446"/>
                  </a:lnTo>
                  <a:lnTo>
                    <a:pt x="213831" y="1872323"/>
                  </a:lnTo>
                  <a:lnTo>
                    <a:pt x="217308" y="1881016"/>
                  </a:lnTo>
                  <a:lnTo>
                    <a:pt x="220785" y="1867108"/>
                  </a:lnTo>
                  <a:lnTo>
                    <a:pt x="219046" y="1839292"/>
                  </a:lnTo>
                  <a:lnTo>
                    <a:pt x="222523" y="1814954"/>
                  </a:lnTo>
                  <a:lnTo>
                    <a:pt x="219046" y="1797569"/>
                  </a:lnTo>
                  <a:lnTo>
                    <a:pt x="192969" y="1747154"/>
                  </a:lnTo>
                  <a:lnTo>
                    <a:pt x="187754" y="1729769"/>
                  </a:lnTo>
                  <a:lnTo>
                    <a:pt x="180800" y="1722816"/>
                  </a:lnTo>
                  <a:lnTo>
                    <a:pt x="170369" y="1707169"/>
                  </a:lnTo>
                  <a:lnTo>
                    <a:pt x="159938" y="1684569"/>
                  </a:lnTo>
                  <a:lnTo>
                    <a:pt x="152985" y="1648062"/>
                  </a:lnTo>
                  <a:lnTo>
                    <a:pt x="152985" y="1606339"/>
                  </a:lnTo>
                  <a:lnTo>
                    <a:pt x="147769" y="1588954"/>
                  </a:lnTo>
                  <a:lnTo>
                    <a:pt x="121692" y="1550708"/>
                  </a:lnTo>
                  <a:lnTo>
                    <a:pt x="118216" y="1531585"/>
                  </a:lnTo>
                  <a:lnTo>
                    <a:pt x="104308" y="1512462"/>
                  </a:lnTo>
                  <a:lnTo>
                    <a:pt x="85185" y="1482908"/>
                  </a:lnTo>
                  <a:lnTo>
                    <a:pt x="83446" y="1453354"/>
                  </a:lnTo>
                  <a:lnTo>
                    <a:pt x="71277" y="1429016"/>
                  </a:lnTo>
                  <a:lnTo>
                    <a:pt x="62585" y="1401200"/>
                  </a:lnTo>
                  <a:lnTo>
                    <a:pt x="45200" y="1390769"/>
                  </a:lnTo>
                  <a:lnTo>
                    <a:pt x="29554" y="1375123"/>
                  </a:lnTo>
                  <a:lnTo>
                    <a:pt x="20862" y="1362954"/>
                  </a:lnTo>
                  <a:lnTo>
                    <a:pt x="15646" y="1350785"/>
                  </a:lnTo>
                  <a:lnTo>
                    <a:pt x="6954" y="1343831"/>
                  </a:lnTo>
                  <a:lnTo>
                    <a:pt x="0" y="1329923"/>
                  </a:lnTo>
                  <a:lnTo>
                    <a:pt x="1739" y="1322969"/>
                  </a:lnTo>
                  <a:lnTo>
                    <a:pt x="5215" y="1329923"/>
                  </a:lnTo>
                  <a:lnTo>
                    <a:pt x="12169" y="1329923"/>
                  </a:lnTo>
                  <a:lnTo>
                    <a:pt x="12169" y="1329923"/>
                  </a:lnTo>
                  <a:lnTo>
                    <a:pt x="17385" y="1333400"/>
                  </a:lnTo>
                  <a:lnTo>
                    <a:pt x="22600" y="1343831"/>
                  </a:lnTo>
                  <a:lnTo>
                    <a:pt x="24339" y="1356000"/>
                  </a:lnTo>
                  <a:lnTo>
                    <a:pt x="31292" y="1354262"/>
                  </a:lnTo>
                  <a:lnTo>
                    <a:pt x="34769" y="1361216"/>
                  </a:lnTo>
                  <a:lnTo>
                    <a:pt x="46939" y="1362954"/>
                  </a:lnTo>
                  <a:lnTo>
                    <a:pt x="53892" y="1356000"/>
                  </a:lnTo>
                  <a:lnTo>
                    <a:pt x="52154" y="1343831"/>
                  </a:lnTo>
                  <a:lnTo>
                    <a:pt x="39985" y="1329923"/>
                  </a:lnTo>
                  <a:lnTo>
                    <a:pt x="20862" y="1289939"/>
                  </a:lnTo>
                  <a:lnTo>
                    <a:pt x="20862" y="1276031"/>
                  </a:lnTo>
                  <a:lnTo>
                    <a:pt x="20862" y="1276031"/>
                  </a:lnTo>
                  <a:lnTo>
                    <a:pt x="20862" y="1276031"/>
                  </a:lnTo>
                  <a:lnTo>
                    <a:pt x="27815" y="1279508"/>
                  </a:lnTo>
                  <a:lnTo>
                    <a:pt x="33031" y="1296892"/>
                  </a:lnTo>
                  <a:lnTo>
                    <a:pt x="41723" y="1329923"/>
                  </a:lnTo>
                  <a:lnTo>
                    <a:pt x="53892" y="1316016"/>
                  </a:lnTo>
                  <a:lnTo>
                    <a:pt x="59108" y="1328185"/>
                  </a:lnTo>
                  <a:lnTo>
                    <a:pt x="59108" y="1343831"/>
                  </a:lnTo>
                  <a:lnTo>
                    <a:pt x="71277" y="1345569"/>
                  </a:lnTo>
                  <a:lnTo>
                    <a:pt x="79969" y="1335139"/>
                  </a:lnTo>
                  <a:lnTo>
                    <a:pt x="85185" y="1317754"/>
                  </a:lnTo>
                  <a:lnTo>
                    <a:pt x="81708" y="1291677"/>
                  </a:lnTo>
                  <a:lnTo>
                    <a:pt x="69539" y="1281246"/>
                  </a:lnTo>
                  <a:lnTo>
                    <a:pt x="59108" y="1263862"/>
                  </a:lnTo>
                  <a:lnTo>
                    <a:pt x="57369" y="1269077"/>
                  </a:lnTo>
                  <a:lnTo>
                    <a:pt x="59108" y="1258646"/>
                  </a:lnTo>
                  <a:lnTo>
                    <a:pt x="46939" y="1241262"/>
                  </a:lnTo>
                  <a:lnTo>
                    <a:pt x="36508" y="1216923"/>
                  </a:lnTo>
                  <a:lnTo>
                    <a:pt x="13908" y="1178677"/>
                  </a:lnTo>
                  <a:lnTo>
                    <a:pt x="13908" y="1135216"/>
                  </a:lnTo>
                  <a:lnTo>
                    <a:pt x="20862" y="1121308"/>
                  </a:lnTo>
                  <a:lnTo>
                    <a:pt x="41723" y="1100446"/>
                  </a:lnTo>
                  <a:lnTo>
                    <a:pt x="46939" y="1086539"/>
                  </a:lnTo>
                  <a:lnTo>
                    <a:pt x="43462" y="1074369"/>
                  </a:lnTo>
                  <a:lnTo>
                    <a:pt x="46939" y="1046554"/>
                  </a:lnTo>
                  <a:lnTo>
                    <a:pt x="33031" y="1027431"/>
                  </a:lnTo>
                  <a:lnTo>
                    <a:pt x="41723" y="994400"/>
                  </a:lnTo>
                  <a:lnTo>
                    <a:pt x="50416" y="982231"/>
                  </a:lnTo>
                  <a:lnTo>
                    <a:pt x="59108" y="961369"/>
                  </a:lnTo>
                  <a:lnTo>
                    <a:pt x="66062" y="956154"/>
                  </a:lnTo>
                  <a:lnTo>
                    <a:pt x="76492" y="949200"/>
                  </a:lnTo>
                  <a:lnTo>
                    <a:pt x="76492" y="949200"/>
                  </a:lnTo>
                  <a:lnTo>
                    <a:pt x="76492" y="949200"/>
                  </a:lnTo>
                  <a:lnTo>
                    <a:pt x="74754" y="971800"/>
                  </a:lnTo>
                  <a:lnTo>
                    <a:pt x="73015" y="975277"/>
                  </a:lnTo>
                  <a:lnTo>
                    <a:pt x="69539" y="982231"/>
                  </a:lnTo>
                  <a:lnTo>
                    <a:pt x="69539" y="989185"/>
                  </a:lnTo>
                  <a:lnTo>
                    <a:pt x="73015" y="990923"/>
                  </a:lnTo>
                  <a:lnTo>
                    <a:pt x="71277" y="1001354"/>
                  </a:lnTo>
                  <a:lnTo>
                    <a:pt x="69539" y="1010046"/>
                  </a:lnTo>
                  <a:lnTo>
                    <a:pt x="78231" y="1013523"/>
                  </a:lnTo>
                  <a:lnTo>
                    <a:pt x="92138" y="1001354"/>
                  </a:lnTo>
                  <a:lnTo>
                    <a:pt x="97354" y="982231"/>
                  </a:lnTo>
                  <a:lnTo>
                    <a:pt x="111262" y="959631"/>
                  </a:lnTo>
                  <a:lnTo>
                    <a:pt x="123431" y="956154"/>
                  </a:lnTo>
                  <a:lnTo>
                    <a:pt x="135600" y="947462"/>
                  </a:lnTo>
                  <a:lnTo>
                    <a:pt x="146031" y="943985"/>
                  </a:lnTo>
                  <a:lnTo>
                    <a:pt x="158200" y="935292"/>
                  </a:lnTo>
                  <a:lnTo>
                    <a:pt x="187754" y="930077"/>
                  </a:lnTo>
                  <a:lnTo>
                    <a:pt x="194708" y="917908"/>
                  </a:lnTo>
                  <a:lnTo>
                    <a:pt x="206877" y="907477"/>
                  </a:lnTo>
                  <a:lnTo>
                    <a:pt x="219046" y="900523"/>
                  </a:lnTo>
                  <a:lnTo>
                    <a:pt x="227739" y="884877"/>
                  </a:lnTo>
                  <a:lnTo>
                    <a:pt x="250338" y="876185"/>
                  </a:lnTo>
                  <a:lnTo>
                    <a:pt x="259031" y="869231"/>
                  </a:lnTo>
                  <a:lnTo>
                    <a:pt x="271200" y="864016"/>
                  </a:lnTo>
                  <a:lnTo>
                    <a:pt x="299015" y="846631"/>
                  </a:lnTo>
                  <a:lnTo>
                    <a:pt x="304231" y="844892"/>
                  </a:lnTo>
                  <a:lnTo>
                    <a:pt x="304231" y="844892"/>
                  </a:lnTo>
                  <a:lnTo>
                    <a:pt x="304231" y="844892"/>
                  </a:lnTo>
                  <a:lnTo>
                    <a:pt x="307708" y="846631"/>
                  </a:lnTo>
                  <a:lnTo>
                    <a:pt x="333785" y="848369"/>
                  </a:lnTo>
                  <a:lnTo>
                    <a:pt x="347692" y="853585"/>
                  </a:lnTo>
                  <a:lnTo>
                    <a:pt x="361600" y="855323"/>
                  </a:lnTo>
                  <a:lnTo>
                    <a:pt x="375508" y="853585"/>
                  </a:lnTo>
                  <a:lnTo>
                    <a:pt x="389415" y="848369"/>
                  </a:lnTo>
                  <a:lnTo>
                    <a:pt x="406800" y="836200"/>
                  </a:lnTo>
                  <a:lnTo>
                    <a:pt x="420708" y="827508"/>
                  </a:lnTo>
                  <a:lnTo>
                    <a:pt x="436354" y="824031"/>
                  </a:lnTo>
                  <a:lnTo>
                    <a:pt x="453738" y="824031"/>
                  </a:lnTo>
                  <a:lnTo>
                    <a:pt x="469385" y="820554"/>
                  </a:lnTo>
                  <a:lnTo>
                    <a:pt x="502415" y="792739"/>
                  </a:lnTo>
                  <a:lnTo>
                    <a:pt x="523277" y="791000"/>
                  </a:lnTo>
                  <a:lnTo>
                    <a:pt x="538923" y="799692"/>
                  </a:lnTo>
                  <a:lnTo>
                    <a:pt x="556308" y="791000"/>
                  </a:lnTo>
                  <a:lnTo>
                    <a:pt x="577169" y="791000"/>
                  </a:lnTo>
                  <a:lnTo>
                    <a:pt x="591077" y="789262"/>
                  </a:lnTo>
                  <a:lnTo>
                    <a:pt x="604985" y="780569"/>
                  </a:lnTo>
                  <a:lnTo>
                    <a:pt x="644969" y="773616"/>
                  </a:lnTo>
                  <a:lnTo>
                    <a:pt x="662354" y="764923"/>
                  </a:lnTo>
                  <a:lnTo>
                    <a:pt x="674523" y="756231"/>
                  </a:lnTo>
                  <a:lnTo>
                    <a:pt x="709292" y="724939"/>
                  </a:lnTo>
                  <a:lnTo>
                    <a:pt x="714508" y="716246"/>
                  </a:lnTo>
                  <a:lnTo>
                    <a:pt x="716246" y="700600"/>
                  </a:lnTo>
                  <a:lnTo>
                    <a:pt x="728415" y="684954"/>
                  </a:lnTo>
                  <a:lnTo>
                    <a:pt x="731892" y="678000"/>
                  </a:lnTo>
                  <a:lnTo>
                    <a:pt x="733631" y="667569"/>
                  </a:lnTo>
                  <a:lnTo>
                    <a:pt x="744061" y="669308"/>
                  </a:lnTo>
                  <a:lnTo>
                    <a:pt x="777092" y="638016"/>
                  </a:lnTo>
                  <a:lnTo>
                    <a:pt x="780569" y="627585"/>
                  </a:lnTo>
                  <a:lnTo>
                    <a:pt x="775354" y="625846"/>
                  </a:lnTo>
                  <a:lnTo>
                    <a:pt x="764923" y="580646"/>
                  </a:lnTo>
                  <a:lnTo>
                    <a:pt x="766661" y="563262"/>
                  </a:lnTo>
                  <a:lnTo>
                    <a:pt x="778831" y="544139"/>
                  </a:lnTo>
                  <a:lnTo>
                    <a:pt x="785784" y="537185"/>
                  </a:lnTo>
                  <a:lnTo>
                    <a:pt x="794477" y="538923"/>
                  </a:lnTo>
                  <a:lnTo>
                    <a:pt x="797954" y="528492"/>
                  </a:lnTo>
                  <a:lnTo>
                    <a:pt x="811861" y="518062"/>
                  </a:lnTo>
                  <a:lnTo>
                    <a:pt x="818815" y="518062"/>
                  </a:lnTo>
                  <a:lnTo>
                    <a:pt x="817077" y="509369"/>
                  </a:lnTo>
                  <a:lnTo>
                    <a:pt x="824031" y="491985"/>
                  </a:lnTo>
                  <a:lnTo>
                    <a:pt x="827508" y="491985"/>
                  </a:lnTo>
                  <a:lnTo>
                    <a:pt x="830984" y="505892"/>
                  </a:lnTo>
                  <a:lnTo>
                    <a:pt x="837938" y="514585"/>
                  </a:lnTo>
                  <a:lnTo>
                    <a:pt x="846631" y="537185"/>
                  </a:lnTo>
                  <a:lnTo>
                    <a:pt x="857061" y="556308"/>
                  </a:lnTo>
                  <a:lnTo>
                    <a:pt x="867492" y="568477"/>
                  </a:lnTo>
                  <a:lnTo>
                    <a:pt x="874446" y="582385"/>
                  </a:lnTo>
                  <a:lnTo>
                    <a:pt x="881400" y="589339"/>
                  </a:lnTo>
                  <a:lnTo>
                    <a:pt x="886615" y="571954"/>
                  </a:lnTo>
                  <a:lnTo>
                    <a:pt x="888354" y="549354"/>
                  </a:lnTo>
                  <a:lnTo>
                    <a:pt x="891831" y="551092"/>
                  </a:lnTo>
                  <a:lnTo>
                    <a:pt x="902261" y="547615"/>
                  </a:lnTo>
                  <a:lnTo>
                    <a:pt x="900523" y="530231"/>
                  </a:lnTo>
                  <a:lnTo>
                    <a:pt x="888354" y="511108"/>
                  </a:lnTo>
                  <a:lnTo>
                    <a:pt x="881400" y="505892"/>
                  </a:lnTo>
                  <a:lnTo>
                    <a:pt x="883138" y="498939"/>
                  </a:lnTo>
                  <a:lnTo>
                    <a:pt x="881400" y="472862"/>
                  </a:lnTo>
                  <a:lnTo>
                    <a:pt x="888354" y="465908"/>
                  </a:lnTo>
                  <a:lnTo>
                    <a:pt x="905738" y="474600"/>
                  </a:lnTo>
                  <a:lnTo>
                    <a:pt x="919646" y="472862"/>
                  </a:lnTo>
                  <a:lnTo>
                    <a:pt x="938769" y="497200"/>
                  </a:lnTo>
                  <a:lnTo>
                    <a:pt x="964846" y="500677"/>
                  </a:lnTo>
                  <a:lnTo>
                    <a:pt x="966584" y="490246"/>
                  </a:lnTo>
                  <a:lnTo>
                    <a:pt x="952677" y="483292"/>
                  </a:lnTo>
                  <a:lnTo>
                    <a:pt x="956154" y="464169"/>
                  </a:lnTo>
                  <a:lnTo>
                    <a:pt x="971800" y="448523"/>
                  </a:lnTo>
                  <a:lnTo>
                    <a:pt x="977015" y="439831"/>
                  </a:lnTo>
                  <a:lnTo>
                    <a:pt x="968323" y="415492"/>
                  </a:lnTo>
                  <a:lnTo>
                    <a:pt x="977015" y="405062"/>
                  </a:lnTo>
                  <a:lnTo>
                    <a:pt x="989184" y="401585"/>
                  </a:lnTo>
                  <a:lnTo>
                    <a:pt x="1004831" y="410277"/>
                  </a:lnTo>
                  <a:lnTo>
                    <a:pt x="1010046" y="406800"/>
                  </a:lnTo>
                  <a:lnTo>
                    <a:pt x="1001354" y="389415"/>
                  </a:lnTo>
                  <a:lnTo>
                    <a:pt x="1003092" y="378985"/>
                  </a:lnTo>
                  <a:lnTo>
                    <a:pt x="1008307" y="372031"/>
                  </a:lnTo>
                  <a:lnTo>
                    <a:pt x="1036123" y="382462"/>
                  </a:lnTo>
                  <a:lnTo>
                    <a:pt x="1036123" y="373769"/>
                  </a:lnTo>
                  <a:lnTo>
                    <a:pt x="1027431" y="358123"/>
                  </a:lnTo>
                  <a:lnTo>
                    <a:pt x="1025692" y="339000"/>
                  </a:lnTo>
                  <a:lnTo>
                    <a:pt x="1039600" y="333785"/>
                  </a:lnTo>
                  <a:lnTo>
                    <a:pt x="1046554" y="333785"/>
                  </a:lnTo>
                  <a:lnTo>
                    <a:pt x="1056984" y="330308"/>
                  </a:lnTo>
                  <a:lnTo>
                    <a:pt x="1070892" y="330308"/>
                  </a:lnTo>
                  <a:lnTo>
                    <a:pt x="1074369" y="342477"/>
                  </a:lnTo>
                  <a:lnTo>
                    <a:pt x="1081323" y="337262"/>
                  </a:lnTo>
                  <a:lnTo>
                    <a:pt x="1093492" y="328569"/>
                  </a:lnTo>
                  <a:lnTo>
                    <a:pt x="1100446" y="311185"/>
                  </a:lnTo>
                  <a:lnTo>
                    <a:pt x="1100446" y="302492"/>
                  </a:lnTo>
                  <a:lnTo>
                    <a:pt x="1091754" y="292062"/>
                  </a:lnTo>
                  <a:lnTo>
                    <a:pt x="1096969" y="281631"/>
                  </a:lnTo>
                  <a:lnTo>
                    <a:pt x="1103923" y="292062"/>
                  </a:lnTo>
                  <a:lnTo>
                    <a:pt x="1107400" y="304231"/>
                  </a:lnTo>
                  <a:lnTo>
                    <a:pt x="1116092" y="299015"/>
                  </a:lnTo>
                  <a:lnTo>
                    <a:pt x="1121307" y="288585"/>
                  </a:lnTo>
                  <a:lnTo>
                    <a:pt x="1126523" y="290323"/>
                  </a:lnTo>
                  <a:lnTo>
                    <a:pt x="1128261" y="299015"/>
                  </a:lnTo>
                  <a:lnTo>
                    <a:pt x="1136954" y="297277"/>
                  </a:lnTo>
                  <a:lnTo>
                    <a:pt x="1156077" y="286846"/>
                  </a:lnTo>
                  <a:lnTo>
                    <a:pt x="1161292" y="281631"/>
                  </a:lnTo>
                  <a:lnTo>
                    <a:pt x="1157815" y="269462"/>
                  </a:lnTo>
                  <a:lnTo>
                    <a:pt x="1171723" y="267723"/>
                  </a:lnTo>
                  <a:lnTo>
                    <a:pt x="1175200" y="272939"/>
                  </a:lnTo>
                  <a:lnTo>
                    <a:pt x="1189107" y="278154"/>
                  </a:lnTo>
                  <a:lnTo>
                    <a:pt x="1203015" y="278154"/>
                  </a:lnTo>
                  <a:lnTo>
                    <a:pt x="1218661" y="286846"/>
                  </a:lnTo>
                  <a:lnTo>
                    <a:pt x="1230830" y="297277"/>
                  </a:lnTo>
                  <a:lnTo>
                    <a:pt x="1255169" y="332046"/>
                  </a:lnTo>
                  <a:lnTo>
                    <a:pt x="1277769" y="345954"/>
                  </a:lnTo>
                  <a:lnTo>
                    <a:pt x="1272554" y="372031"/>
                  </a:lnTo>
                  <a:lnTo>
                    <a:pt x="1272554" y="389415"/>
                  </a:lnTo>
                  <a:lnTo>
                    <a:pt x="1274292" y="392892"/>
                  </a:lnTo>
                  <a:lnTo>
                    <a:pt x="1277769" y="394631"/>
                  </a:lnTo>
                  <a:lnTo>
                    <a:pt x="1281246" y="389415"/>
                  </a:lnTo>
                  <a:lnTo>
                    <a:pt x="1282984" y="378985"/>
                  </a:lnTo>
                  <a:lnTo>
                    <a:pt x="1281246" y="373769"/>
                  </a:lnTo>
                  <a:lnTo>
                    <a:pt x="1289938" y="366815"/>
                  </a:lnTo>
                  <a:lnTo>
                    <a:pt x="1293415" y="368554"/>
                  </a:lnTo>
                  <a:lnTo>
                    <a:pt x="1295154" y="365077"/>
                  </a:lnTo>
                  <a:lnTo>
                    <a:pt x="1305584" y="368554"/>
                  </a:lnTo>
                  <a:lnTo>
                    <a:pt x="1305584" y="356385"/>
                  </a:lnTo>
                  <a:lnTo>
                    <a:pt x="1310800" y="354646"/>
                  </a:lnTo>
                  <a:lnTo>
                    <a:pt x="1326446" y="359862"/>
                  </a:lnTo>
                  <a:lnTo>
                    <a:pt x="1345569" y="358123"/>
                  </a:lnTo>
                  <a:lnTo>
                    <a:pt x="1364692" y="356385"/>
                  </a:lnTo>
                  <a:lnTo>
                    <a:pt x="1375123" y="363339"/>
                  </a:lnTo>
                  <a:lnTo>
                    <a:pt x="1402938" y="389415"/>
                  </a:lnTo>
                  <a:lnTo>
                    <a:pt x="1409892" y="387677"/>
                  </a:lnTo>
                  <a:lnTo>
                    <a:pt x="1409892" y="382462"/>
                  </a:lnTo>
                  <a:lnTo>
                    <a:pt x="1404677" y="363339"/>
                  </a:lnTo>
                  <a:lnTo>
                    <a:pt x="1415107" y="358123"/>
                  </a:lnTo>
                  <a:lnTo>
                    <a:pt x="1416846" y="356385"/>
                  </a:lnTo>
                  <a:lnTo>
                    <a:pt x="1395984" y="333785"/>
                  </a:lnTo>
                  <a:lnTo>
                    <a:pt x="1383815" y="314662"/>
                  </a:lnTo>
                  <a:lnTo>
                    <a:pt x="1389030" y="292062"/>
                  </a:lnTo>
                  <a:lnTo>
                    <a:pt x="1395984" y="293800"/>
                  </a:lnTo>
                  <a:lnTo>
                    <a:pt x="1402938" y="290323"/>
                  </a:lnTo>
                  <a:lnTo>
                    <a:pt x="1420323" y="264246"/>
                  </a:lnTo>
                  <a:lnTo>
                    <a:pt x="1420323" y="253815"/>
                  </a:lnTo>
                  <a:lnTo>
                    <a:pt x="1427277" y="243385"/>
                  </a:lnTo>
                  <a:lnTo>
                    <a:pt x="1437707" y="246862"/>
                  </a:lnTo>
                  <a:lnTo>
                    <a:pt x="1453353" y="246862"/>
                  </a:lnTo>
                  <a:lnTo>
                    <a:pt x="1463784" y="234692"/>
                  </a:lnTo>
                  <a:lnTo>
                    <a:pt x="1462046" y="217308"/>
                  </a:lnTo>
                  <a:lnTo>
                    <a:pt x="1449877" y="219046"/>
                  </a:lnTo>
                  <a:lnTo>
                    <a:pt x="1453353" y="208616"/>
                  </a:lnTo>
                  <a:lnTo>
                    <a:pt x="1453353" y="194708"/>
                  </a:lnTo>
                  <a:lnTo>
                    <a:pt x="1460307" y="177323"/>
                  </a:lnTo>
                  <a:lnTo>
                    <a:pt x="1474215" y="175585"/>
                  </a:lnTo>
                  <a:lnTo>
                    <a:pt x="1488123" y="170369"/>
                  </a:lnTo>
                  <a:lnTo>
                    <a:pt x="1491600" y="158200"/>
                  </a:lnTo>
                  <a:lnTo>
                    <a:pt x="1503769" y="159939"/>
                  </a:lnTo>
                  <a:lnTo>
                    <a:pt x="1512461" y="166892"/>
                  </a:lnTo>
                  <a:lnTo>
                    <a:pt x="1519415" y="177323"/>
                  </a:lnTo>
                  <a:lnTo>
                    <a:pt x="1521153" y="166892"/>
                  </a:lnTo>
                  <a:lnTo>
                    <a:pt x="1512461" y="151246"/>
                  </a:lnTo>
                  <a:lnTo>
                    <a:pt x="1517677" y="149508"/>
                  </a:lnTo>
                  <a:lnTo>
                    <a:pt x="1526369" y="135600"/>
                  </a:lnTo>
                  <a:lnTo>
                    <a:pt x="1547230" y="144292"/>
                  </a:lnTo>
                  <a:lnTo>
                    <a:pt x="1548969" y="135600"/>
                  </a:lnTo>
                  <a:lnTo>
                    <a:pt x="1568092" y="137339"/>
                  </a:lnTo>
                  <a:lnTo>
                    <a:pt x="1587215" y="137339"/>
                  </a:lnTo>
                  <a:lnTo>
                    <a:pt x="1601123" y="140815"/>
                  </a:lnTo>
                  <a:lnTo>
                    <a:pt x="1615030" y="140815"/>
                  </a:lnTo>
                  <a:lnTo>
                    <a:pt x="1646323" y="130385"/>
                  </a:lnTo>
                  <a:lnTo>
                    <a:pt x="1660230" y="121692"/>
                  </a:lnTo>
                  <a:lnTo>
                    <a:pt x="1660230" y="85185"/>
                  </a:lnTo>
                  <a:lnTo>
                    <a:pt x="1649800" y="74754"/>
                  </a:lnTo>
                  <a:lnTo>
                    <a:pt x="1634153" y="73015"/>
                  </a:lnTo>
                  <a:lnTo>
                    <a:pt x="1621984" y="76492"/>
                  </a:lnTo>
                  <a:lnTo>
                    <a:pt x="1609815" y="67800"/>
                  </a:lnTo>
                  <a:lnTo>
                    <a:pt x="1601123" y="59108"/>
                  </a:lnTo>
                  <a:lnTo>
                    <a:pt x="1588953" y="53892"/>
                  </a:lnTo>
                  <a:lnTo>
                    <a:pt x="1588953" y="52154"/>
                  </a:lnTo>
                  <a:lnTo>
                    <a:pt x="1594169" y="50415"/>
                  </a:lnTo>
                  <a:lnTo>
                    <a:pt x="1601123" y="53892"/>
                  </a:lnTo>
                  <a:lnTo>
                    <a:pt x="1602861" y="46939"/>
                  </a:lnTo>
                  <a:lnTo>
                    <a:pt x="1608076" y="41723"/>
                  </a:lnTo>
                  <a:lnTo>
                    <a:pt x="1611553" y="48677"/>
                  </a:lnTo>
                  <a:lnTo>
                    <a:pt x="1616769" y="69539"/>
                  </a:lnTo>
                  <a:lnTo>
                    <a:pt x="1621984" y="60846"/>
                  </a:lnTo>
                  <a:lnTo>
                    <a:pt x="1621984" y="46939"/>
                  </a:lnTo>
                  <a:lnTo>
                    <a:pt x="1630676" y="45200"/>
                  </a:lnTo>
                  <a:lnTo>
                    <a:pt x="1634153" y="52154"/>
                  </a:lnTo>
                  <a:lnTo>
                    <a:pt x="1642846" y="50415"/>
                  </a:lnTo>
                  <a:lnTo>
                    <a:pt x="1646323" y="59108"/>
                  </a:lnTo>
                  <a:lnTo>
                    <a:pt x="1653276" y="66062"/>
                  </a:lnTo>
                  <a:lnTo>
                    <a:pt x="1667184" y="76492"/>
                  </a:lnTo>
                  <a:lnTo>
                    <a:pt x="1672400" y="66062"/>
                  </a:lnTo>
                  <a:lnTo>
                    <a:pt x="1679353" y="62585"/>
                  </a:lnTo>
                  <a:lnTo>
                    <a:pt x="1686307" y="67800"/>
                  </a:lnTo>
                  <a:lnTo>
                    <a:pt x="1691523" y="78231"/>
                  </a:lnTo>
                  <a:lnTo>
                    <a:pt x="1701953" y="90400"/>
                  </a:lnTo>
                  <a:lnTo>
                    <a:pt x="1724553" y="95615"/>
                  </a:lnTo>
                  <a:lnTo>
                    <a:pt x="1729769" y="93877"/>
                  </a:lnTo>
                  <a:lnTo>
                    <a:pt x="1736723" y="97354"/>
                  </a:lnTo>
                  <a:lnTo>
                    <a:pt x="1743676" y="100831"/>
                  </a:lnTo>
                  <a:lnTo>
                    <a:pt x="1754107" y="93877"/>
                  </a:lnTo>
                  <a:lnTo>
                    <a:pt x="1759323" y="92139"/>
                  </a:lnTo>
                  <a:lnTo>
                    <a:pt x="1759323" y="102569"/>
                  </a:lnTo>
                  <a:lnTo>
                    <a:pt x="1768015" y="106046"/>
                  </a:lnTo>
                  <a:lnTo>
                    <a:pt x="1781923" y="106046"/>
                  </a:lnTo>
                  <a:lnTo>
                    <a:pt x="1797569" y="118215"/>
                  </a:lnTo>
                  <a:lnTo>
                    <a:pt x="1811476" y="116477"/>
                  </a:lnTo>
                  <a:lnTo>
                    <a:pt x="1823646" y="119954"/>
                  </a:lnTo>
                  <a:lnTo>
                    <a:pt x="1837553" y="114739"/>
                  </a:lnTo>
                  <a:lnTo>
                    <a:pt x="1841030" y="114739"/>
                  </a:lnTo>
                  <a:lnTo>
                    <a:pt x="1849723" y="125169"/>
                  </a:lnTo>
                  <a:lnTo>
                    <a:pt x="1867107" y="125169"/>
                  </a:lnTo>
                  <a:lnTo>
                    <a:pt x="1874061" y="130385"/>
                  </a:lnTo>
                  <a:lnTo>
                    <a:pt x="1882753" y="137339"/>
                  </a:lnTo>
                  <a:lnTo>
                    <a:pt x="1900138" y="121692"/>
                  </a:lnTo>
                  <a:lnTo>
                    <a:pt x="1907092" y="118215"/>
                  </a:lnTo>
                  <a:lnTo>
                    <a:pt x="1912307" y="116477"/>
                  </a:lnTo>
                  <a:lnTo>
                    <a:pt x="1927953" y="118215"/>
                  </a:lnTo>
                  <a:lnTo>
                    <a:pt x="1943599" y="111262"/>
                  </a:lnTo>
                  <a:lnTo>
                    <a:pt x="1934907" y="126908"/>
                  </a:lnTo>
                  <a:lnTo>
                    <a:pt x="1936646" y="132123"/>
                  </a:lnTo>
                  <a:lnTo>
                    <a:pt x="1941861" y="132123"/>
                  </a:lnTo>
                  <a:lnTo>
                    <a:pt x="1948815" y="125169"/>
                  </a:lnTo>
                  <a:lnTo>
                    <a:pt x="1952292" y="130385"/>
                  </a:lnTo>
                  <a:lnTo>
                    <a:pt x="1948815" y="156462"/>
                  </a:lnTo>
                  <a:lnTo>
                    <a:pt x="1952292" y="161677"/>
                  </a:lnTo>
                  <a:lnTo>
                    <a:pt x="1966199" y="156462"/>
                  </a:lnTo>
                  <a:lnTo>
                    <a:pt x="1974892" y="139077"/>
                  </a:lnTo>
                  <a:lnTo>
                    <a:pt x="1973153" y="135600"/>
                  </a:lnTo>
                  <a:lnTo>
                    <a:pt x="1974892" y="121692"/>
                  </a:lnTo>
                  <a:lnTo>
                    <a:pt x="1988799" y="107785"/>
                  </a:lnTo>
                  <a:lnTo>
                    <a:pt x="1994015" y="113000"/>
                  </a:lnTo>
                  <a:lnTo>
                    <a:pt x="1999230" y="119954"/>
                  </a:lnTo>
                  <a:lnTo>
                    <a:pt x="2000969" y="144292"/>
                  </a:lnTo>
                  <a:lnTo>
                    <a:pt x="2013138" y="135600"/>
                  </a:lnTo>
                  <a:lnTo>
                    <a:pt x="2021830" y="133862"/>
                  </a:lnTo>
                  <a:lnTo>
                    <a:pt x="2030522" y="140815"/>
                  </a:lnTo>
                  <a:lnTo>
                    <a:pt x="2025307" y="147769"/>
                  </a:lnTo>
                  <a:lnTo>
                    <a:pt x="2020092" y="163415"/>
                  </a:lnTo>
                  <a:lnTo>
                    <a:pt x="2011399" y="177323"/>
                  </a:lnTo>
                  <a:lnTo>
                    <a:pt x="2004446" y="182539"/>
                  </a:lnTo>
                  <a:lnTo>
                    <a:pt x="1999230" y="182539"/>
                  </a:lnTo>
                  <a:lnTo>
                    <a:pt x="1994015" y="187754"/>
                  </a:lnTo>
                  <a:lnTo>
                    <a:pt x="2004446" y="199923"/>
                  </a:lnTo>
                  <a:lnTo>
                    <a:pt x="1994015" y="217308"/>
                  </a:lnTo>
                  <a:lnTo>
                    <a:pt x="1987061" y="222523"/>
                  </a:lnTo>
                  <a:lnTo>
                    <a:pt x="1974892" y="219046"/>
                  </a:lnTo>
                  <a:lnTo>
                    <a:pt x="1971415" y="208616"/>
                  </a:lnTo>
                  <a:lnTo>
                    <a:pt x="1964461" y="219046"/>
                  </a:lnTo>
                  <a:lnTo>
                    <a:pt x="1967938" y="232954"/>
                  </a:lnTo>
                  <a:lnTo>
                    <a:pt x="1969676" y="239908"/>
                  </a:lnTo>
                  <a:lnTo>
                    <a:pt x="1964461" y="234692"/>
                  </a:lnTo>
                  <a:lnTo>
                    <a:pt x="1957507" y="222523"/>
                  </a:lnTo>
                  <a:lnTo>
                    <a:pt x="1948815" y="222523"/>
                  </a:lnTo>
                  <a:lnTo>
                    <a:pt x="1947076" y="241646"/>
                  </a:lnTo>
                  <a:lnTo>
                    <a:pt x="1941861" y="253815"/>
                  </a:lnTo>
                  <a:lnTo>
                    <a:pt x="1941861" y="262508"/>
                  </a:lnTo>
                  <a:lnTo>
                    <a:pt x="1957507" y="259031"/>
                  </a:lnTo>
                  <a:lnTo>
                    <a:pt x="1948815" y="286846"/>
                  </a:lnTo>
                  <a:lnTo>
                    <a:pt x="1948815" y="292062"/>
                  </a:lnTo>
                  <a:lnTo>
                    <a:pt x="1934907" y="323354"/>
                  </a:lnTo>
                  <a:lnTo>
                    <a:pt x="1929692" y="339000"/>
                  </a:lnTo>
                  <a:lnTo>
                    <a:pt x="1924476" y="344215"/>
                  </a:lnTo>
                  <a:lnTo>
                    <a:pt x="1919261" y="354646"/>
                  </a:lnTo>
                  <a:lnTo>
                    <a:pt x="1919261" y="370292"/>
                  </a:lnTo>
                  <a:lnTo>
                    <a:pt x="1927953" y="377246"/>
                  </a:lnTo>
                  <a:lnTo>
                    <a:pt x="1934907" y="387677"/>
                  </a:lnTo>
                  <a:lnTo>
                    <a:pt x="1947076" y="384200"/>
                  </a:lnTo>
                  <a:lnTo>
                    <a:pt x="1959246" y="396369"/>
                  </a:lnTo>
                  <a:lnTo>
                    <a:pt x="1981846" y="405062"/>
                  </a:lnTo>
                  <a:lnTo>
                    <a:pt x="1987061" y="420708"/>
                  </a:lnTo>
                  <a:lnTo>
                    <a:pt x="1992276" y="434615"/>
                  </a:lnTo>
                  <a:lnTo>
                    <a:pt x="1992276" y="453739"/>
                  </a:lnTo>
                  <a:lnTo>
                    <a:pt x="2006184" y="445046"/>
                  </a:lnTo>
                  <a:lnTo>
                    <a:pt x="2040953" y="453739"/>
                  </a:lnTo>
                  <a:lnTo>
                    <a:pt x="2061815" y="452000"/>
                  </a:lnTo>
                  <a:lnTo>
                    <a:pt x="2068769" y="462431"/>
                  </a:lnTo>
                  <a:lnTo>
                    <a:pt x="2084415" y="472862"/>
                  </a:lnTo>
                  <a:lnTo>
                    <a:pt x="2101799" y="479815"/>
                  </a:lnTo>
                  <a:lnTo>
                    <a:pt x="2115707" y="488508"/>
                  </a:lnTo>
                  <a:lnTo>
                    <a:pt x="2126138" y="500677"/>
                  </a:lnTo>
                  <a:lnTo>
                    <a:pt x="2138307" y="511108"/>
                  </a:lnTo>
                  <a:lnTo>
                    <a:pt x="2150476" y="512846"/>
                  </a:lnTo>
                  <a:lnTo>
                    <a:pt x="2162645" y="518062"/>
                  </a:lnTo>
                  <a:lnTo>
                    <a:pt x="2206107" y="530231"/>
                  </a:lnTo>
                  <a:lnTo>
                    <a:pt x="2220015" y="540662"/>
                  </a:lnTo>
                  <a:lnTo>
                    <a:pt x="2225230" y="556308"/>
                  </a:lnTo>
                  <a:lnTo>
                    <a:pt x="2232184" y="566739"/>
                  </a:lnTo>
                  <a:lnTo>
                    <a:pt x="2282599" y="596292"/>
                  </a:lnTo>
                  <a:lnTo>
                    <a:pt x="2305199" y="606723"/>
                  </a:lnTo>
                  <a:lnTo>
                    <a:pt x="2324322" y="601508"/>
                  </a:lnTo>
                  <a:lnTo>
                    <a:pt x="2341707" y="594554"/>
                  </a:lnTo>
                  <a:lnTo>
                    <a:pt x="2367784" y="587600"/>
                  </a:lnTo>
                  <a:lnTo>
                    <a:pt x="2374738" y="575431"/>
                  </a:lnTo>
                  <a:lnTo>
                    <a:pt x="2381691" y="544139"/>
                  </a:lnTo>
                  <a:lnTo>
                    <a:pt x="2400815" y="509369"/>
                  </a:lnTo>
                  <a:lnTo>
                    <a:pt x="2418199" y="439831"/>
                  </a:lnTo>
                  <a:lnTo>
                    <a:pt x="2425153" y="415492"/>
                  </a:lnTo>
                  <a:lnTo>
                    <a:pt x="2433845" y="396369"/>
                  </a:lnTo>
                  <a:lnTo>
                    <a:pt x="2437322" y="377246"/>
                  </a:lnTo>
                  <a:lnTo>
                    <a:pt x="2433845" y="354646"/>
                  </a:lnTo>
                  <a:lnTo>
                    <a:pt x="2425153" y="325092"/>
                  </a:lnTo>
                  <a:lnTo>
                    <a:pt x="2428630" y="302492"/>
                  </a:lnTo>
                  <a:lnTo>
                    <a:pt x="2425153" y="253815"/>
                  </a:lnTo>
                  <a:lnTo>
                    <a:pt x="2439061" y="222523"/>
                  </a:lnTo>
                  <a:lnTo>
                    <a:pt x="2437322" y="196446"/>
                  </a:lnTo>
                  <a:lnTo>
                    <a:pt x="2444276" y="182539"/>
                  </a:lnTo>
                  <a:lnTo>
                    <a:pt x="2446015" y="166892"/>
                  </a:lnTo>
                  <a:lnTo>
                    <a:pt x="2433845" y="163415"/>
                  </a:lnTo>
                  <a:lnTo>
                    <a:pt x="2437322" y="146031"/>
                  </a:lnTo>
                  <a:lnTo>
                    <a:pt x="2444276" y="118215"/>
                  </a:lnTo>
                  <a:lnTo>
                    <a:pt x="2459922" y="113000"/>
                  </a:lnTo>
                  <a:lnTo>
                    <a:pt x="2466876" y="99092"/>
                  </a:lnTo>
                  <a:lnTo>
                    <a:pt x="2472091" y="69539"/>
                  </a:lnTo>
                  <a:lnTo>
                    <a:pt x="2491215" y="46939"/>
                  </a:lnTo>
                  <a:lnTo>
                    <a:pt x="2491215" y="24339"/>
                  </a:lnTo>
                  <a:lnTo>
                    <a:pt x="2491215" y="22600"/>
                  </a:lnTo>
                  <a:lnTo>
                    <a:pt x="2498168" y="17385"/>
                  </a:lnTo>
                  <a:lnTo>
                    <a:pt x="2506861" y="15646"/>
                  </a:lnTo>
                  <a:lnTo>
                    <a:pt x="2519030" y="8692"/>
                  </a:lnTo>
                  <a:close/>
                </a:path>
              </a:pathLst>
            </a:custGeom>
            <a:gradFill flip="none" rotWithShape="1">
              <a:gsLst>
                <a:gs pos="80000">
                  <a:srgbClr val="A7C40A"/>
                </a:gs>
                <a:gs pos="60000">
                  <a:srgbClr val="F29200"/>
                </a:gs>
                <a:gs pos="40000">
                  <a:srgbClr val="E01607"/>
                </a:gs>
                <a:gs pos="20000">
                  <a:srgbClr val="F29200"/>
                </a:gs>
                <a:gs pos="0">
                  <a:srgbClr val="FDE201"/>
                </a:gs>
                <a:gs pos="100000">
                  <a:srgbClr val="00A4CA"/>
                </a:gs>
              </a:gsLst>
              <a:lin ang="16200000" scaled="1"/>
              <a:tileRect/>
            </a:gradFill>
            <a:ln w="0" cap="rnd">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grpSp>
      <p:sp>
        <p:nvSpPr>
          <p:cNvPr id="8" name="Footer Placeholder 4">
            <a:extLst>
              <a:ext uri="{FF2B5EF4-FFF2-40B4-BE49-F238E27FC236}">
                <a16:creationId xmlns:a16="http://schemas.microsoft.com/office/drawing/2014/main" id="{1D29CC48-AEA4-3DD0-163D-F3AC429D6474}"/>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20" name="Graphic 9">
            <a:extLst>
              <a:ext uri="{FF2B5EF4-FFF2-40B4-BE49-F238E27FC236}">
                <a16:creationId xmlns:a16="http://schemas.microsoft.com/office/drawing/2014/main" id="{6919B84F-87E7-CD35-6A52-A13BCFE1156F}"/>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cxnSp>
        <p:nvCxnSpPr>
          <p:cNvPr id="21" name="Straight Connector 20">
            <a:extLst>
              <a:ext uri="{FF2B5EF4-FFF2-40B4-BE49-F238E27FC236}">
                <a16:creationId xmlns:a16="http://schemas.microsoft.com/office/drawing/2014/main" id="{2AD65E14-1546-7D4A-EB53-E38A3DD038CA}"/>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124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8" grpId="0" animBg="1"/>
      <p:bldP spid="31" grpId="0" animBg="1"/>
      <p:bldP spid="32"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CF6C83E-122D-D577-38DB-1462DE35BF54}"/>
              </a:ext>
            </a:extLst>
          </p:cNvPr>
          <p:cNvSpPr/>
          <p:nvPr/>
        </p:nvSpPr>
        <p:spPr>
          <a:xfrm>
            <a:off x="532530" y="2400300"/>
            <a:ext cx="2299569" cy="1574800"/>
          </a:xfrm>
          <a:prstGeom prst="rect">
            <a:avLst/>
          </a:prstGeom>
          <a:solidFill>
            <a:srgbClr val="F8F8C3">
              <a:alpha val="21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AU" sz="500">
                <a:solidFill>
                  <a:schemeClr val="tx2"/>
                </a:solidFill>
              </a:rPr>
              <a:t>Reference period 1981 - 2010</a:t>
            </a:r>
          </a:p>
        </p:txBody>
      </p:sp>
      <p:sp>
        <p:nvSpPr>
          <p:cNvPr id="5" name="Title 4">
            <a:extLst>
              <a:ext uri="{FF2B5EF4-FFF2-40B4-BE49-F238E27FC236}">
                <a16:creationId xmlns:a16="http://schemas.microsoft.com/office/drawing/2014/main" id="{5CFDD93A-27B4-AA73-3D0F-11D2BE446E25}"/>
              </a:ext>
            </a:extLst>
          </p:cNvPr>
          <p:cNvSpPr>
            <a:spLocks noGrp="1"/>
          </p:cNvSpPr>
          <p:nvPr>
            <p:ph type="title"/>
          </p:nvPr>
        </p:nvSpPr>
        <p:spPr/>
        <p:txBody>
          <a:bodyPr/>
          <a:lstStyle/>
          <a:p>
            <a:r>
              <a:rPr lang="en-US"/>
              <a:t>Frequency and severity of extreme weather is set to continue increasing</a:t>
            </a:r>
            <a:br>
              <a:rPr lang="en-AU"/>
            </a:br>
            <a:endParaRPr lang="en-AU"/>
          </a:p>
        </p:txBody>
      </p:sp>
      <p:sp>
        <p:nvSpPr>
          <p:cNvPr id="8" name="Text Placeholder 7">
            <a:extLst>
              <a:ext uri="{FF2B5EF4-FFF2-40B4-BE49-F238E27FC236}">
                <a16:creationId xmlns:a16="http://schemas.microsoft.com/office/drawing/2014/main" id="{E2257F16-B2CA-9940-25D7-3AAD045D2235}"/>
              </a:ext>
            </a:extLst>
          </p:cNvPr>
          <p:cNvSpPr>
            <a:spLocks noGrp="1"/>
          </p:cNvSpPr>
          <p:nvPr>
            <p:ph type="body" idx="1"/>
          </p:nvPr>
        </p:nvSpPr>
        <p:spPr/>
        <p:txBody>
          <a:bodyPr/>
          <a:lstStyle/>
          <a:p>
            <a:r>
              <a:rPr lang="en-AU" sz="1400"/>
              <a:t>Australian Actuaries Climate Index </a:t>
            </a:r>
            <a:r>
              <a:rPr lang="en-US" sz="1400"/>
              <a:t>combines high temperature, rainfall, wind and sea level</a:t>
            </a:r>
            <a:endParaRPr lang="en-AU" sz="1400"/>
          </a:p>
        </p:txBody>
      </p:sp>
      <p:sp>
        <p:nvSpPr>
          <p:cNvPr id="7" name="Rechteck 37">
            <a:extLst>
              <a:ext uri="{FF2B5EF4-FFF2-40B4-BE49-F238E27FC236}">
                <a16:creationId xmlns:a16="http://schemas.microsoft.com/office/drawing/2014/main" id="{3B4C40C6-AE48-7571-61BF-07891040AADE}"/>
              </a:ext>
            </a:extLst>
          </p:cNvPr>
          <p:cNvSpPr/>
          <p:nvPr/>
        </p:nvSpPr>
        <p:spPr>
          <a:xfrm>
            <a:off x="300038" y="4825732"/>
            <a:ext cx="4769274" cy="205026"/>
          </a:xfrm>
          <a:prstGeom prst="rect">
            <a:avLst/>
          </a:prstGeom>
          <a:noFill/>
        </p:spPr>
        <p:txBody>
          <a:bodyPr vert="horz" lIns="0" tIns="0" rIns="0" bIns="0" rtlCol="0" anchor="b"/>
          <a:lstStyle/>
          <a:p>
            <a:r>
              <a:rPr lang="en-AU" sz="600"/>
              <a:t>Source: https://www.actuaries.asn.au/climate-index</a:t>
            </a:r>
            <a:endParaRPr lang="en-US" sz="500"/>
          </a:p>
        </p:txBody>
      </p:sp>
      <p:pic>
        <p:nvPicPr>
          <p:cNvPr id="12" name="Content Placeholder 11">
            <a:extLst>
              <a:ext uri="{FF2B5EF4-FFF2-40B4-BE49-F238E27FC236}">
                <a16:creationId xmlns:a16="http://schemas.microsoft.com/office/drawing/2014/main" id="{AA619B05-00F4-1E57-AF65-BC28286FF275}"/>
              </a:ext>
            </a:extLst>
          </p:cNvPr>
          <p:cNvPicPr>
            <a:picLocks noGrp="1" noChangeAspect="1"/>
          </p:cNvPicPr>
          <p:nvPr>
            <p:ph sz="quarter" idx="13"/>
          </p:nvPr>
        </p:nvPicPr>
        <p:blipFill>
          <a:blip r:embed="rId3">
            <a:clrChange>
              <a:clrFrom>
                <a:srgbClr val="FFFFFF"/>
              </a:clrFrom>
              <a:clrTo>
                <a:srgbClr val="FFFFFF">
                  <a:alpha val="0"/>
                </a:srgbClr>
              </a:clrTo>
            </a:clrChange>
          </a:blip>
          <a:stretch>
            <a:fillRect/>
          </a:stretch>
        </p:blipFill>
        <p:spPr>
          <a:xfrm>
            <a:off x="252413" y="1904110"/>
            <a:ext cx="3979205" cy="2471337"/>
          </a:xfrm>
          <a:prstGeom prst="rect">
            <a:avLst/>
          </a:prstGeom>
          <a:ln>
            <a:solidFill>
              <a:schemeClr val="bg1">
                <a:lumMod val="75000"/>
              </a:schemeClr>
            </a:solidFill>
          </a:ln>
        </p:spPr>
      </p:pic>
      <p:cxnSp>
        <p:nvCxnSpPr>
          <p:cNvPr id="6" name="Gerader Verbinder 49">
            <a:extLst>
              <a:ext uri="{FF2B5EF4-FFF2-40B4-BE49-F238E27FC236}">
                <a16:creationId xmlns:a16="http://schemas.microsoft.com/office/drawing/2014/main" id="{ADDFDDA3-B004-6F46-E482-B0776D4D6133}"/>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40ABF1-F350-B002-E47F-01C5F304986D}"/>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2" name="Speech Bubble: Rectangle 1">
            <a:extLst>
              <a:ext uri="{FF2B5EF4-FFF2-40B4-BE49-F238E27FC236}">
                <a16:creationId xmlns:a16="http://schemas.microsoft.com/office/drawing/2014/main" id="{66809BD8-446F-4AD5-C98F-E144F90F2B0D}"/>
              </a:ext>
            </a:extLst>
          </p:cNvPr>
          <p:cNvSpPr/>
          <p:nvPr/>
        </p:nvSpPr>
        <p:spPr>
          <a:xfrm>
            <a:off x="3398520" y="2571750"/>
            <a:ext cx="663336" cy="222232"/>
          </a:xfrm>
          <a:prstGeom prst="wedgeRectCallout">
            <a:avLst>
              <a:gd name="adj1" fmla="val 42169"/>
              <a:gd name="adj2" fmla="val 141875"/>
            </a:avLst>
          </a:prstGeom>
          <a:solidFill>
            <a:srgbClr val="EEB5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AU" sz="700">
                <a:solidFill>
                  <a:schemeClr val="bg1"/>
                </a:solidFill>
              </a:rPr>
              <a:t>Autum 2025</a:t>
            </a:r>
          </a:p>
        </p:txBody>
      </p:sp>
    </p:spTree>
    <p:extLst>
      <p:ext uri="{BB962C8B-B14F-4D97-AF65-F5344CB8AC3E}">
        <p14:creationId xmlns:p14="http://schemas.microsoft.com/office/powerpoint/2010/main" val="3403899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0A95E-6E5B-8F37-A2D3-54B4128CF12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AF05AA6-E534-68BB-5A5F-DC0C313FEF46}"/>
              </a:ext>
            </a:extLst>
          </p:cNvPr>
          <p:cNvSpPr/>
          <p:nvPr/>
        </p:nvSpPr>
        <p:spPr>
          <a:xfrm>
            <a:off x="532530" y="2400300"/>
            <a:ext cx="2299569" cy="1574800"/>
          </a:xfrm>
          <a:prstGeom prst="rect">
            <a:avLst/>
          </a:prstGeom>
          <a:solidFill>
            <a:srgbClr val="F8F8C3">
              <a:alpha val="21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AU" sz="500">
                <a:solidFill>
                  <a:schemeClr val="tx2"/>
                </a:solidFill>
              </a:rPr>
              <a:t>Reference period 1981 - 2010</a:t>
            </a:r>
          </a:p>
        </p:txBody>
      </p:sp>
      <p:sp>
        <p:nvSpPr>
          <p:cNvPr id="5" name="Title 4">
            <a:extLst>
              <a:ext uri="{FF2B5EF4-FFF2-40B4-BE49-F238E27FC236}">
                <a16:creationId xmlns:a16="http://schemas.microsoft.com/office/drawing/2014/main" id="{AC98BC8E-3ADF-7298-19B0-884B440FE465}"/>
              </a:ext>
            </a:extLst>
          </p:cNvPr>
          <p:cNvSpPr>
            <a:spLocks noGrp="1"/>
          </p:cNvSpPr>
          <p:nvPr>
            <p:ph type="title"/>
          </p:nvPr>
        </p:nvSpPr>
        <p:spPr/>
        <p:txBody>
          <a:bodyPr/>
          <a:lstStyle/>
          <a:p>
            <a:r>
              <a:rPr lang="en-US"/>
              <a:t>Frequency and severity of extreme weather is set to continue increasing</a:t>
            </a:r>
            <a:br>
              <a:rPr lang="en-AU"/>
            </a:br>
            <a:endParaRPr lang="en-AU"/>
          </a:p>
        </p:txBody>
      </p:sp>
      <p:sp>
        <p:nvSpPr>
          <p:cNvPr id="8" name="Text Placeholder 7">
            <a:extLst>
              <a:ext uri="{FF2B5EF4-FFF2-40B4-BE49-F238E27FC236}">
                <a16:creationId xmlns:a16="http://schemas.microsoft.com/office/drawing/2014/main" id="{8CBC6C2F-820A-CD93-52D8-004A7415A9FF}"/>
              </a:ext>
            </a:extLst>
          </p:cNvPr>
          <p:cNvSpPr>
            <a:spLocks noGrp="1"/>
          </p:cNvSpPr>
          <p:nvPr>
            <p:ph type="body" idx="1"/>
          </p:nvPr>
        </p:nvSpPr>
        <p:spPr/>
        <p:txBody>
          <a:bodyPr/>
          <a:lstStyle/>
          <a:p>
            <a:r>
              <a:rPr lang="en-AU" sz="1400"/>
              <a:t>Australian Actuaries Climate Index </a:t>
            </a:r>
            <a:r>
              <a:rPr lang="en-US" sz="1400"/>
              <a:t>combines high temperature, rainfall, wind and sea level</a:t>
            </a:r>
            <a:endParaRPr lang="en-AU" sz="1400"/>
          </a:p>
        </p:txBody>
      </p:sp>
      <p:sp>
        <p:nvSpPr>
          <p:cNvPr id="9" name="Text Placeholder 8">
            <a:extLst>
              <a:ext uri="{FF2B5EF4-FFF2-40B4-BE49-F238E27FC236}">
                <a16:creationId xmlns:a16="http://schemas.microsoft.com/office/drawing/2014/main" id="{EA881F58-950C-E5DD-A747-660E5766B062}"/>
              </a:ext>
            </a:extLst>
          </p:cNvPr>
          <p:cNvSpPr>
            <a:spLocks noGrp="1"/>
          </p:cNvSpPr>
          <p:nvPr>
            <p:ph type="body" sz="quarter" idx="3"/>
          </p:nvPr>
        </p:nvSpPr>
        <p:spPr/>
        <p:txBody>
          <a:bodyPr vert="horz" wrap="square" lIns="0" tIns="0" rIns="0" bIns="0" rtlCol="0" anchor="t">
            <a:noAutofit/>
          </a:bodyPr>
          <a:lstStyle/>
          <a:p>
            <a:r>
              <a:rPr lang="en-US" sz="1400"/>
              <a:t>Summer 2025/26 is marked by heatwaves in the south and storms in the north</a:t>
            </a:r>
          </a:p>
          <a:p>
            <a:endParaRPr lang="en-AU" sz="1400"/>
          </a:p>
        </p:txBody>
      </p:sp>
      <p:sp>
        <p:nvSpPr>
          <p:cNvPr id="7" name="Rechteck 37">
            <a:extLst>
              <a:ext uri="{FF2B5EF4-FFF2-40B4-BE49-F238E27FC236}">
                <a16:creationId xmlns:a16="http://schemas.microsoft.com/office/drawing/2014/main" id="{5E12A7CB-F8FD-5D94-5D45-48C40539E8C7}"/>
              </a:ext>
            </a:extLst>
          </p:cNvPr>
          <p:cNvSpPr/>
          <p:nvPr/>
        </p:nvSpPr>
        <p:spPr>
          <a:xfrm>
            <a:off x="300038" y="4825732"/>
            <a:ext cx="4769274" cy="205026"/>
          </a:xfrm>
          <a:prstGeom prst="rect">
            <a:avLst/>
          </a:prstGeom>
          <a:noFill/>
        </p:spPr>
        <p:txBody>
          <a:bodyPr vert="horz" lIns="0" tIns="0" rIns="0" bIns="0" rtlCol="0" anchor="b"/>
          <a:lstStyle/>
          <a:p>
            <a:r>
              <a:rPr lang="en-AU" sz="600"/>
              <a:t>Source: https://www.actuaries.asn.au/climate-index</a:t>
            </a:r>
            <a:endParaRPr lang="en-US" sz="500"/>
          </a:p>
        </p:txBody>
      </p:sp>
      <p:pic>
        <p:nvPicPr>
          <p:cNvPr id="12" name="Content Placeholder 11">
            <a:extLst>
              <a:ext uri="{FF2B5EF4-FFF2-40B4-BE49-F238E27FC236}">
                <a16:creationId xmlns:a16="http://schemas.microsoft.com/office/drawing/2014/main" id="{9D4E11DB-110A-3A37-AB34-473E29AE143B}"/>
              </a:ext>
            </a:extLst>
          </p:cNvPr>
          <p:cNvPicPr>
            <a:picLocks noGrp="1" noChangeAspect="1"/>
          </p:cNvPicPr>
          <p:nvPr>
            <p:ph sz="quarter" idx="13"/>
          </p:nvPr>
        </p:nvPicPr>
        <p:blipFill>
          <a:blip r:embed="rId3">
            <a:clrChange>
              <a:clrFrom>
                <a:srgbClr val="FFFFFF"/>
              </a:clrFrom>
              <a:clrTo>
                <a:srgbClr val="FFFFFF">
                  <a:alpha val="0"/>
                </a:srgbClr>
              </a:clrTo>
            </a:clrChange>
          </a:blip>
          <a:stretch>
            <a:fillRect/>
          </a:stretch>
        </p:blipFill>
        <p:spPr>
          <a:xfrm>
            <a:off x="252413" y="1904110"/>
            <a:ext cx="3979205" cy="2471337"/>
          </a:xfrm>
          <a:prstGeom prst="rect">
            <a:avLst/>
          </a:prstGeom>
          <a:ln>
            <a:solidFill>
              <a:schemeClr val="bg1">
                <a:lumMod val="75000"/>
              </a:schemeClr>
            </a:solidFill>
          </a:ln>
        </p:spPr>
      </p:pic>
      <p:pic>
        <p:nvPicPr>
          <p:cNvPr id="14" name="Picture 13">
            <a:extLst>
              <a:ext uri="{FF2B5EF4-FFF2-40B4-BE49-F238E27FC236}">
                <a16:creationId xmlns:a16="http://schemas.microsoft.com/office/drawing/2014/main" id="{6C640E95-E5D1-01E0-A13A-05EFACDB2DA5}"/>
              </a:ext>
            </a:extLst>
          </p:cNvPr>
          <p:cNvPicPr>
            <a:picLocks noChangeAspect="1"/>
          </p:cNvPicPr>
          <p:nvPr/>
        </p:nvPicPr>
        <p:blipFill>
          <a:blip r:embed="rId4"/>
          <a:stretch>
            <a:fillRect/>
          </a:stretch>
        </p:blipFill>
        <p:spPr>
          <a:xfrm>
            <a:off x="6872687" y="1904110"/>
            <a:ext cx="2143125" cy="2191445"/>
          </a:xfrm>
          <a:prstGeom prst="rect">
            <a:avLst/>
          </a:prstGeom>
        </p:spPr>
      </p:pic>
      <p:pic>
        <p:nvPicPr>
          <p:cNvPr id="16" name="Picture 15">
            <a:extLst>
              <a:ext uri="{FF2B5EF4-FFF2-40B4-BE49-F238E27FC236}">
                <a16:creationId xmlns:a16="http://schemas.microsoft.com/office/drawing/2014/main" id="{9D00669A-1186-475B-58BB-EF49071E801C}"/>
              </a:ext>
            </a:extLst>
          </p:cNvPr>
          <p:cNvPicPr>
            <a:picLocks noChangeAspect="1"/>
          </p:cNvPicPr>
          <p:nvPr/>
        </p:nvPicPr>
        <p:blipFill>
          <a:blip r:embed="rId5"/>
          <a:stretch>
            <a:fillRect/>
          </a:stretch>
        </p:blipFill>
        <p:spPr>
          <a:xfrm>
            <a:off x="4641069" y="1895412"/>
            <a:ext cx="2174790" cy="2200143"/>
          </a:xfrm>
          <a:prstGeom prst="rect">
            <a:avLst/>
          </a:prstGeom>
        </p:spPr>
      </p:pic>
      <p:sp>
        <p:nvSpPr>
          <p:cNvPr id="11" name="Footer Placeholder 4">
            <a:extLst>
              <a:ext uri="{FF2B5EF4-FFF2-40B4-BE49-F238E27FC236}">
                <a16:creationId xmlns:a16="http://schemas.microsoft.com/office/drawing/2014/main" id="{99AFDC96-D74B-B6C7-8FA5-930EFA6161B9}"/>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13" name="Gerader Verbinder 49">
            <a:extLst>
              <a:ext uri="{FF2B5EF4-FFF2-40B4-BE49-F238E27FC236}">
                <a16:creationId xmlns:a16="http://schemas.microsoft.com/office/drawing/2014/main" id="{C6BD412F-7D60-DB6E-39D9-2AB6B388D91A}"/>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334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787639-31AD-611F-6CFE-E6930943673B}"/>
              </a:ext>
            </a:extLst>
          </p:cNvPr>
          <p:cNvSpPr>
            <a:spLocks noGrp="1"/>
          </p:cNvSpPr>
          <p:nvPr>
            <p:ph type="title"/>
          </p:nvPr>
        </p:nvSpPr>
        <p:spPr>
          <a:xfrm>
            <a:off x="252001" y="252000"/>
            <a:ext cx="6272624" cy="576000"/>
          </a:xfrm>
        </p:spPr>
        <p:txBody>
          <a:bodyPr/>
          <a:lstStyle/>
          <a:p>
            <a:r>
              <a:rPr lang="en-US"/>
              <a:t>Areas prone to climate events (fires, flooding, cyclone) likely to experience greater burden of mental disease</a:t>
            </a:r>
          </a:p>
        </p:txBody>
      </p:sp>
      <p:sp>
        <p:nvSpPr>
          <p:cNvPr id="7" name="Text Placeholder 6">
            <a:extLst>
              <a:ext uri="{FF2B5EF4-FFF2-40B4-BE49-F238E27FC236}">
                <a16:creationId xmlns:a16="http://schemas.microsoft.com/office/drawing/2014/main" id="{93ADEF72-079C-37CF-4338-8E41E315810E}"/>
              </a:ext>
            </a:extLst>
          </p:cNvPr>
          <p:cNvSpPr>
            <a:spLocks noGrp="1"/>
          </p:cNvSpPr>
          <p:nvPr>
            <p:ph type="body" idx="1"/>
          </p:nvPr>
        </p:nvSpPr>
        <p:spPr>
          <a:xfrm>
            <a:off x="252000" y="1116000"/>
            <a:ext cx="4176782" cy="288000"/>
          </a:xfrm>
        </p:spPr>
        <p:txBody>
          <a:bodyPr/>
          <a:lstStyle/>
          <a:p>
            <a:r>
              <a:rPr lang="en-AU" sz="1400"/>
              <a:t>The aftermath of draught/flood can be devastating,  testing the resilience of entire communities</a:t>
            </a:r>
          </a:p>
        </p:txBody>
      </p:sp>
      <p:sp>
        <p:nvSpPr>
          <p:cNvPr id="36" name="TextBox 35">
            <a:extLst>
              <a:ext uri="{FF2B5EF4-FFF2-40B4-BE49-F238E27FC236}">
                <a16:creationId xmlns:a16="http://schemas.microsoft.com/office/drawing/2014/main" id="{D8FF9182-DC24-DBCE-40B3-01E5CEDDFACD}"/>
              </a:ext>
            </a:extLst>
          </p:cNvPr>
          <p:cNvSpPr txBox="1"/>
          <p:nvPr/>
        </p:nvSpPr>
        <p:spPr>
          <a:xfrm>
            <a:off x="251161" y="4165986"/>
            <a:ext cx="1243446" cy="861774"/>
          </a:xfrm>
          <a:prstGeom prst="rect">
            <a:avLst/>
          </a:prstGeom>
          <a:noFill/>
          <a:effectLst/>
        </p:spPr>
        <p:txBody>
          <a:bodyPr wrap="square">
            <a:spAutoFit/>
          </a:bodyPr>
          <a:lstStyle/>
          <a:p>
            <a:r>
              <a:rPr lang="en-US" sz="500">
                <a:solidFill>
                  <a:schemeClr val="tx2"/>
                </a:solidFill>
                <a:hlinkClick r:id="rId3">
                  <a:extLst>
                    <a:ext uri="{A12FA001-AC4F-418D-AE19-62706E023703}">
                      <ahyp:hlinkClr xmlns:ahyp="http://schemas.microsoft.com/office/drawing/2018/hyperlinkcolor" val="tx"/>
                    </a:ext>
                  </a:extLst>
                </a:hlinkClick>
              </a:rPr>
              <a:t>https://www.abc.net.au/news/2024-02-15/farmers-psychological-impact-of-natural-disasters/103449710</a:t>
            </a:r>
          </a:p>
          <a:p>
            <a:endParaRPr lang="en-US" sz="500">
              <a:solidFill>
                <a:schemeClr val="tx2"/>
              </a:solidFill>
              <a:hlinkClick r:id="rId3">
                <a:extLst>
                  <a:ext uri="{A12FA001-AC4F-418D-AE19-62706E023703}">
                    <ahyp:hlinkClr xmlns:ahyp="http://schemas.microsoft.com/office/drawing/2018/hyperlinkcolor" val="tx"/>
                  </a:ext>
                </a:extLst>
              </a:hlinkClick>
            </a:endParaRPr>
          </a:p>
          <a:p>
            <a:r>
              <a:rPr lang="en-US" sz="500">
                <a:solidFill>
                  <a:schemeClr val="tx2"/>
                </a:solidFill>
                <a:hlinkClick r:id="rId3">
                  <a:extLst>
                    <a:ext uri="{A12FA001-AC4F-418D-AE19-62706E023703}">
                      <ahyp:hlinkClr xmlns:ahyp="http://schemas.microsoft.com/office/drawing/2018/hyperlinkcolor" val="tx"/>
                    </a:ext>
                  </a:extLst>
                </a:hlinkClick>
              </a:rPr>
              <a:t>Drought pushes farmers' mental health to the brink across southern Australia - ABC News</a:t>
            </a:r>
            <a:endParaRPr lang="en-AU" sz="500">
              <a:solidFill>
                <a:schemeClr val="tx2"/>
              </a:solidFill>
            </a:endParaRPr>
          </a:p>
          <a:p>
            <a:endParaRPr lang="en-US" sz="500">
              <a:solidFill>
                <a:srgbClr val="899AD4"/>
              </a:solidFill>
              <a:hlinkClick r:id="rId4">
                <a:extLst>
                  <a:ext uri="{A12FA001-AC4F-418D-AE19-62706E023703}">
                    <ahyp:hlinkClr xmlns:ahyp="http://schemas.microsoft.com/office/drawing/2018/hyperlinkcolor" val="tx"/>
                  </a:ext>
                </a:extLst>
              </a:hlinkClick>
            </a:endParaRPr>
          </a:p>
          <a:p>
            <a:r>
              <a:rPr lang="en-US" sz="500">
                <a:solidFill>
                  <a:srgbClr val="899AD4"/>
                </a:solidFill>
                <a:hlinkClick r:id="rId4">
                  <a:extLst>
                    <a:ext uri="{A12FA001-AC4F-418D-AE19-62706E023703}">
                      <ahyp:hlinkClr xmlns:ahyp="http://schemas.microsoft.com/office/drawing/2018/hyperlinkcolor" val="tx"/>
                    </a:ext>
                  </a:extLst>
                </a:hlinkClick>
              </a:rPr>
              <a:t>Understanding </a:t>
            </a:r>
            <a:r>
              <a:rPr lang="en-US" sz="500">
                <a:solidFill>
                  <a:schemeClr val="tx2"/>
                </a:solidFill>
                <a:hlinkClick r:id="rId4">
                  <a:extLst>
                    <a:ext uri="{A12FA001-AC4F-418D-AE19-62706E023703}">
                      <ahyp:hlinkClr xmlns:ahyp="http://schemas.microsoft.com/office/drawing/2018/hyperlinkcolor" val="tx"/>
                    </a:ext>
                  </a:extLst>
                </a:hlinkClick>
              </a:rPr>
              <a:t>the social impacts of drought | CSI</a:t>
            </a:r>
            <a:endParaRPr lang="en-AU" sz="500">
              <a:solidFill>
                <a:schemeClr val="tx2"/>
              </a:solidFill>
            </a:endParaRPr>
          </a:p>
        </p:txBody>
      </p:sp>
      <p:grpSp>
        <p:nvGrpSpPr>
          <p:cNvPr id="42" name="Group 41">
            <a:extLst>
              <a:ext uri="{FF2B5EF4-FFF2-40B4-BE49-F238E27FC236}">
                <a16:creationId xmlns:a16="http://schemas.microsoft.com/office/drawing/2014/main" id="{68AD638E-D68D-A24D-AA53-49682AC364D4}"/>
              </a:ext>
            </a:extLst>
          </p:cNvPr>
          <p:cNvGrpSpPr/>
          <p:nvPr/>
        </p:nvGrpSpPr>
        <p:grpSpPr>
          <a:xfrm>
            <a:off x="251161" y="1648997"/>
            <a:ext cx="2482501" cy="2247765"/>
            <a:chOff x="1726768" y="2468615"/>
            <a:chExt cx="2482501" cy="2247765"/>
          </a:xfrm>
        </p:grpSpPr>
        <p:pic>
          <p:nvPicPr>
            <p:cNvPr id="39" name="Picture 38">
              <a:extLst>
                <a:ext uri="{FF2B5EF4-FFF2-40B4-BE49-F238E27FC236}">
                  <a16:creationId xmlns:a16="http://schemas.microsoft.com/office/drawing/2014/main" id="{926ADBC0-4043-26E4-38C4-B85DB120FBAA}"/>
                </a:ext>
              </a:extLst>
            </p:cNvPr>
            <p:cNvPicPr>
              <a:picLocks noChangeAspect="1"/>
            </p:cNvPicPr>
            <p:nvPr/>
          </p:nvPicPr>
          <p:blipFill>
            <a:blip r:embed="rId5"/>
            <a:stretch>
              <a:fillRect/>
            </a:stretch>
          </p:blipFill>
          <p:spPr>
            <a:xfrm>
              <a:off x="1726768" y="2468615"/>
              <a:ext cx="2482501" cy="1270886"/>
            </a:xfrm>
            <a:prstGeom prst="rect">
              <a:avLst/>
            </a:prstGeom>
          </p:spPr>
        </p:pic>
        <p:pic>
          <p:nvPicPr>
            <p:cNvPr id="41" name="Picture 40">
              <a:extLst>
                <a:ext uri="{FF2B5EF4-FFF2-40B4-BE49-F238E27FC236}">
                  <a16:creationId xmlns:a16="http://schemas.microsoft.com/office/drawing/2014/main" id="{1311FE2D-3202-8934-9004-16C40A9466DE}"/>
                </a:ext>
              </a:extLst>
            </p:cNvPr>
            <p:cNvPicPr>
              <a:picLocks noChangeAspect="1"/>
            </p:cNvPicPr>
            <p:nvPr/>
          </p:nvPicPr>
          <p:blipFill>
            <a:blip r:embed="rId6"/>
            <a:stretch>
              <a:fillRect/>
            </a:stretch>
          </p:blipFill>
          <p:spPr>
            <a:xfrm>
              <a:off x="1742055" y="3664748"/>
              <a:ext cx="2454269" cy="1051632"/>
            </a:xfrm>
            <a:prstGeom prst="rect">
              <a:avLst/>
            </a:prstGeom>
          </p:spPr>
        </p:pic>
      </p:grpSp>
      <p:pic>
        <p:nvPicPr>
          <p:cNvPr id="34" name="Content Placeholder 33">
            <a:extLst>
              <a:ext uri="{FF2B5EF4-FFF2-40B4-BE49-F238E27FC236}">
                <a16:creationId xmlns:a16="http://schemas.microsoft.com/office/drawing/2014/main" id="{F6F8AEA9-EBC6-A7C2-F459-0A5D390EEC36}"/>
              </a:ext>
            </a:extLst>
          </p:cNvPr>
          <p:cNvPicPr>
            <a:picLocks noGrp="1" noChangeAspect="1"/>
          </p:cNvPicPr>
          <p:nvPr>
            <p:ph sz="quarter" idx="13"/>
          </p:nvPr>
        </p:nvPicPr>
        <p:blipFill>
          <a:blip r:embed="rId7"/>
          <a:stretch>
            <a:fillRect/>
          </a:stretch>
        </p:blipFill>
        <p:spPr>
          <a:xfrm>
            <a:off x="1693356" y="2241220"/>
            <a:ext cx="2452095" cy="2701342"/>
          </a:xfrm>
          <a:prstGeom prst="rect">
            <a:avLst/>
          </a:prstGeom>
        </p:spPr>
      </p:pic>
      <p:sp>
        <p:nvSpPr>
          <p:cNvPr id="6" name="Footer Placeholder 4">
            <a:extLst>
              <a:ext uri="{FF2B5EF4-FFF2-40B4-BE49-F238E27FC236}">
                <a16:creationId xmlns:a16="http://schemas.microsoft.com/office/drawing/2014/main" id="{6807BF42-3301-3161-08FB-484FA1F9A4DB}"/>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8" name="Gerader Verbinder 49">
            <a:extLst>
              <a:ext uri="{FF2B5EF4-FFF2-40B4-BE49-F238E27FC236}">
                <a16:creationId xmlns:a16="http://schemas.microsoft.com/office/drawing/2014/main" id="{E6EB558D-2DC6-560E-DA67-ADBA23610CD0}"/>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31895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E3A5E-B979-A59E-7708-15194B0A28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08AB349-050C-1D2C-CC85-F15B4B721A99}"/>
              </a:ext>
            </a:extLst>
          </p:cNvPr>
          <p:cNvSpPr>
            <a:spLocks noGrp="1"/>
          </p:cNvSpPr>
          <p:nvPr>
            <p:ph type="title"/>
          </p:nvPr>
        </p:nvSpPr>
        <p:spPr>
          <a:xfrm>
            <a:off x="252001" y="252000"/>
            <a:ext cx="6272624" cy="576000"/>
          </a:xfrm>
        </p:spPr>
        <p:txBody>
          <a:bodyPr/>
          <a:lstStyle/>
          <a:p>
            <a:r>
              <a:rPr lang="en-US"/>
              <a:t>Areas prone to climate events (fires, flooding, cyclone) likely to experience greater burden of mental disease</a:t>
            </a:r>
          </a:p>
        </p:txBody>
      </p:sp>
      <p:sp>
        <p:nvSpPr>
          <p:cNvPr id="7" name="Text Placeholder 6">
            <a:extLst>
              <a:ext uri="{FF2B5EF4-FFF2-40B4-BE49-F238E27FC236}">
                <a16:creationId xmlns:a16="http://schemas.microsoft.com/office/drawing/2014/main" id="{F6FCFEBE-3BE6-B942-606F-E4F352206236}"/>
              </a:ext>
            </a:extLst>
          </p:cNvPr>
          <p:cNvSpPr>
            <a:spLocks noGrp="1"/>
          </p:cNvSpPr>
          <p:nvPr>
            <p:ph type="body" idx="1"/>
          </p:nvPr>
        </p:nvSpPr>
        <p:spPr>
          <a:xfrm>
            <a:off x="252000" y="1116000"/>
            <a:ext cx="4176782" cy="288000"/>
          </a:xfrm>
        </p:spPr>
        <p:txBody>
          <a:bodyPr/>
          <a:lstStyle/>
          <a:p>
            <a:r>
              <a:rPr lang="en-AU" sz="1400"/>
              <a:t>The aftermath of draught/flood can be devastating,  testing the resilience of entire communities</a:t>
            </a:r>
          </a:p>
        </p:txBody>
      </p:sp>
      <p:sp>
        <p:nvSpPr>
          <p:cNvPr id="9" name="Text Placeholder 8">
            <a:extLst>
              <a:ext uri="{FF2B5EF4-FFF2-40B4-BE49-F238E27FC236}">
                <a16:creationId xmlns:a16="http://schemas.microsoft.com/office/drawing/2014/main" id="{D8B83A85-8E4D-8A48-49CB-D66E4C1F039E}"/>
              </a:ext>
            </a:extLst>
          </p:cNvPr>
          <p:cNvSpPr>
            <a:spLocks noGrp="1"/>
          </p:cNvSpPr>
          <p:nvPr>
            <p:ph type="body" sz="quarter" idx="3"/>
          </p:nvPr>
        </p:nvSpPr>
        <p:spPr/>
        <p:txBody>
          <a:bodyPr/>
          <a:lstStyle/>
          <a:p>
            <a:r>
              <a:rPr lang="en-AU" sz="1400"/>
              <a:t>Mental health and recovery deteriorates with each natural disaster</a:t>
            </a:r>
          </a:p>
          <a:p>
            <a:endParaRPr lang="en-AU" sz="1400"/>
          </a:p>
        </p:txBody>
      </p:sp>
      <p:pic>
        <p:nvPicPr>
          <p:cNvPr id="23" name="Content Placeholder 10">
            <a:extLst>
              <a:ext uri="{FF2B5EF4-FFF2-40B4-BE49-F238E27FC236}">
                <a16:creationId xmlns:a16="http://schemas.microsoft.com/office/drawing/2014/main" id="{7B8C6952-7100-CB5C-EE02-267B0DE5AA21}"/>
              </a:ext>
            </a:extLst>
          </p:cNvPr>
          <p:cNvPicPr>
            <a:picLocks noGrp="1" noChangeAspect="1"/>
          </p:cNvPicPr>
          <p:nvPr>
            <p:ph sz="quarter" idx="14"/>
          </p:nvPr>
        </p:nvPicPr>
        <p:blipFill>
          <a:blip r:embed="rId3"/>
          <a:stretch>
            <a:fillRect/>
          </a:stretch>
        </p:blipFill>
        <p:spPr>
          <a:xfrm>
            <a:off x="4706938" y="1679865"/>
            <a:ext cx="4184650" cy="3037894"/>
          </a:xfrm>
          <a:prstGeom prst="rect">
            <a:avLst/>
          </a:prstGeom>
        </p:spPr>
      </p:pic>
      <p:sp>
        <p:nvSpPr>
          <p:cNvPr id="35" name="TextBox 34">
            <a:extLst>
              <a:ext uri="{FF2B5EF4-FFF2-40B4-BE49-F238E27FC236}">
                <a16:creationId xmlns:a16="http://schemas.microsoft.com/office/drawing/2014/main" id="{998C005E-B44D-5699-AD37-0C58CE02A190}"/>
              </a:ext>
            </a:extLst>
          </p:cNvPr>
          <p:cNvSpPr txBox="1"/>
          <p:nvPr/>
        </p:nvSpPr>
        <p:spPr>
          <a:xfrm>
            <a:off x="4618569" y="4703302"/>
            <a:ext cx="1301467" cy="170431"/>
          </a:xfrm>
          <a:prstGeom prst="rect">
            <a:avLst/>
          </a:prstGeom>
          <a:noFill/>
          <a:effectLst/>
        </p:spPr>
        <p:txBody>
          <a:bodyPr wrap="square">
            <a:spAutoFit/>
          </a:bodyPr>
          <a:lstStyle/>
          <a:p>
            <a:pPr defTabSz="269993">
              <a:lnSpc>
                <a:spcPct val="110000"/>
              </a:lnSpc>
              <a:spcAft>
                <a:spcPts val="600"/>
              </a:spcAft>
              <a:buClr>
                <a:srgbClr val="5C75C3"/>
              </a:buClr>
              <a:defRPr/>
            </a:pPr>
            <a:r>
              <a:rPr lang="en-AU" sz="500" noProof="0">
                <a:solidFill>
                  <a:srgbClr val="4D4E53"/>
                </a:solidFill>
                <a:latin typeface="Arial"/>
                <a:ea typeface="Arial Unicode MS"/>
                <a:cs typeface="Arial"/>
              </a:rPr>
              <a:t>Basis: national HILDA data, 2009-2019</a:t>
            </a:r>
          </a:p>
        </p:txBody>
      </p:sp>
      <p:sp>
        <p:nvSpPr>
          <p:cNvPr id="36" name="TextBox 35">
            <a:extLst>
              <a:ext uri="{FF2B5EF4-FFF2-40B4-BE49-F238E27FC236}">
                <a16:creationId xmlns:a16="http://schemas.microsoft.com/office/drawing/2014/main" id="{9596BE93-5CEF-9F48-8E6B-B662581CA7A1}"/>
              </a:ext>
            </a:extLst>
          </p:cNvPr>
          <p:cNvSpPr txBox="1"/>
          <p:nvPr/>
        </p:nvSpPr>
        <p:spPr>
          <a:xfrm>
            <a:off x="251161" y="4165986"/>
            <a:ext cx="1243446" cy="861774"/>
          </a:xfrm>
          <a:prstGeom prst="rect">
            <a:avLst/>
          </a:prstGeom>
          <a:noFill/>
          <a:effectLst/>
        </p:spPr>
        <p:txBody>
          <a:bodyPr wrap="square">
            <a:spAutoFit/>
          </a:bodyPr>
          <a:lstStyle/>
          <a:p>
            <a:r>
              <a:rPr lang="en-US" sz="500">
                <a:solidFill>
                  <a:schemeClr val="tx2"/>
                </a:solidFill>
                <a:hlinkClick r:id="rId4">
                  <a:extLst>
                    <a:ext uri="{A12FA001-AC4F-418D-AE19-62706E023703}">
                      <ahyp:hlinkClr xmlns:ahyp="http://schemas.microsoft.com/office/drawing/2018/hyperlinkcolor" val="tx"/>
                    </a:ext>
                  </a:extLst>
                </a:hlinkClick>
              </a:rPr>
              <a:t>https://www.abc.net.au/news/2024-02-15/farmers-psychological-impact-of-natural-disasters/103449710</a:t>
            </a:r>
          </a:p>
          <a:p>
            <a:endParaRPr lang="en-US" sz="500">
              <a:solidFill>
                <a:schemeClr val="tx2"/>
              </a:solidFill>
              <a:hlinkClick r:id="rId4">
                <a:extLst>
                  <a:ext uri="{A12FA001-AC4F-418D-AE19-62706E023703}">
                    <ahyp:hlinkClr xmlns:ahyp="http://schemas.microsoft.com/office/drawing/2018/hyperlinkcolor" val="tx"/>
                  </a:ext>
                </a:extLst>
              </a:hlinkClick>
            </a:endParaRPr>
          </a:p>
          <a:p>
            <a:r>
              <a:rPr lang="en-US" sz="500">
                <a:solidFill>
                  <a:schemeClr val="tx2"/>
                </a:solidFill>
                <a:hlinkClick r:id="rId4">
                  <a:extLst>
                    <a:ext uri="{A12FA001-AC4F-418D-AE19-62706E023703}">
                      <ahyp:hlinkClr xmlns:ahyp="http://schemas.microsoft.com/office/drawing/2018/hyperlinkcolor" val="tx"/>
                    </a:ext>
                  </a:extLst>
                </a:hlinkClick>
              </a:rPr>
              <a:t>Drought pushes farmers' mental health to the brink across southern Australia - ABC News</a:t>
            </a:r>
            <a:endParaRPr lang="en-AU" sz="500">
              <a:solidFill>
                <a:schemeClr val="tx2"/>
              </a:solidFill>
            </a:endParaRPr>
          </a:p>
          <a:p>
            <a:endParaRPr lang="en-US" sz="500">
              <a:solidFill>
                <a:srgbClr val="899AD4"/>
              </a:solidFill>
              <a:hlinkClick r:id="rId5">
                <a:extLst>
                  <a:ext uri="{A12FA001-AC4F-418D-AE19-62706E023703}">
                    <ahyp:hlinkClr xmlns:ahyp="http://schemas.microsoft.com/office/drawing/2018/hyperlinkcolor" val="tx"/>
                  </a:ext>
                </a:extLst>
              </a:hlinkClick>
            </a:endParaRPr>
          </a:p>
          <a:p>
            <a:r>
              <a:rPr lang="en-US" sz="500">
                <a:solidFill>
                  <a:srgbClr val="899AD4"/>
                </a:solidFill>
                <a:hlinkClick r:id="rId5">
                  <a:extLst>
                    <a:ext uri="{A12FA001-AC4F-418D-AE19-62706E023703}">
                      <ahyp:hlinkClr xmlns:ahyp="http://schemas.microsoft.com/office/drawing/2018/hyperlinkcolor" val="tx"/>
                    </a:ext>
                  </a:extLst>
                </a:hlinkClick>
              </a:rPr>
              <a:t>Understanding </a:t>
            </a:r>
            <a:r>
              <a:rPr lang="en-US" sz="500">
                <a:solidFill>
                  <a:schemeClr val="tx2"/>
                </a:solidFill>
                <a:hlinkClick r:id="rId5">
                  <a:extLst>
                    <a:ext uri="{A12FA001-AC4F-418D-AE19-62706E023703}">
                      <ahyp:hlinkClr xmlns:ahyp="http://schemas.microsoft.com/office/drawing/2018/hyperlinkcolor" val="tx"/>
                    </a:ext>
                  </a:extLst>
                </a:hlinkClick>
              </a:rPr>
              <a:t>the social impacts of drought | CSI</a:t>
            </a:r>
            <a:endParaRPr lang="en-AU" sz="500">
              <a:solidFill>
                <a:schemeClr val="tx2"/>
              </a:solidFill>
            </a:endParaRPr>
          </a:p>
        </p:txBody>
      </p:sp>
      <p:grpSp>
        <p:nvGrpSpPr>
          <p:cNvPr id="42" name="Group 41">
            <a:extLst>
              <a:ext uri="{FF2B5EF4-FFF2-40B4-BE49-F238E27FC236}">
                <a16:creationId xmlns:a16="http://schemas.microsoft.com/office/drawing/2014/main" id="{59931870-0D5D-2CC2-9494-AE1C5E8DCF35}"/>
              </a:ext>
            </a:extLst>
          </p:cNvPr>
          <p:cNvGrpSpPr/>
          <p:nvPr/>
        </p:nvGrpSpPr>
        <p:grpSpPr>
          <a:xfrm>
            <a:off x="251161" y="1648997"/>
            <a:ext cx="2482501" cy="2247765"/>
            <a:chOff x="1726768" y="2468615"/>
            <a:chExt cx="2482501" cy="2247765"/>
          </a:xfrm>
        </p:grpSpPr>
        <p:pic>
          <p:nvPicPr>
            <p:cNvPr id="39" name="Picture 38">
              <a:extLst>
                <a:ext uri="{FF2B5EF4-FFF2-40B4-BE49-F238E27FC236}">
                  <a16:creationId xmlns:a16="http://schemas.microsoft.com/office/drawing/2014/main" id="{7BA49988-D93E-B7F0-2B74-1399EB1D5521}"/>
                </a:ext>
              </a:extLst>
            </p:cNvPr>
            <p:cNvPicPr>
              <a:picLocks noChangeAspect="1"/>
            </p:cNvPicPr>
            <p:nvPr/>
          </p:nvPicPr>
          <p:blipFill>
            <a:blip r:embed="rId6"/>
            <a:stretch>
              <a:fillRect/>
            </a:stretch>
          </p:blipFill>
          <p:spPr>
            <a:xfrm>
              <a:off x="1726768" y="2468615"/>
              <a:ext cx="2482501" cy="1270886"/>
            </a:xfrm>
            <a:prstGeom prst="rect">
              <a:avLst/>
            </a:prstGeom>
          </p:spPr>
        </p:pic>
        <p:pic>
          <p:nvPicPr>
            <p:cNvPr id="41" name="Picture 40">
              <a:extLst>
                <a:ext uri="{FF2B5EF4-FFF2-40B4-BE49-F238E27FC236}">
                  <a16:creationId xmlns:a16="http://schemas.microsoft.com/office/drawing/2014/main" id="{BAC49FB1-01EF-B10D-C8DB-282A3A888260}"/>
                </a:ext>
              </a:extLst>
            </p:cNvPr>
            <p:cNvPicPr>
              <a:picLocks noChangeAspect="1"/>
            </p:cNvPicPr>
            <p:nvPr/>
          </p:nvPicPr>
          <p:blipFill>
            <a:blip r:embed="rId7"/>
            <a:stretch>
              <a:fillRect/>
            </a:stretch>
          </p:blipFill>
          <p:spPr>
            <a:xfrm>
              <a:off x="1742055" y="3664748"/>
              <a:ext cx="2454269" cy="1051632"/>
            </a:xfrm>
            <a:prstGeom prst="rect">
              <a:avLst/>
            </a:prstGeom>
          </p:spPr>
        </p:pic>
      </p:grpSp>
      <p:pic>
        <p:nvPicPr>
          <p:cNvPr id="34" name="Content Placeholder 33">
            <a:extLst>
              <a:ext uri="{FF2B5EF4-FFF2-40B4-BE49-F238E27FC236}">
                <a16:creationId xmlns:a16="http://schemas.microsoft.com/office/drawing/2014/main" id="{ED27536F-B767-890C-E518-863808F79280}"/>
              </a:ext>
            </a:extLst>
          </p:cNvPr>
          <p:cNvPicPr>
            <a:picLocks noGrp="1" noChangeAspect="1"/>
          </p:cNvPicPr>
          <p:nvPr>
            <p:ph sz="quarter" idx="13"/>
          </p:nvPr>
        </p:nvPicPr>
        <p:blipFill>
          <a:blip r:embed="rId8"/>
          <a:stretch>
            <a:fillRect/>
          </a:stretch>
        </p:blipFill>
        <p:spPr>
          <a:xfrm>
            <a:off x="1693356" y="2241220"/>
            <a:ext cx="2452095" cy="2701342"/>
          </a:xfrm>
          <a:prstGeom prst="rect">
            <a:avLst/>
          </a:prstGeom>
        </p:spPr>
      </p:pic>
      <p:sp>
        <p:nvSpPr>
          <p:cNvPr id="6" name="Footer Placeholder 4">
            <a:extLst>
              <a:ext uri="{FF2B5EF4-FFF2-40B4-BE49-F238E27FC236}">
                <a16:creationId xmlns:a16="http://schemas.microsoft.com/office/drawing/2014/main" id="{E6D9E022-D501-7F5F-4F86-42A6E2CA0F48}"/>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8" name="Gerader Verbinder 49">
            <a:extLst>
              <a:ext uri="{FF2B5EF4-FFF2-40B4-BE49-F238E27FC236}">
                <a16:creationId xmlns:a16="http://schemas.microsoft.com/office/drawing/2014/main" id="{6D9EBDA0-8F11-EE69-7CC0-9BE5E1E86862}"/>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2091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4976635-5311-4A8F-EA59-E32F812F76E1}"/>
              </a:ext>
            </a:extLst>
          </p:cNvPr>
          <p:cNvSpPr>
            <a:spLocks noGrp="1"/>
          </p:cNvSpPr>
          <p:nvPr>
            <p:ph type="title"/>
          </p:nvPr>
        </p:nvSpPr>
        <p:spPr/>
        <p:txBody>
          <a:bodyPr vert="horz" lIns="0" tIns="0" rIns="0" bIns="0" rtlCol="0" anchor="t" anchorCtr="0">
            <a:noAutofit/>
          </a:bodyPr>
          <a:lstStyle/>
          <a:p>
            <a:r>
              <a:rPr lang="en-US"/>
              <a:t>And if that wasn’t enough… </a:t>
            </a:r>
            <a:endParaRPr lang="en-AU"/>
          </a:p>
        </p:txBody>
      </p:sp>
      <p:pic>
        <p:nvPicPr>
          <p:cNvPr id="24" name="Content Placeholder 23">
            <a:extLst>
              <a:ext uri="{FF2B5EF4-FFF2-40B4-BE49-F238E27FC236}">
                <a16:creationId xmlns:a16="http://schemas.microsoft.com/office/drawing/2014/main" id="{6281C2EB-4EF3-D9A0-389A-87E7479D4E37}"/>
              </a:ext>
            </a:extLst>
          </p:cNvPr>
          <p:cNvPicPr>
            <a:picLocks noGrp="1" noChangeAspect="1"/>
          </p:cNvPicPr>
          <p:nvPr>
            <p:ph sz="quarter" idx="13"/>
          </p:nvPr>
        </p:nvPicPr>
        <p:blipFill>
          <a:blip r:embed="rId3"/>
          <a:stretch>
            <a:fillRect/>
          </a:stretch>
        </p:blipFill>
        <p:spPr>
          <a:xfrm>
            <a:off x="252413" y="2113352"/>
            <a:ext cx="3875305" cy="2019262"/>
          </a:xfrm>
          <a:prstGeom prst="rect">
            <a:avLst/>
          </a:prstGeom>
          <a:ln>
            <a:noFill/>
          </a:ln>
          <a:effectLst>
            <a:outerShdw blurRad="292100" dist="139700" dir="2700000" algn="tl" rotWithShape="0">
              <a:srgbClr val="333333">
                <a:alpha val="65000"/>
              </a:srgbClr>
            </a:outerShdw>
          </a:effectLst>
        </p:spPr>
      </p:pic>
      <p:sp>
        <p:nvSpPr>
          <p:cNvPr id="6" name="Text Placeholder 5">
            <a:extLst>
              <a:ext uri="{FF2B5EF4-FFF2-40B4-BE49-F238E27FC236}">
                <a16:creationId xmlns:a16="http://schemas.microsoft.com/office/drawing/2014/main" id="{C9542685-1217-0592-4F82-D180224FFC78}"/>
              </a:ext>
            </a:extLst>
          </p:cNvPr>
          <p:cNvSpPr>
            <a:spLocks noGrp="1"/>
          </p:cNvSpPr>
          <p:nvPr>
            <p:ph type="body" idx="1"/>
          </p:nvPr>
        </p:nvSpPr>
        <p:spPr/>
        <p:txBody>
          <a:bodyPr/>
          <a:lstStyle/>
          <a:p>
            <a:r>
              <a:rPr lang="en-US" sz="1400"/>
              <a:t>Imagine the mental distress of having a </a:t>
            </a:r>
            <a:br>
              <a:rPr lang="en-US" sz="1400"/>
            </a:br>
            <a:r>
              <a:rPr lang="en-US" sz="1400"/>
              <a:t>snake caught in your shoe…</a:t>
            </a:r>
            <a:br>
              <a:rPr lang="en-US" sz="1400"/>
            </a:br>
            <a:endParaRPr lang="en-AU" sz="1400"/>
          </a:p>
        </p:txBody>
      </p:sp>
      <p:sp>
        <p:nvSpPr>
          <p:cNvPr id="12" name="TextBox 11">
            <a:extLst>
              <a:ext uri="{FF2B5EF4-FFF2-40B4-BE49-F238E27FC236}">
                <a16:creationId xmlns:a16="http://schemas.microsoft.com/office/drawing/2014/main" id="{054F4D0C-378B-DC31-CF6F-3767819D3F87}"/>
              </a:ext>
            </a:extLst>
          </p:cNvPr>
          <p:cNvSpPr txBox="1"/>
          <p:nvPr/>
        </p:nvSpPr>
        <p:spPr>
          <a:xfrm>
            <a:off x="251999" y="4435575"/>
            <a:ext cx="3322473" cy="215444"/>
          </a:xfrm>
          <a:prstGeom prst="rect">
            <a:avLst/>
          </a:prstGeom>
          <a:noFill/>
          <a:effectLst/>
        </p:spPr>
        <p:txBody>
          <a:bodyPr wrap="square">
            <a:spAutoFit/>
          </a:bodyPr>
          <a:lstStyle/>
          <a:p>
            <a:r>
              <a:rPr lang="en-US" sz="800">
                <a:solidFill>
                  <a:schemeClr val="tx2"/>
                </a:solidFill>
                <a:hlinkClick r:id="rId4">
                  <a:extLst>
                    <a:ext uri="{A12FA001-AC4F-418D-AE19-62706E023703}">
                      <ahyp:hlinkClr xmlns:ahyp="http://schemas.microsoft.com/office/drawing/2018/hyperlinkcolor" val="tx"/>
                    </a:ext>
                  </a:extLst>
                </a:hlinkClick>
              </a:rPr>
              <a:t>Eastern brown snake becomes stuck in heel loop of woman's shoe</a:t>
            </a:r>
            <a:endParaRPr lang="en-AU" sz="700">
              <a:solidFill>
                <a:schemeClr val="tx2"/>
              </a:solidFill>
            </a:endParaRPr>
          </a:p>
        </p:txBody>
      </p:sp>
      <p:pic>
        <p:nvPicPr>
          <p:cNvPr id="10" name="Picture 9">
            <a:extLst>
              <a:ext uri="{FF2B5EF4-FFF2-40B4-BE49-F238E27FC236}">
                <a16:creationId xmlns:a16="http://schemas.microsoft.com/office/drawing/2014/main" id="{9951C504-D96F-346A-A974-8F48AECB23A1}"/>
              </a:ext>
            </a:extLst>
          </p:cNvPr>
          <p:cNvPicPr>
            <a:picLocks noChangeAspect="1"/>
          </p:cNvPicPr>
          <p:nvPr/>
        </p:nvPicPr>
        <p:blipFill>
          <a:blip r:embed="rId5"/>
          <a:stretch>
            <a:fillRect/>
          </a:stretch>
        </p:blipFill>
        <p:spPr>
          <a:xfrm>
            <a:off x="2814244" y="2928213"/>
            <a:ext cx="1103756" cy="256229"/>
          </a:xfrm>
          <a:prstGeom prst="rect">
            <a:avLst/>
          </a:prstGeom>
        </p:spPr>
      </p:pic>
      <p:sp>
        <p:nvSpPr>
          <p:cNvPr id="8" name="Footer Placeholder 4">
            <a:extLst>
              <a:ext uri="{FF2B5EF4-FFF2-40B4-BE49-F238E27FC236}">
                <a16:creationId xmlns:a16="http://schemas.microsoft.com/office/drawing/2014/main" id="{03CB4FE9-AB97-AF76-90FF-42E9398EAE6F}"/>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13" name="Gerader Verbinder 49">
            <a:extLst>
              <a:ext uri="{FF2B5EF4-FFF2-40B4-BE49-F238E27FC236}">
                <a16:creationId xmlns:a16="http://schemas.microsoft.com/office/drawing/2014/main" id="{DCD038B2-9826-F7F7-1012-6BA9A890C899}"/>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8234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F7E80-44FE-258E-258B-C00DC709AD4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6ED8E58-B826-3F6D-4EC1-71CD7169DC2C}"/>
              </a:ext>
            </a:extLst>
          </p:cNvPr>
          <p:cNvSpPr>
            <a:spLocks noGrp="1"/>
          </p:cNvSpPr>
          <p:nvPr>
            <p:ph type="title"/>
          </p:nvPr>
        </p:nvSpPr>
        <p:spPr/>
        <p:txBody>
          <a:bodyPr vert="horz" lIns="0" tIns="0" rIns="0" bIns="0" rtlCol="0" anchor="t" anchorCtr="0">
            <a:noAutofit/>
          </a:bodyPr>
          <a:lstStyle/>
          <a:p>
            <a:r>
              <a:rPr lang="en-US"/>
              <a:t>And if that wasn’t enough… </a:t>
            </a:r>
            <a:endParaRPr lang="en-AU"/>
          </a:p>
        </p:txBody>
      </p:sp>
      <p:pic>
        <p:nvPicPr>
          <p:cNvPr id="24" name="Content Placeholder 23">
            <a:extLst>
              <a:ext uri="{FF2B5EF4-FFF2-40B4-BE49-F238E27FC236}">
                <a16:creationId xmlns:a16="http://schemas.microsoft.com/office/drawing/2014/main" id="{864412BF-FAE6-7997-3009-99452A92B6DE}"/>
              </a:ext>
            </a:extLst>
          </p:cNvPr>
          <p:cNvPicPr>
            <a:picLocks noGrp="1" noChangeAspect="1"/>
          </p:cNvPicPr>
          <p:nvPr>
            <p:ph sz="quarter" idx="13"/>
          </p:nvPr>
        </p:nvPicPr>
        <p:blipFill>
          <a:blip r:embed="rId3"/>
          <a:stretch>
            <a:fillRect/>
          </a:stretch>
        </p:blipFill>
        <p:spPr>
          <a:xfrm>
            <a:off x="252413" y="2113352"/>
            <a:ext cx="3875305" cy="2019262"/>
          </a:xfrm>
          <a:prstGeom prst="rect">
            <a:avLst/>
          </a:prstGeom>
          <a:ln>
            <a:noFill/>
          </a:ln>
          <a:effectLst>
            <a:outerShdw blurRad="292100" dist="139700" dir="2700000" algn="tl" rotWithShape="0">
              <a:srgbClr val="333333">
                <a:alpha val="65000"/>
              </a:srgbClr>
            </a:outerShdw>
          </a:effectLst>
        </p:spPr>
      </p:pic>
      <p:sp>
        <p:nvSpPr>
          <p:cNvPr id="6" name="Text Placeholder 5">
            <a:extLst>
              <a:ext uri="{FF2B5EF4-FFF2-40B4-BE49-F238E27FC236}">
                <a16:creationId xmlns:a16="http://schemas.microsoft.com/office/drawing/2014/main" id="{5352A948-2B74-242F-665F-7FB42C20A69E}"/>
              </a:ext>
            </a:extLst>
          </p:cNvPr>
          <p:cNvSpPr>
            <a:spLocks noGrp="1"/>
          </p:cNvSpPr>
          <p:nvPr>
            <p:ph type="body" idx="1"/>
          </p:nvPr>
        </p:nvSpPr>
        <p:spPr/>
        <p:txBody>
          <a:bodyPr/>
          <a:lstStyle/>
          <a:p>
            <a:r>
              <a:rPr lang="en-US" sz="1400"/>
              <a:t>Imagine the mental distress of having a </a:t>
            </a:r>
            <a:br>
              <a:rPr lang="en-US" sz="1400"/>
            </a:br>
            <a:r>
              <a:rPr lang="en-US" sz="1400"/>
              <a:t>snake caught in your shoe…</a:t>
            </a:r>
            <a:br>
              <a:rPr lang="en-US" sz="1400"/>
            </a:br>
            <a:endParaRPr lang="en-AU" sz="1400"/>
          </a:p>
        </p:txBody>
      </p:sp>
      <p:sp>
        <p:nvSpPr>
          <p:cNvPr id="7" name="Text Placeholder 6">
            <a:extLst>
              <a:ext uri="{FF2B5EF4-FFF2-40B4-BE49-F238E27FC236}">
                <a16:creationId xmlns:a16="http://schemas.microsoft.com/office/drawing/2014/main" id="{70FAD3CD-AC78-7949-EAA1-EE75C2587DE8}"/>
              </a:ext>
            </a:extLst>
          </p:cNvPr>
          <p:cNvSpPr>
            <a:spLocks noGrp="1"/>
          </p:cNvSpPr>
          <p:nvPr>
            <p:ph type="body" sz="quarter" idx="3"/>
          </p:nvPr>
        </p:nvSpPr>
        <p:spPr/>
        <p:txBody>
          <a:bodyPr/>
          <a:lstStyle/>
          <a:p>
            <a:r>
              <a:rPr lang="en-US" sz="1400"/>
              <a:t>Over 60% of youth worldwide experience climate distress </a:t>
            </a:r>
            <a:endParaRPr lang="en-AU" sz="1400"/>
          </a:p>
        </p:txBody>
      </p:sp>
      <p:sp>
        <p:nvSpPr>
          <p:cNvPr id="12" name="TextBox 11">
            <a:extLst>
              <a:ext uri="{FF2B5EF4-FFF2-40B4-BE49-F238E27FC236}">
                <a16:creationId xmlns:a16="http://schemas.microsoft.com/office/drawing/2014/main" id="{F6381773-A7D4-592B-37B2-49295E570F7E}"/>
              </a:ext>
            </a:extLst>
          </p:cNvPr>
          <p:cNvSpPr txBox="1"/>
          <p:nvPr/>
        </p:nvSpPr>
        <p:spPr>
          <a:xfrm>
            <a:off x="251999" y="4435575"/>
            <a:ext cx="3322473" cy="215444"/>
          </a:xfrm>
          <a:prstGeom prst="rect">
            <a:avLst/>
          </a:prstGeom>
          <a:noFill/>
          <a:effectLst/>
        </p:spPr>
        <p:txBody>
          <a:bodyPr wrap="square">
            <a:spAutoFit/>
          </a:bodyPr>
          <a:lstStyle/>
          <a:p>
            <a:r>
              <a:rPr lang="en-US" sz="800">
                <a:solidFill>
                  <a:schemeClr val="tx2"/>
                </a:solidFill>
                <a:hlinkClick r:id="rId4">
                  <a:extLst>
                    <a:ext uri="{A12FA001-AC4F-418D-AE19-62706E023703}">
                      <ahyp:hlinkClr xmlns:ahyp="http://schemas.microsoft.com/office/drawing/2018/hyperlinkcolor" val="tx"/>
                    </a:ext>
                  </a:extLst>
                </a:hlinkClick>
              </a:rPr>
              <a:t>Eastern brown snake becomes stuck in heel loop of woman's shoe</a:t>
            </a:r>
            <a:endParaRPr lang="en-AU" sz="700">
              <a:solidFill>
                <a:schemeClr val="tx2"/>
              </a:solidFill>
            </a:endParaRPr>
          </a:p>
        </p:txBody>
      </p:sp>
      <p:pic>
        <p:nvPicPr>
          <p:cNvPr id="10" name="Picture 9">
            <a:extLst>
              <a:ext uri="{FF2B5EF4-FFF2-40B4-BE49-F238E27FC236}">
                <a16:creationId xmlns:a16="http://schemas.microsoft.com/office/drawing/2014/main" id="{653B209F-A22C-7701-B2A9-8A363D545819}"/>
              </a:ext>
            </a:extLst>
          </p:cNvPr>
          <p:cNvPicPr>
            <a:picLocks noChangeAspect="1"/>
          </p:cNvPicPr>
          <p:nvPr/>
        </p:nvPicPr>
        <p:blipFill>
          <a:blip r:embed="rId5"/>
          <a:stretch>
            <a:fillRect/>
          </a:stretch>
        </p:blipFill>
        <p:spPr>
          <a:xfrm>
            <a:off x="2814244" y="2928213"/>
            <a:ext cx="1103756" cy="256229"/>
          </a:xfrm>
          <a:prstGeom prst="rect">
            <a:avLst/>
          </a:prstGeom>
        </p:spPr>
      </p:pic>
      <p:pic>
        <p:nvPicPr>
          <p:cNvPr id="20" name="Content Placeholder 7">
            <a:extLst>
              <a:ext uri="{FF2B5EF4-FFF2-40B4-BE49-F238E27FC236}">
                <a16:creationId xmlns:a16="http://schemas.microsoft.com/office/drawing/2014/main" id="{9C84D090-9C77-1664-CFBE-8DAE4DA29519}"/>
              </a:ext>
            </a:extLst>
          </p:cNvPr>
          <p:cNvPicPr>
            <a:picLocks noGrp="1" noChangeAspect="1"/>
          </p:cNvPicPr>
          <p:nvPr>
            <p:ph sz="quarter" idx="14"/>
          </p:nvPr>
        </p:nvPicPr>
        <p:blipFill>
          <a:blip r:embed="rId6"/>
          <a:srcRect t="686" b="24633"/>
          <a:stretch>
            <a:fillRect/>
          </a:stretch>
        </p:blipFill>
        <p:spPr>
          <a:xfrm>
            <a:off x="5061496" y="1872691"/>
            <a:ext cx="3177389" cy="2623502"/>
          </a:xfrm>
          <a:prstGeom prst="rect">
            <a:avLst/>
          </a:prstGeom>
        </p:spPr>
      </p:pic>
      <p:sp>
        <p:nvSpPr>
          <p:cNvPr id="9" name="Text Placeholder 12">
            <a:extLst>
              <a:ext uri="{FF2B5EF4-FFF2-40B4-BE49-F238E27FC236}">
                <a16:creationId xmlns:a16="http://schemas.microsoft.com/office/drawing/2014/main" id="{9E4032F6-2BC7-64AC-5E5E-CAC065CC781A}"/>
              </a:ext>
            </a:extLst>
          </p:cNvPr>
          <p:cNvSpPr txBox="1">
            <a:spLocks/>
          </p:cNvSpPr>
          <p:nvPr/>
        </p:nvSpPr>
        <p:spPr>
          <a:xfrm>
            <a:off x="5098501" y="4603500"/>
            <a:ext cx="4185000" cy="288000"/>
          </a:xfrm>
          <a:prstGeom prst="rect">
            <a:avLst/>
          </a:prstGeom>
        </p:spPr>
        <p:txBody>
          <a:bodyPr vert="horz" wrap="square" lIns="0" tIns="0" rIns="0" bIns="0" rtlCol="0" anchor="t">
            <a:noAutofit/>
          </a:bodyPr>
          <a:lstStyle>
            <a:lvl1pPr marL="0" indent="0" algn="l" defTabSz="270000" rtl="0" eaLnBrk="1" latinLnBrk="0" hangingPunct="1">
              <a:lnSpc>
                <a:spcPct val="100000"/>
              </a:lnSpc>
              <a:spcBef>
                <a:spcPts val="0"/>
              </a:spcBef>
              <a:spcAft>
                <a:spcPts val="0"/>
              </a:spcAft>
              <a:buClr>
                <a:schemeClr val="accent1"/>
              </a:buClr>
              <a:buFontTx/>
              <a:buNone/>
              <a:defRPr sz="1600" kern="1200">
                <a:solidFill>
                  <a:schemeClr val="accent1"/>
                </a:solidFill>
                <a:latin typeface="+mn-lt"/>
                <a:ea typeface="+mn-ea"/>
                <a:cs typeface="+mn-cs"/>
              </a:defRPr>
            </a:lvl1pPr>
            <a:lvl2pPr marL="43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2pPr>
            <a:lvl3pPr marL="64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3pPr>
            <a:lvl4pPr marL="86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4pPr>
            <a:lvl5pPr marL="1080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5pPr>
            <a:lvl6pPr marL="1296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6pPr>
            <a:lvl7pPr marL="151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7pPr>
            <a:lvl8pPr marL="172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8pPr>
            <a:lvl9pPr marL="194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9pPr>
          </a:lstStyle>
          <a:p>
            <a:r>
              <a:rPr lang="en-AU" sz="700">
                <a:solidFill>
                  <a:schemeClr val="tx2"/>
                </a:solidFill>
                <a:hlinkClick r:id="rId7">
                  <a:extLst>
                    <a:ext uri="{A12FA001-AC4F-418D-AE19-62706E023703}">
                      <ahyp:hlinkClr xmlns:ahyp="http://schemas.microsoft.com/office/drawing/2018/hyperlinkcolor" val="tx"/>
                    </a:ext>
                  </a:extLst>
                </a:hlinkClick>
              </a:rPr>
              <a:t>https://journals.plos.org/climate/</a:t>
            </a:r>
            <a:endParaRPr lang="en-AU" sz="700">
              <a:solidFill>
                <a:schemeClr val="tx2"/>
              </a:solidFill>
            </a:endParaRPr>
          </a:p>
          <a:p>
            <a:endParaRPr lang="en-AU" sz="700">
              <a:solidFill>
                <a:schemeClr val="tx2"/>
              </a:solidFill>
            </a:endParaRPr>
          </a:p>
        </p:txBody>
      </p:sp>
      <p:sp>
        <p:nvSpPr>
          <p:cNvPr id="8" name="Footer Placeholder 4">
            <a:extLst>
              <a:ext uri="{FF2B5EF4-FFF2-40B4-BE49-F238E27FC236}">
                <a16:creationId xmlns:a16="http://schemas.microsoft.com/office/drawing/2014/main" id="{13F89020-0617-FDA7-AF87-588F037C89C9}"/>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13" name="Gerader Verbinder 49">
            <a:extLst>
              <a:ext uri="{FF2B5EF4-FFF2-40B4-BE49-F238E27FC236}">
                <a16:creationId xmlns:a16="http://schemas.microsoft.com/office/drawing/2014/main" id="{46A04A9A-3A17-C137-38A5-E7F6B29DA59A}"/>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584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7E1A0-D37C-757F-3A02-E33A1B55C911}"/>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A9F94AB1-42A2-47F3-419E-A64632493893}"/>
              </a:ext>
            </a:extLst>
          </p:cNvPr>
          <p:cNvSpPr txBox="1"/>
          <p:nvPr/>
        </p:nvSpPr>
        <p:spPr>
          <a:xfrm>
            <a:off x="1549152" y="1365394"/>
            <a:ext cx="2711669"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Obesity: background</a:t>
            </a:r>
          </a:p>
        </p:txBody>
      </p:sp>
      <p:sp>
        <p:nvSpPr>
          <p:cNvPr id="17" name="TextBox 16">
            <a:extLst>
              <a:ext uri="{FF2B5EF4-FFF2-40B4-BE49-F238E27FC236}">
                <a16:creationId xmlns:a16="http://schemas.microsoft.com/office/drawing/2014/main" id="{EA32BD1A-0691-18AF-F48A-EDB15FF1FE5E}"/>
              </a:ext>
            </a:extLst>
          </p:cNvPr>
          <p:cNvSpPr txBox="1"/>
          <p:nvPr/>
        </p:nvSpPr>
        <p:spPr>
          <a:xfrm>
            <a:off x="1549152" y="2084904"/>
            <a:ext cx="2711669"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Obesity: treatments</a:t>
            </a:r>
          </a:p>
        </p:txBody>
      </p:sp>
      <p:sp>
        <p:nvSpPr>
          <p:cNvPr id="18" name="TextBox 17">
            <a:extLst>
              <a:ext uri="{FF2B5EF4-FFF2-40B4-BE49-F238E27FC236}">
                <a16:creationId xmlns:a16="http://schemas.microsoft.com/office/drawing/2014/main" id="{4E45D78D-9662-D0A3-4911-B997F453FFC5}"/>
              </a:ext>
            </a:extLst>
          </p:cNvPr>
          <p:cNvSpPr txBox="1"/>
          <p:nvPr/>
        </p:nvSpPr>
        <p:spPr>
          <a:xfrm>
            <a:off x="1549151" y="2801280"/>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Potential impacts: general population</a:t>
            </a:r>
          </a:p>
        </p:txBody>
      </p:sp>
      <p:sp>
        <p:nvSpPr>
          <p:cNvPr id="19" name="TextBox 18">
            <a:extLst>
              <a:ext uri="{FF2B5EF4-FFF2-40B4-BE49-F238E27FC236}">
                <a16:creationId xmlns:a16="http://schemas.microsoft.com/office/drawing/2014/main" id="{9DEEE17D-B9F0-4749-2B3A-1CE7980B3B68}"/>
              </a:ext>
            </a:extLst>
          </p:cNvPr>
          <p:cNvSpPr txBox="1"/>
          <p:nvPr/>
        </p:nvSpPr>
        <p:spPr>
          <a:xfrm>
            <a:off x="1549151" y="3517656"/>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Potential impacts: life insurers</a:t>
            </a:r>
          </a:p>
        </p:txBody>
      </p:sp>
      <p:sp>
        <p:nvSpPr>
          <p:cNvPr id="20" name="TextBox 19">
            <a:extLst>
              <a:ext uri="{FF2B5EF4-FFF2-40B4-BE49-F238E27FC236}">
                <a16:creationId xmlns:a16="http://schemas.microsoft.com/office/drawing/2014/main" id="{69199DA9-7FCA-DD33-801D-723B2F81CC92}"/>
              </a:ext>
            </a:extLst>
          </p:cNvPr>
          <p:cNvSpPr txBox="1"/>
          <p:nvPr/>
        </p:nvSpPr>
        <p:spPr>
          <a:xfrm>
            <a:off x="1549151" y="4233058"/>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Opportunities for insurers</a:t>
            </a:r>
          </a:p>
        </p:txBody>
      </p:sp>
      <p:sp>
        <p:nvSpPr>
          <p:cNvPr id="2" name="Titel 2">
            <a:extLst>
              <a:ext uri="{FF2B5EF4-FFF2-40B4-BE49-F238E27FC236}">
                <a16:creationId xmlns:a16="http://schemas.microsoft.com/office/drawing/2014/main" id="{69A37A11-401F-E1DF-96DB-4A20E905A2C9}"/>
              </a:ext>
            </a:extLst>
          </p:cNvPr>
          <p:cNvSpPr txBox="1">
            <a:spLocks/>
          </p:cNvSpPr>
          <p:nvPr/>
        </p:nvSpPr>
        <p:spPr>
          <a:xfrm>
            <a:off x="-334263" y="403856"/>
            <a:ext cx="6748875" cy="576000"/>
          </a:xfrm>
          <a:prstGeom prst="rect">
            <a:avLst/>
          </a:prstGeom>
        </p:spPr>
        <p:txBody>
          <a:bodyPr vert="horz" lIns="1296000" tIns="0" rIns="0" bIns="0" rtlCol="0" anchor="t" anchorCtr="0">
            <a:noAutofit/>
          </a:bodyPr>
          <a:lstStyle>
            <a:lvl1pPr algn="l" defTabSz="270000" rtl="0" eaLnBrk="1" latinLnBrk="0" hangingPunct="1">
              <a:spcBef>
                <a:spcPct val="0"/>
              </a:spcBef>
              <a:buNone/>
              <a:defRPr sz="2000" kern="1200">
                <a:solidFill>
                  <a:schemeClr val="bg1"/>
                </a:solidFill>
                <a:latin typeface="+mj-lt"/>
                <a:ea typeface="+mj-ea"/>
                <a:cs typeface="+mj-cs"/>
              </a:defRPr>
            </a:lvl1pPr>
          </a:lstStyle>
          <a:p>
            <a:pPr marL="0" marR="0" lvl="0" indent="0" algn="l" defTabSz="2700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BC Oracle"/>
                <a:ea typeface="+mj-ea"/>
                <a:cs typeface="+mj-cs"/>
              </a:rPr>
              <a:t>Agenda</a:t>
            </a:r>
            <a:br>
              <a:rPr kumimoji="0" lang="en-GB" sz="2000" b="0" i="0" u="none" strike="noStrike" kern="1200" cap="none" spc="0" normalizeH="0" baseline="0" noProof="0">
                <a:ln>
                  <a:noFill/>
                </a:ln>
                <a:solidFill>
                  <a:srgbClr val="FFFFFF"/>
                </a:solidFill>
                <a:effectLst/>
                <a:uLnTx/>
                <a:uFillTx/>
                <a:latin typeface="ABC Oracle"/>
                <a:ea typeface="+mj-ea"/>
                <a:cs typeface="+mj-cs"/>
              </a:rPr>
            </a:br>
            <a:endParaRPr kumimoji="0" lang="en-GB" sz="2000" b="0" i="0" u="none" strike="noStrike" kern="1200" cap="none" spc="0" normalizeH="0" baseline="0" noProof="0">
              <a:ln>
                <a:noFill/>
              </a:ln>
              <a:solidFill>
                <a:srgbClr val="323232">
                  <a:alpha val="30000"/>
                </a:srgbClr>
              </a:solidFill>
              <a:effectLst/>
              <a:uLnTx/>
              <a:uFillTx/>
              <a:latin typeface="ABC Oracle"/>
              <a:ea typeface="+mj-ea"/>
              <a:cs typeface="+mj-cs"/>
            </a:endParaRPr>
          </a:p>
        </p:txBody>
      </p:sp>
      <p:sp>
        <p:nvSpPr>
          <p:cNvPr id="4" name="Title 3">
            <a:extLst>
              <a:ext uri="{FF2B5EF4-FFF2-40B4-BE49-F238E27FC236}">
                <a16:creationId xmlns:a16="http://schemas.microsoft.com/office/drawing/2014/main" id="{D83D7106-D30E-26B7-72E3-751CD1DD0F31}"/>
              </a:ext>
            </a:extLst>
          </p:cNvPr>
          <p:cNvSpPr>
            <a:spLocks noGrp="1"/>
          </p:cNvSpPr>
          <p:nvPr>
            <p:ph type="title"/>
          </p:nvPr>
        </p:nvSpPr>
        <p:spPr/>
        <p:txBody>
          <a:bodyPr/>
          <a:lstStyle/>
          <a:p>
            <a:pPr defTabSz="270000">
              <a:lnSpc>
                <a:spcPct val="100000"/>
              </a:lnSpc>
            </a:pPr>
            <a:r>
              <a:rPr lang="en-US" sz="2400">
                <a:solidFill>
                  <a:schemeClr val="accent1"/>
                </a:solidFill>
              </a:rPr>
              <a:t>Agenda</a:t>
            </a:r>
          </a:p>
        </p:txBody>
      </p:sp>
      <p:sp>
        <p:nvSpPr>
          <p:cNvPr id="5" name="Content Placeholder 4">
            <a:extLst>
              <a:ext uri="{FF2B5EF4-FFF2-40B4-BE49-F238E27FC236}">
                <a16:creationId xmlns:a16="http://schemas.microsoft.com/office/drawing/2014/main" id="{257A3DBD-7AD7-359A-BFB9-EDF832BA6939}"/>
              </a:ext>
            </a:extLst>
          </p:cNvPr>
          <p:cNvSpPr>
            <a:spLocks noGrp="1"/>
          </p:cNvSpPr>
          <p:nvPr>
            <p:ph idx="1"/>
          </p:nvPr>
        </p:nvSpPr>
        <p:spPr>
          <a:xfrm>
            <a:off x="377378" y="1157240"/>
            <a:ext cx="8442771" cy="2579002"/>
          </a:xfrm>
        </p:spPr>
        <p:txBody>
          <a:bodyPr/>
          <a:lstStyle/>
          <a:p>
            <a:r>
              <a:rPr lang="en-AU" sz="1850">
                <a:solidFill>
                  <a:schemeClr val="accent1"/>
                </a:solidFill>
              </a:rPr>
              <a:t>01</a:t>
            </a:r>
            <a:r>
              <a:rPr lang="en-AU" sz="1850"/>
              <a:t>     </a:t>
            </a:r>
            <a:r>
              <a:rPr lang="en-US" sz="1850"/>
              <a:t>The growing significance and impact of climate change</a:t>
            </a:r>
          </a:p>
          <a:p>
            <a:endParaRPr lang="en-AU" sz="1850"/>
          </a:p>
          <a:p>
            <a:endParaRPr lang="en-AU" sz="1850"/>
          </a:p>
          <a:p>
            <a:r>
              <a:rPr lang="en-AU" sz="1850" b="1">
                <a:solidFill>
                  <a:schemeClr val="accent1"/>
                </a:solidFill>
              </a:rPr>
              <a:t>02</a:t>
            </a:r>
            <a:r>
              <a:rPr lang="en-AU" sz="1850" b="1"/>
              <a:t>     </a:t>
            </a:r>
            <a:r>
              <a:rPr lang="en-US" sz="1850" b="1"/>
              <a:t>A framework for assessing the impact on mental health in disability</a:t>
            </a:r>
          </a:p>
          <a:p>
            <a:endParaRPr lang="en-AU" sz="1850"/>
          </a:p>
          <a:p>
            <a:endParaRPr lang="en-AU" sz="1850"/>
          </a:p>
          <a:p>
            <a:r>
              <a:rPr lang="en-AU" sz="1850">
                <a:solidFill>
                  <a:schemeClr val="accent1"/>
                </a:solidFill>
              </a:rPr>
              <a:t>03</a:t>
            </a:r>
            <a:r>
              <a:rPr lang="en-AU" sz="1850"/>
              <a:t>     Broader impacts and opportunities</a:t>
            </a:r>
          </a:p>
          <a:p>
            <a:endParaRPr lang="en-AU" sz="1800" b="1"/>
          </a:p>
          <a:p>
            <a:endParaRPr lang="en-AU" sz="1800" b="1"/>
          </a:p>
          <a:p>
            <a:endParaRPr lang="en-AU" sz="1800" b="1"/>
          </a:p>
          <a:p>
            <a:endParaRPr lang="en-AU" sz="1800" b="1"/>
          </a:p>
          <a:p>
            <a:endParaRPr lang="en-US"/>
          </a:p>
        </p:txBody>
      </p:sp>
      <p:sp>
        <p:nvSpPr>
          <p:cNvPr id="7" name="Footer Placeholder 4">
            <a:extLst>
              <a:ext uri="{FF2B5EF4-FFF2-40B4-BE49-F238E27FC236}">
                <a16:creationId xmlns:a16="http://schemas.microsoft.com/office/drawing/2014/main" id="{110DDE4B-3745-B4FA-26E7-5D1E8AA0A9C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2025 All Actuaries Summit</a:t>
            </a:r>
          </a:p>
        </p:txBody>
      </p:sp>
      <p:sp>
        <p:nvSpPr>
          <p:cNvPr id="9" name="Footer Placeholder 4">
            <a:extLst>
              <a:ext uri="{FF2B5EF4-FFF2-40B4-BE49-F238E27FC236}">
                <a16:creationId xmlns:a16="http://schemas.microsoft.com/office/drawing/2014/main" id="{192E0660-4DD0-42D2-C348-13D89C1617B0}"/>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604819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E0F7B-C907-E26B-6602-F59300655227}"/>
            </a:ext>
          </a:extLst>
        </p:cNvPr>
        <p:cNvGrpSpPr/>
        <p:nvPr/>
      </p:nvGrpSpPr>
      <p:grpSpPr>
        <a:xfrm>
          <a:off x="0" y="0"/>
          <a:ext cx="0" cy="0"/>
          <a:chOff x="0" y="0"/>
          <a:chExt cx="0" cy="0"/>
        </a:xfrm>
      </p:grpSpPr>
      <p:graphicFrame>
        <p:nvGraphicFramePr>
          <p:cNvPr id="30" name="Content Placeholder 29">
            <a:extLst>
              <a:ext uri="{FF2B5EF4-FFF2-40B4-BE49-F238E27FC236}">
                <a16:creationId xmlns:a16="http://schemas.microsoft.com/office/drawing/2014/main" id="{00F019BC-B756-D4B3-1C35-3A44835431AA}"/>
              </a:ext>
            </a:extLst>
          </p:cNvPr>
          <p:cNvGraphicFramePr>
            <a:graphicFrameLocks noGrp="1"/>
          </p:cNvGraphicFramePr>
          <p:nvPr>
            <p:ph sz="quarter" idx="13"/>
            <p:extLst>
              <p:ext uri="{D42A27DB-BD31-4B8C-83A1-F6EECF244321}">
                <p14:modId xmlns:p14="http://schemas.microsoft.com/office/powerpoint/2010/main" val="2435108060"/>
              </p:ext>
            </p:extLst>
          </p:nvPr>
        </p:nvGraphicFramePr>
        <p:xfrm>
          <a:off x="252413" y="1547813"/>
          <a:ext cx="4184650" cy="3311525"/>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F40D54EA-44E4-4DA0-EEC9-AE9805CB243F}"/>
              </a:ext>
            </a:extLst>
          </p:cNvPr>
          <p:cNvSpPr/>
          <p:nvPr/>
        </p:nvSpPr>
        <p:spPr>
          <a:xfrm>
            <a:off x="672860" y="1992702"/>
            <a:ext cx="3631721" cy="1155940"/>
          </a:xfrm>
          <a:prstGeom prst="rect">
            <a:avLst/>
          </a:prstGeom>
          <a:solidFill>
            <a:schemeClr val="accent3">
              <a:lumMod val="20000"/>
              <a:lumOff val="80000"/>
              <a:alpha val="24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sp>
        <p:nvSpPr>
          <p:cNvPr id="3" name="Title 2">
            <a:extLst>
              <a:ext uri="{FF2B5EF4-FFF2-40B4-BE49-F238E27FC236}">
                <a16:creationId xmlns:a16="http://schemas.microsoft.com/office/drawing/2014/main" id="{2F53BC1E-0B1F-8CCF-D42F-7BC0617CD572}"/>
              </a:ext>
            </a:extLst>
          </p:cNvPr>
          <p:cNvSpPr>
            <a:spLocks noGrp="1"/>
          </p:cNvSpPr>
          <p:nvPr>
            <p:ph type="title"/>
          </p:nvPr>
        </p:nvSpPr>
        <p:spPr>
          <a:xfrm>
            <a:off x="252001" y="252000"/>
            <a:ext cx="6015450" cy="576000"/>
          </a:xfrm>
        </p:spPr>
        <p:txBody>
          <a:bodyPr/>
          <a:lstStyle/>
          <a:p>
            <a:r>
              <a:rPr lang="en-AU"/>
              <a:t>Mental health makes up ~30% of disability claims and is widely acknowledged as a leading concern</a:t>
            </a:r>
          </a:p>
        </p:txBody>
      </p:sp>
      <p:sp>
        <p:nvSpPr>
          <p:cNvPr id="7" name="Text Placeholder 6">
            <a:extLst>
              <a:ext uri="{FF2B5EF4-FFF2-40B4-BE49-F238E27FC236}">
                <a16:creationId xmlns:a16="http://schemas.microsoft.com/office/drawing/2014/main" id="{0EA2E565-D437-2244-1C83-B99D1E81B7CC}"/>
              </a:ext>
            </a:extLst>
          </p:cNvPr>
          <p:cNvSpPr>
            <a:spLocks noGrp="1"/>
          </p:cNvSpPr>
          <p:nvPr>
            <p:ph type="body" idx="1"/>
          </p:nvPr>
        </p:nvSpPr>
        <p:spPr/>
        <p:txBody>
          <a:bodyPr/>
          <a:lstStyle/>
          <a:p>
            <a:r>
              <a:rPr lang="en-AU" sz="1400"/>
              <a:t>Income protection</a:t>
            </a:r>
          </a:p>
        </p:txBody>
      </p:sp>
      <p:sp>
        <p:nvSpPr>
          <p:cNvPr id="17" name="Text Placeholder 12">
            <a:extLst>
              <a:ext uri="{FF2B5EF4-FFF2-40B4-BE49-F238E27FC236}">
                <a16:creationId xmlns:a16="http://schemas.microsoft.com/office/drawing/2014/main" id="{08C2B9E6-752D-A686-32F8-0544B4F42824}"/>
              </a:ext>
            </a:extLst>
          </p:cNvPr>
          <p:cNvSpPr txBox="1">
            <a:spLocks/>
          </p:cNvSpPr>
          <p:nvPr/>
        </p:nvSpPr>
        <p:spPr>
          <a:xfrm>
            <a:off x="425926" y="4839062"/>
            <a:ext cx="2764050" cy="293875"/>
          </a:xfrm>
          <a:prstGeom prst="rect">
            <a:avLst/>
          </a:prstGeom>
        </p:spPr>
        <p:txBody>
          <a:bodyPr vert="horz" wrap="square" lIns="0" tIns="0" rIns="0" bIns="0" rtlCol="0" anchor="t">
            <a:noAutofit/>
          </a:bodyPr>
          <a:lstStyle>
            <a:lvl1pPr marL="0" indent="0" algn="l" defTabSz="270000" rtl="0" eaLnBrk="1" latinLnBrk="0" hangingPunct="1">
              <a:lnSpc>
                <a:spcPct val="100000"/>
              </a:lnSpc>
              <a:spcBef>
                <a:spcPts val="0"/>
              </a:spcBef>
              <a:spcAft>
                <a:spcPts val="0"/>
              </a:spcAft>
              <a:buClr>
                <a:schemeClr val="accent1"/>
              </a:buClr>
              <a:buFontTx/>
              <a:buNone/>
              <a:defRPr sz="1600" kern="1200">
                <a:solidFill>
                  <a:schemeClr val="accent1"/>
                </a:solidFill>
                <a:latin typeface="+mn-lt"/>
                <a:ea typeface="+mn-ea"/>
                <a:cs typeface="+mn-cs"/>
              </a:defRPr>
            </a:lvl1pPr>
            <a:lvl2pPr marL="43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2pPr>
            <a:lvl3pPr marL="64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3pPr>
            <a:lvl4pPr marL="86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4pPr>
            <a:lvl5pPr marL="1080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5pPr>
            <a:lvl6pPr marL="1296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6pPr>
            <a:lvl7pPr marL="151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7pPr>
            <a:lvl8pPr marL="172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8pPr>
            <a:lvl9pPr marL="194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9pPr>
          </a:lstStyle>
          <a:p>
            <a:r>
              <a:rPr lang="en-AU" sz="700">
                <a:solidFill>
                  <a:schemeClr val="tx2"/>
                </a:solidFill>
              </a:rPr>
              <a:t>Sources:  KPMG-CALI Cause of Claim Reports</a:t>
            </a:r>
          </a:p>
          <a:p>
            <a:r>
              <a:rPr lang="en-AU" sz="700">
                <a:solidFill>
                  <a:schemeClr val="tx2"/>
                </a:solidFill>
              </a:rPr>
              <a:t>	     KPMG-CALI “Australia’s Mental Health Check-up”, 2024 </a:t>
            </a:r>
          </a:p>
        </p:txBody>
      </p:sp>
      <p:cxnSp>
        <p:nvCxnSpPr>
          <p:cNvPr id="20" name="Straight Connector 19">
            <a:extLst>
              <a:ext uri="{FF2B5EF4-FFF2-40B4-BE49-F238E27FC236}">
                <a16:creationId xmlns:a16="http://schemas.microsoft.com/office/drawing/2014/main" id="{D6F148E0-26D8-5DE6-62AF-CD3C7CD0D2C3}"/>
              </a:ext>
            </a:extLst>
          </p:cNvPr>
          <p:cNvCxnSpPr/>
          <p:nvPr/>
        </p:nvCxnSpPr>
        <p:spPr>
          <a:xfrm>
            <a:off x="647700" y="2571750"/>
            <a:ext cx="3656881" cy="0"/>
          </a:xfrm>
          <a:prstGeom prst="line">
            <a:avLst/>
          </a:prstGeom>
          <a:ln w="25400">
            <a:prstDash val="sysDash"/>
          </a:ln>
        </p:spPr>
        <p:style>
          <a:lnRef idx="3">
            <a:schemeClr val="accent3"/>
          </a:lnRef>
          <a:fillRef idx="0">
            <a:schemeClr val="accent3"/>
          </a:fillRef>
          <a:effectRef idx="2">
            <a:schemeClr val="accent3"/>
          </a:effectRef>
          <a:fontRef idx="minor">
            <a:schemeClr val="tx1"/>
          </a:fontRef>
        </p:style>
      </p:cxnSp>
      <p:sp>
        <p:nvSpPr>
          <p:cNvPr id="38" name="Footer Placeholder 4">
            <a:extLst>
              <a:ext uri="{FF2B5EF4-FFF2-40B4-BE49-F238E27FC236}">
                <a16:creationId xmlns:a16="http://schemas.microsoft.com/office/drawing/2014/main" id="{1FB7F2B3-F089-5BDC-BC22-CA690B0078B1}"/>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2" name="Gerader Verbinder 49">
            <a:extLst>
              <a:ext uri="{FF2B5EF4-FFF2-40B4-BE49-F238E27FC236}">
                <a16:creationId xmlns:a16="http://schemas.microsoft.com/office/drawing/2014/main" id="{6C5E845C-1BA4-2233-04F0-1AC395885ACE}"/>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0854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2EE6-EB79-8F0D-96B2-B92B9D26B104}"/>
            </a:ext>
          </a:extLst>
        </p:cNvPr>
        <p:cNvGrpSpPr/>
        <p:nvPr/>
      </p:nvGrpSpPr>
      <p:grpSpPr>
        <a:xfrm>
          <a:off x="0" y="0"/>
          <a:ext cx="0" cy="0"/>
          <a:chOff x="0" y="0"/>
          <a:chExt cx="0" cy="0"/>
        </a:xfrm>
      </p:grpSpPr>
      <p:graphicFrame>
        <p:nvGraphicFramePr>
          <p:cNvPr id="30" name="Content Placeholder 29">
            <a:extLst>
              <a:ext uri="{FF2B5EF4-FFF2-40B4-BE49-F238E27FC236}">
                <a16:creationId xmlns:a16="http://schemas.microsoft.com/office/drawing/2014/main" id="{6E952584-A28A-3D18-7E36-1B7970EAD4CF}"/>
              </a:ext>
            </a:extLst>
          </p:cNvPr>
          <p:cNvGraphicFramePr>
            <a:graphicFrameLocks noGrp="1"/>
          </p:cNvGraphicFramePr>
          <p:nvPr>
            <p:ph sz="quarter" idx="13"/>
          </p:nvPr>
        </p:nvGraphicFramePr>
        <p:xfrm>
          <a:off x="252413" y="1547813"/>
          <a:ext cx="4184650" cy="3311525"/>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a:extLst>
              <a:ext uri="{FF2B5EF4-FFF2-40B4-BE49-F238E27FC236}">
                <a16:creationId xmlns:a16="http://schemas.microsoft.com/office/drawing/2014/main" id="{1E047965-EC57-52E2-F480-FC7DF610E22C}"/>
              </a:ext>
            </a:extLst>
          </p:cNvPr>
          <p:cNvSpPr/>
          <p:nvPr/>
        </p:nvSpPr>
        <p:spPr>
          <a:xfrm>
            <a:off x="672860" y="1992702"/>
            <a:ext cx="3631721" cy="1155940"/>
          </a:xfrm>
          <a:prstGeom prst="rect">
            <a:avLst/>
          </a:prstGeom>
          <a:solidFill>
            <a:schemeClr val="accent3">
              <a:lumMod val="20000"/>
              <a:lumOff val="80000"/>
              <a:alpha val="24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sp>
        <p:nvSpPr>
          <p:cNvPr id="3" name="Title 2">
            <a:extLst>
              <a:ext uri="{FF2B5EF4-FFF2-40B4-BE49-F238E27FC236}">
                <a16:creationId xmlns:a16="http://schemas.microsoft.com/office/drawing/2014/main" id="{17114432-7AE6-1005-B33A-6994D3F2CA5E}"/>
              </a:ext>
            </a:extLst>
          </p:cNvPr>
          <p:cNvSpPr>
            <a:spLocks noGrp="1"/>
          </p:cNvSpPr>
          <p:nvPr>
            <p:ph type="title"/>
          </p:nvPr>
        </p:nvSpPr>
        <p:spPr>
          <a:xfrm>
            <a:off x="252000" y="252000"/>
            <a:ext cx="5834475" cy="576000"/>
          </a:xfrm>
        </p:spPr>
        <p:txBody>
          <a:bodyPr/>
          <a:lstStyle/>
          <a:p>
            <a:r>
              <a:rPr lang="en-AU"/>
              <a:t>Mental health makes up ~30% of disability claims and is widely acknowledged as a leading concern</a:t>
            </a:r>
          </a:p>
        </p:txBody>
      </p:sp>
      <p:sp>
        <p:nvSpPr>
          <p:cNvPr id="7" name="Text Placeholder 6">
            <a:extLst>
              <a:ext uri="{FF2B5EF4-FFF2-40B4-BE49-F238E27FC236}">
                <a16:creationId xmlns:a16="http://schemas.microsoft.com/office/drawing/2014/main" id="{A99D0428-678B-2E45-F693-9785573444EE}"/>
              </a:ext>
            </a:extLst>
          </p:cNvPr>
          <p:cNvSpPr>
            <a:spLocks noGrp="1"/>
          </p:cNvSpPr>
          <p:nvPr>
            <p:ph type="body" idx="1"/>
          </p:nvPr>
        </p:nvSpPr>
        <p:spPr/>
        <p:txBody>
          <a:bodyPr/>
          <a:lstStyle/>
          <a:p>
            <a:r>
              <a:rPr lang="en-AU" sz="1400"/>
              <a:t>Income protection</a:t>
            </a:r>
          </a:p>
        </p:txBody>
      </p:sp>
      <p:sp>
        <p:nvSpPr>
          <p:cNvPr id="8" name="Text Placeholder 7">
            <a:extLst>
              <a:ext uri="{FF2B5EF4-FFF2-40B4-BE49-F238E27FC236}">
                <a16:creationId xmlns:a16="http://schemas.microsoft.com/office/drawing/2014/main" id="{561E87BF-9C83-C6C6-36AC-07C14E4BDB16}"/>
              </a:ext>
            </a:extLst>
          </p:cNvPr>
          <p:cNvSpPr>
            <a:spLocks noGrp="1"/>
          </p:cNvSpPr>
          <p:nvPr>
            <p:ph type="body" sz="quarter" idx="3"/>
          </p:nvPr>
        </p:nvSpPr>
        <p:spPr/>
        <p:txBody>
          <a:bodyPr/>
          <a:lstStyle/>
          <a:p>
            <a:r>
              <a:rPr lang="en-AU" sz="1400"/>
              <a:t>Total and permanent disability</a:t>
            </a:r>
          </a:p>
        </p:txBody>
      </p:sp>
      <p:graphicFrame>
        <p:nvGraphicFramePr>
          <p:cNvPr id="12" name="Content Placeholder 11">
            <a:extLst>
              <a:ext uri="{FF2B5EF4-FFF2-40B4-BE49-F238E27FC236}">
                <a16:creationId xmlns:a16="http://schemas.microsoft.com/office/drawing/2014/main" id="{3D0B3AB6-0001-A889-CA19-6D7FCBB2AA6A}"/>
              </a:ext>
            </a:extLst>
          </p:cNvPr>
          <p:cNvGraphicFramePr>
            <a:graphicFrameLocks noGrp="1"/>
          </p:cNvGraphicFramePr>
          <p:nvPr>
            <p:ph sz="quarter" idx="14"/>
          </p:nvPr>
        </p:nvGraphicFramePr>
        <p:xfrm>
          <a:off x="4706938" y="1543050"/>
          <a:ext cx="4184650" cy="3311525"/>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tangle 15">
            <a:extLst>
              <a:ext uri="{FF2B5EF4-FFF2-40B4-BE49-F238E27FC236}">
                <a16:creationId xmlns:a16="http://schemas.microsoft.com/office/drawing/2014/main" id="{8A4A84FA-18C2-E46B-69C9-13C563849667}"/>
              </a:ext>
            </a:extLst>
          </p:cNvPr>
          <p:cNvSpPr/>
          <p:nvPr/>
        </p:nvSpPr>
        <p:spPr>
          <a:xfrm>
            <a:off x="5095328" y="1998456"/>
            <a:ext cx="3631721" cy="1155940"/>
          </a:xfrm>
          <a:prstGeom prst="rect">
            <a:avLst/>
          </a:prstGeom>
          <a:solidFill>
            <a:schemeClr val="accent3">
              <a:lumMod val="20000"/>
              <a:lumOff val="80000"/>
              <a:alpha val="24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sp>
        <p:nvSpPr>
          <p:cNvPr id="17" name="Text Placeholder 12">
            <a:extLst>
              <a:ext uri="{FF2B5EF4-FFF2-40B4-BE49-F238E27FC236}">
                <a16:creationId xmlns:a16="http://schemas.microsoft.com/office/drawing/2014/main" id="{506E29EC-E87F-E22A-7D97-C48931EA8A1A}"/>
              </a:ext>
            </a:extLst>
          </p:cNvPr>
          <p:cNvSpPr txBox="1">
            <a:spLocks/>
          </p:cNvSpPr>
          <p:nvPr/>
        </p:nvSpPr>
        <p:spPr>
          <a:xfrm>
            <a:off x="425926" y="4839062"/>
            <a:ext cx="2764050" cy="293875"/>
          </a:xfrm>
          <a:prstGeom prst="rect">
            <a:avLst/>
          </a:prstGeom>
        </p:spPr>
        <p:txBody>
          <a:bodyPr vert="horz" wrap="square" lIns="0" tIns="0" rIns="0" bIns="0" rtlCol="0" anchor="t">
            <a:noAutofit/>
          </a:bodyPr>
          <a:lstStyle>
            <a:lvl1pPr marL="0" indent="0" algn="l" defTabSz="270000" rtl="0" eaLnBrk="1" latinLnBrk="0" hangingPunct="1">
              <a:lnSpc>
                <a:spcPct val="100000"/>
              </a:lnSpc>
              <a:spcBef>
                <a:spcPts val="0"/>
              </a:spcBef>
              <a:spcAft>
                <a:spcPts val="0"/>
              </a:spcAft>
              <a:buClr>
                <a:schemeClr val="accent1"/>
              </a:buClr>
              <a:buFontTx/>
              <a:buNone/>
              <a:defRPr sz="1600" kern="1200">
                <a:solidFill>
                  <a:schemeClr val="accent1"/>
                </a:solidFill>
                <a:latin typeface="+mn-lt"/>
                <a:ea typeface="+mn-ea"/>
                <a:cs typeface="+mn-cs"/>
              </a:defRPr>
            </a:lvl1pPr>
            <a:lvl2pPr marL="43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2pPr>
            <a:lvl3pPr marL="64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3pPr>
            <a:lvl4pPr marL="86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4pPr>
            <a:lvl5pPr marL="1080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5pPr>
            <a:lvl6pPr marL="1296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a:solidFill>
                  <a:schemeClr val="tx2"/>
                </a:solidFill>
                <a:latin typeface="+mn-lt"/>
                <a:ea typeface="+mn-ea"/>
                <a:cs typeface="+mn-cs"/>
              </a:defRPr>
            </a:lvl6pPr>
            <a:lvl7pPr marL="1512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7pPr>
            <a:lvl8pPr marL="1728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8pPr>
            <a:lvl9pPr marL="1944000" indent="-216000" algn="l" defTabSz="270000" rtl="0" eaLnBrk="1" latinLnBrk="0" hangingPunct="1">
              <a:lnSpc>
                <a:spcPct val="110000"/>
              </a:lnSpc>
              <a:spcBef>
                <a:spcPts val="0"/>
              </a:spcBef>
              <a:spcAft>
                <a:spcPts val="600"/>
              </a:spcAft>
              <a:buClr>
                <a:schemeClr val="accent1"/>
              </a:buClr>
              <a:buFont typeface="Wingdings" pitchFamily="2" charset="2"/>
              <a:buChar char="§"/>
              <a:defRPr sz="1400" kern="1200" baseline="0">
                <a:solidFill>
                  <a:schemeClr val="tx2"/>
                </a:solidFill>
                <a:latin typeface="+mn-lt"/>
                <a:ea typeface="+mn-ea"/>
                <a:cs typeface="+mn-cs"/>
              </a:defRPr>
            </a:lvl9pPr>
          </a:lstStyle>
          <a:p>
            <a:r>
              <a:rPr lang="en-AU" sz="700">
                <a:solidFill>
                  <a:schemeClr val="tx2"/>
                </a:solidFill>
              </a:rPr>
              <a:t>Sources:  KPMG-CALI Cause of Claim Reports</a:t>
            </a:r>
          </a:p>
          <a:p>
            <a:r>
              <a:rPr lang="en-AU" sz="700">
                <a:solidFill>
                  <a:schemeClr val="tx2"/>
                </a:solidFill>
              </a:rPr>
              <a:t>	     KPMG-CALI “Australia’s Mental Health Check-up”, 2024 </a:t>
            </a:r>
          </a:p>
        </p:txBody>
      </p:sp>
      <p:cxnSp>
        <p:nvCxnSpPr>
          <p:cNvPr id="20" name="Straight Connector 19">
            <a:extLst>
              <a:ext uri="{FF2B5EF4-FFF2-40B4-BE49-F238E27FC236}">
                <a16:creationId xmlns:a16="http://schemas.microsoft.com/office/drawing/2014/main" id="{E69D4EB0-133D-9453-B32C-527676A7E969}"/>
              </a:ext>
            </a:extLst>
          </p:cNvPr>
          <p:cNvCxnSpPr/>
          <p:nvPr/>
        </p:nvCxnSpPr>
        <p:spPr>
          <a:xfrm>
            <a:off x="647700" y="2571750"/>
            <a:ext cx="3656881" cy="0"/>
          </a:xfrm>
          <a:prstGeom prst="line">
            <a:avLst/>
          </a:prstGeom>
          <a:ln w="25400">
            <a:prstDash val="sysDash"/>
          </a:ln>
        </p:spPr>
        <p:style>
          <a:lnRef idx="3">
            <a:schemeClr val="accent3"/>
          </a:lnRef>
          <a:fillRef idx="0">
            <a:schemeClr val="accent3"/>
          </a:fillRef>
          <a:effectRef idx="2">
            <a:schemeClr val="accent3"/>
          </a:effectRef>
          <a:fontRef idx="minor">
            <a:schemeClr val="tx1"/>
          </a:fontRef>
        </p:style>
      </p:cxnSp>
      <p:cxnSp>
        <p:nvCxnSpPr>
          <p:cNvPr id="22" name="Straight Connector 21">
            <a:extLst>
              <a:ext uri="{FF2B5EF4-FFF2-40B4-BE49-F238E27FC236}">
                <a16:creationId xmlns:a16="http://schemas.microsoft.com/office/drawing/2014/main" id="{699EEBEC-6A8C-D2BE-3197-256CBFD27A8E}"/>
              </a:ext>
            </a:extLst>
          </p:cNvPr>
          <p:cNvCxnSpPr/>
          <p:nvPr/>
        </p:nvCxnSpPr>
        <p:spPr>
          <a:xfrm>
            <a:off x="5106150" y="2562225"/>
            <a:ext cx="3656881" cy="0"/>
          </a:xfrm>
          <a:prstGeom prst="line">
            <a:avLst/>
          </a:prstGeom>
          <a:ln w="25400">
            <a:prstDash val="sysDash"/>
          </a:ln>
        </p:spPr>
        <p:style>
          <a:lnRef idx="3">
            <a:schemeClr val="accent3"/>
          </a:lnRef>
          <a:fillRef idx="0">
            <a:schemeClr val="accent3"/>
          </a:fillRef>
          <a:effectRef idx="2">
            <a:schemeClr val="accent3"/>
          </a:effectRef>
          <a:fontRef idx="minor">
            <a:schemeClr val="tx1"/>
          </a:fontRef>
        </p:style>
      </p:cxnSp>
      <p:pic>
        <p:nvPicPr>
          <p:cNvPr id="32" name="Picture 31">
            <a:extLst>
              <a:ext uri="{FF2B5EF4-FFF2-40B4-BE49-F238E27FC236}">
                <a16:creationId xmlns:a16="http://schemas.microsoft.com/office/drawing/2014/main" id="{31DC738D-E633-2B58-5CEA-38CED8E22221}"/>
              </a:ext>
            </a:extLst>
          </p:cNvPr>
          <p:cNvPicPr>
            <a:picLocks noChangeAspect="1"/>
          </p:cNvPicPr>
          <p:nvPr/>
        </p:nvPicPr>
        <p:blipFill>
          <a:blip r:embed="rId5"/>
          <a:stretch>
            <a:fillRect/>
          </a:stretch>
        </p:blipFill>
        <p:spPr>
          <a:xfrm>
            <a:off x="6715126" y="2853178"/>
            <a:ext cx="2047906" cy="1447392"/>
          </a:xfrm>
          <a:prstGeom prst="rect">
            <a:avLst/>
          </a:prstGeom>
          <a:ln>
            <a:solidFill>
              <a:schemeClr val="tx1"/>
            </a:solidFill>
          </a:ln>
        </p:spPr>
      </p:pic>
      <p:sp>
        <p:nvSpPr>
          <p:cNvPr id="2" name="Footer Placeholder 4">
            <a:extLst>
              <a:ext uri="{FF2B5EF4-FFF2-40B4-BE49-F238E27FC236}">
                <a16:creationId xmlns:a16="http://schemas.microsoft.com/office/drawing/2014/main" id="{6872708D-D041-CF98-3AA7-21B13947A689}"/>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4" name="Gerader Verbinder 49">
            <a:extLst>
              <a:ext uri="{FF2B5EF4-FFF2-40B4-BE49-F238E27FC236}">
                <a16:creationId xmlns:a16="http://schemas.microsoft.com/office/drawing/2014/main" id="{1F616331-853C-DD23-DFF2-D9BB4C0DF9CF}"/>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6684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FE5F5F-54F8-5116-123F-9C9B1DB9F4BE}"/>
              </a:ext>
            </a:extLst>
          </p:cNvPr>
          <p:cNvSpPr>
            <a:spLocks noGrp="1"/>
          </p:cNvSpPr>
          <p:nvPr>
            <p:ph type="title"/>
          </p:nvPr>
        </p:nvSpPr>
        <p:spPr>
          <a:xfrm>
            <a:off x="252001" y="252000"/>
            <a:ext cx="5977350" cy="576000"/>
          </a:xfrm>
        </p:spPr>
        <p:txBody>
          <a:bodyPr/>
          <a:lstStyle/>
          <a:p>
            <a:r>
              <a:rPr lang="en-AU"/>
              <a:t>Sustainability Reporting Standards increasingly require m</a:t>
            </a:r>
            <a:r>
              <a:rPr lang="en-US" err="1"/>
              <a:t>andatory</a:t>
            </a:r>
            <a:r>
              <a:rPr lang="en-US"/>
              <a:t> Climate Reporting from Insurers</a:t>
            </a:r>
            <a:endParaRPr lang="en-AU" sz="1600"/>
          </a:p>
        </p:txBody>
      </p:sp>
      <p:sp>
        <p:nvSpPr>
          <p:cNvPr id="19" name="Content Placeholder 18">
            <a:extLst>
              <a:ext uri="{FF2B5EF4-FFF2-40B4-BE49-F238E27FC236}">
                <a16:creationId xmlns:a16="http://schemas.microsoft.com/office/drawing/2014/main" id="{F7ED7405-9086-D3BA-892A-04DDC8BD1BDE}"/>
              </a:ext>
            </a:extLst>
          </p:cNvPr>
          <p:cNvSpPr>
            <a:spLocks noGrp="1"/>
          </p:cNvSpPr>
          <p:nvPr>
            <p:ph sz="quarter" idx="14"/>
          </p:nvPr>
        </p:nvSpPr>
        <p:spPr>
          <a:xfrm>
            <a:off x="4286250" y="1790700"/>
            <a:ext cx="4605750" cy="3083400"/>
          </a:xfrm>
        </p:spPr>
        <p:txBody>
          <a:bodyPr/>
          <a:lstStyle/>
          <a:p>
            <a:pPr marL="342900" indent="-342900">
              <a:buFont typeface="+mj-lt"/>
              <a:buAutoNum type="arabicPeriod"/>
            </a:pPr>
            <a:r>
              <a:rPr lang="en-AU" sz="1200" b="1"/>
              <a:t>Governance</a:t>
            </a:r>
            <a:r>
              <a:rPr lang="en-AU" sz="1200"/>
              <a:t> - board oversight, management roles, remuneration links</a:t>
            </a:r>
          </a:p>
          <a:p>
            <a:pPr marL="342900" indent="-342900">
              <a:buFont typeface="+mj-lt"/>
              <a:buAutoNum type="arabicPeriod"/>
            </a:pPr>
            <a:r>
              <a:rPr lang="en-AU" sz="1200" b="1"/>
              <a:t>Strategy </a:t>
            </a:r>
            <a:r>
              <a:rPr lang="en-AU" sz="1200"/>
              <a:t>- climate risks/opportunities, scenario analysis, transition planning</a:t>
            </a:r>
          </a:p>
          <a:p>
            <a:pPr marL="342900" indent="-342900">
              <a:buFont typeface="+mj-lt"/>
              <a:buAutoNum type="arabicPeriod"/>
            </a:pPr>
            <a:r>
              <a:rPr lang="en-AU" sz="1200" b="1"/>
              <a:t>Risk Management </a:t>
            </a:r>
            <a:r>
              <a:rPr lang="en-AU" sz="1200"/>
              <a:t>- processes for identifying and managing climate risks</a:t>
            </a:r>
          </a:p>
          <a:p>
            <a:pPr marL="342900" indent="-342900">
              <a:buFont typeface="+mj-lt"/>
              <a:buAutoNum type="arabicPeriod"/>
            </a:pPr>
            <a:r>
              <a:rPr lang="en-AU" sz="1200" b="1"/>
              <a:t>Metrics &amp; Targets </a:t>
            </a:r>
            <a:r>
              <a:rPr lang="en-AU" sz="1200"/>
              <a:t>- </a:t>
            </a:r>
            <a:r>
              <a:rPr lang="en-US" sz="1200"/>
              <a:t>greenhouse gas emissions </a:t>
            </a:r>
            <a:r>
              <a:rPr lang="en-AU" sz="1200"/>
              <a:t>including </a:t>
            </a:r>
            <a:r>
              <a:rPr lang="en-US" sz="1200"/>
              <a:t>emissions that occur up or down an </a:t>
            </a:r>
            <a:r>
              <a:rPr lang="en-US" sz="1200" err="1"/>
              <a:t>organisation’s</a:t>
            </a:r>
            <a:r>
              <a:rPr lang="en-US" sz="1200"/>
              <a:t> supply chain and emissions associated with their financing or investment activities</a:t>
            </a:r>
            <a:endParaRPr lang="en-AU" sz="1200"/>
          </a:p>
        </p:txBody>
      </p:sp>
      <p:sp>
        <p:nvSpPr>
          <p:cNvPr id="18" name="Text Placeholder 17">
            <a:extLst>
              <a:ext uri="{FF2B5EF4-FFF2-40B4-BE49-F238E27FC236}">
                <a16:creationId xmlns:a16="http://schemas.microsoft.com/office/drawing/2014/main" id="{7B3874A0-6930-391E-887A-E77CC537FF28}"/>
              </a:ext>
            </a:extLst>
          </p:cNvPr>
          <p:cNvSpPr>
            <a:spLocks noGrp="1"/>
          </p:cNvSpPr>
          <p:nvPr>
            <p:ph type="body" sz="quarter" idx="3"/>
          </p:nvPr>
        </p:nvSpPr>
        <p:spPr>
          <a:xfrm>
            <a:off x="4286250" y="1351405"/>
            <a:ext cx="4605750" cy="288000"/>
          </a:xfrm>
        </p:spPr>
        <p:txBody>
          <a:bodyPr/>
          <a:lstStyle/>
          <a:p>
            <a:r>
              <a:rPr lang="en-AU" sz="1400"/>
              <a:t>F</a:t>
            </a:r>
            <a:r>
              <a:rPr lang="en-US" sz="1400"/>
              <a:t>our pillars:</a:t>
            </a:r>
          </a:p>
          <a:p>
            <a:endParaRPr lang="en-AU" sz="1400"/>
          </a:p>
        </p:txBody>
      </p:sp>
      <p:pic>
        <p:nvPicPr>
          <p:cNvPr id="20" name="Content Placeholder 14">
            <a:extLst>
              <a:ext uri="{FF2B5EF4-FFF2-40B4-BE49-F238E27FC236}">
                <a16:creationId xmlns:a16="http://schemas.microsoft.com/office/drawing/2014/main" id="{92FF84F1-E77E-8754-597B-6DF2BF8C165C}"/>
              </a:ext>
            </a:extLst>
          </p:cNvPr>
          <p:cNvPicPr>
            <a:picLocks noChangeAspect="1"/>
          </p:cNvPicPr>
          <p:nvPr/>
        </p:nvPicPr>
        <p:blipFill>
          <a:blip r:embed="rId3"/>
          <a:stretch>
            <a:fillRect/>
          </a:stretch>
        </p:blipFill>
        <p:spPr>
          <a:xfrm>
            <a:off x="252000" y="1278694"/>
            <a:ext cx="2533050" cy="3576356"/>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C4576051-0E68-69CB-3B51-113A5BD1AA98}"/>
              </a:ext>
            </a:extLst>
          </p:cNvPr>
          <p:cNvPicPr>
            <a:picLocks noChangeAspect="1"/>
          </p:cNvPicPr>
          <p:nvPr/>
        </p:nvPicPr>
        <p:blipFill>
          <a:blip r:embed="rId4"/>
          <a:srcRect l="11476" t="7362" r="9823" b="4063"/>
          <a:stretch>
            <a:fillRect/>
          </a:stretch>
        </p:blipFill>
        <p:spPr>
          <a:xfrm>
            <a:off x="1296000" y="1114918"/>
            <a:ext cx="2533050" cy="3617588"/>
          </a:xfrm>
          <a:prstGeom prst="rect">
            <a:avLst/>
          </a:prstGeom>
          <a:ln>
            <a:noFill/>
          </a:ln>
          <a:effectLst>
            <a:outerShdw blurRad="292100" dist="139700" dir="2700000" algn="tl" rotWithShape="0">
              <a:srgbClr val="333333">
                <a:alpha val="65000"/>
              </a:srgbClr>
            </a:outerShdw>
          </a:effectLst>
        </p:spPr>
      </p:pic>
      <p:sp>
        <p:nvSpPr>
          <p:cNvPr id="6" name="Footer Placeholder 4">
            <a:extLst>
              <a:ext uri="{FF2B5EF4-FFF2-40B4-BE49-F238E27FC236}">
                <a16:creationId xmlns:a16="http://schemas.microsoft.com/office/drawing/2014/main" id="{0EFA7F6D-F449-17F6-BD2F-C99B068724E1}"/>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3931227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95EB-05CB-DFC0-0A07-0F2295531025}"/>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5358827-9755-209E-7FAB-F1D4EE12119D}"/>
              </a:ext>
            </a:extLst>
          </p:cNvPr>
          <p:cNvGraphicFramePr>
            <a:graphicFrameLocks noGrp="1"/>
          </p:cNvGraphicFramePr>
          <p:nvPr>
            <p:ph idx="1"/>
            <p:extLst>
              <p:ext uri="{D42A27DB-BD31-4B8C-83A1-F6EECF244321}">
                <p14:modId xmlns:p14="http://schemas.microsoft.com/office/powerpoint/2010/main" val="3183971457"/>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F6A9914D-8986-67FF-51F7-DA5EB44EF1A9}"/>
              </a:ext>
            </a:extLst>
          </p:cNvPr>
          <p:cNvSpPr>
            <a:spLocks noGrp="1"/>
          </p:cNvSpPr>
          <p:nvPr>
            <p:ph type="title"/>
          </p:nvPr>
        </p:nvSpPr>
        <p:spPr/>
        <p:txBody>
          <a:bodyPr/>
          <a:lstStyle/>
          <a:p>
            <a:r>
              <a:rPr lang="en-AU" dirty="0"/>
              <a:t>Estimating the impact of climate change on mental health claims</a:t>
            </a:r>
          </a:p>
        </p:txBody>
      </p:sp>
      <p:graphicFrame>
        <p:nvGraphicFramePr>
          <p:cNvPr id="20" name="Table 19">
            <a:extLst>
              <a:ext uri="{FF2B5EF4-FFF2-40B4-BE49-F238E27FC236}">
                <a16:creationId xmlns:a16="http://schemas.microsoft.com/office/drawing/2014/main" id="{08AE0AB1-ACBC-61AE-BE39-ACA52EE40CCA}"/>
              </a:ext>
            </a:extLst>
          </p:cNvPr>
          <p:cNvGraphicFramePr>
            <a:graphicFrameLocks noGrp="1"/>
          </p:cNvGraphicFramePr>
          <p:nvPr>
            <p:extLst>
              <p:ext uri="{D42A27DB-BD31-4B8C-83A1-F6EECF244321}">
                <p14:modId xmlns:p14="http://schemas.microsoft.com/office/powerpoint/2010/main" val="124601906"/>
              </p:ext>
            </p:extLst>
          </p:nvPr>
        </p:nvGraphicFramePr>
        <p:xfrm>
          <a:off x="4720726" y="1419224"/>
          <a:ext cx="3945353" cy="29718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bl>
          </a:graphicData>
        </a:graphic>
      </p:graphicFrame>
      <p:sp>
        <p:nvSpPr>
          <p:cNvPr id="19" name="Text Placeholder 4">
            <a:extLst>
              <a:ext uri="{FF2B5EF4-FFF2-40B4-BE49-F238E27FC236}">
                <a16:creationId xmlns:a16="http://schemas.microsoft.com/office/drawing/2014/main" id="{08CAC275-7610-71CA-FF20-D08DB5A7D32D}"/>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cxnSp>
        <p:nvCxnSpPr>
          <p:cNvPr id="27" name="Gerader Verbinder 49">
            <a:extLst>
              <a:ext uri="{FF2B5EF4-FFF2-40B4-BE49-F238E27FC236}">
                <a16:creationId xmlns:a16="http://schemas.microsoft.com/office/drawing/2014/main" id="{95290E6B-7803-C53F-B7BE-75E1E0D482FA}"/>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29C0EB40-617C-8B6D-5B31-8E149B93C679}"/>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spTree>
    <p:extLst>
      <p:ext uri="{BB962C8B-B14F-4D97-AF65-F5344CB8AC3E}">
        <p14:creationId xmlns:p14="http://schemas.microsoft.com/office/powerpoint/2010/main" val="151986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73612-8696-7F33-8FAB-025A85D2E251}"/>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E0A5E6B-32E3-60C8-0D7C-29E5A14C2328}"/>
              </a:ext>
            </a:extLst>
          </p:cNvPr>
          <p:cNvGraphicFramePr>
            <a:graphicFrameLocks noGrp="1"/>
          </p:cNvGraphicFramePr>
          <p:nvPr>
            <p:ph idx="1"/>
            <p:extLst>
              <p:ext uri="{D42A27DB-BD31-4B8C-83A1-F6EECF244321}">
                <p14:modId xmlns:p14="http://schemas.microsoft.com/office/powerpoint/2010/main" val="3943986996"/>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E888"/>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1C719DD7-C616-ED3C-FDDE-A3C4EE5EC0DF}"/>
              </a:ext>
            </a:extLst>
          </p:cNvPr>
          <p:cNvSpPr>
            <a:spLocks noGrp="1"/>
          </p:cNvSpPr>
          <p:nvPr>
            <p:ph type="title"/>
          </p:nvPr>
        </p:nvSpPr>
        <p:spPr/>
        <p:txBody>
          <a:bodyPr/>
          <a:lstStyle/>
          <a:p>
            <a:r>
              <a:rPr lang="en-AU" dirty="0"/>
              <a:t>Estimating the impact of climate change on mental health claims</a:t>
            </a:r>
          </a:p>
        </p:txBody>
      </p:sp>
      <p:sp>
        <p:nvSpPr>
          <p:cNvPr id="10" name="TextBox 9">
            <a:extLst>
              <a:ext uri="{FF2B5EF4-FFF2-40B4-BE49-F238E27FC236}">
                <a16:creationId xmlns:a16="http://schemas.microsoft.com/office/drawing/2014/main" id="{1A8196B6-7232-7932-1E28-B1CA8CDB795D}"/>
              </a:ext>
            </a:extLst>
          </p:cNvPr>
          <p:cNvSpPr txBox="1"/>
          <p:nvPr/>
        </p:nvSpPr>
        <p:spPr>
          <a:xfrm>
            <a:off x="5653087" y="4358348"/>
            <a:ext cx="2486025" cy="455574"/>
          </a:xfrm>
          <a:prstGeom prst="rect">
            <a:avLst/>
          </a:prstGeom>
          <a:noFill/>
          <a:ln w="31750">
            <a:solidFill>
              <a:srgbClr val="FF0000"/>
            </a:solidFill>
          </a:ln>
          <a:effectLst/>
        </p:spPr>
        <p:txBody>
          <a:bodyPr wrap="square" lIns="0" tIns="0" rIns="0" bIns="0" rtlCol="0">
            <a:spAutoFit/>
          </a:bodyPr>
          <a:lstStyle/>
          <a:p>
            <a:pPr algn="ctr">
              <a:lnSpc>
                <a:spcPct val="110000"/>
              </a:lnSpc>
            </a:pPr>
            <a:r>
              <a:rPr lang="en-AU" sz="1400" b="1" dirty="0">
                <a:solidFill>
                  <a:schemeClr val="tx2"/>
                </a:solidFill>
              </a:rPr>
              <a:t>Total mental health burden</a:t>
            </a:r>
          </a:p>
          <a:p>
            <a:pPr algn="ctr">
              <a:lnSpc>
                <a:spcPct val="110000"/>
              </a:lnSpc>
            </a:pPr>
            <a:r>
              <a:rPr lang="en-AU" sz="1400" b="1" dirty="0">
                <a:solidFill>
                  <a:schemeClr val="tx2"/>
                </a:solidFill>
              </a:rPr>
              <a:t>20%</a:t>
            </a:r>
          </a:p>
        </p:txBody>
      </p:sp>
      <p:graphicFrame>
        <p:nvGraphicFramePr>
          <p:cNvPr id="20" name="Table 19">
            <a:extLst>
              <a:ext uri="{FF2B5EF4-FFF2-40B4-BE49-F238E27FC236}">
                <a16:creationId xmlns:a16="http://schemas.microsoft.com/office/drawing/2014/main" id="{BE7E94BF-2368-881B-7471-CF22BE79D5BB}"/>
              </a:ext>
            </a:extLst>
          </p:cNvPr>
          <p:cNvGraphicFramePr>
            <a:graphicFrameLocks noGrp="1"/>
          </p:cNvGraphicFramePr>
          <p:nvPr>
            <p:extLst>
              <p:ext uri="{D42A27DB-BD31-4B8C-83A1-F6EECF244321}">
                <p14:modId xmlns:p14="http://schemas.microsoft.com/office/powerpoint/2010/main" val="2722621791"/>
              </p:ext>
            </p:extLst>
          </p:nvPr>
        </p:nvGraphicFramePr>
        <p:xfrm>
          <a:off x="4720726" y="1419224"/>
          <a:ext cx="3945353" cy="59436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r>
                        <a:rPr lang="en-AU" sz="1100" dirty="0"/>
                        <a:t>Mental Health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46770263"/>
                  </a:ext>
                </a:extLst>
              </a:tr>
            </a:tbl>
          </a:graphicData>
        </a:graphic>
      </p:graphicFrame>
      <p:sp>
        <p:nvSpPr>
          <p:cNvPr id="19" name="Text Placeholder 4">
            <a:extLst>
              <a:ext uri="{FF2B5EF4-FFF2-40B4-BE49-F238E27FC236}">
                <a16:creationId xmlns:a16="http://schemas.microsoft.com/office/drawing/2014/main" id="{00A8CD66-4BCF-A697-8EA7-29DDDED39FAA}"/>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cxnSp>
        <p:nvCxnSpPr>
          <p:cNvPr id="27" name="Gerader Verbinder 49">
            <a:extLst>
              <a:ext uri="{FF2B5EF4-FFF2-40B4-BE49-F238E27FC236}">
                <a16:creationId xmlns:a16="http://schemas.microsoft.com/office/drawing/2014/main" id="{BF330FC6-6923-B41D-E4B9-507D33708CF3}"/>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32FD1A44-0EEB-AC7F-A474-FE8EEE1B6251}"/>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sp>
        <p:nvSpPr>
          <p:cNvPr id="2" name="TextBox 3">
            <a:extLst>
              <a:ext uri="{FF2B5EF4-FFF2-40B4-BE49-F238E27FC236}">
                <a16:creationId xmlns:a16="http://schemas.microsoft.com/office/drawing/2014/main" id="{2EE68193-A5B9-E077-B867-451284B04CF9}"/>
              </a:ext>
            </a:extLst>
          </p:cNvPr>
          <p:cNvSpPr txBox="1"/>
          <p:nvPr/>
        </p:nvSpPr>
        <p:spPr>
          <a:xfrm>
            <a:off x="4735577" y="2129542"/>
            <a:ext cx="3945353" cy="614464"/>
          </a:xfrm>
          <a:prstGeom prst="rect">
            <a:avLst/>
          </a:prstGeom>
          <a:noFill/>
          <a:effectLst/>
        </p:spPr>
        <p:txBody>
          <a:bodyPr rot="0" spcFirstLastPara="0" vert="horz" wrap="square" lIns="0" tIns="0" rIns="0" bIns="0" numCol="1" spcCol="0" rtlCol="0" fromWordArt="0" anchor="t" anchorCtr="0" forceAA="0" compatLnSpc="1">
            <a:prstTxWarp prst="textNoShape">
              <a:avLst/>
            </a:prstTxWarp>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10000"/>
              </a:lnSpc>
            </a:pPr>
            <a:r>
              <a:rPr lang="en-US" sz="1400" dirty="0">
                <a:solidFill>
                  <a:schemeClr val="tx2"/>
                </a:solidFill>
              </a:rPr>
              <a:t>22% of Australians experienced a mental disorder in the past 12 months.</a:t>
            </a:r>
          </a:p>
          <a:p>
            <a:pPr>
              <a:lnSpc>
                <a:spcPct val="110000"/>
              </a:lnSpc>
            </a:pPr>
            <a:r>
              <a:rPr lang="en-US" sz="900" dirty="0">
                <a:solidFill>
                  <a:schemeClr val="tx2"/>
                </a:solidFill>
              </a:rPr>
              <a:t>Source: AIHW, 2025</a:t>
            </a:r>
          </a:p>
        </p:txBody>
      </p:sp>
    </p:spTree>
    <p:extLst>
      <p:ext uri="{BB962C8B-B14F-4D97-AF65-F5344CB8AC3E}">
        <p14:creationId xmlns:p14="http://schemas.microsoft.com/office/powerpoint/2010/main" val="1791734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56154-5F11-8466-33BD-F61494A77F54}"/>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4D42C245-1443-2ED7-BFA5-81EFEF313C01}"/>
              </a:ext>
            </a:extLst>
          </p:cNvPr>
          <p:cNvGraphicFramePr>
            <a:graphicFrameLocks noGrp="1"/>
          </p:cNvGraphicFramePr>
          <p:nvPr>
            <p:ph idx="1"/>
            <p:extLst>
              <p:ext uri="{D42A27DB-BD31-4B8C-83A1-F6EECF244321}">
                <p14:modId xmlns:p14="http://schemas.microsoft.com/office/powerpoint/2010/main" val="1274770402"/>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98D2521A-48FE-96D4-CC44-8BCB7A1F449D}"/>
              </a:ext>
            </a:extLst>
          </p:cNvPr>
          <p:cNvSpPr>
            <a:spLocks noGrp="1"/>
          </p:cNvSpPr>
          <p:nvPr>
            <p:ph type="title"/>
          </p:nvPr>
        </p:nvSpPr>
        <p:spPr/>
        <p:txBody>
          <a:bodyPr/>
          <a:lstStyle/>
          <a:p>
            <a:r>
              <a:rPr lang="en-AU" dirty="0"/>
              <a:t>Estimating the impact of climate change on mental health claims</a:t>
            </a:r>
          </a:p>
        </p:txBody>
      </p:sp>
      <p:sp>
        <p:nvSpPr>
          <p:cNvPr id="10" name="TextBox 9">
            <a:extLst>
              <a:ext uri="{FF2B5EF4-FFF2-40B4-BE49-F238E27FC236}">
                <a16:creationId xmlns:a16="http://schemas.microsoft.com/office/drawing/2014/main" id="{EB26DFEF-C181-725B-1AE5-D922FFB0CE82}"/>
              </a:ext>
            </a:extLst>
          </p:cNvPr>
          <p:cNvSpPr txBox="1"/>
          <p:nvPr/>
        </p:nvSpPr>
        <p:spPr>
          <a:xfrm>
            <a:off x="5653087" y="4358348"/>
            <a:ext cx="2486025" cy="455574"/>
          </a:xfrm>
          <a:prstGeom prst="rect">
            <a:avLst/>
          </a:prstGeom>
          <a:noFill/>
          <a:ln w="31750">
            <a:solidFill>
              <a:srgbClr val="FF0000"/>
            </a:solidFill>
          </a:ln>
          <a:effectLst/>
        </p:spPr>
        <p:txBody>
          <a:bodyPr wrap="square" lIns="0" tIns="0" rIns="0" bIns="0" rtlCol="0">
            <a:spAutoFit/>
          </a:bodyPr>
          <a:lstStyle/>
          <a:p>
            <a:pPr algn="ctr">
              <a:lnSpc>
                <a:spcPct val="110000"/>
              </a:lnSpc>
            </a:pPr>
            <a:r>
              <a:rPr lang="en-AU" sz="1400" b="1" dirty="0">
                <a:solidFill>
                  <a:schemeClr val="tx2"/>
                </a:solidFill>
              </a:rPr>
              <a:t>Total mental health burden</a:t>
            </a:r>
          </a:p>
          <a:p>
            <a:pPr algn="ctr">
              <a:lnSpc>
                <a:spcPct val="110000"/>
              </a:lnSpc>
            </a:pPr>
            <a:r>
              <a:rPr lang="en-AU" sz="1400" b="1" dirty="0">
                <a:solidFill>
                  <a:schemeClr val="tx2"/>
                </a:solidFill>
              </a:rPr>
              <a:t>20%</a:t>
            </a:r>
          </a:p>
        </p:txBody>
      </p:sp>
      <p:sp>
        <p:nvSpPr>
          <p:cNvPr id="11" name="Rectangle 10">
            <a:extLst>
              <a:ext uri="{FF2B5EF4-FFF2-40B4-BE49-F238E27FC236}">
                <a16:creationId xmlns:a16="http://schemas.microsoft.com/office/drawing/2014/main" id="{AFC04516-87FC-C77B-6D37-795C1DA9E42F}"/>
              </a:ext>
            </a:extLst>
          </p:cNvPr>
          <p:cNvSpPr/>
          <p:nvPr/>
        </p:nvSpPr>
        <p:spPr>
          <a:xfrm>
            <a:off x="252000" y="4162425"/>
            <a:ext cx="4043775" cy="687125"/>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graphicFrame>
        <p:nvGraphicFramePr>
          <p:cNvPr id="20" name="Table 19">
            <a:extLst>
              <a:ext uri="{FF2B5EF4-FFF2-40B4-BE49-F238E27FC236}">
                <a16:creationId xmlns:a16="http://schemas.microsoft.com/office/drawing/2014/main" id="{5315FA17-3DB9-BA67-7948-786C1522954D}"/>
              </a:ext>
            </a:extLst>
          </p:cNvPr>
          <p:cNvGraphicFramePr>
            <a:graphicFrameLocks noGrp="1"/>
          </p:cNvGraphicFramePr>
          <p:nvPr>
            <p:extLst>
              <p:ext uri="{D42A27DB-BD31-4B8C-83A1-F6EECF244321}">
                <p14:modId xmlns:p14="http://schemas.microsoft.com/office/powerpoint/2010/main" val="301769442"/>
              </p:ext>
            </p:extLst>
          </p:nvPr>
        </p:nvGraphicFramePr>
        <p:xfrm>
          <a:off x="4720726" y="1419224"/>
          <a:ext cx="3945353" cy="89154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r>
                        <a:rPr lang="en-AU" sz="1100" dirty="0"/>
                        <a:t>Mental Health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467702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r>
                        <a:rPr lang="en-AU" sz="1100" b="0" dirty="0"/>
                        <a:t>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31809663"/>
                  </a:ext>
                </a:extLst>
              </a:tr>
            </a:tbl>
          </a:graphicData>
        </a:graphic>
      </p:graphicFrame>
      <p:sp>
        <p:nvSpPr>
          <p:cNvPr id="19" name="Text Placeholder 4">
            <a:extLst>
              <a:ext uri="{FF2B5EF4-FFF2-40B4-BE49-F238E27FC236}">
                <a16:creationId xmlns:a16="http://schemas.microsoft.com/office/drawing/2014/main" id="{7124D91A-923E-E821-D292-6FE6714BFCC9}"/>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cxnSp>
        <p:nvCxnSpPr>
          <p:cNvPr id="27" name="Gerader Verbinder 49">
            <a:extLst>
              <a:ext uri="{FF2B5EF4-FFF2-40B4-BE49-F238E27FC236}">
                <a16:creationId xmlns:a16="http://schemas.microsoft.com/office/drawing/2014/main" id="{C6218E1E-C3BB-C2DF-1F71-CCFC3A6E6403}"/>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7817B0D2-5A72-4BED-E593-612A0AA8892C}"/>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sp>
        <p:nvSpPr>
          <p:cNvPr id="4" name="TextBox 23">
            <a:extLst>
              <a:ext uri="{FF2B5EF4-FFF2-40B4-BE49-F238E27FC236}">
                <a16:creationId xmlns:a16="http://schemas.microsoft.com/office/drawing/2014/main" id="{37F50150-C4DD-4DF1-4754-6BEAD2F69019}"/>
              </a:ext>
            </a:extLst>
          </p:cNvPr>
          <p:cNvSpPr txBox="1"/>
          <p:nvPr/>
        </p:nvSpPr>
        <p:spPr>
          <a:xfrm>
            <a:off x="4735577" y="2433470"/>
            <a:ext cx="2502233" cy="1088439"/>
          </a:xfrm>
          <a:prstGeom prst="rect">
            <a:avLst/>
          </a:prstGeom>
          <a:noFill/>
          <a:effectLst/>
        </p:spPr>
        <p:txBody>
          <a:bodyPr rot="0" spcFirstLastPara="0" vert="horz" wrap="square" lIns="0" tIns="0" rIns="0" bIns="0" numCol="1" spcCol="0" rtlCol="0" fromWordArt="0" anchor="t" anchorCtr="0" forceAA="0" compatLnSpc="1">
            <a:prstTxWarp prst="textNoShape">
              <a:avLst/>
            </a:prstTxWarp>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10000"/>
              </a:lnSpc>
            </a:pPr>
            <a:r>
              <a:rPr lang="en-US" sz="1400" dirty="0">
                <a:solidFill>
                  <a:schemeClr val="tx2"/>
                </a:solidFill>
              </a:rPr>
              <a:t>84% of Aus affected since 2019</a:t>
            </a:r>
          </a:p>
          <a:p>
            <a:pPr>
              <a:lnSpc>
                <a:spcPct val="110000"/>
              </a:lnSpc>
            </a:pPr>
            <a:r>
              <a:rPr lang="en-US" sz="1400" dirty="0">
                <a:solidFill>
                  <a:schemeClr val="tx2"/>
                </a:solidFill>
              </a:rPr>
              <a:t>23% &gt;1 flood</a:t>
            </a:r>
          </a:p>
          <a:p>
            <a:pPr>
              <a:lnSpc>
                <a:spcPct val="110000"/>
              </a:lnSpc>
            </a:pPr>
            <a:r>
              <a:rPr lang="en-US" sz="1400" dirty="0">
                <a:solidFill>
                  <a:schemeClr val="tx2"/>
                </a:solidFill>
              </a:rPr>
              <a:t>19% &gt;1 bushfire</a:t>
            </a:r>
          </a:p>
          <a:p>
            <a:pPr>
              <a:lnSpc>
                <a:spcPct val="110000"/>
              </a:lnSpc>
            </a:pPr>
            <a:r>
              <a:rPr lang="en-US" sz="1400" dirty="0">
                <a:solidFill>
                  <a:schemeClr val="tx2"/>
                </a:solidFill>
              </a:rPr>
              <a:t>More likely in rural areas</a:t>
            </a:r>
          </a:p>
          <a:p>
            <a:pPr>
              <a:lnSpc>
                <a:spcPct val="110000"/>
              </a:lnSpc>
            </a:pPr>
            <a:r>
              <a:rPr lang="en-US" sz="900" dirty="0">
                <a:solidFill>
                  <a:schemeClr val="tx2"/>
                </a:solidFill>
              </a:rPr>
              <a:t>Source: Climate Council, 2024</a:t>
            </a:r>
          </a:p>
        </p:txBody>
      </p:sp>
    </p:spTree>
    <p:extLst>
      <p:ext uri="{BB962C8B-B14F-4D97-AF65-F5344CB8AC3E}">
        <p14:creationId xmlns:p14="http://schemas.microsoft.com/office/powerpoint/2010/main" val="2376935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E5389-304F-5ABE-0967-1ADFAAABDADC}"/>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E2D8CEA-E939-73D1-64EF-C01FB8841922}"/>
              </a:ext>
            </a:extLst>
          </p:cNvPr>
          <p:cNvGraphicFramePr>
            <a:graphicFrameLocks noGrp="1"/>
          </p:cNvGraphicFramePr>
          <p:nvPr>
            <p:ph idx="1"/>
            <p:extLst>
              <p:ext uri="{D42A27DB-BD31-4B8C-83A1-F6EECF244321}">
                <p14:modId xmlns:p14="http://schemas.microsoft.com/office/powerpoint/2010/main" val="3052700407"/>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EA9AFEDF-F418-46D4-5C14-3467B2757D4C}"/>
              </a:ext>
            </a:extLst>
          </p:cNvPr>
          <p:cNvSpPr>
            <a:spLocks noGrp="1"/>
          </p:cNvSpPr>
          <p:nvPr>
            <p:ph type="title"/>
          </p:nvPr>
        </p:nvSpPr>
        <p:spPr/>
        <p:txBody>
          <a:bodyPr/>
          <a:lstStyle/>
          <a:p>
            <a:r>
              <a:rPr lang="en-AU" dirty="0"/>
              <a:t>Estimating the impact of climate change on mental health claims</a:t>
            </a:r>
          </a:p>
        </p:txBody>
      </p:sp>
      <p:sp>
        <p:nvSpPr>
          <p:cNvPr id="10" name="TextBox 9">
            <a:extLst>
              <a:ext uri="{FF2B5EF4-FFF2-40B4-BE49-F238E27FC236}">
                <a16:creationId xmlns:a16="http://schemas.microsoft.com/office/drawing/2014/main" id="{FD1E69FA-9344-10DD-F26B-19E46A75503A}"/>
              </a:ext>
            </a:extLst>
          </p:cNvPr>
          <p:cNvSpPr txBox="1"/>
          <p:nvPr/>
        </p:nvSpPr>
        <p:spPr>
          <a:xfrm>
            <a:off x="5653087" y="4358348"/>
            <a:ext cx="2486025" cy="455574"/>
          </a:xfrm>
          <a:prstGeom prst="rect">
            <a:avLst/>
          </a:prstGeom>
          <a:noFill/>
          <a:ln w="31750">
            <a:solidFill>
              <a:srgbClr val="FF0000"/>
            </a:solidFill>
          </a:ln>
          <a:effectLst/>
        </p:spPr>
        <p:txBody>
          <a:bodyPr wrap="square" lIns="0" tIns="0" rIns="0" bIns="0" rtlCol="0">
            <a:spAutoFit/>
          </a:bodyPr>
          <a:lstStyle/>
          <a:p>
            <a:pPr algn="ctr">
              <a:lnSpc>
                <a:spcPct val="110000"/>
              </a:lnSpc>
            </a:pPr>
            <a:r>
              <a:rPr lang="en-AU" sz="1400" b="1" dirty="0">
                <a:solidFill>
                  <a:schemeClr val="tx2"/>
                </a:solidFill>
              </a:rPr>
              <a:t>Total mental health burden</a:t>
            </a:r>
          </a:p>
          <a:p>
            <a:pPr algn="ctr">
              <a:lnSpc>
                <a:spcPct val="110000"/>
              </a:lnSpc>
            </a:pPr>
            <a:r>
              <a:rPr lang="en-AU" sz="1400" b="1" dirty="0">
                <a:solidFill>
                  <a:schemeClr val="tx2"/>
                </a:solidFill>
              </a:rPr>
              <a:t>22%</a:t>
            </a:r>
          </a:p>
        </p:txBody>
      </p:sp>
      <p:sp>
        <p:nvSpPr>
          <p:cNvPr id="11" name="Rectangle 10">
            <a:extLst>
              <a:ext uri="{FF2B5EF4-FFF2-40B4-BE49-F238E27FC236}">
                <a16:creationId xmlns:a16="http://schemas.microsoft.com/office/drawing/2014/main" id="{F1882A48-0474-435B-B424-E25D1B816A16}"/>
              </a:ext>
            </a:extLst>
          </p:cNvPr>
          <p:cNvSpPr/>
          <p:nvPr/>
        </p:nvSpPr>
        <p:spPr>
          <a:xfrm>
            <a:off x="252000" y="4162425"/>
            <a:ext cx="4043775" cy="687125"/>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graphicFrame>
        <p:nvGraphicFramePr>
          <p:cNvPr id="20" name="Table 19">
            <a:extLst>
              <a:ext uri="{FF2B5EF4-FFF2-40B4-BE49-F238E27FC236}">
                <a16:creationId xmlns:a16="http://schemas.microsoft.com/office/drawing/2014/main" id="{FA00C682-891C-4B05-E752-BA41532E1FD4}"/>
              </a:ext>
            </a:extLst>
          </p:cNvPr>
          <p:cNvGraphicFramePr>
            <a:graphicFrameLocks noGrp="1"/>
          </p:cNvGraphicFramePr>
          <p:nvPr>
            <p:extLst>
              <p:ext uri="{D42A27DB-BD31-4B8C-83A1-F6EECF244321}">
                <p14:modId xmlns:p14="http://schemas.microsoft.com/office/powerpoint/2010/main" val="758158893"/>
              </p:ext>
            </p:extLst>
          </p:nvPr>
        </p:nvGraphicFramePr>
        <p:xfrm>
          <a:off x="4720726" y="1419224"/>
          <a:ext cx="3945353" cy="118872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r>
                        <a:rPr lang="en-AU" sz="1100" dirty="0"/>
                        <a:t>Mental Health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467702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r>
                        <a:rPr lang="en-AU" sz="1100" b="0" dirty="0"/>
                        <a:t>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318096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Natural Hazard MH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86892784"/>
                  </a:ext>
                </a:extLst>
              </a:tr>
            </a:tbl>
          </a:graphicData>
        </a:graphic>
      </p:graphicFrame>
      <p:sp>
        <p:nvSpPr>
          <p:cNvPr id="19" name="Text Placeholder 4">
            <a:extLst>
              <a:ext uri="{FF2B5EF4-FFF2-40B4-BE49-F238E27FC236}">
                <a16:creationId xmlns:a16="http://schemas.microsoft.com/office/drawing/2014/main" id="{B8BE758C-490E-2698-C7E8-62BABDCC554F}"/>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sp>
        <p:nvSpPr>
          <p:cNvPr id="22" name="Oval 21">
            <a:extLst>
              <a:ext uri="{FF2B5EF4-FFF2-40B4-BE49-F238E27FC236}">
                <a16:creationId xmlns:a16="http://schemas.microsoft.com/office/drawing/2014/main" id="{4C69986D-4E58-B74A-EB3B-F9230A8F2048}"/>
              </a:ext>
            </a:extLst>
          </p:cNvPr>
          <p:cNvSpPr/>
          <p:nvPr/>
        </p:nvSpPr>
        <p:spPr>
          <a:xfrm>
            <a:off x="723365" y="4198617"/>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23" name="Oval 22">
            <a:extLst>
              <a:ext uri="{FF2B5EF4-FFF2-40B4-BE49-F238E27FC236}">
                <a16:creationId xmlns:a16="http://schemas.microsoft.com/office/drawing/2014/main" id="{ADE71C03-BE2F-022E-820A-2DA67DC903F7}"/>
              </a:ext>
            </a:extLst>
          </p:cNvPr>
          <p:cNvSpPr/>
          <p:nvPr/>
        </p:nvSpPr>
        <p:spPr>
          <a:xfrm>
            <a:off x="723365" y="4539384"/>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cxnSp>
        <p:nvCxnSpPr>
          <p:cNvPr id="27" name="Gerader Verbinder 49">
            <a:extLst>
              <a:ext uri="{FF2B5EF4-FFF2-40B4-BE49-F238E27FC236}">
                <a16:creationId xmlns:a16="http://schemas.microsoft.com/office/drawing/2014/main" id="{70AFC3D3-3A37-4B66-6F87-E6B8A9AC5046}"/>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C5FA3029-BB10-447C-97DE-518BB05F45E8}"/>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sp>
        <p:nvSpPr>
          <p:cNvPr id="2" name="TextBox 23">
            <a:extLst>
              <a:ext uri="{FF2B5EF4-FFF2-40B4-BE49-F238E27FC236}">
                <a16:creationId xmlns:a16="http://schemas.microsoft.com/office/drawing/2014/main" id="{0C565F50-5F71-7421-E5D5-DF800D0FBC16}"/>
              </a:ext>
            </a:extLst>
          </p:cNvPr>
          <p:cNvSpPr txBox="1"/>
          <p:nvPr/>
        </p:nvSpPr>
        <p:spPr>
          <a:xfrm>
            <a:off x="4735577" y="2724684"/>
            <a:ext cx="3945353" cy="851452"/>
          </a:xfrm>
          <a:prstGeom prst="rect">
            <a:avLst/>
          </a:prstGeom>
          <a:noFill/>
          <a:effectLst/>
        </p:spPr>
        <p:txBody>
          <a:bodyPr rot="0" spcFirstLastPara="0" vert="horz" wrap="square" lIns="0" tIns="0" rIns="0" bIns="0" numCol="1" spcCol="0" rtlCol="0" fromWordArt="0" anchor="t" anchorCtr="0" forceAA="0" compatLnSpc="1">
            <a:prstTxWarp prst="textNoShape">
              <a:avLst/>
            </a:prstTxWarp>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10000"/>
              </a:lnSpc>
            </a:pPr>
            <a:r>
              <a:rPr lang="en-US" sz="1400" dirty="0">
                <a:solidFill>
                  <a:schemeClr val="tx2"/>
                </a:solidFill>
              </a:rPr>
              <a:t>50% of recently impacted Australians report some mental health impact</a:t>
            </a:r>
          </a:p>
          <a:p>
            <a:pPr>
              <a:lnSpc>
                <a:spcPct val="110000"/>
              </a:lnSpc>
            </a:pPr>
            <a:r>
              <a:rPr lang="en-US" sz="1400" dirty="0">
                <a:solidFill>
                  <a:schemeClr val="tx2"/>
                </a:solidFill>
              </a:rPr>
              <a:t>19% report moderate or major impact</a:t>
            </a:r>
          </a:p>
          <a:p>
            <a:pPr>
              <a:lnSpc>
                <a:spcPct val="110000"/>
              </a:lnSpc>
            </a:pPr>
            <a:r>
              <a:rPr lang="en-US" sz="900" dirty="0">
                <a:solidFill>
                  <a:schemeClr val="tx2"/>
                </a:solidFill>
              </a:rPr>
              <a:t>Source: Climate Council, 2024</a:t>
            </a:r>
          </a:p>
        </p:txBody>
      </p:sp>
    </p:spTree>
    <p:extLst>
      <p:ext uri="{BB962C8B-B14F-4D97-AF65-F5344CB8AC3E}">
        <p14:creationId xmlns:p14="http://schemas.microsoft.com/office/powerpoint/2010/main" val="2272023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283A9-20CB-0F71-255E-870452E9BB66}"/>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EDDE132-CC26-8C42-80E1-E4B8A09639F5}"/>
              </a:ext>
            </a:extLst>
          </p:cNvPr>
          <p:cNvGraphicFramePr>
            <a:graphicFrameLocks noGrp="1"/>
          </p:cNvGraphicFramePr>
          <p:nvPr>
            <p:ph idx="1"/>
            <p:extLst>
              <p:ext uri="{D42A27DB-BD31-4B8C-83A1-F6EECF244321}">
                <p14:modId xmlns:p14="http://schemas.microsoft.com/office/powerpoint/2010/main" val="3425932543"/>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880A664A-D7DD-D87E-57DF-A7A5F8507D82}"/>
              </a:ext>
            </a:extLst>
          </p:cNvPr>
          <p:cNvSpPr>
            <a:spLocks noGrp="1"/>
          </p:cNvSpPr>
          <p:nvPr>
            <p:ph type="title"/>
          </p:nvPr>
        </p:nvSpPr>
        <p:spPr/>
        <p:txBody>
          <a:bodyPr/>
          <a:lstStyle/>
          <a:p>
            <a:r>
              <a:rPr lang="en-AU" dirty="0"/>
              <a:t>Estimating the impact of climate change on mental health claims</a:t>
            </a:r>
          </a:p>
        </p:txBody>
      </p:sp>
      <p:sp>
        <p:nvSpPr>
          <p:cNvPr id="10" name="TextBox 9">
            <a:extLst>
              <a:ext uri="{FF2B5EF4-FFF2-40B4-BE49-F238E27FC236}">
                <a16:creationId xmlns:a16="http://schemas.microsoft.com/office/drawing/2014/main" id="{74C5BB6B-8187-0A72-CB10-215674BA48CE}"/>
              </a:ext>
            </a:extLst>
          </p:cNvPr>
          <p:cNvSpPr txBox="1"/>
          <p:nvPr/>
        </p:nvSpPr>
        <p:spPr>
          <a:xfrm>
            <a:off x="5653087" y="4358348"/>
            <a:ext cx="2486025" cy="455574"/>
          </a:xfrm>
          <a:prstGeom prst="rect">
            <a:avLst/>
          </a:prstGeom>
          <a:noFill/>
          <a:ln w="31750">
            <a:solidFill>
              <a:srgbClr val="FF0000"/>
            </a:solidFill>
          </a:ln>
          <a:effectLst/>
        </p:spPr>
        <p:txBody>
          <a:bodyPr wrap="square" lIns="0" tIns="0" rIns="0" bIns="0" rtlCol="0">
            <a:spAutoFit/>
          </a:bodyPr>
          <a:lstStyle/>
          <a:p>
            <a:pPr algn="ctr">
              <a:lnSpc>
                <a:spcPct val="110000"/>
              </a:lnSpc>
            </a:pPr>
            <a:r>
              <a:rPr lang="en-AU" sz="1400" b="1" dirty="0">
                <a:solidFill>
                  <a:schemeClr val="tx2"/>
                </a:solidFill>
              </a:rPr>
              <a:t>Total mental health burden</a:t>
            </a:r>
          </a:p>
          <a:p>
            <a:pPr algn="ctr">
              <a:lnSpc>
                <a:spcPct val="110000"/>
              </a:lnSpc>
            </a:pPr>
            <a:r>
              <a:rPr lang="en-AU" sz="1400" b="1" dirty="0">
                <a:solidFill>
                  <a:schemeClr val="tx2"/>
                </a:solidFill>
              </a:rPr>
              <a:t>24%</a:t>
            </a:r>
          </a:p>
        </p:txBody>
      </p:sp>
      <p:sp>
        <p:nvSpPr>
          <p:cNvPr id="11" name="Rectangle 10">
            <a:extLst>
              <a:ext uri="{FF2B5EF4-FFF2-40B4-BE49-F238E27FC236}">
                <a16:creationId xmlns:a16="http://schemas.microsoft.com/office/drawing/2014/main" id="{E27A5040-99C4-DCD8-8EE3-C921258A26D3}"/>
              </a:ext>
            </a:extLst>
          </p:cNvPr>
          <p:cNvSpPr/>
          <p:nvPr/>
        </p:nvSpPr>
        <p:spPr>
          <a:xfrm>
            <a:off x="252000" y="4162425"/>
            <a:ext cx="4043775" cy="687125"/>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graphicFrame>
        <p:nvGraphicFramePr>
          <p:cNvPr id="20" name="Table 19">
            <a:extLst>
              <a:ext uri="{FF2B5EF4-FFF2-40B4-BE49-F238E27FC236}">
                <a16:creationId xmlns:a16="http://schemas.microsoft.com/office/drawing/2014/main" id="{19CF69A2-056B-67B5-74E8-DB411218ECB0}"/>
              </a:ext>
            </a:extLst>
          </p:cNvPr>
          <p:cNvGraphicFramePr>
            <a:graphicFrameLocks noGrp="1"/>
          </p:cNvGraphicFramePr>
          <p:nvPr>
            <p:extLst>
              <p:ext uri="{D42A27DB-BD31-4B8C-83A1-F6EECF244321}">
                <p14:modId xmlns:p14="http://schemas.microsoft.com/office/powerpoint/2010/main" val="2017074931"/>
              </p:ext>
            </p:extLst>
          </p:nvPr>
        </p:nvGraphicFramePr>
        <p:xfrm>
          <a:off x="4720726" y="1419224"/>
          <a:ext cx="3945353" cy="148590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r>
                        <a:rPr lang="en-AU" sz="1100" dirty="0"/>
                        <a:t>Mental Health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467702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r>
                        <a:rPr lang="en-AU" sz="1100" b="0" dirty="0"/>
                        <a:t>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318096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Natural Hazard MH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a:t>20%</a:t>
                      </a:r>
                      <a:endParaRPr lang="en-AU" sz="1100" b="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8689278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Solastalgia / Climate Anxiety</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30955691"/>
                  </a:ext>
                </a:extLst>
              </a:tr>
            </a:tbl>
          </a:graphicData>
        </a:graphic>
      </p:graphicFrame>
      <p:sp>
        <p:nvSpPr>
          <p:cNvPr id="19" name="Text Placeholder 4">
            <a:extLst>
              <a:ext uri="{FF2B5EF4-FFF2-40B4-BE49-F238E27FC236}">
                <a16:creationId xmlns:a16="http://schemas.microsoft.com/office/drawing/2014/main" id="{C7EAEE39-EC74-331A-093E-D0260C01700E}"/>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sp>
        <p:nvSpPr>
          <p:cNvPr id="22" name="Oval 21">
            <a:extLst>
              <a:ext uri="{FF2B5EF4-FFF2-40B4-BE49-F238E27FC236}">
                <a16:creationId xmlns:a16="http://schemas.microsoft.com/office/drawing/2014/main" id="{BF2486FF-E9F4-2875-CB20-E0BC93E3D366}"/>
              </a:ext>
            </a:extLst>
          </p:cNvPr>
          <p:cNvSpPr/>
          <p:nvPr/>
        </p:nvSpPr>
        <p:spPr>
          <a:xfrm>
            <a:off x="723365" y="4198617"/>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23" name="Oval 22">
            <a:extLst>
              <a:ext uri="{FF2B5EF4-FFF2-40B4-BE49-F238E27FC236}">
                <a16:creationId xmlns:a16="http://schemas.microsoft.com/office/drawing/2014/main" id="{D18B5851-2229-E326-9A80-0CAC398BCB90}"/>
              </a:ext>
            </a:extLst>
          </p:cNvPr>
          <p:cNvSpPr/>
          <p:nvPr/>
        </p:nvSpPr>
        <p:spPr>
          <a:xfrm>
            <a:off x="723365" y="4539384"/>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cxnSp>
        <p:nvCxnSpPr>
          <p:cNvPr id="27" name="Gerader Verbinder 49">
            <a:extLst>
              <a:ext uri="{FF2B5EF4-FFF2-40B4-BE49-F238E27FC236}">
                <a16:creationId xmlns:a16="http://schemas.microsoft.com/office/drawing/2014/main" id="{F6D0DA5D-F283-EC52-56B5-E7E51B1CBD18}"/>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C78FF29D-2ACB-E4B9-2119-062F9907D1F8}"/>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sp>
        <p:nvSpPr>
          <p:cNvPr id="4" name="TextBox 3">
            <a:extLst>
              <a:ext uri="{FF2B5EF4-FFF2-40B4-BE49-F238E27FC236}">
                <a16:creationId xmlns:a16="http://schemas.microsoft.com/office/drawing/2014/main" id="{F18B76D7-572D-CAE0-FDCD-4E7E24BE3F94}"/>
              </a:ext>
            </a:extLst>
          </p:cNvPr>
          <p:cNvSpPr txBox="1"/>
          <p:nvPr/>
        </p:nvSpPr>
        <p:spPr>
          <a:xfrm>
            <a:off x="4735577" y="3017272"/>
            <a:ext cx="2254144" cy="614464"/>
          </a:xfrm>
          <a:prstGeom prst="rect">
            <a:avLst/>
          </a:prstGeom>
          <a:noFill/>
          <a:effectLst/>
        </p:spPr>
        <p:txBody>
          <a:bodyPr rot="0" spcFirstLastPara="0" vert="horz" wrap="square" lIns="0" tIns="0" rIns="0" bIns="0" numCol="1" spcCol="0" rtlCol="0" fromWordArt="0" anchor="t" anchorCtr="0" forceAA="0" compatLnSpc="1">
            <a:prstTxWarp prst="textNoShape">
              <a:avLst/>
            </a:prstTxWarp>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10000"/>
              </a:lnSpc>
            </a:pPr>
            <a:r>
              <a:rPr lang="en-US" sz="1400" dirty="0">
                <a:solidFill>
                  <a:schemeClr val="tx2"/>
                </a:solidFill>
              </a:rPr>
              <a:t>78% worried about climate</a:t>
            </a:r>
          </a:p>
          <a:p>
            <a:pPr>
              <a:lnSpc>
                <a:spcPct val="110000"/>
              </a:lnSpc>
            </a:pPr>
            <a:r>
              <a:rPr lang="en-US" sz="1400" dirty="0">
                <a:solidFill>
                  <a:schemeClr val="tx2"/>
                </a:solidFill>
              </a:rPr>
              <a:t>49% fairly or very worried</a:t>
            </a:r>
          </a:p>
          <a:p>
            <a:pPr>
              <a:lnSpc>
                <a:spcPct val="110000"/>
              </a:lnSpc>
            </a:pPr>
            <a:r>
              <a:rPr lang="en-US" sz="900" dirty="0">
                <a:solidFill>
                  <a:schemeClr val="tx2"/>
                </a:solidFill>
              </a:rPr>
              <a:t>Source: Climate Council, 2024</a:t>
            </a:r>
          </a:p>
        </p:txBody>
      </p:sp>
    </p:spTree>
    <p:extLst>
      <p:ext uri="{BB962C8B-B14F-4D97-AF65-F5344CB8AC3E}">
        <p14:creationId xmlns:p14="http://schemas.microsoft.com/office/powerpoint/2010/main" val="576973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700CF-6361-479A-59E4-E63ABED23185}"/>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A7D14DCA-76BB-0CD5-AD69-03BD2A192BB2}"/>
              </a:ext>
            </a:extLst>
          </p:cNvPr>
          <p:cNvGraphicFramePr>
            <a:graphicFrameLocks noGrp="1"/>
          </p:cNvGraphicFramePr>
          <p:nvPr>
            <p:ph idx="1"/>
            <p:extLst>
              <p:ext uri="{D42A27DB-BD31-4B8C-83A1-F6EECF244321}">
                <p14:modId xmlns:p14="http://schemas.microsoft.com/office/powerpoint/2010/main" val="1810659837"/>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705CCBAA-A059-B4BE-0AE9-18EB1DF4DEEF}"/>
              </a:ext>
            </a:extLst>
          </p:cNvPr>
          <p:cNvSpPr>
            <a:spLocks noGrp="1"/>
          </p:cNvSpPr>
          <p:nvPr>
            <p:ph type="title"/>
          </p:nvPr>
        </p:nvSpPr>
        <p:spPr/>
        <p:txBody>
          <a:bodyPr/>
          <a:lstStyle/>
          <a:p>
            <a:r>
              <a:rPr lang="en-AU" dirty="0"/>
              <a:t>Estimating the impact of climate change on mental health claims</a:t>
            </a:r>
          </a:p>
        </p:txBody>
      </p:sp>
      <p:sp>
        <p:nvSpPr>
          <p:cNvPr id="10" name="TextBox 9">
            <a:extLst>
              <a:ext uri="{FF2B5EF4-FFF2-40B4-BE49-F238E27FC236}">
                <a16:creationId xmlns:a16="http://schemas.microsoft.com/office/drawing/2014/main" id="{41474311-50E8-7DB8-8E4C-124C4EDE8C03}"/>
              </a:ext>
            </a:extLst>
          </p:cNvPr>
          <p:cNvSpPr txBox="1"/>
          <p:nvPr/>
        </p:nvSpPr>
        <p:spPr>
          <a:xfrm>
            <a:off x="5653087" y="4358348"/>
            <a:ext cx="2486025" cy="455574"/>
          </a:xfrm>
          <a:prstGeom prst="rect">
            <a:avLst/>
          </a:prstGeom>
          <a:noFill/>
          <a:ln w="31750">
            <a:solidFill>
              <a:srgbClr val="FF0000"/>
            </a:solidFill>
          </a:ln>
          <a:effectLst/>
        </p:spPr>
        <p:txBody>
          <a:bodyPr wrap="square" lIns="0" tIns="0" rIns="0" bIns="0" rtlCol="0">
            <a:spAutoFit/>
          </a:bodyPr>
          <a:lstStyle/>
          <a:p>
            <a:pPr algn="ctr">
              <a:lnSpc>
                <a:spcPct val="110000"/>
              </a:lnSpc>
            </a:pPr>
            <a:r>
              <a:rPr lang="en-AU" sz="1400" b="1" dirty="0">
                <a:solidFill>
                  <a:schemeClr val="tx2"/>
                </a:solidFill>
              </a:rPr>
              <a:t>Total mental health burden</a:t>
            </a:r>
          </a:p>
          <a:p>
            <a:pPr algn="ctr">
              <a:lnSpc>
                <a:spcPct val="110000"/>
              </a:lnSpc>
            </a:pPr>
            <a:r>
              <a:rPr lang="en-AU" sz="1400" b="1" dirty="0">
                <a:solidFill>
                  <a:schemeClr val="tx2"/>
                </a:solidFill>
              </a:rPr>
              <a:t>25%</a:t>
            </a:r>
          </a:p>
        </p:txBody>
      </p:sp>
      <p:sp>
        <p:nvSpPr>
          <p:cNvPr id="11" name="Rectangle 10">
            <a:extLst>
              <a:ext uri="{FF2B5EF4-FFF2-40B4-BE49-F238E27FC236}">
                <a16:creationId xmlns:a16="http://schemas.microsoft.com/office/drawing/2014/main" id="{D8B85ABF-292C-B49C-101F-8DE8B2C23DF7}"/>
              </a:ext>
            </a:extLst>
          </p:cNvPr>
          <p:cNvSpPr/>
          <p:nvPr/>
        </p:nvSpPr>
        <p:spPr>
          <a:xfrm>
            <a:off x="252000" y="3809999"/>
            <a:ext cx="4043775" cy="1039551"/>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4" name="Oval 13">
            <a:extLst>
              <a:ext uri="{FF2B5EF4-FFF2-40B4-BE49-F238E27FC236}">
                <a16:creationId xmlns:a16="http://schemas.microsoft.com/office/drawing/2014/main" id="{5ED3D382-69C7-611D-5B32-298D6305BCB7}"/>
              </a:ext>
            </a:extLst>
          </p:cNvPr>
          <p:cNvSpPr/>
          <p:nvPr/>
        </p:nvSpPr>
        <p:spPr>
          <a:xfrm>
            <a:off x="723365" y="3848548"/>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5" name="Arrow: Down 14">
            <a:extLst>
              <a:ext uri="{FF2B5EF4-FFF2-40B4-BE49-F238E27FC236}">
                <a16:creationId xmlns:a16="http://schemas.microsoft.com/office/drawing/2014/main" id="{335A7DD7-71AB-4B7E-DD4C-B729A450E835}"/>
              </a:ext>
            </a:extLst>
          </p:cNvPr>
          <p:cNvSpPr/>
          <p:nvPr/>
        </p:nvSpPr>
        <p:spPr>
          <a:xfrm rot="10800000">
            <a:off x="1513005" y="3843194"/>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6" name="Arrow: Down 15">
            <a:extLst>
              <a:ext uri="{FF2B5EF4-FFF2-40B4-BE49-F238E27FC236}">
                <a16:creationId xmlns:a16="http://schemas.microsoft.com/office/drawing/2014/main" id="{530113A7-5B04-3B7B-24D6-2EA1FAB40866}"/>
              </a:ext>
            </a:extLst>
          </p:cNvPr>
          <p:cNvSpPr/>
          <p:nvPr/>
        </p:nvSpPr>
        <p:spPr>
          <a:xfrm rot="10800000">
            <a:off x="2739134" y="3843195"/>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7" name="Arrow: Down 16">
            <a:extLst>
              <a:ext uri="{FF2B5EF4-FFF2-40B4-BE49-F238E27FC236}">
                <a16:creationId xmlns:a16="http://schemas.microsoft.com/office/drawing/2014/main" id="{6892B3A9-1572-3904-9936-DCBB16EA3A7C}"/>
              </a:ext>
            </a:extLst>
          </p:cNvPr>
          <p:cNvSpPr/>
          <p:nvPr/>
        </p:nvSpPr>
        <p:spPr>
          <a:xfrm rot="10800000">
            <a:off x="306208" y="3836830"/>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8" name="Arrow: Down 17">
            <a:extLst>
              <a:ext uri="{FF2B5EF4-FFF2-40B4-BE49-F238E27FC236}">
                <a16:creationId xmlns:a16="http://schemas.microsoft.com/office/drawing/2014/main" id="{3F83B875-A691-B483-85EC-8B45E409D6C2}"/>
              </a:ext>
            </a:extLst>
          </p:cNvPr>
          <p:cNvSpPr/>
          <p:nvPr/>
        </p:nvSpPr>
        <p:spPr>
          <a:xfrm rot="10800000">
            <a:off x="3945930" y="3843194"/>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graphicFrame>
        <p:nvGraphicFramePr>
          <p:cNvPr id="20" name="Table 19">
            <a:extLst>
              <a:ext uri="{FF2B5EF4-FFF2-40B4-BE49-F238E27FC236}">
                <a16:creationId xmlns:a16="http://schemas.microsoft.com/office/drawing/2014/main" id="{BC5FC730-9C0C-A6B6-780C-664C2B781E1F}"/>
              </a:ext>
            </a:extLst>
          </p:cNvPr>
          <p:cNvGraphicFramePr>
            <a:graphicFrameLocks noGrp="1"/>
          </p:cNvGraphicFramePr>
          <p:nvPr>
            <p:extLst>
              <p:ext uri="{D42A27DB-BD31-4B8C-83A1-F6EECF244321}">
                <p14:modId xmlns:p14="http://schemas.microsoft.com/office/powerpoint/2010/main" val="1035928905"/>
              </p:ext>
            </p:extLst>
          </p:nvPr>
        </p:nvGraphicFramePr>
        <p:xfrm>
          <a:off x="4720726" y="1419224"/>
          <a:ext cx="3945353" cy="178308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r>
                        <a:rPr lang="en-AU" sz="1100" dirty="0"/>
                        <a:t>Mental Health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467702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r>
                        <a:rPr lang="en-AU" sz="1100" b="0" dirty="0"/>
                        <a:t>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318096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Natural Hazard MH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a:t>20%</a:t>
                      </a:r>
                      <a:endParaRPr lang="en-AU" sz="1100" b="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8689278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Solastalgia / Climate Anxiety</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30955691"/>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b="0" dirty="0"/>
                        <a:t>New 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AU" sz="1100" b="0" dirty="0"/>
                        <a:t>10%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73415706"/>
                  </a:ext>
                </a:extLst>
              </a:tr>
            </a:tbl>
          </a:graphicData>
        </a:graphic>
      </p:graphicFrame>
      <p:sp>
        <p:nvSpPr>
          <p:cNvPr id="21" name="Arrow: Down 20">
            <a:extLst>
              <a:ext uri="{FF2B5EF4-FFF2-40B4-BE49-F238E27FC236}">
                <a16:creationId xmlns:a16="http://schemas.microsoft.com/office/drawing/2014/main" id="{C27C76C5-5126-1188-40FC-DA07298728BC}"/>
              </a:ext>
            </a:extLst>
          </p:cNvPr>
          <p:cNvSpPr/>
          <p:nvPr/>
        </p:nvSpPr>
        <p:spPr>
          <a:xfrm rot="10800000">
            <a:off x="4755370" y="2926025"/>
            <a:ext cx="255799" cy="243675"/>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9" name="Text Placeholder 4">
            <a:extLst>
              <a:ext uri="{FF2B5EF4-FFF2-40B4-BE49-F238E27FC236}">
                <a16:creationId xmlns:a16="http://schemas.microsoft.com/office/drawing/2014/main" id="{EDEA63C6-6D09-A65F-E18D-2F7F9814D854}"/>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sp>
        <p:nvSpPr>
          <p:cNvPr id="22" name="Oval 21">
            <a:extLst>
              <a:ext uri="{FF2B5EF4-FFF2-40B4-BE49-F238E27FC236}">
                <a16:creationId xmlns:a16="http://schemas.microsoft.com/office/drawing/2014/main" id="{F24EF9AC-7DF1-94FC-5050-0910BEC8C272}"/>
              </a:ext>
            </a:extLst>
          </p:cNvPr>
          <p:cNvSpPr/>
          <p:nvPr/>
        </p:nvSpPr>
        <p:spPr>
          <a:xfrm>
            <a:off x="723365" y="4198617"/>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23" name="Oval 22">
            <a:extLst>
              <a:ext uri="{FF2B5EF4-FFF2-40B4-BE49-F238E27FC236}">
                <a16:creationId xmlns:a16="http://schemas.microsoft.com/office/drawing/2014/main" id="{DDB51A21-10DB-FFF2-6950-99465843203F}"/>
              </a:ext>
            </a:extLst>
          </p:cNvPr>
          <p:cNvSpPr/>
          <p:nvPr/>
        </p:nvSpPr>
        <p:spPr>
          <a:xfrm>
            <a:off x="723365" y="4539384"/>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cxnSp>
        <p:nvCxnSpPr>
          <p:cNvPr id="27" name="Gerader Verbinder 49">
            <a:extLst>
              <a:ext uri="{FF2B5EF4-FFF2-40B4-BE49-F238E27FC236}">
                <a16:creationId xmlns:a16="http://schemas.microsoft.com/office/drawing/2014/main" id="{764F5982-1F44-D299-621A-75D2EBCD465E}"/>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B5045B24-85ED-191D-859B-758F56A7A00E}"/>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pic>
        <p:nvPicPr>
          <p:cNvPr id="2" name="Picture 1">
            <a:extLst>
              <a:ext uri="{FF2B5EF4-FFF2-40B4-BE49-F238E27FC236}">
                <a16:creationId xmlns:a16="http://schemas.microsoft.com/office/drawing/2014/main" id="{8184E0C7-1315-0DB4-EF3A-0820B5D09453}"/>
              </a:ext>
            </a:extLst>
          </p:cNvPr>
          <p:cNvPicPr>
            <a:picLocks noChangeAspect="1"/>
          </p:cNvPicPr>
          <p:nvPr/>
        </p:nvPicPr>
        <p:blipFill>
          <a:blip r:embed="rId3"/>
          <a:srcRect b="49375"/>
          <a:stretch>
            <a:fillRect/>
          </a:stretch>
        </p:blipFill>
        <p:spPr>
          <a:xfrm>
            <a:off x="4720726" y="3286525"/>
            <a:ext cx="3699910" cy="656025"/>
          </a:xfrm>
          <a:prstGeom prst="rect">
            <a:avLst/>
          </a:prstGeom>
        </p:spPr>
      </p:pic>
    </p:spTree>
    <p:extLst>
      <p:ext uri="{BB962C8B-B14F-4D97-AF65-F5344CB8AC3E}">
        <p14:creationId xmlns:p14="http://schemas.microsoft.com/office/powerpoint/2010/main" val="3633416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C4CD8-20CD-A4CF-1519-352B909CB9D4}"/>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39C43808-3042-4D4A-7B9E-0982C3657870}"/>
              </a:ext>
            </a:extLst>
          </p:cNvPr>
          <p:cNvGraphicFramePr>
            <a:graphicFrameLocks noGrp="1"/>
          </p:cNvGraphicFramePr>
          <p:nvPr>
            <p:ph idx="1"/>
            <p:extLst>
              <p:ext uri="{D42A27DB-BD31-4B8C-83A1-F6EECF244321}">
                <p14:modId xmlns:p14="http://schemas.microsoft.com/office/powerpoint/2010/main" val="1569408922"/>
              </p:ext>
            </p:extLst>
          </p:nvPr>
        </p:nvGraphicFramePr>
        <p:xfrm>
          <a:off x="242475" y="1419224"/>
          <a:ext cx="4053300" cy="3430330"/>
        </p:xfrm>
        <a:graphic>
          <a:graphicData uri="http://schemas.openxmlformats.org/drawingml/2006/table">
            <a:tbl>
              <a:tblPr firstRow="1" bandRow="1">
                <a:tableStyleId>{5940675A-B579-460E-94D1-54222C63F5DA}</a:tableStyleId>
              </a:tblPr>
              <a:tblGrid>
                <a:gridCol w="405330">
                  <a:extLst>
                    <a:ext uri="{9D8B030D-6E8A-4147-A177-3AD203B41FA5}">
                      <a16:colId xmlns:a16="http://schemas.microsoft.com/office/drawing/2014/main" val="4098035399"/>
                    </a:ext>
                  </a:extLst>
                </a:gridCol>
                <a:gridCol w="405330">
                  <a:extLst>
                    <a:ext uri="{9D8B030D-6E8A-4147-A177-3AD203B41FA5}">
                      <a16:colId xmlns:a16="http://schemas.microsoft.com/office/drawing/2014/main" val="1971834908"/>
                    </a:ext>
                  </a:extLst>
                </a:gridCol>
                <a:gridCol w="405330">
                  <a:extLst>
                    <a:ext uri="{9D8B030D-6E8A-4147-A177-3AD203B41FA5}">
                      <a16:colId xmlns:a16="http://schemas.microsoft.com/office/drawing/2014/main" val="4051466778"/>
                    </a:ext>
                  </a:extLst>
                </a:gridCol>
                <a:gridCol w="405330">
                  <a:extLst>
                    <a:ext uri="{9D8B030D-6E8A-4147-A177-3AD203B41FA5}">
                      <a16:colId xmlns:a16="http://schemas.microsoft.com/office/drawing/2014/main" val="1863408449"/>
                    </a:ext>
                  </a:extLst>
                </a:gridCol>
                <a:gridCol w="405330">
                  <a:extLst>
                    <a:ext uri="{9D8B030D-6E8A-4147-A177-3AD203B41FA5}">
                      <a16:colId xmlns:a16="http://schemas.microsoft.com/office/drawing/2014/main" val="2400808020"/>
                    </a:ext>
                  </a:extLst>
                </a:gridCol>
                <a:gridCol w="405330">
                  <a:extLst>
                    <a:ext uri="{9D8B030D-6E8A-4147-A177-3AD203B41FA5}">
                      <a16:colId xmlns:a16="http://schemas.microsoft.com/office/drawing/2014/main" val="3636370802"/>
                    </a:ext>
                  </a:extLst>
                </a:gridCol>
                <a:gridCol w="405330">
                  <a:extLst>
                    <a:ext uri="{9D8B030D-6E8A-4147-A177-3AD203B41FA5}">
                      <a16:colId xmlns:a16="http://schemas.microsoft.com/office/drawing/2014/main" val="1766785750"/>
                    </a:ext>
                  </a:extLst>
                </a:gridCol>
                <a:gridCol w="405330">
                  <a:extLst>
                    <a:ext uri="{9D8B030D-6E8A-4147-A177-3AD203B41FA5}">
                      <a16:colId xmlns:a16="http://schemas.microsoft.com/office/drawing/2014/main" val="1091662422"/>
                    </a:ext>
                  </a:extLst>
                </a:gridCol>
                <a:gridCol w="405330">
                  <a:extLst>
                    <a:ext uri="{9D8B030D-6E8A-4147-A177-3AD203B41FA5}">
                      <a16:colId xmlns:a16="http://schemas.microsoft.com/office/drawing/2014/main" val="1522751624"/>
                    </a:ext>
                  </a:extLst>
                </a:gridCol>
                <a:gridCol w="405330">
                  <a:extLst>
                    <a:ext uri="{9D8B030D-6E8A-4147-A177-3AD203B41FA5}">
                      <a16:colId xmlns:a16="http://schemas.microsoft.com/office/drawing/2014/main" val="3124328846"/>
                    </a:ext>
                  </a:extLst>
                </a:gridCol>
              </a:tblGrid>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72803667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1660949425"/>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147099003"/>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4043133618"/>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2977507720"/>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41544224"/>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extLst>
                  <a:ext uri="{0D108BD9-81ED-4DB2-BD59-A6C34878D82A}">
                    <a16:rowId xmlns:a16="http://schemas.microsoft.com/office/drawing/2014/main" val="362350476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1AD6F"/>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103750385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1AD6F"/>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extLst>
                  <a:ext uri="{0D108BD9-81ED-4DB2-BD59-A6C34878D82A}">
                    <a16:rowId xmlns:a16="http://schemas.microsoft.com/office/drawing/2014/main" val="2296222437"/>
                  </a:ext>
                </a:extLst>
              </a:tr>
              <a:tr h="343033">
                <a:tc>
                  <a:txBody>
                    <a:bodyPr/>
                    <a:lstStyle/>
                    <a:p>
                      <a:endParaRPr lang="en-AU" sz="1300" dirty="0"/>
                    </a:p>
                  </a:txBody>
                  <a:tcPr marL="86184" marR="86184" marT="43092" marB="43092">
                    <a:lnL w="12700" cap="flat" cmpd="sng" algn="ctr">
                      <a:solidFill>
                        <a:schemeClr val="tx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D6D"/>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C395"/>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AD6F"/>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tc>
                  <a:txBody>
                    <a:bodyPr/>
                    <a:lstStyle/>
                    <a:p>
                      <a:endParaRPr lang="en-AU" sz="1300" dirty="0"/>
                    </a:p>
                  </a:txBody>
                  <a:tcPr marL="86184" marR="86184" marT="43092" marB="43092">
                    <a:lnL w="12700" cap="flat" cmpd="sng" algn="ctr">
                      <a:solidFill>
                        <a:schemeClr val="bg1">
                          <a:lumMod val="6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BF0"/>
                    </a:solidFill>
                  </a:tcPr>
                </a:tc>
                <a:extLst>
                  <a:ext uri="{0D108BD9-81ED-4DB2-BD59-A6C34878D82A}">
                    <a16:rowId xmlns:a16="http://schemas.microsoft.com/office/drawing/2014/main" val="2150962527"/>
                  </a:ext>
                </a:extLst>
              </a:tr>
            </a:tbl>
          </a:graphicData>
        </a:graphic>
      </p:graphicFrame>
      <p:sp>
        <p:nvSpPr>
          <p:cNvPr id="3" name="Title 2">
            <a:extLst>
              <a:ext uri="{FF2B5EF4-FFF2-40B4-BE49-F238E27FC236}">
                <a16:creationId xmlns:a16="http://schemas.microsoft.com/office/drawing/2014/main" id="{3255B839-C76F-C6D8-104B-508EDBC9571F}"/>
              </a:ext>
            </a:extLst>
          </p:cNvPr>
          <p:cNvSpPr>
            <a:spLocks noGrp="1"/>
          </p:cNvSpPr>
          <p:nvPr>
            <p:ph type="title"/>
          </p:nvPr>
        </p:nvSpPr>
        <p:spPr/>
        <p:txBody>
          <a:bodyPr/>
          <a:lstStyle/>
          <a:p>
            <a:r>
              <a:rPr lang="en-AU" dirty="0"/>
              <a:t>Estimating the impact of climate change on mental health claims</a:t>
            </a:r>
          </a:p>
        </p:txBody>
      </p:sp>
      <p:sp>
        <p:nvSpPr>
          <p:cNvPr id="9" name="TextBox 23">
            <a:extLst>
              <a:ext uri="{FF2B5EF4-FFF2-40B4-BE49-F238E27FC236}">
                <a16:creationId xmlns:a16="http://schemas.microsoft.com/office/drawing/2014/main" id="{8E6F907B-ECF0-E02D-48E5-A0CA8A989EC8}"/>
              </a:ext>
            </a:extLst>
          </p:cNvPr>
          <p:cNvSpPr txBox="1"/>
          <p:nvPr/>
        </p:nvSpPr>
        <p:spPr>
          <a:xfrm>
            <a:off x="4741447" y="3574062"/>
            <a:ext cx="2502233" cy="614464"/>
          </a:xfrm>
          <a:prstGeom prst="rect">
            <a:avLst/>
          </a:prstGeom>
          <a:noFill/>
          <a:effectLst/>
        </p:spPr>
        <p:txBody>
          <a:bodyPr rot="0" spcFirstLastPara="0" vert="horz" wrap="square" lIns="0" tIns="0" rIns="0" bIns="0" numCol="1" spcCol="0" rtlCol="0" fromWordArt="0" anchor="t" anchorCtr="0" forceAA="0" compatLnSpc="1">
            <a:prstTxWarp prst="textNoShape">
              <a:avLst/>
            </a:prstTxWarp>
            <a:spAutoFit/>
          </a:bodyPr>
          <a:lstStyle>
            <a:defPPr>
              <a:defRPr lang="x-non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10000"/>
              </a:lnSpc>
            </a:pPr>
            <a:r>
              <a:rPr lang="en-US" sz="1400" dirty="0">
                <a:solidFill>
                  <a:schemeClr val="tx2"/>
                </a:solidFill>
              </a:rPr>
              <a:t>&gt;100% increase in economic losses since 2000s</a:t>
            </a:r>
          </a:p>
          <a:p>
            <a:pPr>
              <a:lnSpc>
                <a:spcPct val="110000"/>
              </a:lnSpc>
            </a:pPr>
            <a:r>
              <a:rPr lang="en-US" sz="900" dirty="0">
                <a:solidFill>
                  <a:schemeClr val="tx2"/>
                </a:solidFill>
              </a:rPr>
              <a:t>Source: ICA Resilience Report, 2024-25, p7</a:t>
            </a:r>
          </a:p>
        </p:txBody>
      </p:sp>
      <p:sp>
        <p:nvSpPr>
          <p:cNvPr id="10" name="TextBox 9">
            <a:extLst>
              <a:ext uri="{FF2B5EF4-FFF2-40B4-BE49-F238E27FC236}">
                <a16:creationId xmlns:a16="http://schemas.microsoft.com/office/drawing/2014/main" id="{D8717957-43C6-227A-7DF8-731A46DCE0BD}"/>
              </a:ext>
            </a:extLst>
          </p:cNvPr>
          <p:cNvSpPr txBox="1"/>
          <p:nvPr/>
        </p:nvSpPr>
        <p:spPr>
          <a:xfrm>
            <a:off x="5653087" y="4358348"/>
            <a:ext cx="2486025" cy="455574"/>
          </a:xfrm>
          <a:prstGeom prst="rect">
            <a:avLst/>
          </a:prstGeom>
          <a:noFill/>
          <a:ln w="31750">
            <a:solidFill>
              <a:srgbClr val="FF0000"/>
            </a:solidFill>
          </a:ln>
          <a:effectLst/>
        </p:spPr>
        <p:txBody>
          <a:bodyPr wrap="square" lIns="0" tIns="0" rIns="0" bIns="0" rtlCol="0">
            <a:spAutoFit/>
          </a:bodyPr>
          <a:lstStyle/>
          <a:p>
            <a:pPr algn="ctr">
              <a:lnSpc>
                <a:spcPct val="110000"/>
              </a:lnSpc>
            </a:pPr>
            <a:r>
              <a:rPr lang="en-AU" sz="1400" b="1" dirty="0">
                <a:solidFill>
                  <a:schemeClr val="tx2"/>
                </a:solidFill>
              </a:rPr>
              <a:t>Total mental health burden</a:t>
            </a:r>
          </a:p>
          <a:p>
            <a:pPr algn="ctr">
              <a:lnSpc>
                <a:spcPct val="110000"/>
              </a:lnSpc>
            </a:pPr>
            <a:r>
              <a:rPr lang="en-AU" sz="1400" b="1" dirty="0">
                <a:solidFill>
                  <a:schemeClr val="tx2"/>
                </a:solidFill>
              </a:rPr>
              <a:t>28%</a:t>
            </a:r>
          </a:p>
        </p:txBody>
      </p:sp>
      <p:sp>
        <p:nvSpPr>
          <p:cNvPr id="11" name="Rectangle 10">
            <a:extLst>
              <a:ext uri="{FF2B5EF4-FFF2-40B4-BE49-F238E27FC236}">
                <a16:creationId xmlns:a16="http://schemas.microsoft.com/office/drawing/2014/main" id="{69538C26-321F-7B39-5409-F0066E0EC917}"/>
              </a:ext>
            </a:extLst>
          </p:cNvPr>
          <p:cNvSpPr/>
          <p:nvPr/>
        </p:nvSpPr>
        <p:spPr>
          <a:xfrm>
            <a:off x="252000" y="3809999"/>
            <a:ext cx="4043775" cy="1039551"/>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4" name="Oval 13">
            <a:extLst>
              <a:ext uri="{FF2B5EF4-FFF2-40B4-BE49-F238E27FC236}">
                <a16:creationId xmlns:a16="http://schemas.microsoft.com/office/drawing/2014/main" id="{384675F0-DC8A-E8EA-CE4F-3C4B9F30CE61}"/>
              </a:ext>
            </a:extLst>
          </p:cNvPr>
          <p:cNvSpPr/>
          <p:nvPr/>
        </p:nvSpPr>
        <p:spPr>
          <a:xfrm>
            <a:off x="723365" y="3848548"/>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5" name="Arrow: Down 14">
            <a:extLst>
              <a:ext uri="{FF2B5EF4-FFF2-40B4-BE49-F238E27FC236}">
                <a16:creationId xmlns:a16="http://schemas.microsoft.com/office/drawing/2014/main" id="{E16A77F5-DD5E-83A7-3DAC-808BBC1E4DB8}"/>
              </a:ext>
            </a:extLst>
          </p:cNvPr>
          <p:cNvSpPr/>
          <p:nvPr/>
        </p:nvSpPr>
        <p:spPr>
          <a:xfrm rot="10800000">
            <a:off x="1513005" y="3843194"/>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6" name="Arrow: Down 15">
            <a:extLst>
              <a:ext uri="{FF2B5EF4-FFF2-40B4-BE49-F238E27FC236}">
                <a16:creationId xmlns:a16="http://schemas.microsoft.com/office/drawing/2014/main" id="{F88BC8B9-9F41-39E5-726D-F5505C0CE4B4}"/>
              </a:ext>
            </a:extLst>
          </p:cNvPr>
          <p:cNvSpPr/>
          <p:nvPr/>
        </p:nvSpPr>
        <p:spPr>
          <a:xfrm rot="10800000">
            <a:off x="2739134" y="3843195"/>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7" name="Arrow: Down 16">
            <a:extLst>
              <a:ext uri="{FF2B5EF4-FFF2-40B4-BE49-F238E27FC236}">
                <a16:creationId xmlns:a16="http://schemas.microsoft.com/office/drawing/2014/main" id="{D865AD10-785B-7E04-B9F2-442C7DADFEF1}"/>
              </a:ext>
            </a:extLst>
          </p:cNvPr>
          <p:cNvSpPr/>
          <p:nvPr/>
        </p:nvSpPr>
        <p:spPr>
          <a:xfrm rot="10800000">
            <a:off x="306208" y="3836830"/>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8" name="Arrow: Down 17">
            <a:extLst>
              <a:ext uri="{FF2B5EF4-FFF2-40B4-BE49-F238E27FC236}">
                <a16:creationId xmlns:a16="http://schemas.microsoft.com/office/drawing/2014/main" id="{D316D31D-F7DF-8AEE-E983-C0BFB2E2E064}"/>
              </a:ext>
            </a:extLst>
          </p:cNvPr>
          <p:cNvSpPr/>
          <p:nvPr/>
        </p:nvSpPr>
        <p:spPr>
          <a:xfrm rot="10800000">
            <a:off x="3945930" y="3843194"/>
            <a:ext cx="299969" cy="285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graphicFrame>
        <p:nvGraphicFramePr>
          <p:cNvPr id="20" name="Table 19">
            <a:extLst>
              <a:ext uri="{FF2B5EF4-FFF2-40B4-BE49-F238E27FC236}">
                <a16:creationId xmlns:a16="http://schemas.microsoft.com/office/drawing/2014/main" id="{30A9F1E6-C6A9-12A3-3A27-E0D07BA5BE07}"/>
              </a:ext>
            </a:extLst>
          </p:cNvPr>
          <p:cNvGraphicFramePr>
            <a:graphicFrameLocks noGrp="1"/>
          </p:cNvGraphicFramePr>
          <p:nvPr>
            <p:extLst>
              <p:ext uri="{D42A27DB-BD31-4B8C-83A1-F6EECF244321}">
                <p14:modId xmlns:p14="http://schemas.microsoft.com/office/powerpoint/2010/main" val="2336805118"/>
              </p:ext>
            </p:extLst>
          </p:nvPr>
        </p:nvGraphicFramePr>
        <p:xfrm>
          <a:off x="4720726" y="1419224"/>
          <a:ext cx="3945353" cy="2080260"/>
        </p:xfrm>
        <a:graphic>
          <a:graphicData uri="http://schemas.openxmlformats.org/drawingml/2006/table">
            <a:tbl>
              <a:tblPr firstRow="1" bandRow="1">
                <a:tableStyleId>{5940675A-B579-460E-94D1-54222C63F5DA}</a:tableStyleId>
              </a:tblPr>
              <a:tblGrid>
                <a:gridCol w="335378">
                  <a:extLst>
                    <a:ext uri="{9D8B030D-6E8A-4147-A177-3AD203B41FA5}">
                      <a16:colId xmlns:a16="http://schemas.microsoft.com/office/drawing/2014/main" val="1309787048"/>
                    </a:ext>
                  </a:extLst>
                </a:gridCol>
                <a:gridCol w="2657475">
                  <a:extLst>
                    <a:ext uri="{9D8B030D-6E8A-4147-A177-3AD203B41FA5}">
                      <a16:colId xmlns:a16="http://schemas.microsoft.com/office/drawing/2014/main" val="2113391404"/>
                    </a:ext>
                  </a:extLst>
                </a:gridCol>
                <a:gridCol w="952500">
                  <a:extLst>
                    <a:ext uri="{9D8B030D-6E8A-4147-A177-3AD203B41FA5}">
                      <a16:colId xmlns:a16="http://schemas.microsoft.com/office/drawing/2014/main" val="3021139093"/>
                    </a:ext>
                  </a:extLst>
                </a:gridCol>
              </a:tblGrid>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72E888"/>
                    </a:solidFill>
                  </a:tcPr>
                </a:tc>
                <a:tc>
                  <a:txBody>
                    <a:bodyPr/>
                    <a:lstStyle/>
                    <a:p>
                      <a:r>
                        <a:rPr lang="en-AU" sz="1100" dirty="0"/>
                        <a:t>General Population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100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08232937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6D6D"/>
                    </a:solidFill>
                  </a:tcPr>
                </a:tc>
                <a:tc>
                  <a:txBody>
                    <a:bodyPr/>
                    <a:lstStyle/>
                    <a:p>
                      <a:r>
                        <a:rPr lang="en-AU" sz="1100" dirty="0"/>
                        <a:t>Mental Health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467702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r>
                        <a:rPr lang="en-AU" sz="1100" b="0" dirty="0"/>
                        <a:t>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dirty="0"/>
                        <a:t>20%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31809663"/>
                  </a:ext>
                </a:extLst>
              </a:tr>
              <a:tr h="287963">
                <a:tc>
                  <a:txBody>
                    <a:bodyPr/>
                    <a:lstStyle/>
                    <a:p>
                      <a:pPr marL="0" algn="l" defTabSz="685800" rtl="0" eaLnBrk="1" latinLnBrk="0" hangingPunct="1"/>
                      <a:endParaRPr lang="en-AU" sz="1350" kern="1200" dirty="0">
                        <a:solidFill>
                          <a:schemeClr val="tx1"/>
                        </a:solidFill>
                        <a:latin typeface="+mn-lt"/>
                        <a:ea typeface="+mn-ea"/>
                        <a:cs typeface="+mn-cs"/>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5C395"/>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Natural Hazard MH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0"/>
                        <a:t>20%</a:t>
                      </a:r>
                      <a:endParaRPr lang="en-AU" sz="1100" b="0"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86892784"/>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DB6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dirty="0"/>
                        <a:t>Solastalgia / Climate Anxiety</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dirty="0"/>
                        <a:t>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30955691"/>
                  </a:ext>
                </a:extLst>
              </a:tr>
              <a:tr h="287963">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CCDBF0"/>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b="0" dirty="0"/>
                        <a:t>New High Loss Exposure</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n-AU" sz="1100" b="0" dirty="0"/>
                        <a:t>10%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73415706"/>
                  </a:ext>
                </a:extLst>
              </a:tr>
              <a:tr h="281997">
                <a:tc>
                  <a:txBody>
                    <a:bodyPr/>
                    <a:lstStyle/>
                    <a:p>
                      <a:endParaRPr lang="en-AU"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1AD6F"/>
                    </a:solidFill>
                  </a:tcPr>
                </a:tc>
                <a:tc>
                  <a:txBody>
                    <a:bodyPr/>
                    <a:lstStyle/>
                    <a:p>
                      <a:r>
                        <a:rPr lang="en-AU" sz="1100" b="1" dirty="0"/>
                        <a:t>New Natural Hazard MH</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r"/>
                      <a:r>
                        <a:rPr lang="en-AU" sz="1100" b="1" dirty="0"/>
                        <a:t>50%</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83290062"/>
                  </a:ext>
                </a:extLst>
              </a:tr>
            </a:tbl>
          </a:graphicData>
        </a:graphic>
      </p:graphicFrame>
      <p:sp>
        <p:nvSpPr>
          <p:cNvPr id="21" name="Arrow: Down 20">
            <a:extLst>
              <a:ext uri="{FF2B5EF4-FFF2-40B4-BE49-F238E27FC236}">
                <a16:creationId xmlns:a16="http://schemas.microsoft.com/office/drawing/2014/main" id="{167BBEDF-FF53-1E4A-27B6-761E5333E8ED}"/>
              </a:ext>
            </a:extLst>
          </p:cNvPr>
          <p:cNvSpPr/>
          <p:nvPr/>
        </p:nvSpPr>
        <p:spPr>
          <a:xfrm rot="10800000">
            <a:off x="4755370" y="2926025"/>
            <a:ext cx="255799" cy="243675"/>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19" name="Text Placeholder 4">
            <a:extLst>
              <a:ext uri="{FF2B5EF4-FFF2-40B4-BE49-F238E27FC236}">
                <a16:creationId xmlns:a16="http://schemas.microsoft.com/office/drawing/2014/main" id="{1A0CAF71-A56E-32FC-34CE-57E6AB2A4A28}"/>
              </a:ext>
            </a:extLst>
          </p:cNvPr>
          <p:cNvSpPr txBox="1">
            <a:spLocks/>
          </p:cNvSpPr>
          <p:nvPr/>
        </p:nvSpPr>
        <p:spPr>
          <a:xfrm>
            <a:off x="252000" y="1116000"/>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Population</a:t>
            </a:r>
            <a:r>
              <a:rPr lang="en-AU" dirty="0"/>
              <a:t> </a:t>
            </a:r>
            <a:r>
              <a:rPr lang="en-AU" dirty="0">
                <a:solidFill>
                  <a:schemeClr val="accent1"/>
                </a:solidFill>
              </a:rPr>
              <a:t>visualisation</a:t>
            </a:r>
          </a:p>
        </p:txBody>
      </p:sp>
      <p:sp>
        <p:nvSpPr>
          <p:cNvPr id="22" name="Oval 21">
            <a:extLst>
              <a:ext uri="{FF2B5EF4-FFF2-40B4-BE49-F238E27FC236}">
                <a16:creationId xmlns:a16="http://schemas.microsoft.com/office/drawing/2014/main" id="{F2ACECD3-554F-E466-C52A-3A17A07A6A36}"/>
              </a:ext>
            </a:extLst>
          </p:cNvPr>
          <p:cNvSpPr/>
          <p:nvPr/>
        </p:nvSpPr>
        <p:spPr>
          <a:xfrm>
            <a:off x="723365" y="4198617"/>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sp>
        <p:nvSpPr>
          <p:cNvPr id="23" name="Oval 22">
            <a:extLst>
              <a:ext uri="{FF2B5EF4-FFF2-40B4-BE49-F238E27FC236}">
                <a16:creationId xmlns:a16="http://schemas.microsoft.com/office/drawing/2014/main" id="{93B28651-0B7B-BB5D-7098-D6E28C720F05}"/>
              </a:ext>
            </a:extLst>
          </p:cNvPr>
          <p:cNvSpPr/>
          <p:nvPr/>
        </p:nvSpPr>
        <p:spPr>
          <a:xfrm>
            <a:off x="723365" y="4539384"/>
            <a:ext cx="253285" cy="262313"/>
          </a:xfrm>
          <a:prstGeom prst="ellipse">
            <a:avLst/>
          </a:prstGeom>
          <a:solidFill>
            <a:srgbClr val="F5C3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dirty="0">
              <a:solidFill>
                <a:schemeClr val="bg1"/>
              </a:solidFill>
            </a:endParaRPr>
          </a:p>
        </p:txBody>
      </p:sp>
      <p:cxnSp>
        <p:nvCxnSpPr>
          <p:cNvPr id="27" name="Gerader Verbinder 49">
            <a:extLst>
              <a:ext uri="{FF2B5EF4-FFF2-40B4-BE49-F238E27FC236}">
                <a16:creationId xmlns:a16="http://schemas.microsoft.com/office/drawing/2014/main" id="{6677DF53-11D1-7CF7-4464-189621D0C871}"/>
              </a:ext>
            </a:extLst>
          </p:cNvPr>
          <p:cNvCxnSpPr>
            <a:cxnSpLocks/>
          </p:cNvCxnSpPr>
          <p:nvPr/>
        </p:nvCxnSpPr>
        <p:spPr>
          <a:xfrm>
            <a:off x="4508250" y="1116000"/>
            <a:ext cx="0" cy="357030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28" name="Text Placeholder 4">
            <a:extLst>
              <a:ext uri="{FF2B5EF4-FFF2-40B4-BE49-F238E27FC236}">
                <a16:creationId xmlns:a16="http://schemas.microsoft.com/office/drawing/2014/main" id="{6E6AF33A-CDE0-BB10-C40F-7DB9C2D7AE38}"/>
              </a:ext>
            </a:extLst>
          </p:cNvPr>
          <p:cNvSpPr txBox="1">
            <a:spLocks/>
          </p:cNvSpPr>
          <p:nvPr/>
        </p:nvSpPr>
        <p:spPr>
          <a:xfrm>
            <a:off x="4735577" y="1112006"/>
            <a:ext cx="4185000" cy="288000"/>
          </a:xfrm>
          <a:prstGeom prst="rect">
            <a:avLst/>
          </a:prstGeom>
        </p:spPr>
        <p:txBody>
          <a:bodyPr vert="horz" lIns="0" tIns="0" rIns="0" bIns="0" rtlCol="0">
            <a:noAutofit/>
          </a:bodyPr>
          <a:lstStyle>
            <a:lvl1pPr marL="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Clr>
                <a:schemeClr val="accent1"/>
              </a:buClr>
              <a:buFont typeface="Wingdings" pitchFamily="2" charset="2"/>
              <a:buNone/>
              <a:defRPr sz="1400" kern="1200" baseline="0">
                <a:solidFill>
                  <a:schemeClr val="tx2"/>
                </a:solidFill>
                <a:latin typeface="+mn-lt"/>
                <a:ea typeface="+mn-ea"/>
                <a:cs typeface="+mn-cs"/>
              </a:defRPr>
            </a:lvl9pPr>
          </a:lstStyle>
          <a:p>
            <a:r>
              <a:rPr lang="en-AU" dirty="0">
                <a:solidFill>
                  <a:schemeClr val="accent1"/>
                </a:solidFill>
              </a:rPr>
              <a:t>Key										Assumption</a:t>
            </a:r>
          </a:p>
        </p:txBody>
      </p:sp>
    </p:spTree>
    <p:extLst>
      <p:ext uri="{BB962C8B-B14F-4D97-AF65-F5344CB8AC3E}">
        <p14:creationId xmlns:p14="http://schemas.microsoft.com/office/powerpoint/2010/main" val="4224736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77016-87B1-3209-1E1A-9D18AAF4F76E}"/>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74841129-D63C-17DB-1F75-D9542A1E84C8}"/>
              </a:ext>
            </a:extLst>
          </p:cNvPr>
          <p:cNvSpPr>
            <a:spLocks noGrp="1"/>
          </p:cNvSpPr>
          <p:nvPr>
            <p:ph type="title"/>
          </p:nvPr>
        </p:nvSpPr>
        <p:spPr/>
        <p:txBody>
          <a:bodyPr/>
          <a:lstStyle/>
          <a:p>
            <a:r>
              <a:rPr lang="en-AU"/>
              <a:t>Estimating the impact of climate change on mental health claims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ACA1194-AA66-D097-8399-5FA1B99E9A1F}"/>
                  </a:ext>
                </a:extLst>
              </p:cNvPr>
              <p:cNvSpPr txBox="1"/>
              <p:nvPr/>
            </p:nvSpPr>
            <p:spPr>
              <a:xfrm>
                <a:off x="1469000" y="1715813"/>
                <a:ext cx="6206000" cy="1895904"/>
              </a:xfrm>
              <a:prstGeom prst="rect">
                <a:avLst/>
              </a:prstGeom>
              <a:noFill/>
              <a:effectLst/>
            </p:spPr>
            <p:txBody>
              <a:bodyPr wrap="square" lIns="0" tIns="0" rIns="0" bIns="0" rtlCol="0">
                <a:spAutoFit/>
              </a:bodyPr>
              <a:lstStyle/>
              <a:p>
                <a:pPr>
                  <a:lnSpc>
                    <a:spcPct val="110000"/>
                  </a:lnSpc>
                </a:pPr>
                <a14:m>
                  <m:oMathPara xmlns:m="http://schemas.openxmlformats.org/officeDocument/2006/math">
                    <m:oMathParaPr>
                      <m:jc m:val="centerGroup"/>
                    </m:oMathParaPr>
                    <m:oMath xmlns:m="http://schemas.openxmlformats.org/officeDocument/2006/math">
                      <m:r>
                        <a:rPr lang="en-AU" sz="1600" b="0" i="1" smtClean="0">
                          <a:solidFill>
                            <a:schemeClr val="tx2"/>
                          </a:solidFill>
                          <a:latin typeface="Cambria Math" panose="02040503050406030204" pitchFamily="18" charset="0"/>
                        </a:rPr>
                        <m:t>𝑀𝐻</m:t>
                      </m:r>
                      <m:r>
                        <a:rPr lang="en-AU" sz="1600" b="0" i="1" smtClean="0">
                          <a:solidFill>
                            <a:schemeClr val="tx2"/>
                          </a:solidFill>
                          <a:latin typeface="Cambria Math" panose="02040503050406030204" pitchFamily="18" charset="0"/>
                        </a:rPr>
                        <m:t> </m:t>
                      </m:r>
                      <m:r>
                        <a:rPr lang="en-AU" sz="1600" b="0" i="1" smtClean="0">
                          <a:solidFill>
                            <a:schemeClr val="tx2"/>
                          </a:solidFill>
                          <a:latin typeface="Cambria Math" panose="02040503050406030204" pitchFamily="18" charset="0"/>
                        </a:rPr>
                        <m:t>𝑐𝑙𝑎𝑖𝑚</m:t>
                      </m:r>
                      <m:r>
                        <a:rPr lang="en-AU" sz="1600" b="0" i="1" smtClean="0">
                          <a:solidFill>
                            <a:schemeClr val="tx2"/>
                          </a:solidFill>
                          <a:latin typeface="Cambria Math" panose="02040503050406030204" pitchFamily="18" charset="0"/>
                        </a:rPr>
                        <m:t> </m:t>
                      </m:r>
                      <m:r>
                        <a:rPr lang="en-AU" sz="1600" b="0" i="1" smtClean="0">
                          <a:solidFill>
                            <a:schemeClr val="tx2"/>
                          </a:solidFill>
                          <a:latin typeface="Cambria Math" panose="02040503050406030204" pitchFamily="18" charset="0"/>
                        </a:rPr>
                        <m:t>𝑢𝑝𝑙𝑖𝑓𝑡</m:t>
                      </m:r>
                      <m:r>
                        <a:rPr lang="en-AU" sz="1600" b="0" i="1" smtClean="0">
                          <a:solidFill>
                            <a:schemeClr val="tx2"/>
                          </a:solidFill>
                          <a:latin typeface="Cambria Math" panose="02040503050406030204" pitchFamily="18" charset="0"/>
                        </a:rPr>
                        <m:t>=40% (=</m:t>
                      </m:r>
                      <m:f>
                        <m:fPr>
                          <m:type m:val="lin"/>
                          <m:ctrlPr>
                            <a:rPr lang="en-AU" sz="1600" b="0" i="1" smtClean="0">
                              <a:solidFill>
                                <a:schemeClr val="tx2"/>
                              </a:solidFill>
                              <a:latin typeface="Cambria Math" panose="02040503050406030204" pitchFamily="18" charset="0"/>
                            </a:rPr>
                          </m:ctrlPr>
                        </m:fPr>
                        <m:num>
                          <m:r>
                            <a:rPr lang="en-AU" sz="1600" b="0" i="1" smtClean="0">
                              <a:solidFill>
                                <a:schemeClr val="tx2"/>
                              </a:solidFill>
                              <a:latin typeface="Cambria Math" panose="02040503050406030204" pitchFamily="18" charset="0"/>
                            </a:rPr>
                            <m:t>28</m:t>
                          </m:r>
                        </m:num>
                        <m:den>
                          <m:r>
                            <a:rPr lang="en-AU" sz="1600" b="0" i="1" smtClean="0">
                              <a:solidFill>
                                <a:schemeClr val="tx2"/>
                              </a:solidFill>
                              <a:latin typeface="Cambria Math" panose="02040503050406030204" pitchFamily="18" charset="0"/>
                            </a:rPr>
                            <m:t>20</m:t>
                          </m:r>
                        </m:den>
                      </m:f>
                      <m:r>
                        <a:rPr lang="en-AU" sz="1600" b="0" i="1" smtClean="0">
                          <a:solidFill>
                            <a:schemeClr val="tx2"/>
                          </a:solidFill>
                          <a:latin typeface="Cambria Math" panose="02040503050406030204" pitchFamily="18" charset="0"/>
                        </a:rPr>
                        <m:t>−1)</m:t>
                      </m:r>
                    </m:oMath>
                  </m:oMathPara>
                </a14:m>
                <a:endParaRPr lang="en-AU" sz="1600" b="0">
                  <a:solidFill>
                    <a:schemeClr val="tx2"/>
                  </a:solidFill>
                </a:endParaRPr>
              </a:p>
              <a:p>
                <a:pPr>
                  <a:lnSpc>
                    <a:spcPct val="110000"/>
                  </a:lnSpc>
                </a:pPr>
                <a:endParaRPr lang="en-AU" sz="1600">
                  <a:solidFill>
                    <a:schemeClr val="tx2"/>
                  </a:solidFill>
                </a:endParaRPr>
              </a:p>
              <a:p>
                <a:pPr algn="ctr">
                  <a:lnSpc>
                    <a:spcPct val="110000"/>
                  </a:lnSpc>
                </a:pPr>
                <a:r>
                  <a:rPr lang="en-AU" sz="1600" i="1">
                    <a:solidFill>
                      <a:schemeClr val="tx2"/>
                    </a:solidFill>
                    <a:latin typeface="Cambria Math" panose="02040503050406030204" pitchFamily="18" charset="0"/>
                  </a:rPr>
                  <a:t>30% of disability claims cost is mental health</a:t>
                </a:r>
              </a:p>
              <a:p>
                <a:pPr algn="ctr">
                  <a:lnSpc>
                    <a:spcPct val="110000"/>
                  </a:lnSpc>
                </a:pPr>
                <a:endParaRPr lang="en-AU" sz="1600" i="1">
                  <a:solidFill>
                    <a:schemeClr val="tx2"/>
                  </a:solidFill>
                  <a:latin typeface="Cambria Math" panose="02040503050406030204" pitchFamily="18" charset="0"/>
                </a:endParaRPr>
              </a:p>
              <a:p>
                <a:pPr algn="ctr">
                  <a:lnSpc>
                    <a:spcPct val="110000"/>
                  </a:lnSpc>
                </a:pPr>
                <a:r>
                  <a:rPr lang="en-AU" sz="1600" i="1">
                    <a:solidFill>
                      <a:schemeClr val="tx2"/>
                    </a:solidFill>
                    <a:latin typeface="Cambria Math" panose="02040503050406030204" pitchFamily="18" charset="0"/>
                  </a:rPr>
                  <a:t>If we increase that by 40%…</a:t>
                </a:r>
              </a:p>
              <a:p>
                <a:pPr algn="ctr">
                  <a:lnSpc>
                    <a:spcPct val="110000"/>
                  </a:lnSpc>
                </a:pPr>
                <a:endParaRPr lang="en-AU" sz="1600" b="1" i="1">
                  <a:solidFill>
                    <a:schemeClr val="tx2"/>
                  </a:solidFill>
                  <a:latin typeface="Cambria Math" panose="02040503050406030204" pitchFamily="18" charset="0"/>
                </a:endParaRPr>
              </a:p>
              <a:p>
                <a:pPr>
                  <a:lnSpc>
                    <a:spcPct val="110000"/>
                  </a:lnSpc>
                </a:pPr>
                <a14:m>
                  <m:oMathPara xmlns:m="http://schemas.openxmlformats.org/officeDocument/2006/math">
                    <m:oMathParaPr>
                      <m:jc m:val="centerGroup"/>
                    </m:oMathParaPr>
                    <m:oMath xmlns:m="http://schemas.openxmlformats.org/officeDocument/2006/math">
                      <m:r>
                        <a:rPr lang="en-AU" sz="1600" b="1" i="1" smtClean="0">
                          <a:solidFill>
                            <a:schemeClr val="tx2"/>
                          </a:solidFill>
                          <a:latin typeface="Cambria Math" panose="02040503050406030204" pitchFamily="18" charset="0"/>
                        </a:rPr>
                        <m:t>~</m:t>
                      </m:r>
                      <m:r>
                        <a:rPr lang="en-AU" sz="1600" b="1" i="1" smtClean="0">
                          <a:solidFill>
                            <a:schemeClr val="tx2"/>
                          </a:solidFill>
                          <a:latin typeface="Cambria Math" panose="02040503050406030204" pitchFamily="18" charset="0"/>
                        </a:rPr>
                        <m:t>𝟏𝟐</m:t>
                      </m:r>
                      <m:r>
                        <a:rPr lang="en-AU" sz="1600" b="1" i="1" smtClean="0">
                          <a:solidFill>
                            <a:schemeClr val="tx2"/>
                          </a:solidFill>
                          <a:latin typeface="Cambria Math" panose="02040503050406030204" pitchFamily="18" charset="0"/>
                        </a:rPr>
                        <m:t>% </m:t>
                      </m:r>
                      <m:r>
                        <a:rPr lang="en-AU" sz="1600" b="1" i="1" smtClean="0">
                          <a:solidFill>
                            <a:schemeClr val="tx2"/>
                          </a:solidFill>
                          <a:latin typeface="Cambria Math" panose="02040503050406030204" pitchFamily="18" charset="0"/>
                        </a:rPr>
                        <m:t>𝒊𝒏𝒄𝒓𝒆𝒂𝒔𝒆</m:t>
                      </m:r>
                      <m:r>
                        <a:rPr lang="en-AU" sz="1600" b="1" i="1" smtClean="0">
                          <a:solidFill>
                            <a:schemeClr val="tx2"/>
                          </a:solidFill>
                          <a:latin typeface="Cambria Math" panose="02040503050406030204" pitchFamily="18" charset="0"/>
                        </a:rPr>
                        <m:t> </m:t>
                      </m:r>
                      <m:r>
                        <a:rPr lang="en-AU" sz="1600" b="1" i="1" smtClean="0">
                          <a:solidFill>
                            <a:schemeClr val="tx2"/>
                          </a:solidFill>
                          <a:latin typeface="Cambria Math" panose="02040503050406030204" pitchFamily="18" charset="0"/>
                        </a:rPr>
                        <m:t>𝒊𝒏</m:t>
                      </m:r>
                      <m:r>
                        <a:rPr lang="en-AU" sz="1600" b="1" i="1" smtClean="0">
                          <a:solidFill>
                            <a:schemeClr val="tx2"/>
                          </a:solidFill>
                          <a:latin typeface="Cambria Math" panose="02040503050406030204" pitchFamily="18" charset="0"/>
                        </a:rPr>
                        <m:t> </m:t>
                      </m:r>
                      <m:r>
                        <a:rPr lang="en-AU" sz="1600" b="1" i="1" smtClean="0">
                          <a:solidFill>
                            <a:schemeClr val="tx2"/>
                          </a:solidFill>
                          <a:latin typeface="Cambria Math" panose="02040503050406030204" pitchFamily="18" charset="0"/>
                        </a:rPr>
                        <m:t>𝒅𝒊𝒔𝒂𝒃𝒊𝒍𝒊𝒕𝒚</m:t>
                      </m:r>
                      <m:r>
                        <a:rPr lang="en-AU" sz="1600" b="1" i="1" smtClean="0">
                          <a:solidFill>
                            <a:schemeClr val="tx2"/>
                          </a:solidFill>
                          <a:latin typeface="Cambria Math" panose="02040503050406030204" pitchFamily="18" charset="0"/>
                        </a:rPr>
                        <m:t> </m:t>
                      </m:r>
                      <m:r>
                        <a:rPr lang="en-AU" sz="1600" b="1" i="1" smtClean="0">
                          <a:solidFill>
                            <a:schemeClr val="tx2"/>
                          </a:solidFill>
                          <a:latin typeface="Cambria Math" panose="02040503050406030204" pitchFamily="18" charset="0"/>
                        </a:rPr>
                        <m:t>𝒄𝒍𝒂𝒊𝒎𝒔</m:t>
                      </m:r>
                      <m:r>
                        <a:rPr lang="en-AU" sz="1600" b="1" i="1" smtClean="0">
                          <a:solidFill>
                            <a:schemeClr val="tx2"/>
                          </a:solidFill>
                          <a:latin typeface="Cambria Math" panose="02040503050406030204" pitchFamily="18" charset="0"/>
                        </a:rPr>
                        <m:t> </m:t>
                      </m:r>
                      <m:r>
                        <a:rPr lang="en-AU" sz="1600" b="1" i="1" smtClean="0">
                          <a:solidFill>
                            <a:schemeClr val="tx2"/>
                          </a:solidFill>
                          <a:latin typeface="Cambria Math" panose="02040503050406030204" pitchFamily="18" charset="0"/>
                        </a:rPr>
                        <m:t>𝒄𝒐𝒔𝒕</m:t>
                      </m:r>
                    </m:oMath>
                  </m:oMathPara>
                </a14:m>
                <a:endParaRPr lang="en-AU" sz="1600" b="1">
                  <a:solidFill>
                    <a:schemeClr val="tx2"/>
                  </a:solidFill>
                </a:endParaRPr>
              </a:p>
            </p:txBody>
          </p:sp>
        </mc:Choice>
        <mc:Fallback xmlns="">
          <p:sp>
            <p:nvSpPr>
              <p:cNvPr id="15" name="TextBox 14">
                <a:extLst>
                  <a:ext uri="{FF2B5EF4-FFF2-40B4-BE49-F238E27FC236}">
                    <a16:creationId xmlns:a16="http://schemas.microsoft.com/office/drawing/2014/main" id="{7ACA1194-AA66-D097-8399-5FA1B99E9A1F}"/>
                  </a:ext>
                </a:extLst>
              </p:cNvPr>
              <p:cNvSpPr txBox="1">
                <a:spLocks noRot="1" noChangeAspect="1" noMove="1" noResize="1" noEditPoints="1" noAdjustHandles="1" noChangeArrowheads="1" noChangeShapeType="1" noTextEdit="1"/>
              </p:cNvSpPr>
              <p:nvPr/>
            </p:nvSpPr>
            <p:spPr>
              <a:xfrm>
                <a:off x="1469000" y="1715813"/>
                <a:ext cx="6206000" cy="1895904"/>
              </a:xfrm>
              <a:prstGeom prst="rect">
                <a:avLst/>
              </a:prstGeom>
              <a:blipFill>
                <a:blip r:embed="rId3"/>
                <a:stretch>
                  <a:fillRect t="-19936" b="-2894"/>
                </a:stretch>
              </a:blipFill>
              <a:effectLst/>
            </p:spPr>
            <p:txBody>
              <a:bodyPr/>
              <a:lstStyle/>
              <a:p>
                <a:r>
                  <a:rPr lang="en-AU">
                    <a:noFill/>
                  </a:rPr>
                  <a:t> </a:t>
                </a:r>
              </a:p>
            </p:txBody>
          </p:sp>
        </mc:Fallback>
      </mc:AlternateContent>
      <p:sp>
        <p:nvSpPr>
          <p:cNvPr id="16" name="Rectangle 15">
            <a:extLst>
              <a:ext uri="{FF2B5EF4-FFF2-40B4-BE49-F238E27FC236}">
                <a16:creationId xmlns:a16="http://schemas.microsoft.com/office/drawing/2014/main" id="{F294E101-4E08-4AF0-FC0C-2A6D86EE5714}"/>
              </a:ext>
            </a:extLst>
          </p:cNvPr>
          <p:cNvSpPr/>
          <p:nvPr/>
        </p:nvSpPr>
        <p:spPr>
          <a:xfrm>
            <a:off x="2409753" y="3188498"/>
            <a:ext cx="4324494" cy="563766"/>
          </a:xfrm>
          <a:prstGeom prst="rect">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spTree>
    <p:extLst>
      <p:ext uri="{BB962C8B-B14F-4D97-AF65-F5344CB8AC3E}">
        <p14:creationId xmlns:p14="http://schemas.microsoft.com/office/powerpoint/2010/main" val="924503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AE383-03A4-0D97-EC99-F88BB05A517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237F4BD-DA4C-625E-FD8B-663298AF432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2" imgH="530" progId="TCLayout.ActiveDocument.1">
                  <p:embed/>
                </p:oleObj>
              </mc:Choice>
              <mc:Fallback>
                <p:oleObj name="think-cell Folie" r:id="rId4" imgW="532" imgH="530" progId="TCLayout.ActiveDocument.1">
                  <p:embed/>
                  <p:pic>
                    <p:nvPicPr>
                      <p:cNvPr id="7" name="think-cell data - do not delete" hidden="1">
                        <a:extLst>
                          <a:ext uri="{FF2B5EF4-FFF2-40B4-BE49-F238E27FC236}">
                            <a16:creationId xmlns:a16="http://schemas.microsoft.com/office/drawing/2014/main" id="{9237F4BD-DA4C-625E-FD8B-663298AF43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4" name="Picture 93" descr="A person holding papers and looking at a computer&#10;&#10;Description automatically generated">
            <a:extLst>
              <a:ext uri="{FF2B5EF4-FFF2-40B4-BE49-F238E27FC236}">
                <a16:creationId xmlns:a16="http://schemas.microsoft.com/office/drawing/2014/main" id="{6149C7CE-798A-6A94-97A9-9443406DA710}"/>
              </a:ext>
            </a:extLst>
          </p:cNvPr>
          <p:cNvPicPr>
            <a:picLocks noChangeAspect="1"/>
          </p:cNvPicPr>
          <p:nvPr/>
        </p:nvPicPr>
        <p:blipFill>
          <a:blip r:embed="rId6"/>
          <a:srcRect l="25021" r="-1"/>
          <a:stretch/>
        </p:blipFill>
        <p:spPr>
          <a:xfrm flipH="1">
            <a:off x="4613343" y="1116013"/>
            <a:ext cx="4530657" cy="4028400"/>
          </a:xfrm>
          <a:prstGeom prst="rect">
            <a:avLst/>
          </a:prstGeom>
        </p:spPr>
      </p:pic>
      <p:sp>
        <p:nvSpPr>
          <p:cNvPr id="5" name="Title 4">
            <a:extLst>
              <a:ext uri="{FF2B5EF4-FFF2-40B4-BE49-F238E27FC236}">
                <a16:creationId xmlns:a16="http://schemas.microsoft.com/office/drawing/2014/main" id="{1C55116E-51D1-C869-AC33-1738CE883FE4}"/>
              </a:ext>
            </a:extLst>
          </p:cNvPr>
          <p:cNvSpPr>
            <a:spLocks noGrp="1"/>
          </p:cNvSpPr>
          <p:nvPr>
            <p:ph type="title"/>
          </p:nvPr>
        </p:nvSpPr>
        <p:spPr>
          <a:xfrm>
            <a:off x="252001" y="252000"/>
            <a:ext cx="6029160" cy="576000"/>
          </a:xfrm>
        </p:spPr>
        <p:txBody>
          <a:bodyPr vert="horz" lIns="0" tIns="0" rIns="0" bIns="0" rtlCol="0" anchor="t" anchorCtr="0">
            <a:noAutofit/>
          </a:bodyPr>
          <a:lstStyle/>
          <a:p>
            <a:r>
              <a:rPr lang="en-US"/>
              <a:t>Combining non-life expertise in climate risk modelling &amp; geospatial data with Life &amp; Health data</a:t>
            </a:r>
            <a:endParaRPr lang="en-GB"/>
          </a:p>
        </p:txBody>
      </p:sp>
      <p:sp>
        <p:nvSpPr>
          <p:cNvPr id="80" name="Rectangle 79">
            <a:extLst>
              <a:ext uri="{FF2B5EF4-FFF2-40B4-BE49-F238E27FC236}">
                <a16:creationId xmlns:a16="http://schemas.microsoft.com/office/drawing/2014/main" id="{DF63D9BF-7947-5398-07F2-841035B6C845}"/>
              </a:ext>
            </a:extLst>
          </p:cNvPr>
          <p:cNvSpPr/>
          <p:nvPr/>
        </p:nvSpPr>
        <p:spPr>
          <a:xfrm>
            <a:off x="4561791" y="1116013"/>
            <a:ext cx="2886871" cy="4027487"/>
          </a:xfrm>
          <a:prstGeom prst="rect">
            <a:avLst/>
          </a:prstGeom>
          <a:gradFill flip="none" rotWithShape="1">
            <a:gsLst>
              <a:gs pos="100000">
                <a:schemeClr val="bg1">
                  <a:alpha val="0"/>
                </a:schemeClr>
              </a:gs>
              <a:gs pos="6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sp>
        <p:nvSpPr>
          <p:cNvPr id="219" name="Freeform: Shape 218">
            <a:extLst>
              <a:ext uri="{FF2B5EF4-FFF2-40B4-BE49-F238E27FC236}">
                <a16:creationId xmlns:a16="http://schemas.microsoft.com/office/drawing/2014/main" id="{27AF5DCE-833D-8697-8E96-890F4FFD6C32}"/>
              </a:ext>
            </a:extLst>
          </p:cNvPr>
          <p:cNvSpPr>
            <a:spLocks noChangeAspect="1"/>
          </p:cNvSpPr>
          <p:nvPr/>
        </p:nvSpPr>
        <p:spPr>
          <a:xfrm>
            <a:off x="0" y="1242061"/>
            <a:ext cx="5897772" cy="799200"/>
          </a:xfrm>
          <a:custGeom>
            <a:avLst/>
            <a:gdLst>
              <a:gd name="connsiteX0" fmla="*/ 0 w 5897772"/>
              <a:gd name="connsiteY0" fmla="*/ 0 h 799200"/>
              <a:gd name="connsiteX1" fmla="*/ 556260 w 5897772"/>
              <a:gd name="connsiteY1" fmla="*/ 0 h 799200"/>
              <a:gd name="connsiteX2" fmla="*/ 960120 w 5897772"/>
              <a:gd name="connsiteY2" fmla="*/ 0 h 799200"/>
              <a:gd name="connsiteX3" fmla="*/ 5422816 w 5897772"/>
              <a:gd name="connsiteY3" fmla="*/ 0 h 799200"/>
              <a:gd name="connsiteX4" fmla="*/ 5555437 w 5897772"/>
              <a:gd name="connsiteY4" fmla="*/ 83491 h 799200"/>
              <a:gd name="connsiteX5" fmla="*/ 5859196 w 5897772"/>
              <a:gd name="connsiteY5" fmla="*/ 717790 h 799200"/>
              <a:gd name="connsiteX6" fmla="*/ 5859465 w 5897772"/>
              <a:gd name="connsiteY6" fmla="*/ 717790 h 799200"/>
              <a:gd name="connsiteX7" fmla="*/ 5897772 w 5897772"/>
              <a:gd name="connsiteY7" fmla="*/ 797754 h 799200"/>
              <a:gd name="connsiteX8" fmla="*/ 960120 w 5897772"/>
              <a:gd name="connsiteY8" fmla="*/ 797754 h 799200"/>
              <a:gd name="connsiteX9" fmla="*/ 960120 w 5897772"/>
              <a:gd name="connsiteY9" fmla="*/ 799200 h 799200"/>
              <a:gd name="connsiteX10" fmla="*/ 0 w 5897772"/>
              <a:gd name="connsiteY10" fmla="*/ 799200 h 799200"/>
              <a:gd name="connsiteX0" fmla="*/ 0 w 5897772"/>
              <a:gd name="connsiteY0" fmla="*/ 0 h 799200"/>
              <a:gd name="connsiteX1" fmla="*/ 556260 w 5897772"/>
              <a:gd name="connsiteY1" fmla="*/ 0 h 799200"/>
              <a:gd name="connsiteX2" fmla="*/ 960120 w 5897772"/>
              <a:gd name="connsiteY2" fmla="*/ 0 h 799200"/>
              <a:gd name="connsiteX3" fmla="*/ 5422816 w 5897772"/>
              <a:gd name="connsiteY3" fmla="*/ 0 h 799200"/>
              <a:gd name="connsiteX4" fmla="*/ 5555437 w 5897772"/>
              <a:gd name="connsiteY4" fmla="*/ 83491 h 799200"/>
              <a:gd name="connsiteX5" fmla="*/ 5859196 w 5897772"/>
              <a:gd name="connsiteY5" fmla="*/ 717790 h 799200"/>
              <a:gd name="connsiteX6" fmla="*/ 5859465 w 5897772"/>
              <a:gd name="connsiteY6" fmla="*/ 717790 h 799200"/>
              <a:gd name="connsiteX7" fmla="*/ 5897772 w 5897772"/>
              <a:gd name="connsiteY7" fmla="*/ 797754 h 799200"/>
              <a:gd name="connsiteX8" fmla="*/ 960120 w 5897772"/>
              <a:gd name="connsiteY8" fmla="*/ 797754 h 799200"/>
              <a:gd name="connsiteX9" fmla="*/ 0 w 5897772"/>
              <a:gd name="connsiteY9" fmla="*/ 799200 h 799200"/>
              <a:gd name="connsiteX10" fmla="*/ 0 w 5897772"/>
              <a:gd name="connsiteY10" fmla="*/ 0 h 799200"/>
              <a:gd name="connsiteX0" fmla="*/ 0 w 5897772"/>
              <a:gd name="connsiteY0" fmla="*/ 0 h 799200"/>
              <a:gd name="connsiteX1" fmla="*/ 556260 w 5897772"/>
              <a:gd name="connsiteY1" fmla="*/ 0 h 799200"/>
              <a:gd name="connsiteX2" fmla="*/ 960120 w 5897772"/>
              <a:gd name="connsiteY2" fmla="*/ 0 h 799200"/>
              <a:gd name="connsiteX3" fmla="*/ 5422816 w 5897772"/>
              <a:gd name="connsiteY3" fmla="*/ 0 h 799200"/>
              <a:gd name="connsiteX4" fmla="*/ 5555437 w 5897772"/>
              <a:gd name="connsiteY4" fmla="*/ 83491 h 799200"/>
              <a:gd name="connsiteX5" fmla="*/ 5859196 w 5897772"/>
              <a:gd name="connsiteY5" fmla="*/ 717790 h 799200"/>
              <a:gd name="connsiteX6" fmla="*/ 5859465 w 5897772"/>
              <a:gd name="connsiteY6" fmla="*/ 717790 h 799200"/>
              <a:gd name="connsiteX7" fmla="*/ 5897772 w 5897772"/>
              <a:gd name="connsiteY7" fmla="*/ 797754 h 799200"/>
              <a:gd name="connsiteX8" fmla="*/ 0 w 5897772"/>
              <a:gd name="connsiteY8" fmla="*/ 799200 h 799200"/>
              <a:gd name="connsiteX9" fmla="*/ 0 w 5897772"/>
              <a:gd name="connsiteY9" fmla="*/ 0 h 799200"/>
              <a:gd name="connsiteX0" fmla="*/ 0 w 5897772"/>
              <a:gd name="connsiteY0" fmla="*/ 0 h 799200"/>
              <a:gd name="connsiteX1" fmla="*/ 556260 w 5897772"/>
              <a:gd name="connsiteY1" fmla="*/ 0 h 799200"/>
              <a:gd name="connsiteX2" fmla="*/ 5422816 w 5897772"/>
              <a:gd name="connsiteY2" fmla="*/ 0 h 799200"/>
              <a:gd name="connsiteX3" fmla="*/ 5555437 w 5897772"/>
              <a:gd name="connsiteY3" fmla="*/ 83491 h 799200"/>
              <a:gd name="connsiteX4" fmla="*/ 5859196 w 5897772"/>
              <a:gd name="connsiteY4" fmla="*/ 717790 h 799200"/>
              <a:gd name="connsiteX5" fmla="*/ 5859465 w 5897772"/>
              <a:gd name="connsiteY5" fmla="*/ 717790 h 799200"/>
              <a:gd name="connsiteX6" fmla="*/ 5897772 w 5897772"/>
              <a:gd name="connsiteY6" fmla="*/ 797754 h 799200"/>
              <a:gd name="connsiteX7" fmla="*/ 0 w 5897772"/>
              <a:gd name="connsiteY7" fmla="*/ 799200 h 799200"/>
              <a:gd name="connsiteX8" fmla="*/ 0 w 5897772"/>
              <a:gd name="connsiteY8" fmla="*/ 0 h 799200"/>
              <a:gd name="connsiteX0" fmla="*/ 0 w 5897772"/>
              <a:gd name="connsiteY0" fmla="*/ 0 h 799200"/>
              <a:gd name="connsiteX1" fmla="*/ 5422816 w 5897772"/>
              <a:gd name="connsiteY1" fmla="*/ 0 h 799200"/>
              <a:gd name="connsiteX2" fmla="*/ 5555437 w 5897772"/>
              <a:gd name="connsiteY2" fmla="*/ 83491 h 799200"/>
              <a:gd name="connsiteX3" fmla="*/ 5859196 w 5897772"/>
              <a:gd name="connsiteY3" fmla="*/ 717790 h 799200"/>
              <a:gd name="connsiteX4" fmla="*/ 5859465 w 5897772"/>
              <a:gd name="connsiteY4" fmla="*/ 717790 h 799200"/>
              <a:gd name="connsiteX5" fmla="*/ 5897772 w 5897772"/>
              <a:gd name="connsiteY5" fmla="*/ 797754 h 799200"/>
              <a:gd name="connsiteX6" fmla="*/ 0 w 5897772"/>
              <a:gd name="connsiteY6" fmla="*/ 799200 h 799200"/>
              <a:gd name="connsiteX7" fmla="*/ 0 w 5897772"/>
              <a:gd name="connsiteY7" fmla="*/ 0 h 7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97772" h="799200">
                <a:moveTo>
                  <a:pt x="0" y="0"/>
                </a:moveTo>
                <a:lnTo>
                  <a:pt x="5422816" y="0"/>
                </a:lnTo>
                <a:cubicBezTo>
                  <a:pt x="5479397" y="0"/>
                  <a:pt x="5531009" y="32431"/>
                  <a:pt x="5555437" y="83491"/>
                </a:cubicBezTo>
                <a:lnTo>
                  <a:pt x="5859196" y="717790"/>
                </a:lnTo>
                <a:lnTo>
                  <a:pt x="5859465" y="717790"/>
                </a:lnTo>
                <a:lnTo>
                  <a:pt x="5897772" y="797754"/>
                </a:lnTo>
                <a:lnTo>
                  <a:pt x="0" y="799200"/>
                </a:lnTo>
                <a:lnTo>
                  <a:pt x="0" y="0"/>
                </a:lnTo>
                <a:close/>
              </a:path>
            </a:pathLst>
          </a:custGeom>
          <a:gradFill>
            <a:gsLst>
              <a:gs pos="6000">
                <a:schemeClr val="accent1">
                  <a:lumMod val="20000"/>
                  <a:lumOff val="80000"/>
                </a:schemeClr>
              </a:gs>
              <a:gs pos="100000">
                <a:schemeClr val="bg1">
                  <a:alpha val="60000"/>
                </a:schemeClr>
              </a:gs>
            </a:gsLst>
            <a:lin ang="0" scaled="1"/>
          </a:gradFill>
          <a:ln w="9525" cap="flat">
            <a:noFill/>
            <a:prstDash val="solid"/>
            <a:miter/>
          </a:ln>
        </p:spPr>
        <p:txBody>
          <a:bodyPr rtlCol="0" anchor="ctr"/>
          <a:lstStyle/>
          <a:p>
            <a:endParaRPr lang="en-GB" noProof="0"/>
          </a:p>
        </p:txBody>
      </p:sp>
      <p:sp>
        <p:nvSpPr>
          <p:cNvPr id="108" name="TextBox 107">
            <a:extLst>
              <a:ext uri="{FF2B5EF4-FFF2-40B4-BE49-F238E27FC236}">
                <a16:creationId xmlns:a16="http://schemas.microsoft.com/office/drawing/2014/main" id="{127020B6-BAB6-AB6E-A833-E3C1C0EF5175}"/>
              </a:ext>
            </a:extLst>
          </p:cNvPr>
          <p:cNvSpPr txBox="1"/>
          <p:nvPr/>
        </p:nvSpPr>
        <p:spPr>
          <a:xfrm>
            <a:off x="252000" y="1389950"/>
            <a:ext cx="4883880" cy="553998"/>
          </a:xfrm>
          <a:prstGeom prst="rect">
            <a:avLst/>
          </a:prstGeom>
          <a:noFill/>
          <a:effectLst/>
        </p:spPr>
        <p:txBody>
          <a:bodyPr wrap="square" lIns="0" tIns="0" rIns="0" bIns="0">
            <a:spAutoFit/>
          </a:bodyPr>
          <a:lstStyle/>
          <a:p>
            <a:r>
              <a:rPr lang="en-US" sz="1200" noProof="0">
                <a:solidFill>
                  <a:schemeClr val="tx2"/>
                </a:solidFill>
                <a:latin typeface="Arial"/>
                <a:cs typeface="Arial"/>
              </a:rPr>
              <a:t>Munich Re is looking to further research </a:t>
            </a:r>
            <a:r>
              <a:rPr lang="en-GB" sz="1200">
                <a:solidFill>
                  <a:schemeClr val="tx2"/>
                </a:solidFill>
              </a:rPr>
              <a:t>to understand empirical evidence for climate change in global L &amp; H portfolios </a:t>
            </a:r>
            <a:r>
              <a:rPr lang="en-US" sz="1200" noProof="0">
                <a:solidFill>
                  <a:schemeClr val="tx2"/>
                </a:solidFill>
                <a:latin typeface="Arial"/>
                <a:cs typeface="Arial"/>
              </a:rPr>
              <a:t>in collaboration with partners</a:t>
            </a:r>
            <a:endParaRPr lang="en-GB" sz="1200" noProof="0">
              <a:solidFill>
                <a:schemeClr val="tx2"/>
              </a:solidFill>
              <a:latin typeface="Arial"/>
              <a:cs typeface="Arial"/>
            </a:endParaRPr>
          </a:p>
        </p:txBody>
      </p:sp>
      <p:sp>
        <p:nvSpPr>
          <p:cNvPr id="102" name="Textfeld 61">
            <a:extLst>
              <a:ext uri="{FF2B5EF4-FFF2-40B4-BE49-F238E27FC236}">
                <a16:creationId xmlns:a16="http://schemas.microsoft.com/office/drawing/2014/main" id="{68AE3CE2-BEC1-09AB-2CE6-7828AF8C54D9}"/>
              </a:ext>
            </a:extLst>
          </p:cNvPr>
          <p:cNvSpPr txBox="1"/>
          <p:nvPr/>
        </p:nvSpPr>
        <p:spPr>
          <a:xfrm rot="16200000">
            <a:off x="8458690" y="4458190"/>
            <a:ext cx="1257323" cy="113296"/>
          </a:xfrm>
          <a:prstGeom prst="rect">
            <a:avLst/>
          </a:prstGeom>
          <a:noFill/>
          <a:effectLst/>
        </p:spPr>
        <p:txBody>
          <a:bodyPr wrap="none" lIns="72000" tIns="0" rIns="0" bIns="36000">
            <a:spAutoFit/>
          </a:bodyPr>
          <a:lstStyle/>
          <a:p>
            <a:r>
              <a:rPr lang="en-GB" sz="500" noProof="0">
                <a:solidFill>
                  <a:schemeClr val="bg1">
                    <a:alpha val="50000"/>
                  </a:schemeClr>
                </a:solidFill>
              </a:rPr>
              <a:t>Image: Prostock-studio / stock.adobe.com</a:t>
            </a:r>
          </a:p>
        </p:txBody>
      </p:sp>
      <p:sp>
        <p:nvSpPr>
          <p:cNvPr id="215" name="Freeform: Shape 214">
            <a:extLst>
              <a:ext uri="{FF2B5EF4-FFF2-40B4-BE49-F238E27FC236}">
                <a16:creationId xmlns:a16="http://schemas.microsoft.com/office/drawing/2014/main" id="{1B47D565-9CCE-61CD-FDBA-17047217AAB7}"/>
              </a:ext>
            </a:extLst>
          </p:cNvPr>
          <p:cNvSpPr>
            <a:spLocks noChangeAspect="1"/>
          </p:cNvSpPr>
          <p:nvPr/>
        </p:nvSpPr>
        <p:spPr>
          <a:xfrm>
            <a:off x="-1" y="3528513"/>
            <a:ext cx="6809650" cy="414808"/>
          </a:xfrm>
          <a:custGeom>
            <a:avLst/>
            <a:gdLst>
              <a:gd name="connsiteX0" fmla="*/ 0 w 6809650"/>
              <a:gd name="connsiteY0" fmla="*/ 0 h 414808"/>
              <a:gd name="connsiteX1" fmla="*/ 556261 w 6809650"/>
              <a:gd name="connsiteY1" fmla="*/ 0 h 414808"/>
              <a:gd name="connsiteX2" fmla="*/ 960120 w 6809650"/>
              <a:gd name="connsiteY2" fmla="*/ 0 h 414808"/>
              <a:gd name="connsiteX3" fmla="*/ 6610936 w 6809650"/>
              <a:gd name="connsiteY3" fmla="*/ 0 h 414808"/>
              <a:gd name="connsiteX4" fmla="*/ 6809650 w 6809650"/>
              <a:gd name="connsiteY4" fmla="*/ 414808 h 414808"/>
              <a:gd name="connsiteX5" fmla="*/ 556261 w 6809650"/>
              <a:gd name="connsiteY5" fmla="*/ 414808 h 414808"/>
              <a:gd name="connsiteX6" fmla="*/ 556261 w 6809650"/>
              <a:gd name="connsiteY6" fmla="*/ 414000 h 414808"/>
              <a:gd name="connsiteX7" fmla="*/ 0 w 6809650"/>
              <a:gd name="connsiteY7" fmla="*/ 414000 h 41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9650" h="414808">
                <a:moveTo>
                  <a:pt x="0" y="0"/>
                </a:moveTo>
                <a:lnTo>
                  <a:pt x="556261" y="0"/>
                </a:lnTo>
                <a:lnTo>
                  <a:pt x="960120" y="0"/>
                </a:lnTo>
                <a:lnTo>
                  <a:pt x="6610936" y="0"/>
                </a:lnTo>
                <a:lnTo>
                  <a:pt x="6809650" y="414808"/>
                </a:lnTo>
                <a:lnTo>
                  <a:pt x="556261" y="414808"/>
                </a:lnTo>
                <a:lnTo>
                  <a:pt x="556261" y="414000"/>
                </a:lnTo>
                <a:lnTo>
                  <a:pt x="0" y="414000"/>
                </a:lnTo>
                <a:close/>
              </a:path>
            </a:pathLst>
          </a:custGeom>
          <a:gradFill>
            <a:gsLst>
              <a:gs pos="6000">
                <a:schemeClr val="accent1">
                  <a:lumMod val="20000"/>
                  <a:lumOff val="80000"/>
                </a:schemeClr>
              </a:gs>
              <a:gs pos="100000">
                <a:schemeClr val="bg1">
                  <a:alpha val="60000"/>
                </a:schemeClr>
              </a:gs>
            </a:gsLst>
            <a:lin ang="0" scaled="1"/>
          </a:gradFill>
          <a:ln w="9525" cap="flat">
            <a:noFill/>
            <a:prstDash val="solid"/>
            <a:miter/>
          </a:ln>
        </p:spPr>
        <p:txBody>
          <a:bodyPr rtlCol="0" anchor="ctr"/>
          <a:lstStyle/>
          <a:p>
            <a:endParaRPr lang="en-GB" noProof="0"/>
          </a:p>
        </p:txBody>
      </p:sp>
      <p:sp>
        <p:nvSpPr>
          <p:cNvPr id="214" name="Freeform: Shape 213">
            <a:extLst>
              <a:ext uri="{FF2B5EF4-FFF2-40B4-BE49-F238E27FC236}">
                <a16:creationId xmlns:a16="http://schemas.microsoft.com/office/drawing/2014/main" id="{E8461A7C-1D83-D3D8-E1E5-E88F960CDC1A}"/>
              </a:ext>
            </a:extLst>
          </p:cNvPr>
          <p:cNvSpPr>
            <a:spLocks noChangeAspect="1"/>
          </p:cNvSpPr>
          <p:nvPr/>
        </p:nvSpPr>
        <p:spPr>
          <a:xfrm>
            <a:off x="0" y="3986522"/>
            <a:ext cx="7029058" cy="414809"/>
          </a:xfrm>
          <a:custGeom>
            <a:avLst/>
            <a:gdLst>
              <a:gd name="connsiteX0" fmla="*/ 0 w 7029058"/>
              <a:gd name="connsiteY0" fmla="*/ 0 h 414809"/>
              <a:gd name="connsiteX1" fmla="*/ 556260 w 7029058"/>
              <a:gd name="connsiteY1" fmla="*/ 0 h 414809"/>
              <a:gd name="connsiteX2" fmla="*/ 960120 w 7029058"/>
              <a:gd name="connsiteY2" fmla="*/ 0 h 414809"/>
              <a:gd name="connsiteX3" fmla="*/ 6830344 w 7029058"/>
              <a:gd name="connsiteY3" fmla="*/ 0 h 414809"/>
              <a:gd name="connsiteX4" fmla="*/ 7029058 w 7029058"/>
              <a:gd name="connsiteY4" fmla="*/ 414809 h 414809"/>
              <a:gd name="connsiteX5" fmla="*/ 556260 w 7029058"/>
              <a:gd name="connsiteY5" fmla="*/ 414809 h 414809"/>
              <a:gd name="connsiteX6" fmla="*/ 556260 w 7029058"/>
              <a:gd name="connsiteY6" fmla="*/ 414000 h 414809"/>
              <a:gd name="connsiteX7" fmla="*/ 0 w 7029058"/>
              <a:gd name="connsiteY7" fmla="*/ 414000 h 414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29058" h="414809">
                <a:moveTo>
                  <a:pt x="0" y="0"/>
                </a:moveTo>
                <a:lnTo>
                  <a:pt x="556260" y="0"/>
                </a:lnTo>
                <a:lnTo>
                  <a:pt x="960120" y="0"/>
                </a:lnTo>
                <a:lnTo>
                  <a:pt x="6830344" y="0"/>
                </a:lnTo>
                <a:lnTo>
                  <a:pt x="7029058" y="414809"/>
                </a:lnTo>
                <a:lnTo>
                  <a:pt x="556260" y="414809"/>
                </a:lnTo>
                <a:lnTo>
                  <a:pt x="556260" y="414000"/>
                </a:lnTo>
                <a:lnTo>
                  <a:pt x="0" y="414000"/>
                </a:lnTo>
                <a:close/>
              </a:path>
            </a:pathLst>
          </a:custGeom>
          <a:gradFill>
            <a:gsLst>
              <a:gs pos="6000">
                <a:schemeClr val="accent1">
                  <a:lumMod val="20000"/>
                  <a:lumOff val="80000"/>
                </a:schemeClr>
              </a:gs>
              <a:gs pos="100000">
                <a:schemeClr val="bg1">
                  <a:alpha val="60000"/>
                </a:schemeClr>
              </a:gs>
            </a:gsLst>
            <a:lin ang="0" scaled="1"/>
          </a:gradFill>
          <a:ln w="9525" cap="flat">
            <a:noFill/>
            <a:prstDash val="solid"/>
            <a:miter/>
          </a:ln>
        </p:spPr>
        <p:txBody>
          <a:bodyPr rtlCol="0" anchor="ctr"/>
          <a:lstStyle/>
          <a:p>
            <a:endParaRPr lang="en-GB" noProof="0"/>
          </a:p>
        </p:txBody>
      </p:sp>
      <p:sp>
        <p:nvSpPr>
          <p:cNvPr id="217" name="Freeform: Shape 216">
            <a:extLst>
              <a:ext uri="{FF2B5EF4-FFF2-40B4-BE49-F238E27FC236}">
                <a16:creationId xmlns:a16="http://schemas.microsoft.com/office/drawing/2014/main" id="{8BD68944-D8C6-A877-DE2D-0BA426A7E461}"/>
              </a:ext>
            </a:extLst>
          </p:cNvPr>
          <p:cNvSpPr>
            <a:spLocks noChangeAspect="1"/>
          </p:cNvSpPr>
          <p:nvPr/>
        </p:nvSpPr>
        <p:spPr>
          <a:xfrm>
            <a:off x="0" y="4444531"/>
            <a:ext cx="7384596" cy="698971"/>
          </a:xfrm>
          <a:custGeom>
            <a:avLst/>
            <a:gdLst>
              <a:gd name="connsiteX0" fmla="*/ 0 w 7384596"/>
              <a:gd name="connsiteY0" fmla="*/ 0 h 698971"/>
              <a:gd name="connsiteX1" fmla="*/ 556260 w 7384596"/>
              <a:gd name="connsiteY1" fmla="*/ 0 h 698971"/>
              <a:gd name="connsiteX2" fmla="*/ 960120 w 7384596"/>
              <a:gd name="connsiteY2" fmla="*/ 0 h 698971"/>
              <a:gd name="connsiteX3" fmla="*/ 7049753 w 7384596"/>
              <a:gd name="connsiteY3" fmla="*/ 0 h 698971"/>
              <a:gd name="connsiteX4" fmla="*/ 7384596 w 7384596"/>
              <a:gd name="connsiteY4" fmla="*/ 698971 h 698971"/>
              <a:gd name="connsiteX5" fmla="*/ 3235905 w 7384596"/>
              <a:gd name="connsiteY5" fmla="*/ 698971 h 698971"/>
              <a:gd name="connsiteX6" fmla="*/ 3235905 w 7384596"/>
              <a:gd name="connsiteY6" fmla="*/ 698028 h 698971"/>
              <a:gd name="connsiteX7" fmla="*/ 556260 w 7384596"/>
              <a:gd name="connsiteY7" fmla="*/ 698799 h 698971"/>
              <a:gd name="connsiteX8" fmla="*/ 556260 w 7384596"/>
              <a:gd name="connsiteY8" fmla="*/ 698400 h 698971"/>
              <a:gd name="connsiteX9" fmla="*/ 0 w 7384596"/>
              <a:gd name="connsiteY9" fmla="*/ 698400 h 69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4596" h="698971">
                <a:moveTo>
                  <a:pt x="0" y="0"/>
                </a:moveTo>
                <a:lnTo>
                  <a:pt x="556260" y="0"/>
                </a:lnTo>
                <a:lnTo>
                  <a:pt x="960120" y="0"/>
                </a:lnTo>
                <a:lnTo>
                  <a:pt x="7049753" y="0"/>
                </a:lnTo>
                <a:lnTo>
                  <a:pt x="7384596" y="698971"/>
                </a:lnTo>
                <a:lnTo>
                  <a:pt x="3235905" y="698971"/>
                </a:lnTo>
                <a:lnTo>
                  <a:pt x="3235905" y="698028"/>
                </a:lnTo>
                <a:lnTo>
                  <a:pt x="556260" y="698799"/>
                </a:lnTo>
                <a:lnTo>
                  <a:pt x="556260" y="698400"/>
                </a:lnTo>
                <a:lnTo>
                  <a:pt x="0" y="698400"/>
                </a:lnTo>
                <a:close/>
              </a:path>
            </a:pathLst>
          </a:custGeom>
          <a:gradFill>
            <a:gsLst>
              <a:gs pos="6000">
                <a:schemeClr val="accent1">
                  <a:lumMod val="20000"/>
                  <a:lumOff val="80000"/>
                </a:schemeClr>
              </a:gs>
              <a:gs pos="100000">
                <a:schemeClr val="bg1">
                  <a:alpha val="60000"/>
                </a:schemeClr>
              </a:gs>
            </a:gsLst>
            <a:lin ang="0" scaled="1"/>
          </a:gradFill>
          <a:ln w="9525" cap="flat">
            <a:noFill/>
            <a:prstDash val="solid"/>
            <a:miter/>
          </a:ln>
        </p:spPr>
        <p:txBody>
          <a:bodyPr rtlCol="0" anchor="ctr"/>
          <a:lstStyle/>
          <a:p>
            <a:endParaRPr lang="en-GB" noProof="0"/>
          </a:p>
        </p:txBody>
      </p:sp>
      <p:sp>
        <p:nvSpPr>
          <p:cNvPr id="205" name="TextBox 204">
            <a:extLst>
              <a:ext uri="{FF2B5EF4-FFF2-40B4-BE49-F238E27FC236}">
                <a16:creationId xmlns:a16="http://schemas.microsoft.com/office/drawing/2014/main" id="{D81B95B0-8EE3-AFD7-3475-1610083E4917}"/>
              </a:ext>
            </a:extLst>
          </p:cNvPr>
          <p:cNvSpPr txBox="1"/>
          <p:nvPr/>
        </p:nvSpPr>
        <p:spPr>
          <a:xfrm>
            <a:off x="252000" y="3643584"/>
            <a:ext cx="6048835" cy="184666"/>
          </a:xfrm>
          <a:prstGeom prst="rect">
            <a:avLst/>
          </a:prstGeom>
          <a:noFill/>
          <a:effectLst/>
        </p:spPr>
        <p:txBody>
          <a:bodyPr wrap="none" lIns="0" tIns="0" rIns="0" bIns="0">
            <a:spAutoFit/>
          </a:bodyPr>
          <a:lstStyle/>
          <a:p>
            <a:r>
              <a:rPr lang="en-GB" sz="1200" noProof="0">
                <a:solidFill>
                  <a:schemeClr val="tx2"/>
                </a:solidFill>
                <a:latin typeface="Arial"/>
                <a:cs typeface="Arial"/>
              </a:rPr>
              <a:t>Spatial reference is needed to identify climate parameters (‘heat-wave’ days, pollution etc)</a:t>
            </a:r>
          </a:p>
        </p:txBody>
      </p:sp>
      <p:sp>
        <p:nvSpPr>
          <p:cNvPr id="234" name="TextBox 233">
            <a:extLst>
              <a:ext uri="{FF2B5EF4-FFF2-40B4-BE49-F238E27FC236}">
                <a16:creationId xmlns:a16="http://schemas.microsoft.com/office/drawing/2014/main" id="{2D8EC07F-D88B-6479-93B8-815522F2E325}"/>
              </a:ext>
            </a:extLst>
          </p:cNvPr>
          <p:cNvSpPr txBox="1"/>
          <p:nvPr/>
        </p:nvSpPr>
        <p:spPr>
          <a:xfrm>
            <a:off x="252000" y="4101593"/>
            <a:ext cx="6456896" cy="184666"/>
          </a:xfrm>
          <a:prstGeom prst="rect">
            <a:avLst/>
          </a:prstGeom>
          <a:noFill/>
          <a:effectLst/>
        </p:spPr>
        <p:txBody>
          <a:bodyPr wrap="none" lIns="0" tIns="0" rIns="0" bIns="0">
            <a:spAutoFit/>
          </a:bodyPr>
          <a:lstStyle/>
          <a:p>
            <a:r>
              <a:rPr lang="en-GB" sz="1200" noProof="0">
                <a:solidFill>
                  <a:schemeClr val="tx2"/>
                </a:solidFill>
                <a:latin typeface="Arial"/>
                <a:cs typeface="Arial"/>
              </a:rPr>
              <a:t>Use the above to identify relationship between mortality/morbidity rates and climate parameters</a:t>
            </a:r>
          </a:p>
        </p:txBody>
      </p:sp>
      <p:sp>
        <p:nvSpPr>
          <p:cNvPr id="235" name="TextBox 234">
            <a:extLst>
              <a:ext uri="{FF2B5EF4-FFF2-40B4-BE49-F238E27FC236}">
                <a16:creationId xmlns:a16="http://schemas.microsoft.com/office/drawing/2014/main" id="{58C673A4-F096-640A-BBD1-656A7E72B5CC}"/>
              </a:ext>
            </a:extLst>
          </p:cNvPr>
          <p:cNvSpPr txBox="1"/>
          <p:nvPr/>
        </p:nvSpPr>
        <p:spPr>
          <a:xfrm>
            <a:off x="252000" y="4553062"/>
            <a:ext cx="6112251" cy="184666"/>
          </a:xfrm>
          <a:prstGeom prst="rect">
            <a:avLst/>
          </a:prstGeom>
          <a:noFill/>
          <a:effectLst/>
        </p:spPr>
        <p:txBody>
          <a:bodyPr wrap="none" lIns="0" tIns="0" rIns="0" bIns="0">
            <a:spAutoFit/>
          </a:bodyPr>
          <a:lstStyle/>
          <a:p>
            <a:r>
              <a:rPr lang="en-GB" sz="1200" noProof="0">
                <a:solidFill>
                  <a:schemeClr val="tx2"/>
                </a:solidFill>
                <a:latin typeface="Arial"/>
                <a:cs typeface="Arial"/>
              </a:rPr>
              <a:t>Extrapolate this to identify future impacts of climate change and mortality/morbidity rates</a:t>
            </a:r>
          </a:p>
        </p:txBody>
      </p:sp>
      <p:sp>
        <p:nvSpPr>
          <p:cNvPr id="212" name="Freeform: Shape 211">
            <a:extLst>
              <a:ext uri="{FF2B5EF4-FFF2-40B4-BE49-F238E27FC236}">
                <a16:creationId xmlns:a16="http://schemas.microsoft.com/office/drawing/2014/main" id="{3A67CA1F-67C7-15E8-3550-556AAD31F416}"/>
              </a:ext>
            </a:extLst>
          </p:cNvPr>
          <p:cNvSpPr>
            <a:spLocks noChangeAspect="1"/>
          </p:cNvSpPr>
          <p:nvPr/>
        </p:nvSpPr>
        <p:spPr>
          <a:xfrm>
            <a:off x="0" y="2082887"/>
            <a:ext cx="6590240" cy="1404000"/>
          </a:xfrm>
          <a:custGeom>
            <a:avLst/>
            <a:gdLst>
              <a:gd name="connsiteX0" fmla="*/ 0 w 6590240"/>
              <a:gd name="connsiteY0" fmla="*/ 0 h 1404000"/>
              <a:gd name="connsiteX1" fmla="*/ 556261 w 6590240"/>
              <a:gd name="connsiteY1" fmla="*/ 0 h 1404000"/>
              <a:gd name="connsiteX2" fmla="*/ 960120 w 6590240"/>
              <a:gd name="connsiteY2" fmla="*/ 0 h 1404000"/>
              <a:gd name="connsiteX3" fmla="*/ 5918468 w 6590240"/>
              <a:gd name="connsiteY3" fmla="*/ 0 h 1404000"/>
              <a:gd name="connsiteX4" fmla="*/ 6590240 w 6590240"/>
              <a:gd name="connsiteY4" fmla="*/ 1402297 h 1404000"/>
              <a:gd name="connsiteX5" fmla="*/ 960120 w 6590240"/>
              <a:gd name="connsiteY5" fmla="*/ 1402297 h 1404000"/>
              <a:gd name="connsiteX6" fmla="*/ 960120 w 6590240"/>
              <a:gd name="connsiteY6" fmla="*/ 1404000 h 1404000"/>
              <a:gd name="connsiteX7" fmla="*/ 0 w 6590240"/>
              <a:gd name="connsiteY7" fmla="*/ 1404000 h 1404000"/>
              <a:gd name="connsiteX0" fmla="*/ 0 w 6590240"/>
              <a:gd name="connsiteY0" fmla="*/ 0 h 1404000"/>
              <a:gd name="connsiteX1" fmla="*/ 556261 w 6590240"/>
              <a:gd name="connsiteY1" fmla="*/ 0 h 1404000"/>
              <a:gd name="connsiteX2" fmla="*/ 5918468 w 6590240"/>
              <a:gd name="connsiteY2" fmla="*/ 0 h 1404000"/>
              <a:gd name="connsiteX3" fmla="*/ 6590240 w 6590240"/>
              <a:gd name="connsiteY3" fmla="*/ 1402297 h 1404000"/>
              <a:gd name="connsiteX4" fmla="*/ 960120 w 6590240"/>
              <a:gd name="connsiteY4" fmla="*/ 1402297 h 1404000"/>
              <a:gd name="connsiteX5" fmla="*/ 960120 w 6590240"/>
              <a:gd name="connsiteY5" fmla="*/ 1404000 h 1404000"/>
              <a:gd name="connsiteX6" fmla="*/ 0 w 6590240"/>
              <a:gd name="connsiteY6" fmla="*/ 1404000 h 1404000"/>
              <a:gd name="connsiteX7" fmla="*/ 0 w 6590240"/>
              <a:gd name="connsiteY7" fmla="*/ 0 h 1404000"/>
              <a:gd name="connsiteX0" fmla="*/ 0 w 6590240"/>
              <a:gd name="connsiteY0" fmla="*/ 0 h 1404000"/>
              <a:gd name="connsiteX1" fmla="*/ 5918468 w 6590240"/>
              <a:gd name="connsiteY1" fmla="*/ 0 h 1404000"/>
              <a:gd name="connsiteX2" fmla="*/ 6590240 w 6590240"/>
              <a:gd name="connsiteY2" fmla="*/ 1402297 h 1404000"/>
              <a:gd name="connsiteX3" fmla="*/ 960120 w 6590240"/>
              <a:gd name="connsiteY3" fmla="*/ 1402297 h 1404000"/>
              <a:gd name="connsiteX4" fmla="*/ 960120 w 6590240"/>
              <a:gd name="connsiteY4" fmla="*/ 1404000 h 1404000"/>
              <a:gd name="connsiteX5" fmla="*/ 0 w 6590240"/>
              <a:gd name="connsiteY5" fmla="*/ 1404000 h 1404000"/>
              <a:gd name="connsiteX6" fmla="*/ 0 w 6590240"/>
              <a:gd name="connsiteY6" fmla="*/ 0 h 1404000"/>
              <a:gd name="connsiteX0" fmla="*/ 0 w 6590240"/>
              <a:gd name="connsiteY0" fmla="*/ 0 h 1404000"/>
              <a:gd name="connsiteX1" fmla="*/ 5918468 w 6590240"/>
              <a:gd name="connsiteY1" fmla="*/ 0 h 1404000"/>
              <a:gd name="connsiteX2" fmla="*/ 6590240 w 6590240"/>
              <a:gd name="connsiteY2" fmla="*/ 1402297 h 1404000"/>
              <a:gd name="connsiteX3" fmla="*/ 960120 w 6590240"/>
              <a:gd name="connsiteY3" fmla="*/ 1402297 h 1404000"/>
              <a:gd name="connsiteX4" fmla="*/ 0 w 6590240"/>
              <a:gd name="connsiteY4" fmla="*/ 1404000 h 1404000"/>
              <a:gd name="connsiteX5" fmla="*/ 0 w 6590240"/>
              <a:gd name="connsiteY5" fmla="*/ 0 h 1404000"/>
              <a:gd name="connsiteX0" fmla="*/ 0 w 6590240"/>
              <a:gd name="connsiteY0" fmla="*/ 0 h 1404000"/>
              <a:gd name="connsiteX1" fmla="*/ 5918468 w 6590240"/>
              <a:gd name="connsiteY1" fmla="*/ 0 h 1404000"/>
              <a:gd name="connsiteX2" fmla="*/ 6590240 w 6590240"/>
              <a:gd name="connsiteY2" fmla="*/ 1402297 h 1404000"/>
              <a:gd name="connsiteX3" fmla="*/ 0 w 6590240"/>
              <a:gd name="connsiteY3" fmla="*/ 1404000 h 1404000"/>
              <a:gd name="connsiteX4" fmla="*/ 0 w 6590240"/>
              <a:gd name="connsiteY4" fmla="*/ 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0240" h="1404000">
                <a:moveTo>
                  <a:pt x="0" y="0"/>
                </a:moveTo>
                <a:lnTo>
                  <a:pt x="5918468" y="0"/>
                </a:lnTo>
                <a:lnTo>
                  <a:pt x="6590240" y="1402297"/>
                </a:lnTo>
                <a:lnTo>
                  <a:pt x="0" y="1404000"/>
                </a:lnTo>
                <a:lnTo>
                  <a:pt x="0" y="0"/>
                </a:lnTo>
                <a:close/>
              </a:path>
            </a:pathLst>
          </a:custGeom>
          <a:gradFill>
            <a:gsLst>
              <a:gs pos="6000">
                <a:schemeClr val="accent1">
                  <a:lumMod val="20000"/>
                  <a:lumOff val="80000"/>
                </a:schemeClr>
              </a:gs>
              <a:gs pos="100000">
                <a:schemeClr val="bg1">
                  <a:alpha val="60000"/>
                </a:schemeClr>
              </a:gs>
            </a:gsLst>
            <a:lin ang="0" scaled="1"/>
          </a:gradFill>
          <a:ln w="9525" cap="flat">
            <a:noFill/>
            <a:prstDash val="solid"/>
            <a:miter/>
          </a:ln>
        </p:spPr>
        <p:txBody>
          <a:bodyPr rtlCol="0" anchor="ctr"/>
          <a:lstStyle/>
          <a:p>
            <a:endParaRPr lang="en-GB" noProof="0"/>
          </a:p>
        </p:txBody>
      </p:sp>
      <p:grpSp>
        <p:nvGrpSpPr>
          <p:cNvPr id="4" name="Group 3">
            <a:extLst>
              <a:ext uri="{FF2B5EF4-FFF2-40B4-BE49-F238E27FC236}">
                <a16:creationId xmlns:a16="http://schemas.microsoft.com/office/drawing/2014/main" id="{A49D5078-0540-E1FA-5BE8-4416887F4188}"/>
              </a:ext>
            </a:extLst>
          </p:cNvPr>
          <p:cNvGrpSpPr/>
          <p:nvPr/>
        </p:nvGrpSpPr>
        <p:grpSpPr>
          <a:xfrm>
            <a:off x="252000" y="2410575"/>
            <a:ext cx="1886371" cy="1038340"/>
            <a:chOff x="252000" y="2410575"/>
            <a:chExt cx="1886371" cy="1038340"/>
          </a:xfrm>
        </p:grpSpPr>
        <p:sp>
          <p:nvSpPr>
            <p:cNvPr id="204" name="Rectangle 203">
              <a:extLst>
                <a:ext uri="{FF2B5EF4-FFF2-40B4-BE49-F238E27FC236}">
                  <a16:creationId xmlns:a16="http://schemas.microsoft.com/office/drawing/2014/main" id="{0E7871AE-CEF1-2DBD-8CFE-A56945A0E8A8}"/>
                </a:ext>
              </a:extLst>
            </p:cNvPr>
            <p:cNvSpPr/>
            <p:nvPr/>
          </p:nvSpPr>
          <p:spPr>
            <a:xfrm>
              <a:off x="252000" y="2410575"/>
              <a:ext cx="1886371" cy="1038340"/>
            </a:xfrm>
            <a:prstGeom prst="rect">
              <a:avLst/>
            </a:prstGeom>
            <a:solidFill>
              <a:schemeClr val="accent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r>
                <a:rPr lang="en-GB" sz="1100" noProof="0">
                  <a:solidFill>
                    <a:schemeClr val="bg1"/>
                  </a:solidFill>
                </a:rPr>
                <a:t>High frequency claim</a:t>
              </a:r>
              <a:br>
                <a:rPr lang="en-GB" sz="1100" noProof="0">
                  <a:solidFill>
                    <a:schemeClr val="bg1"/>
                  </a:solidFill>
                </a:rPr>
              </a:br>
              <a:r>
                <a:rPr lang="en-GB" sz="1100" noProof="0">
                  <a:solidFill>
                    <a:schemeClr val="bg1"/>
                  </a:solidFill>
                </a:rPr>
                <a:t>data</a:t>
              </a:r>
            </a:p>
          </p:txBody>
        </p:sp>
        <p:grpSp>
          <p:nvGrpSpPr>
            <p:cNvPr id="272" name="Group 271">
              <a:extLst>
                <a:ext uri="{FF2B5EF4-FFF2-40B4-BE49-F238E27FC236}">
                  <a16:creationId xmlns:a16="http://schemas.microsoft.com/office/drawing/2014/main" id="{1115D0C9-456A-656E-9CFB-F0BD9123A2C5}"/>
                </a:ext>
              </a:extLst>
            </p:cNvPr>
            <p:cNvGrpSpPr/>
            <p:nvPr/>
          </p:nvGrpSpPr>
          <p:grpSpPr>
            <a:xfrm>
              <a:off x="1537174" y="2920299"/>
              <a:ext cx="461497" cy="423841"/>
              <a:chOff x="5727524" y="14400"/>
              <a:chExt cx="455274" cy="418126"/>
            </a:xfrm>
          </p:grpSpPr>
          <p:sp>
            <p:nvSpPr>
              <p:cNvPr id="246" name="Freihandform: Form 519">
                <a:extLst>
                  <a:ext uri="{FF2B5EF4-FFF2-40B4-BE49-F238E27FC236}">
                    <a16:creationId xmlns:a16="http://schemas.microsoft.com/office/drawing/2014/main" id="{C9361557-48F6-2123-8D5A-0A1230A3D23B}"/>
                  </a:ext>
                </a:extLst>
              </p:cNvPr>
              <p:cNvSpPr/>
              <p:nvPr/>
            </p:nvSpPr>
            <p:spPr>
              <a:xfrm>
                <a:off x="5727524" y="276200"/>
                <a:ext cx="455274" cy="156326"/>
              </a:xfrm>
              <a:custGeom>
                <a:avLst/>
                <a:gdLst>
                  <a:gd name="connsiteX0" fmla="*/ 191642 w 464461"/>
                  <a:gd name="connsiteY0" fmla="*/ 159480 h 159480"/>
                  <a:gd name="connsiteX1" fmla="*/ 191256 w 464461"/>
                  <a:gd name="connsiteY1" fmla="*/ 159480 h 159480"/>
                  <a:gd name="connsiteX2" fmla="*/ 173259 w 464461"/>
                  <a:gd name="connsiteY2" fmla="*/ 97755 h 159480"/>
                  <a:gd name="connsiteX3" fmla="*/ 154858 w 464461"/>
                  <a:gd name="connsiteY3" fmla="*/ 26893 h 159480"/>
                  <a:gd name="connsiteX4" fmla="*/ 154839 w 464461"/>
                  <a:gd name="connsiteY4" fmla="*/ 26893 h 159480"/>
                  <a:gd name="connsiteX5" fmla="*/ 138666 w 464461"/>
                  <a:gd name="connsiteY5" fmla="*/ 62352 h 159480"/>
                  <a:gd name="connsiteX6" fmla="*/ 120707 w 464461"/>
                  <a:gd name="connsiteY6" fmla="*/ 97976 h 159480"/>
                  <a:gd name="connsiteX7" fmla="*/ 120136 w 464461"/>
                  <a:gd name="connsiteY7" fmla="*/ 97976 h 159480"/>
                  <a:gd name="connsiteX8" fmla="*/ 99211 w 464461"/>
                  <a:gd name="connsiteY8" fmla="*/ 72041 h 159480"/>
                  <a:gd name="connsiteX9" fmla="*/ 92303 w 464461"/>
                  <a:gd name="connsiteY9" fmla="*/ 59441 h 159480"/>
                  <a:gd name="connsiteX10" fmla="*/ 83904 w 464461"/>
                  <a:gd name="connsiteY10" fmla="*/ 71359 h 159480"/>
                  <a:gd name="connsiteX11" fmla="*/ 70162 w 464461"/>
                  <a:gd name="connsiteY11" fmla="*/ 89834 h 159480"/>
                  <a:gd name="connsiteX12" fmla="*/ 4955 w 464461"/>
                  <a:gd name="connsiteY12" fmla="*/ 90571 h 159480"/>
                  <a:gd name="connsiteX13" fmla="*/ 4882 w 464461"/>
                  <a:gd name="connsiteY13" fmla="*/ 90571 h 159480"/>
                  <a:gd name="connsiteX14" fmla="*/ 0 w 464461"/>
                  <a:gd name="connsiteY14" fmla="*/ 85763 h 159480"/>
                  <a:gd name="connsiteX15" fmla="*/ 4808 w 464461"/>
                  <a:gd name="connsiteY15" fmla="*/ 80809 h 159480"/>
                  <a:gd name="connsiteX16" fmla="*/ 70162 w 464461"/>
                  <a:gd name="connsiteY16" fmla="*/ 80072 h 159480"/>
                  <a:gd name="connsiteX17" fmla="*/ 74159 w 464461"/>
                  <a:gd name="connsiteY17" fmla="*/ 71230 h 159480"/>
                  <a:gd name="connsiteX18" fmla="*/ 92322 w 464461"/>
                  <a:gd name="connsiteY18" fmla="*/ 49679 h 159480"/>
                  <a:gd name="connsiteX19" fmla="*/ 108992 w 464461"/>
                  <a:gd name="connsiteY19" fmla="*/ 71930 h 159480"/>
                  <a:gd name="connsiteX20" fmla="*/ 120431 w 464461"/>
                  <a:gd name="connsiteY20" fmla="*/ 88213 h 159480"/>
                  <a:gd name="connsiteX21" fmla="*/ 120596 w 464461"/>
                  <a:gd name="connsiteY21" fmla="*/ 88213 h 159480"/>
                  <a:gd name="connsiteX22" fmla="*/ 128941 w 464461"/>
                  <a:gd name="connsiteY22" fmla="*/ 61725 h 159480"/>
                  <a:gd name="connsiteX23" fmla="*/ 154839 w 464461"/>
                  <a:gd name="connsiteY23" fmla="*/ 17130 h 159480"/>
                  <a:gd name="connsiteX24" fmla="*/ 154894 w 464461"/>
                  <a:gd name="connsiteY24" fmla="*/ 17130 h 159480"/>
                  <a:gd name="connsiteX25" fmla="*/ 183040 w 464461"/>
                  <a:gd name="connsiteY25" fmla="*/ 97571 h 159480"/>
                  <a:gd name="connsiteX26" fmla="*/ 191550 w 464461"/>
                  <a:gd name="connsiteY26" fmla="*/ 149718 h 159480"/>
                  <a:gd name="connsiteX27" fmla="*/ 191624 w 464461"/>
                  <a:gd name="connsiteY27" fmla="*/ 149718 h 159480"/>
                  <a:gd name="connsiteX28" fmla="*/ 203818 w 464461"/>
                  <a:gd name="connsiteY28" fmla="*/ 84953 h 159480"/>
                  <a:gd name="connsiteX29" fmla="*/ 230785 w 464461"/>
                  <a:gd name="connsiteY29" fmla="*/ 0 h 159480"/>
                  <a:gd name="connsiteX30" fmla="*/ 231172 w 464461"/>
                  <a:gd name="connsiteY30" fmla="*/ 0 h 159480"/>
                  <a:gd name="connsiteX31" fmla="*/ 256241 w 464461"/>
                  <a:gd name="connsiteY31" fmla="*/ 70696 h 159480"/>
                  <a:gd name="connsiteX32" fmla="*/ 270812 w 464461"/>
                  <a:gd name="connsiteY32" fmla="*/ 130432 h 159480"/>
                  <a:gd name="connsiteX33" fmla="*/ 270977 w 464461"/>
                  <a:gd name="connsiteY33" fmla="*/ 130432 h 159480"/>
                  <a:gd name="connsiteX34" fmla="*/ 288863 w 464461"/>
                  <a:gd name="connsiteY34" fmla="*/ 74988 h 159480"/>
                  <a:gd name="connsiteX35" fmla="*/ 311391 w 464461"/>
                  <a:gd name="connsiteY35" fmla="*/ 18512 h 159480"/>
                  <a:gd name="connsiteX36" fmla="*/ 311888 w 464461"/>
                  <a:gd name="connsiteY36" fmla="*/ 18512 h 159480"/>
                  <a:gd name="connsiteX37" fmla="*/ 335355 w 464461"/>
                  <a:gd name="connsiteY37" fmla="*/ 55923 h 159480"/>
                  <a:gd name="connsiteX38" fmla="*/ 352228 w 464461"/>
                  <a:gd name="connsiteY38" fmla="*/ 88195 h 159480"/>
                  <a:gd name="connsiteX39" fmla="*/ 352283 w 464461"/>
                  <a:gd name="connsiteY39" fmla="*/ 88195 h 159480"/>
                  <a:gd name="connsiteX40" fmla="*/ 362120 w 464461"/>
                  <a:gd name="connsiteY40" fmla="*/ 75393 h 159480"/>
                  <a:gd name="connsiteX41" fmla="*/ 392642 w 464461"/>
                  <a:gd name="connsiteY41" fmla="*/ 49144 h 159480"/>
                  <a:gd name="connsiteX42" fmla="*/ 459543 w 464461"/>
                  <a:gd name="connsiteY42" fmla="*/ 48905 h 159480"/>
                  <a:gd name="connsiteX43" fmla="*/ 459580 w 464461"/>
                  <a:gd name="connsiteY43" fmla="*/ 48905 h 159480"/>
                  <a:gd name="connsiteX44" fmla="*/ 464461 w 464461"/>
                  <a:gd name="connsiteY44" fmla="*/ 53768 h 159480"/>
                  <a:gd name="connsiteX45" fmla="*/ 459598 w 464461"/>
                  <a:gd name="connsiteY45" fmla="*/ 58668 h 159480"/>
                  <a:gd name="connsiteX46" fmla="*/ 392660 w 464461"/>
                  <a:gd name="connsiteY46" fmla="*/ 58907 h 159480"/>
                  <a:gd name="connsiteX47" fmla="*/ 371403 w 464461"/>
                  <a:gd name="connsiteY47" fmla="*/ 78432 h 159480"/>
                  <a:gd name="connsiteX48" fmla="*/ 352339 w 464461"/>
                  <a:gd name="connsiteY48" fmla="*/ 97958 h 159480"/>
                  <a:gd name="connsiteX49" fmla="*/ 352228 w 464461"/>
                  <a:gd name="connsiteY49" fmla="*/ 97958 h 159480"/>
                  <a:gd name="connsiteX50" fmla="*/ 325740 w 464461"/>
                  <a:gd name="connsiteY50" fmla="*/ 57544 h 159480"/>
                  <a:gd name="connsiteX51" fmla="*/ 311815 w 464461"/>
                  <a:gd name="connsiteY51" fmla="*/ 28275 h 159480"/>
                  <a:gd name="connsiteX52" fmla="*/ 311612 w 464461"/>
                  <a:gd name="connsiteY52" fmla="*/ 28275 h 159480"/>
                  <a:gd name="connsiteX53" fmla="*/ 298571 w 464461"/>
                  <a:gd name="connsiteY53" fmla="*/ 76038 h 159480"/>
                  <a:gd name="connsiteX54" fmla="*/ 271051 w 464461"/>
                  <a:gd name="connsiteY54" fmla="*/ 140195 h 159480"/>
                  <a:gd name="connsiteX55" fmla="*/ 270591 w 464461"/>
                  <a:gd name="connsiteY55" fmla="*/ 140195 h 159480"/>
                  <a:gd name="connsiteX56" fmla="*/ 246516 w 464461"/>
                  <a:gd name="connsiteY56" fmla="*/ 71267 h 159480"/>
                  <a:gd name="connsiteX57" fmla="*/ 230969 w 464461"/>
                  <a:gd name="connsiteY57" fmla="*/ 9744 h 159480"/>
                  <a:gd name="connsiteX58" fmla="*/ 213581 w 464461"/>
                  <a:gd name="connsiteY58" fmla="*/ 85561 h 159480"/>
                  <a:gd name="connsiteX59" fmla="*/ 191642 w 464461"/>
                  <a:gd name="connsiteY59" fmla="*/ 159480 h 15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64461" h="159480">
                    <a:moveTo>
                      <a:pt x="191642" y="159480"/>
                    </a:moveTo>
                    <a:cubicBezTo>
                      <a:pt x="191513" y="159480"/>
                      <a:pt x="191384" y="159480"/>
                      <a:pt x="191256" y="159480"/>
                    </a:cubicBezTo>
                    <a:cubicBezTo>
                      <a:pt x="174512" y="159020"/>
                      <a:pt x="173959" y="131979"/>
                      <a:pt x="173259" y="97755"/>
                    </a:cubicBezTo>
                    <a:cubicBezTo>
                      <a:pt x="172614" y="66183"/>
                      <a:pt x="171822" y="26893"/>
                      <a:pt x="154858" y="26893"/>
                    </a:cubicBezTo>
                    <a:cubicBezTo>
                      <a:pt x="154839" y="26893"/>
                      <a:pt x="154839" y="26893"/>
                      <a:pt x="154839" y="26893"/>
                    </a:cubicBezTo>
                    <a:cubicBezTo>
                      <a:pt x="141871" y="26912"/>
                      <a:pt x="140011" y="40948"/>
                      <a:pt x="138666" y="62352"/>
                    </a:cubicBezTo>
                    <a:cubicBezTo>
                      <a:pt x="137598" y="79059"/>
                      <a:pt x="136401" y="97976"/>
                      <a:pt x="120707" y="97976"/>
                    </a:cubicBezTo>
                    <a:cubicBezTo>
                      <a:pt x="120523" y="97976"/>
                      <a:pt x="120320" y="97976"/>
                      <a:pt x="120136" y="97976"/>
                    </a:cubicBezTo>
                    <a:cubicBezTo>
                      <a:pt x="99505" y="97387"/>
                      <a:pt x="99321" y="81509"/>
                      <a:pt x="99211" y="72041"/>
                    </a:cubicBezTo>
                    <a:cubicBezTo>
                      <a:pt x="99082" y="61081"/>
                      <a:pt x="98179" y="59441"/>
                      <a:pt x="92303" y="59441"/>
                    </a:cubicBezTo>
                    <a:cubicBezTo>
                      <a:pt x="84438" y="59441"/>
                      <a:pt x="84014" y="62315"/>
                      <a:pt x="83904" y="71359"/>
                    </a:cubicBezTo>
                    <a:cubicBezTo>
                      <a:pt x="83830" y="77806"/>
                      <a:pt x="83664" y="89834"/>
                      <a:pt x="70162" y="89834"/>
                    </a:cubicBezTo>
                    <a:cubicBezTo>
                      <a:pt x="51761" y="89834"/>
                      <a:pt x="5416" y="90571"/>
                      <a:pt x="4955" y="90571"/>
                    </a:cubicBezTo>
                    <a:cubicBezTo>
                      <a:pt x="4937" y="90571"/>
                      <a:pt x="4900" y="90571"/>
                      <a:pt x="4882" y="90571"/>
                    </a:cubicBezTo>
                    <a:cubicBezTo>
                      <a:pt x="2229" y="90571"/>
                      <a:pt x="56" y="88435"/>
                      <a:pt x="0" y="85763"/>
                    </a:cubicBezTo>
                    <a:cubicBezTo>
                      <a:pt x="-36" y="83074"/>
                      <a:pt x="2100" y="80845"/>
                      <a:pt x="4808" y="80809"/>
                    </a:cubicBezTo>
                    <a:cubicBezTo>
                      <a:pt x="5269" y="80809"/>
                      <a:pt x="51687" y="80072"/>
                      <a:pt x="70162" y="80072"/>
                    </a:cubicBezTo>
                    <a:cubicBezTo>
                      <a:pt x="73294" y="80072"/>
                      <a:pt x="74049" y="80072"/>
                      <a:pt x="74159" y="71230"/>
                    </a:cubicBezTo>
                    <a:cubicBezTo>
                      <a:pt x="74252" y="63696"/>
                      <a:pt x="74436" y="49679"/>
                      <a:pt x="92322" y="49679"/>
                    </a:cubicBezTo>
                    <a:cubicBezTo>
                      <a:pt x="108734" y="49679"/>
                      <a:pt x="108900" y="63604"/>
                      <a:pt x="108992" y="71930"/>
                    </a:cubicBezTo>
                    <a:cubicBezTo>
                      <a:pt x="109121" y="83000"/>
                      <a:pt x="109636" y="87900"/>
                      <a:pt x="120431" y="88213"/>
                    </a:cubicBezTo>
                    <a:cubicBezTo>
                      <a:pt x="120486" y="88213"/>
                      <a:pt x="120541" y="88213"/>
                      <a:pt x="120596" y="88213"/>
                    </a:cubicBezTo>
                    <a:cubicBezTo>
                      <a:pt x="126804" y="88213"/>
                      <a:pt x="127928" y="77714"/>
                      <a:pt x="128941" y="61725"/>
                    </a:cubicBezTo>
                    <a:cubicBezTo>
                      <a:pt x="130212" y="41869"/>
                      <a:pt x="131777" y="17167"/>
                      <a:pt x="154839" y="17130"/>
                    </a:cubicBezTo>
                    <a:cubicBezTo>
                      <a:pt x="154858" y="17130"/>
                      <a:pt x="154876" y="17130"/>
                      <a:pt x="154894" y="17130"/>
                    </a:cubicBezTo>
                    <a:cubicBezTo>
                      <a:pt x="181401" y="17130"/>
                      <a:pt x="182285" y="59865"/>
                      <a:pt x="183040" y="97571"/>
                    </a:cubicBezTo>
                    <a:cubicBezTo>
                      <a:pt x="183464" y="118256"/>
                      <a:pt x="184090" y="149515"/>
                      <a:pt x="191550" y="149718"/>
                    </a:cubicBezTo>
                    <a:cubicBezTo>
                      <a:pt x="191569" y="149718"/>
                      <a:pt x="191587" y="149718"/>
                      <a:pt x="191624" y="149718"/>
                    </a:cubicBezTo>
                    <a:cubicBezTo>
                      <a:pt x="199618" y="149718"/>
                      <a:pt x="202252" y="109194"/>
                      <a:pt x="203818" y="84953"/>
                    </a:cubicBezTo>
                    <a:cubicBezTo>
                      <a:pt x="206655" y="41279"/>
                      <a:pt x="209344" y="0"/>
                      <a:pt x="230785" y="0"/>
                    </a:cubicBezTo>
                    <a:cubicBezTo>
                      <a:pt x="230914" y="0"/>
                      <a:pt x="231043" y="0"/>
                      <a:pt x="231172" y="0"/>
                    </a:cubicBezTo>
                    <a:cubicBezTo>
                      <a:pt x="252134" y="479"/>
                      <a:pt x="254123" y="34593"/>
                      <a:pt x="256241" y="70696"/>
                    </a:cubicBezTo>
                    <a:cubicBezTo>
                      <a:pt x="257789" y="97184"/>
                      <a:pt x="259704" y="130174"/>
                      <a:pt x="270812" y="130432"/>
                    </a:cubicBezTo>
                    <a:cubicBezTo>
                      <a:pt x="270867" y="130432"/>
                      <a:pt x="270922" y="130432"/>
                      <a:pt x="270977" y="130432"/>
                    </a:cubicBezTo>
                    <a:cubicBezTo>
                      <a:pt x="282895" y="130432"/>
                      <a:pt x="286211" y="99708"/>
                      <a:pt x="288863" y="74988"/>
                    </a:cubicBezTo>
                    <a:cubicBezTo>
                      <a:pt x="292105" y="44871"/>
                      <a:pt x="294905" y="18862"/>
                      <a:pt x="311391" y="18512"/>
                    </a:cubicBezTo>
                    <a:cubicBezTo>
                      <a:pt x="311557" y="18512"/>
                      <a:pt x="311722" y="18512"/>
                      <a:pt x="311888" y="18512"/>
                    </a:cubicBezTo>
                    <a:cubicBezTo>
                      <a:pt x="329093" y="18512"/>
                      <a:pt x="332408" y="38369"/>
                      <a:pt x="335355" y="55923"/>
                    </a:cubicBezTo>
                    <a:cubicBezTo>
                      <a:pt x="338634" y="75411"/>
                      <a:pt x="341563" y="88195"/>
                      <a:pt x="352228" y="88195"/>
                    </a:cubicBezTo>
                    <a:cubicBezTo>
                      <a:pt x="352246" y="88195"/>
                      <a:pt x="352265" y="88195"/>
                      <a:pt x="352283" y="88195"/>
                    </a:cubicBezTo>
                    <a:cubicBezTo>
                      <a:pt x="357441" y="88177"/>
                      <a:pt x="359080" y="84677"/>
                      <a:pt x="362120" y="75393"/>
                    </a:cubicBezTo>
                    <a:cubicBezTo>
                      <a:pt x="365748" y="64341"/>
                      <a:pt x="370703" y="49181"/>
                      <a:pt x="392642" y="49144"/>
                    </a:cubicBezTo>
                    <a:cubicBezTo>
                      <a:pt x="424600" y="49089"/>
                      <a:pt x="459543" y="48905"/>
                      <a:pt x="459543" y="48905"/>
                    </a:cubicBezTo>
                    <a:cubicBezTo>
                      <a:pt x="459543" y="48905"/>
                      <a:pt x="459561" y="48905"/>
                      <a:pt x="459580" y="48905"/>
                    </a:cubicBezTo>
                    <a:cubicBezTo>
                      <a:pt x="462269" y="48905"/>
                      <a:pt x="464443" y="51079"/>
                      <a:pt x="464461" y="53768"/>
                    </a:cubicBezTo>
                    <a:cubicBezTo>
                      <a:pt x="464480" y="56457"/>
                      <a:pt x="462306" y="58668"/>
                      <a:pt x="459598" y="58668"/>
                    </a:cubicBezTo>
                    <a:cubicBezTo>
                      <a:pt x="459598" y="58668"/>
                      <a:pt x="424656" y="58852"/>
                      <a:pt x="392660" y="58907"/>
                    </a:cubicBezTo>
                    <a:cubicBezTo>
                      <a:pt x="377795" y="58926"/>
                      <a:pt x="374829" y="67970"/>
                      <a:pt x="371403" y="78432"/>
                    </a:cubicBezTo>
                    <a:cubicBezTo>
                      <a:pt x="368567" y="87108"/>
                      <a:pt x="365012" y="97902"/>
                      <a:pt x="352339" y="97958"/>
                    </a:cubicBezTo>
                    <a:cubicBezTo>
                      <a:pt x="352302" y="97958"/>
                      <a:pt x="352265" y="97958"/>
                      <a:pt x="352228" y="97958"/>
                    </a:cubicBezTo>
                    <a:cubicBezTo>
                      <a:pt x="332519" y="97958"/>
                      <a:pt x="328927" y="76480"/>
                      <a:pt x="325740" y="57544"/>
                    </a:cubicBezTo>
                    <a:cubicBezTo>
                      <a:pt x="322774" y="39898"/>
                      <a:pt x="320196" y="28275"/>
                      <a:pt x="311815" y="28275"/>
                    </a:cubicBezTo>
                    <a:cubicBezTo>
                      <a:pt x="311741" y="28275"/>
                      <a:pt x="311686" y="28275"/>
                      <a:pt x="311612" y="28275"/>
                    </a:cubicBezTo>
                    <a:cubicBezTo>
                      <a:pt x="303691" y="28440"/>
                      <a:pt x="300726" y="55960"/>
                      <a:pt x="298571" y="76038"/>
                    </a:cubicBezTo>
                    <a:cubicBezTo>
                      <a:pt x="295181" y="107591"/>
                      <a:pt x="291663" y="140195"/>
                      <a:pt x="271051" y="140195"/>
                    </a:cubicBezTo>
                    <a:cubicBezTo>
                      <a:pt x="270904" y="140195"/>
                      <a:pt x="270738" y="140195"/>
                      <a:pt x="270591" y="140195"/>
                    </a:cubicBezTo>
                    <a:cubicBezTo>
                      <a:pt x="250494" y="139716"/>
                      <a:pt x="248560" y="106468"/>
                      <a:pt x="246516" y="71267"/>
                    </a:cubicBezTo>
                    <a:cubicBezTo>
                      <a:pt x="244931" y="43969"/>
                      <a:pt x="242942" y="10020"/>
                      <a:pt x="230969" y="9744"/>
                    </a:cubicBezTo>
                    <a:cubicBezTo>
                      <a:pt x="218793" y="9468"/>
                      <a:pt x="215552" y="55260"/>
                      <a:pt x="213581" y="85561"/>
                    </a:cubicBezTo>
                    <a:cubicBezTo>
                      <a:pt x="210873" y="126822"/>
                      <a:pt x="208755" y="159462"/>
                      <a:pt x="191642" y="159480"/>
                    </a:cubicBezTo>
                    <a:close/>
                  </a:path>
                </a:pathLst>
              </a:custGeom>
              <a:solidFill>
                <a:schemeClr val="accent1">
                  <a:lumMod val="40000"/>
                  <a:lumOff val="60000"/>
                </a:schemeClr>
              </a:solidFill>
              <a:ln w="1836" cap="flat">
                <a:noFill/>
                <a:prstDash val="solid"/>
                <a:miter/>
              </a:ln>
            </p:spPr>
            <p:txBody>
              <a:bodyPr rtlCol="0" anchor="ctr"/>
              <a:lstStyle/>
              <a:p>
                <a:endParaRPr lang="en-GB" noProof="0"/>
              </a:p>
            </p:txBody>
          </p:sp>
          <p:grpSp>
            <p:nvGrpSpPr>
              <p:cNvPr id="253" name="Grafik 13">
                <a:extLst>
                  <a:ext uri="{FF2B5EF4-FFF2-40B4-BE49-F238E27FC236}">
                    <a16:creationId xmlns:a16="http://schemas.microsoft.com/office/drawing/2014/main" id="{0A922235-CF31-59EA-0AC3-2A40123D152B}"/>
                  </a:ext>
                </a:extLst>
              </p:cNvPr>
              <p:cNvGrpSpPr/>
              <p:nvPr/>
            </p:nvGrpSpPr>
            <p:grpSpPr>
              <a:xfrm>
                <a:off x="5808799" y="14400"/>
                <a:ext cx="282499" cy="301929"/>
                <a:chOff x="3420972" y="1697942"/>
                <a:chExt cx="330039" cy="352738"/>
              </a:xfrm>
              <a:solidFill>
                <a:schemeClr val="tx2"/>
              </a:solidFill>
            </p:grpSpPr>
            <p:sp>
              <p:nvSpPr>
                <p:cNvPr id="265" name="Freihandform: Form 322">
                  <a:extLst>
                    <a:ext uri="{FF2B5EF4-FFF2-40B4-BE49-F238E27FC236}">
                      <a16:creationId xmlns:a16="http://schemas.microsoft.com/office/drawing/2014/main" id="{93C12D90-50E1-F86E-5CD7-72322AC0851C}"/>
                    </a:ext>
                  </a:extLst>
                </p:cNvPr>
                <p:cNvSpPr/>
                <p:nvPr/>
              </p:nvSpPr>
              <p:spPr>
                <a:xfrm>
                  <a:off x="3420972" y="1741606"/>
                  <a:ext cx="9783" cy="309074"/>
                </a:xfrm>
                <a:custGeom>
                  <a:avLst/>
                  <a:gdLst>
                    <a:gd name="connsiteX0" fmla="*/ 4892 w 9783"/>
                    <a:gd name="connsiteY0" fmla="*/ 309075 h 309074"/>
                    <a:gd name="connsiteX1" fmla="*/ 0 w 9783"/>
                    <a:gd name="connsiteY1" fmla="*/ 304183 h 309074"/>
                    <a:gd name="connsiteX2" fmla="*/ 0 w 9783"/>
                    <a:gd name="connsiteY2" fmla="*/ 4892 h 309074"/>
                    <a:gd name="connsiteX3" fmla="*/ 4892 w 9783"/>
                    <a:gd name="connsiteY3" fmla="*/ 0 h 309074"/>
                    <a:gd name="connsiteX4" fmla="*/ 9784 w 9783"/>
                    <a:gd name="connsiteY4" fmla="*/ 4892 h 309074"/>
                    <a:gd name="connsiteX5" fmla="*/ 9784 w 9783"/>
                    <a:gd name="connsiteY5" fmla="*/ 304183 h 309074"/>
                    <a:gd name="connsiteX6" fmla="*/ 4892 w 9783"/>
                    <a:gd name="connsiteY6" fmla="*/ 309075 h 30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83" h="309074">
                      <a:moveTo>
                        <a:pt x="4892" y="309075"/>
                      </a:moveTo>
                      <a:cubicBezTo>
                        <a:pt x="2193" y="309075"/>
                        <a:pt x="0" y="306882"/>
                        <a:pt x="0" y="304183"/>
                      </a:cubicBezTo>
                      <a:lnTo>
                        <a:pt x="0" y="4892"/>
                      </a:lnTo>
                      <a:cubicBezTo>
                        <a:pt x="0" y="2193"/>
                        <a:pt x="2193" y="0"/>
                        <a:pt x="4892" y="0"/>
                      </a:cubicBezTo>
                      <a:cubicBezTo>
                        <a:pt x="7591" y="0"/>
                        <a:pt x="9784" y="2193"/>
                        <a:pt x="9784" y="4892"/>
                      </a:cubicBezTo>
                      <a:lnTo>
                        <a:pt x="9784" y="304183"/>
                      </a:lnTo>
                      <a:cubicBezTo>
                        <a:pt x="9784" y="306882"/>
                        <a:pt x="7591" y="309075"/>
                        <a:pt x="4892" y="309075"/>
                      </a:cubicBezTo>
                      <a:close/>
                    </a:path>
                  </a:pathLst>
                </a:custGeom>
                <a:solidFill>
                  <a:schemeClr val="bg1"/>
                </a:solidFill>
                <a:ln w="2405" cap="flat">
                  <a:noFill/>
                  <a:prstDash val="solid"/>
                  <a:miter/>
                </a:ln>
              </p:spPr>
              <p:txBody>
                <a:bodyPr rtlCol="0" anchor="ctr"/>
                <a:lstStyle/>
                <a:p>
                  <a:endParaRPr lang="en-GB" noProof="0"/>
                </a:p>
              </p:txBody>
            </p:sp>
            <p:sp>
              <p:nvSpPr>
                <p:cNvPr id="266" name="Freihandform: Form 323">
                  <a:extLst>
                    <a:ext uri="{FF2B5EF4-FFF2-40B4-BE49-F238E27FC236}">
                      <a16:creationId xmlns:a16="http://schemas.microsoft.com/office/drawing/2014/main" id="{D4EC0265-D76F-4BA5-4843-460C46209E0F}"/>
                    </a:ext>
                  </a:extLst>
                </p:cNvPr>
                <p:cNvSpPr/>
                <p:nvPr/>
              </p:nvSpPr>
              <p:spPr>
                <a:xfrm>
                  <a:off x="3741180" y="1741606"/>
                  <a:ext cx="9783" cy="307243"/>
                </a:xfrm>
                <a:custGeom>
                  <a:avLst/>
                  <a:gdLst>
                    <a:gd name="connsiteX0" fmla="*/ 4892 w 9783"/>
                    <a:gd name="connsiteY0" fmla="*/ 307243 h 307243"/>
                    <a:gd name="connsiteX1" fmla="*/ 0 w 9783"/>
                    <a:gd name="connsiteY1" fmla="*/ 302352 h 307243"/>
                    <a:gd name="connsiteX2" fmla="*/ 0 w 9783"/>
                    <a:gd name="connsiteY2" fmla="*/ 4892 h 307243"/>
                    <a:gd name="connsiteX3" fmla="*/ 4892 w 9783"/>
                    <a:gd name="connsiteY3" fmla="*/ 0 h 307243"/>
                    <a:gd name="connsiteX4" fmla="*/ 9784 w 9783"/>
                    <a:gd name="connsiteY4" fmla="*/ 4892 h 307243"/>
                    <a:gd name="connsiteX5" fmla="*/ 9784 w 9783"/>
                    <a:gd name="connsiteY5" fmla="*/ 302376 h 307243"/>
                    <a:gd name="connsiteX6" fmla="*/ 4892 w 9783"/>
                    <a:gd name="connsiteY6" fmla="*/ 307243 h 30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83" h="307243">
                      <a:moveTo>
                        <a:pt x="4892" y="307243"/>
                      </a:moveTo>
                      <a:cubicBezTo>
                        <a:pt x="2193" y="307243"/>
                        <a:pt x="0" y="305050"/>
                        <a:pt x="0" y="302352"/>
                      </a:cubicBezTo>
                      <a:lnTo>
                        <a:pt x="0" y="4892"/>
                      </a:lnTo>
                      <a:cubicBezTo>
                        <a:pt x="0" y="2193"/>
                        <a:pt x="2193" y="0"/>
                        <a:pt x="4892" y="0"/>
                      </a:cubicBezTo>
                      <a:cubicBezTo>
                        <a:pt x="7591" y="0"/>
                        <a:pt x="9784" y="2193"/>
                        <a:pt x="9784" y="4892"/>
                      </a:cubicBezTo>
                      <a:lnTo>
                        <a:pt x="9784" y="302376"/>
                      </a:lnTo>
                      <a:cubicBezTo>
                        <a:pt x="9784" y="305050"/>
                        <a:pt x="7591" y="307243"/>
                        <a:pt x="4892" y="307243"/>
                      </a:cubicBezTo>
                      <a:close/>
                    </a:path>
                  </a:pathLst>
                </a:custGeom>
                <a:solidFill>
                  <a:schemeClr val="bg1"/>
                </a:solidFill>
                <a:ln w="2405" cap="flat">
                  <a:noFill/>
                  <a:prstDash val="solid"/>
                  <a:miter/>
                </a:ln>
              </p:spPr>
              <p:txBody>
                <a:bodyPr rtlCol="0" anchor="ctr"/>
                <a:lstStyle/>
                <a:p>
                  <a:endParaRPr lang="en-GB" noProof="0"/>
                </a:p>
              </p:txBody>
            </p:sp>
            <p:sp>
              <p:nvSpPr>
                <p:cNvPr id="267" name="Freihandform: Form 324">
                  <a:extLst>
                    <a:ext uri="{FF2B5EF4-FFF2-40B4-BE49-F238E27FC236}">
                      <a16:creationId xmlns:a16="http://schemas.microsoft.com/office/drawing/2014/main" id="{C6A0C55A-0D89-E6B5-BDDF-613DB2F73DDF}"/>
                    </a:ext>
                  </a:extLst>
                </p:cNvPr>
                <p:cNvSpPr/>
                <p:nvPr/>
              </p:nvSpPr>
              <p:spPr>
                <a:xfrm>
                  <a:off x="3420972" y="1697942"/>
                  <a:ext cx="329991" cy="97112"/>
                </a:xfrm>
                <a:custGeom>
                  <a:avLst/>
                  <a:gdLst>
                    <a:gd name="connsiteX0" fmla="*/ 164996 w 329991"/>
                    <a:gd name="connsiteY0" fmla="*/ 97113 h 97112"/>
                    <a:gd name="connsiteX1" fmla="*/ 0 w 329991"/>
                    <a:gd name="connsiteY1" fmla="*/ 48556 h 97112"/>
                    <a:gd name="connsiteX2" fmla="*/ 164996 w 329991"/>
                    <a:gd name="connsiteY2" fmla="*/ 0 h 97112"/>
                    <a:gd name="connsiteX3" fmla="*/ 329992 w 329991"/>
                    <a:gd name="connsiteY3" fmla="*/ 48556 h 97112"/>
                    <a:gd name="connsiteX4" fmla="*/ 164996 w 329991"/>
                    <a:gd name="connsiteY4" fmla="*/ 97113 h 97112"/>
                    <a:gd name="connsiteX5" fmla="*/ 164996 w 329991"/>
                    <a:gd name="connsiteY5" fmla="*/ 9759 h 97112"/>
                    <a:gd name="connsiteX6" fmla="*/ 9760 w 329991"/>
                    <a:gd name="connsiteY6" fmla="*/ 48532 h 97112"/>
                    <a:gd name="connsiteX7" fmla="*/ 164996 w 329991"/>
                    <a:gd name="connsiteY7" fmla="*/ 87305 h 97112"/>
                    <a:gd name="connsiteX8" fmla="*/ 320232 w 329991"/>
                    <a:gd name="connsiteY8" fmla="*/ 48532 h 97112"/>
                    <a:gd name="connsiteX9" fmla="*/ 164996 w 329991"/>
                    <a:gd name="connsiteY9" fmla="*/ 9759 h 97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991" h="97112">
                      <a:moveTo>
                        <a:pt x="164996" y="97113"/>
                      </a:moveTo>
                      <a:cubicBezTo>
                        <a:pt x="78654" y="97113"/>
                        <a:pt x="0" y="73979"/>
                        <a:pt x="0" y="48556"/>
                      </a:cubicBezTo>
                      <a:cubicBezTo>
                        <a:pt x="0" y="22700"/>
                        <a:pt x="77088" y="0"/>
                        <a:pt x="164996" y="0"/>
                      </a:cubicBezTo>
                      <a:cubicBezTo>
                        <a:pt x="252880" y="0"/>
                        <a:pt x="329992" y="22700"/>
                        <a:pt x="329992" y="48556"/>
                      </a:cubicBezTo>
                      <a:cubicBezTo>
                        <a:pt x="329992" y="73955"/>
                        <a:pt x="251361" y="97113"/>
                        <a:pt x="164996" y="97113"/>
                      </a:cubicBezTo>
                      <a:close/>
                      <a:moveTo>
                        <a:pt x="164996" y="9759"/>
                      </a:moveTo>
                      <a:cubicBezTo>
                        <a:pt x="70220" y="9759"/>
                        <a:pt x="9760" y="35231"/>
                        <a:pt x="9760" y="48532"/>
                      </a:cubicBezTo>
                      <a:cubicBezTo>
                        <a:pt x="9760" y="61858"/>
                        <a:pt x="70220" y="87305"/>
                        <a:pt x="164996" y="87305"/>
                      </a:cubicBezTo>
                      <a:cubicBezTo>
                        <a:pt x="259771" y="87305"/>
                        <a:pt x="320232" y="61834"/>
                        <a:pt x="320232" y="48532"/>
                      </a:cubicBezTo>
                      <a:cubicBezTo>
                        <a:pt x="320232" y="35231"/>
                        <a:pt x="259771" y="9759"/>
                        <a:pt x="164996" y="9759"/>
                      </a:cubicBezTo>
                      <a:close/>
                    </a:path>
                  </a:pathLst>
                </a:custGeom>
                <a:solidFill>
                  <a:schemeClr val="bg1"/>
                </a:solidFill>
                <a:ln w="2405" cap="flat">
                  <a:noFill/>
                  <a:prstDash val="solid"/>
                  <a:miter/>
                </a:ln>
              </p:spPr>
              <p:txBody>
                <a:bodyPr rtlCol="0" anchor="ctr"/>
                <a:lstStyle/>
                <a:p>
                  <a:endParaRPr lang="en-GB" noProof="0"/>
                </a:p>
              </p:txBody>
            </p:sp>
            <p:sp>
              <p:nvSpPr>
                <p:cNvPr id="269" name="Freihandform: Form 326">
                  <a:extLst>
                    <a:ext uri="{FF2B5EF4-FFF2-40B4-BE49-F238E27FC236}">
                      <a16:creationId xmlns:a16="http://schemas.microsoft.com/office/drawing/2014/main" id="{E49B9F19-AE4B-F96E-B8F9-8DC51D6EE113}"/>
                    </a:ext>
                  </a:extLst>
                </p:cNvPr>
                <p:cNvSpPr/>
                <p:nvPr/>
              </p:nvSpPr>
              <p:spPr>
                <a:xfrm>
                  <a:off x="3721894" y="1989040"/>
                  <a:ext cx="29069" cy="28796"/>
                </a:xfrm>
                <a:custGeom>
                  <a:avLst/>
                  <a:gdLst>
                    <a:gd name="connsiteX0" fmla="*/ 4900 w 29069"/>
                    <a:gd name="connsiteY0" fmla="*/ 28797 h 28796"/>
                    <a:gd name="connsiteX1" fmla="*/ 514 w 29069"/>
                    <a:gd name="connsiteY1" fmla="*/ 26098 h 28796"/>
                    <a:gd name="connsiteX2" fmla="*/ 2707 w 29069"/>
                    <a:gd name="connsiteY2" fmla="*/ 19543 h 28796"/>
                    <a:gd name="connsiteX3" fmla="*/ 19286 w 29069"/>
                    <a:gd name="connsiteY3" fmla="*/ 4892 h 28796"/>
                    <a:gd name="connsiteX4" fmla="*/ 24178 w 29069"/>
                    <a:gd name="connsiteY4" fmla="*/ 0 h 28796"/>
                    <a:gd name="connsiteX5" fmla="*/ 29070 w 29069"/>
                    <a:gd name="connsiteY5" fmla="*/ 4892 h 28796"/>
                    <a:gd name="connsiteX6" fmla="*/ 7069 w 29069"/>
                    <a:gd name="connsiteY6" fmla="*/ 28290 h 28796"/>
                    <a:gd name="connsiteX7" fmla="*/ 4900 w 29069"/>
                    <a:gd name="connsiteY7" fmla="*/ 28797 h 2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69" h="28796">
                      <a:moveTo>
                        <a:pt x="4900" y="28797"/>
                      </a:moveTo>
                      <a:cubicBezTo>
                        <a:pt x="3092" y="28797"/>
                        <a:pt x="1381" y="27809"/>
                        <a:pt x="514" y="26098"/>
                      </a:cubicBezTo>
                      <a:cubicBezTo>
                        <a:pt x="-691" y="23688"/>
                        <a:pt x="297" y="20748"/>
                        <a:pt x="2707" y="19543"/>
                      </a:cubicBezTo>
                      <a:cubicBezTo>
                        <a:pt x="14924" y="13446"/>
                        <a:pt x="19286" y="7976"/>
                        <a:pt x="19286" y="4892"/>
                      </a:cubicBezTo>
                      <a:cubicBezTo>
                        <a:pt x="19286" y="2193"/>
                        <a:pt x="21479" y="0"/>
                        <a:pt x="24178" y="0"/>
                      </a:cubicBezTo>
                      <a:cubicBezTo>
                        <a:pt x="26877" y="0"/>
                        <a:pt x="29070" y="2193"/>
                        <a:pt x="29070" y="4892"/>
                      </a:cubicBezTo>
                      <a:cubicBezTo>
                        <a:pt x="29070" y="13133"/>
                        <a:pt x="21671" y="21013"/>
                        <a:pt x="7069" y="28290"/>
                      </a:cubicBezTo>
                      <a:cubicBezTo>
                        <a:pt x="6370" y="28628"/>
                        <a:pt x="5647" y="28797"/>
                        <a:pt x="4900" y="28797"/>
                      </a:cubicBezTo>
                      <a:close/>
                    </a:path>
                  </a:pathLst>
                </a:custGeom>
                <a:solidFill>
                  <a:schemeClr val="bg1"/>
                </a:solidFill>
                <a:ln w="2405" cap="flat">
                  <a:noFill/>
                  <a:prstDash val="solid"/>
                  <a:miter/>
                </a:ln>
              </p:spPr>
              <p:txBody>
                <a:bodyPr rtlCol="0" anchor="ctr"/>
                <a:lstStyle/>
                <a:p>
                  <a:endParaRPr lang="en-GB" noProof="0"/>
                </a:p>
              </p:txBody>
            </p:sp>
            <p:sp>
              <p:nvSpPr>
                <p:cNvPr id="270" name="Freihandform: Form 327">
                  <a:extLst>
                    <a:ext uri="{FF2B5EF4-FFF2-40B4-BE49-F238E27FC236}">
                      <a16:creationId xmlns:a16="http://schemas.microsoft.com/office/drawing/2014/main" id="{87D211DA-FC22-0ABD-85C9-8BE3731B8622}"/>
                    </a:ext>
                  </a:extLst>
                </p:cNvPr>
                <p:cNvSpPr/>
                <p:nvPr/>
              </p:nvSpPr>
              <p:spPr>
                <a:xfrm>
                  <a:off x="3420972" y="1989040"/>
                  <a:ext cx="28034" cy="28266"/>
                </a:xfrm>
                <a:custGeom>
                  <a:avLst/>
                  <a:gdLst>
                    <a:gd name="connsiteX0" fmla="*/ 23134 w 28034"/>
                    <a:gd name="connsiteY0" fmla="*/ 28266 h 28266"/>
                    <a:gd name="connsiteX1" fmla="*/ 20917 w 28034"/>
                    <a:gd name="connsiteY1" fmla="*/ 27736 h 28266"/>
                    <a:gd name="connsiteX2" fmla="*/ 0 w 28034"/>
                    <a:gd name="connsiteY2" fmla="*/ 4892 h 28266"/>
                    <a:gd name="connsiteX3" fmla="*/ 4892 w 28034"/>
                    <a:gd name="connsiteY3" fmla="*/ 0 h 28266"/>
                    <a:gd name="connsiteX4" fmla="*/ 9784 w 28034"/>
                    <a:gd name="connsiteY4" fmla="*/ 4892 h 28266"/>
                    <a:gd name="connsiteX5" fmla="*/ 25375 w 28034"/>
                    <a:gd name="connsiteY5" fmla="*/ 19037 h 28266"/>
                    <a:gd name="connsiteX6" fmla="*/ 27495 w 28034"/>
                    <a:gd name="connsiteY6" fmla="*/ 25616 h 28266"/>
                    <a:gd name="connsiteX7" fmla="*/ 23134 w 28034"/>
                    <a:gd name="connsiteY7" fmla="*/ 28266 h 2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34" h="28266">
                      <a:moveTo>
                        <a:pt x="23134" y="28266"/>
                      </a:moveTo>
                      <a:cubicBezTo>
                        <a:pt x="22387" y="28266"/>
                        <a:pt x="21615" y="28098"/>
                        <a:pt x="20917" y="27736"/>
                      </a:cubicBezTo>
                      <a:cubicBezTo>
                        <a:pt x="7037" y="20627"/>
                        <a:pt x="0" y="12940"/>
                        <a:pt x="0" y="4892"/>
                      </a:cubicBezTo>
                      <a:cubicBezTo>
                        <a:pt x="0" y="2193"/>
                        <a:pt x="2193" y="0"/>
                        <a:pt x="4892" y="0"/>
                      </a:cubicBezTo>
                      <a:cubicBezTo>
                        <a:pt x="7591" y="0"/>
                        <a:pt x="9784" y="2193"/>
                        <a:pt x="9784" y="4892"/>
                      </a:cubicBezTo>
                      <a:cubicBezTo>
                        <a:pt x="9784" y="7856"/>
                        <a:pt x="13880" y="13133"/>
                        <a:pt x="25375" y="19037"/>
                      </a:cubicBezTo>
                      <a:cubicBezTo>
                        <a:pt x="27785" y="20266"/>
                        <a:pt x="28724" y="23206"/>
                        <a:pt x="27495" y="25616"/>
                      </a:cubicBezTo>
                      <a:cubicBezTo>
                        <a:pt x="26628" y="27302"/>
                        <a:pt x="24917" y="28266"/>
                        <a:pt x="23134" y="28266"/>
                      </a:cubicBezTo>
                      <a:close/>
                    </a:path>
                  </a:pathLst>
                </a:custGeom>
                <a:solidFill>
                  <a:schemeClr val="bg1"/>
                </a:solidFill>
                <a:ln w="2405" cap="flat">
                  <a:noFill/>
                  <a:prstDash val="solid"/>
                  <a:miter/>
                </a:ln>
              </p:spPr>
              <p:txBody>
                <a:bodyPr rtlCol="0" anchor="ctr"/>
                <a:lstStyle/>
                <a:p>
                  <a:endParaRPr lang="en-GB" noProof="0"/>
                </a:p>
              </p:txBody>
            </p:sp>
            <p:sp>
              <p:nvSpPr>
                <p:cNvPr id="271" name="Freihandform: Form 328">
                  <a:extLst>
                    <a:ext uri="{FF2B5EF4-FFF2-40B4-BE49-F238E27FC236}">
                      <a16:creationId xmlns:a16="http://schemas.microsoft.com/office/drawing/2014/main" id="{6FE878C6-F815-DC89-97A8-BC26B4BF467F}"/>
                    </a:ext>
                  </a:extLst>
                </p:cNvPr>
                <p:cNvSpPr/>
                <p:nvPr/>
              </p:nvSpPr>
              <p:spPr>
                <a:xfrm>
                  <a:off x="3420972" y="1865323"/>
                  <a:ext cx="330039" cy="53448"/>
                </a:xfrm>
                <a:custGeom>
                  <a:avLst/>
                  <a:gdLst>
                    <a:gd name="connsiteX0" fmla="*/ 164996 w 330039"/>
                    <a:gd name="connsiteY0" fmla="*/ 53448 h 53448"/>
                    <a:gd name="connsiteX1" fmla="*/ 0 w 330039"/>
                    <a:gd name="connsiteY1" fmla="*/ 4892 h 53448"/>
                    <a:gd name="connsiteX2" fmla="*/ 4892 w 330039"/>
                    <a:gd name="connsiteY2" fmla="*/ 0 h 53448"/>
                    <a:gd name="connsiteX3" fmla="*/ 9784 w 330039"/>
                    <a:gd name="connsiteY3" fmla="*/ 4892 h 53448"/>
                    <a:gd name="connsiteX4" fmla="*/ 165020 w 330039"/>
                    <a:gd name="connsiteY4" fmla="*/ 43665 h 53448"/>
                    <a:gd name="connsiteX5" fmla="*/ 320256 w 330039"/>
                    <a:gd name="connsiteY5" fmla="*/ 4892 h 53448"/>
                    <a:gd name="connsiteX6" fmla="*/ 325148 w 330039"/>
                    <a:gd name="connsiteY6" fmla="*/ 0 h 53448"/>
                    <a:gd name="connsiteX7" fmla="*/ 330040 w 330039"/>
                    <a:gd name="connsiteY7" fmla="*/ 4892 h 53448"/>
                    <a:gd name="connsiteX8" fmla="*/ 164996 w 330039"/>
                    <a:gd name="connsiteY8" fmla="*/ 53448 h 53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039" h="53448">
                      <a:moveTo>
                        <a:pt x="164996" y="53448"/>
                      </a:moveTo>
                      <a:cubicBezTo>
                        <a:pt x="77112" y="53448"/>
                        <a:pt x="0" y="30748"/>
                        <a:pt x="0" y="4892"/>
                      </a:cubicBezTo>
                      <a:cubicBezTo>
                        <a:pt x="0" y="2193"/>
                        <a:pt x="2193" y="0"/>
                        <a:pt x="4892" y="0"/>
                      </a:cubicBezTo>
                      <a:cubicBezTo>
                        <a:pt x="7591" y="0"/>
                        <a:pt x="9784" y="2193"/>
                        <a:pt x="9784" y="4892"/>
                      </a:cubicBezTo>
                      <a:cubicBezTo>
                        <a:pt x="9784" y="18218"/>
                        <a:pt x="70244" y="43665"/>
                        <a:pt x="165020" y="43665"/>
                      </a:cubicBezTo>
                      <a:cubicBezTo>
                        <a:pt x="259796" y="43665"/>
                        <a:pt x="320256" y="18194"/>
                        <a:pt x="320256" y="4892"/>
                      </a:cubicBezTo>
                      <a:cubicBezTo>
                        <a:pt x="320256" y="2193"/>
                        <a:pt x="322449" y="0"/>
                        <a:pt x="325148" y="0"/>
                      </a:cubicBezTo>
                      <a:cubicBezTo>
                        <a:pt x="327847" y="0"/>
                        <a:pt x="330040" y="2193"/>
                        <a:pt x="330040" y="4892"/>
                      </a:cubicBezTo>
                      <a:cubicBezTo>
                        <a:pt x="329992" y="30748"/>
                        <a:pt x="252903" y="53448"/>
                        <a:pt x="164996" y="53448"/>
                      </a:cubicBezTo>
                      <a:close/>
                    </a:path>
                  </a:pathLst>
                </a:custGeom>
                <a:solidFill>
                  <a:schemeClr val="bg1"/>
                </a:solidFill>
                <a:ln w="2405" cap="flat">
                  <a:noFill/>
                  <a:prstDash val="solid"/>
                  <a:miter/>
                </a:ln>
              </p:spPr>
              <p:txBody>
                <a:bodyPr rtlCol="0" anchor="ctr"/>
                <a:lstStyle/>
                <a:p>
                  <a:endParaRPr lang="en-GB" noProof="0"/>
                </a:p>
              </p:txBody>
            </p:sp>
          </p:grpSp>
        </p:grpSp>
      </p:grpSp>
      <p:grpSp>
        <p:nvGrpSpPr>
          <p:cNvPr id="6" name="Group 5">
            <a:extLst>
              <a:ext uri="{FF2B5EF4-FFF2-40B4-BE49-F238E27FC236}">
                <a16:creationId xmlns:a16="http://schemas.microsoft.com/office/drawing/2014/main" id="{BB6F879A-10A7-7FF1-B861-1EBF642279E8}"/>
              </a:ext>
            </a:extLst>
          </p:cNvPr>
          <p:cNvGrpSpPr/>
          <p:nvPr/>
        </p:nvGrpSpPr>
        <p:grpSpPr>
          <a:xfrm>
            <a:off x="2178314" y="2410575"/>
            <a:ext cx="1917522" cy="1038340"/>
            <a:chOff x="2178314" y="2410575"/>
            <a:chExt cx="1917522" cy="1038340"/>
          </a:xfrm>
        </p:grpSpPr>
        <p:sp>
          <p:nvSpPr>
            <p:cNvPr id="133" name="Rectangle 132">
              <a:extLst>
                <a:ext uri="{FF2B5EF4-FFF2-40B4-BE49-F238E27FC236}">
                  <a16:creationId xmlns:a16="http://schemas.microsoft.com/office/drawing/2014/main" id="{9E4BD2ED-FF3B-1A41-118D-847D35D5BE40}"/>
                </a:ext>
              </a:extLst>
            </p:cNvPr>
            <p:cNvSpPr/>
            <p:nvPr/>
          </p:nvSpPr>
          <p:spPr>
            <a:xfrm>
              <a:off x="2178314" y="2410575"/>
              <a:ext cx="1917522" cy="1038340"/>
            </a:xfrm>
            <a:prstGeom prst="rect">
              <a:avLst/>
            </a:prstGeom>
            <a:solidFill>
              <a:schemeClr val="accent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100" noProof="0">
                  <a:solidFill>
                    <a:schemeClr val="bg1"/>
                  </a:solidFill>
                </a:rPr>
                <a:t>Spatial reference –</a:t>
              </a:r>
              <a:br>
                <a:rPr lang="en-GB" sz="1100" noProof="0">
                  <a:solidFill>
                    <a:schemeClr val="bg1"/>
                  </a:solidFill>
                </a:rPr>
              </a:br>
              <a:r>
                <a:rPr lang="en-GB" sz="1100" noProof="0">
                  <a:solidFill>
                    <a:schemeClr val="bg1"/>
                  </a:solidFill>
                </a:rPr>
                <a:t>location of the claim</a:t>
              </a:r>
            </a:p>
          </p:txBody>
        </p:sp>
        <p:grpSp>
          <p:nvGrpSpPr>
            <p:cNvPr id="281" name="Group 280">
              <a:extLst>
                <a:ext uri="{FF2B5EF4-FFF2-40B4-BE49-F238E27FC236}">
                  <a16:creationId xmlns:a16="http://schemas.microsoft.com/office/drawing/2014/main" id="{DC05D788-6B1F-85AD-4167-5CD4DE7569A0}"/>
                </a:ext>
              </a:extLst>
            </p:cNvPr>
            <p:cNvGrpSpPr/>
            <p:nvPr/>
          </p:nvGrpSpPr>
          <p:grpSpPr>
            <a:xfrm>
              <a:off x="3640471" y="2956898"/>
              <a:ext cx="315665" cy="387242"/>
              <a:chOff x="2261785" y="3062959"/>
              <a:chExt cx="315665" cy="387242"/>
            </a:xfrm>
          </p:grpSpPr>
          <p:sp>
            <p:nvSpPr>
              <p:cNvPr id="279" name="Freeform: Shape 278">
                <a:extLst>
                  <a:ext uri="{FF2B5EF4-FFF2-40B4-BE49-F238E27FC236}">
                    <a16:creationId xmlns:a16="http://schemas.microsoft.com/office/drawing/2014/main" id="{D5B9D68A-850E-7E06-4E09-497D0CD0B281}"/>
                  </a:ext>
                </a:extLst>
              </p:cNvPr>
              <p:cNvSpPr/>
              <p:nvPr/>
            </p:nvSpPr>
            <p:spPr>
              <a:xfrm>
                <a:off x="2261785" y="3062959"/>
                <a:ext cx="315665" cy="387242"/>
              </a:xfrm>
              <a:custGeom>
                <a:avLst/>
                <a:gdLst>
                  <a:gd name="connsiteX0" fmla="*/ 157774 w 315665"/>
                  <a:gd name="connsiteY0" fmla="*/ 0 h 387242"/>
                  <a:gd name="connsiteX1" fmla="*/ 0 w 315665"/>
                  <a:gd name="connsiteY1" fmla="*/ 163271 h 387242"/>
                  <a:gd name="connsiteX2" fmla="*/ 50759 w 315665"/>
                  <a:gd name="connsiteY2" fmla="*/ 283151 h 387242"/>
                  <a:gd name="connsiteX3" fmla="*/ 60349 w 315665"/>
                  <a:gd name="connsiteY3" fmla="*/ 292976 h 387242"/>
                  <a:gd name="connsiteX4" fmla="*/ 70174 w 315665"/>
                  <a:gd name="connsiteY4" fmla="*/ 303034 h 387242"/>
                  <a:gd name="connsiteX5" fmla="*/ 143856 w 315665"/>
                  <a:gd name="connsiteY5" fmla="*/ 378471 h 387242"/>
                  <a:gd name="connsiteX6" fmla="*/ 157540 w 315665"/>
                  <a:gd name="connsiteY6" fmla="*/ 387243 h 387242"/>
                  <a:gd name="connsiteX7" fmla="*/ 171458 w 315665"/>
                  <a:gd name="connsiteY7" fmla="*/ 378588 h 387242"/>
                  <a:gd name="connsiteX8" fmla="*/ 248532 w 315665"/>
                  <a:gd name="connsiteY8" fmla="*/ 299876 h 387242"/>
                  <a:gd name="connsiteX9" fmla="*/ 253093 w 315665"/>
                  <a:gd name="connsiteY9" fmla="*/ 295198 h 387242"/>
                  <a:gd name="connsiteX10" fmla="*/ 264555 w 315665"/>
                  <a:gd name="connsiteY10" fmla="*/ 283385 h 387242"/>
                  <a:gd name="connsiteX11" fmla="*/ 315665 w 315665"/>
                  <a:gd name="connsiteY11" fmla="*/ 163154 h 387242"/>
                  <a:gd name="connsiteX12" fmla="*/ 157774 w 315665"/>
                  <a:gd name="connsiteY12" fmla="*/ 0 h 387242"/>
                  <a:gd name="connsiteX13" fmla="*/ 257421 w 315665"/>
                  <a:gd name="connsiteY13" fmla="*/ 275432 h 387242"/>
                  <a:gd name="connsiteX14" fmla="*/ 257421 w 315665"/>
                  <a:gd name="connsiteY14" fmla="*/ 275432 h 387242"/>
                  <a:gd name="connsiteX15" fmla="*/ 245491 w 315665"/>
                  <a:gd name="connsiteY15" fmla="*/ 287713 h 387242"/>
                  <a:gd name="connsiteX16" fmla="*/ 164207 w 315665"/>
                  <a:gd name="connsiteY16" fmla="*/ 370869 h 387242"/>
                  <a:gd name="connsiteX17" fmla="*/ 158593 w 315665"/>
                  <a:gd name="connsiteY17" fmla="*/ 375898 h 387242"/>
                  <a:gd name="connsiteX18" fmla="*/ 157774 w 315665"/>
                  <a:gd name="connsiteY18" fmla="*/ 376483 h 387242"/>
                  <a:gd name="connsiteX19" fmla="*/ 156955 w 315665"/>
                  <a:gd name="connsiteY19" fmla="*/ 375781 h 387242"/>
                  <a:gd name="connsiteX20" fmla="*/ 151692 w 315665"/>
                  <a:gd name="connsiteY20" fmla="*/ 370869 h 387242"/>
                  <a:gd name="connsiteX21" fmla="*/ 78127 w 315665"/>
                  <a:gd name="connsiteY21" fmla="*/ 295549 h 387242"/>
                  <a:gd name="connsiteX22" fmla="*/ 58478 w 315665"/>
                  <a:gd name="connsiteY22" fmla="*/ 275315 h 387242"/>
                  <a:gd name="connsiteX23" fmla="*/ 10760 w 315665"/>
                  <a:gd name="connsiteY23" fmla="*/ 163271 h 387242"/>
                  <a:gd name="connsiteX24" fmla="*/ 157774 w 315665"/>
                  <a:gd name="connsiteY24" fmla="*/ 10760 h 387242"/>
                  <a:gd name="connsiteX25" fmla="*/ 304905 w 315665"/>
                  <a:gd name="connsiteY25" fmla="*/ 163271 h 387242"/>
                  <a:gd name="connsiteX26" fmla="*/ 257421 w 315665"/>
                  <a:gd name="connsiteY26" fmla="*/ 275549 h 38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665" h="387242">
                    <a:moveTo>
                      <a:pt x="157774" y="0"/>
                    </a:moveTo>
                    <a:cubicBezTo>
                      <a:pt x="70759" y="0"/>
                      <a:pt x="0" y="73215"/>
                      <a:pt x="0" y="163271"/>
                    </a:cubicBezTo>
                    <a:cubicBezTo>
                      <a:pt x="0" y="208650"/>
                      <a:pt x="18479" y="252392"/>
                      <a:pt x="50759" y="283151"/>
                    </a:cubicBezTo>
                    <a:cubicBezTo>
                      <a:pt x="51110" y="283502"/>
                      <a:pt x="54736" y="287245"/>
                      <a:pt x="60349" y="292976"/>
                    </a:cubicBezTo>
                    <a:lnTo>
                      <a:pt x="70174" y="303034"/>
                    </a:lnTo>
                    <a:cubicBezTo>
                      <a:pt x="114383" y="348413"/>
                      <a:pt x="138476" y="373091"/>
                      <a:pt x="143856" y="378471"/>
                    </a:cubicBezTo>
                    <a:cubicBezTo>
                      <a:pt x="148768" y="383383"/>
                      <a:pt x="152628" y="387243"/>
                      <a:pt x="157540" y="387243"/>
                    </a:cubicBezTo>
                    <a:cubicBezTo>
                      <a:pt x="162452" y="387243"/>
                      <a:pt x="166546" y="383383"/>
                      <a:pt x="171458" y="378588"/>
                    </a:cubicBezTo>
                    <a:cubicBezTo>
                      <a:pt x="177540" y="372740"/>
                      <a:pt x="223737" y="325373"/>
                      <a:pt x="248532" y="299876"/>
                    </a:cubicBezTo>
                    <a:lnTo>
                      <a:pt x="253093" y="295198"/>
                    </a:lnTo>
                    <a:cubicBezTo>
                      <a:pt x="259877" y="288297"/>
                      <a:pt x="264321" y="283736"/>
                      <a:pt x="264555" y="283385"/>
                    </a:cubicBezTo>
                    <a:cubicBezTo>
                      <a:pt x="297069" y="252509"/>
                      <a:pt x="315665" y="208650"/>
                      <a:pt x="315665" y="163154"/>
                    </a:cubicBezTo>
                    <a:cubicBezTo>
                      <a:pt x="315665" y="73215"/>
                      <a:pt x="244906" y="0"/>
                      <a:pt x="157774" y="0"/>
                    </a:cubicBezTo>
                    <a:close/>
                    <a:moveTo>
                      <a:pt x="257421" y="275432"/>
                    </a:moveTo>
                    <a:lnTo>
                      <a:pt x="257421" y="275432"/>
                    </a:lnTo>
                    <a:cubicBezTo>
                      <a:pt x="257421" y="275432"/>
                      <a:pt x="256485" y="276368"/>
                      <a:pt x="245491" y="287713"/>
                    </a:cubicBezTo>
                    <a:cubicBezTo>
                      <a:pt x="227012" y="306660"/>
                      <a:pt x="170756" y="364436"/>
                      <a:pt x="164207" y="370869"/>
                    </a:cubicBezTo>
                    <a:cubicBezTo>
                      <a:pt x="161634" y="373325"/>
                      <a:pt x="159762" y="375079"/>
                      <a:pt x="158593" y="375898"/>
                    </a:cubicBezTo>
                    <a:lnTo>
                      <a:pt x="157774" y="376483"/>
                    </a:lnTo>
                    <a:lnTo>
                      <a:pt x="156955" y="375781"/>
                    </a:lnTo>
                    <a:cubicBezTo>
                      <a:pt x="155552" y="374728"/>
                      <a:pt x="153447" y="372623"/>
                      <a:pt x="151692" y="370869"/>
                    </a:cubicBezTo>
                    <a:cubicBezTo>
                      <a:pt x="143973" y="363150"/>
                      <a:pt x="97659" y="315548"/>
                      <a:pt x="78127" y="295549"/>
                    </a:cubicBezTo>
                    <a:cubicBezTo>
                      <a:pt x="59414" y="276251"/>
                      <a:pt x="58595" y="275549"/>
                      <a:pt x="58478" y="275315"/>
                    </a:cubicBezTo>
                    <a:cubicBezTo>
                      <a:pt x="28070" y="246661"/>
                      <a:pt x="10760" y="205726"/>
                      <a:pt x="10760" y="163271"/>
                    </a:cubicBezTo>
                    <a:cubicBezTo>
                      <a:pt x="10760" y="79179"/>
                      <a:pt x="76723" y="10760"/>
                      <a:pt x="157774" y="10760"/>
                    </a:cubicBezTo>
                    <a:cubicBezTo>
                      <a:pt x="238825" y="10760"/>
                      <a:pt x="304905" y="79179"/>
                      <a:pt x="304905" y="163271"/>
                    </a:cubicBezTo>
                    <a:cubicBezTo>
                      <a:pt x="304905" y="205843"/>
                      <a:pt x="287596" y="246778"/>
                      <a:pt x="257421" y="275549"/>
                    </a:cubicBezTo>
                    <a:close/>
                  </a:path>
                </a:pathLst>
              </a:custGeom>
              <a:solidFill>
                <a:schemeClr val="bg1"/>
              </a:solidFill>
              <a:ln w="11642" cap="flat">
                <a:noFill/>
                <a:prstDash val="solid"/>
                <a:miter/>
              </a:ln>
            </p:spPr>
            <p:txBody>
              <a:bodyPr rtlCol="0" anchor="ctr"/>
              <a:lstStyle/>
              <a:p>
                <a:endParaRPr lang="en-GB" noProof="0"/>
              </a:p>
            </p:txBody>
          </p:sp>
          <p:sp>
            <p:nvSpPr>
              <p:cNvPr id="280" name="Freeform: Shape 279">
                <a:extLst>
                  <a:ext uri="{FF2B5EF4-FFF2-40B4-BE49-F238E27FC236}">
                    <a16:creationId xmlns:a16="http://schemas.microsoft.com/office/drawing/2014/main" id="{301E26BF-7B47-B950-0E96-EF48334CFCA0}"/>
                  </a:ext>
                </a:extLst>
              </p:cNvPr>
              <p:cNvSpPr/>
              <p:nvPr/>
            </p:nvSpPr>
            <p:spPr>
              <a:xfrm>
                <a:off x="2347397" y="3151378"/>
                <a:ext cx="145844" cy="145844"/>
              </a:xfrm>
              <a:custGeom>
                <a:avLst/>
                <a:gdLst>
                  <a:gd name="connsiteX0" fmla="*/ 72864 w 145844"/>
                  <a:gd name="connsiteY0" fmla="*/ 0 h 145844"/>
                  <a:gd name="connsiteX1" fmla="*/ 0 w 145844"/>
                  <a:gd name="connsiteY1" fmla="*/ 72864 h 145844"/>
                  <a:gd name="connsiteX2" fmla="*/ 72864 w 145844"/>
                  <a:gd name="connsiteY2" fmla="*/ 145845 h 145844"/>
                  <a:gd name="connsiteX3" fmla="*/ 145845 w 145844"/>
                  <a:gd name="connsiteY3" fmla="*/ 72864 h 145844"/>
                  <a:gd name="connsiteX4" fmla="*/ 72864 w 145844"/>
                  <a:gd name="connsiteY4" fmla="*/ 0 h 145844"/>
                  <a:gd name="connsiteX5" fmla="*/ 72864 w 145844"/>
                  <a:gd name="connsiteY5" fmla="*/ 135085 h 145844"/>
                  <a:gd name="connsiteX6" fmla="*/ 10760 w 145844"/>
                  <a:gd name="connsiteY6" fmla="*/ 72864 h 145844"/>
                  <a:gd name="connsiteX7" fmla="*/ 72864 w 145844"/>
                  <a:gd name="connsiteY7" fmla="*/ 10643 h 145844"/>
                  <a:gd name="connsiteX8" fmla="*/ 135085 w 145844"/>
                  <a:gd name="connsiteY8" fmla="*/ 72864 h 145844"/>
                  <a:gd name="connsiteX9" fmla="*/ 72864 w 145844"/>
                  <a:gd name="connsiteY9" fmla="*/ 135085 h 145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844" h="145844">
                    <a:moveTo>
                      <a:pt x="72864" y="0"/>
                    </a:moveTo>
                    <a:cubicBezTo>
                      <a:pt x="32631" y="0"/>
                      <a:pt x="0" y="32748"/>
                      <a:pt x="0" y="72864"/>
                    </a:cubicBezTo>
                    <a:cubicBezTo>
                      <a:pt x="0" y="112980"/>
                      <a:pt x="32748" y="145845"/>
                      <a:pt x="72864" y="145845"/>
                    </a:cubicBezTo>
                    <a:cubicBezTo>
                      <a:pt x="112980" y="145845"/>
                      <a:pt x="145845" y="113097"/>
                      <a:pt x="145845" y="72864"/>
                    </a:cubicBezTo>
                    <a:cubicBezTo>
                      <a:pt x="145845" y="32631"/>
                      <a:pt x="113097" y="0"/>
                      <a:pt x="72864" y="0"/>
                    </a:cubicBezTo>
                    <a:close/>
                    <a:moveTo>
                      <a:pt x="72864" y="135085"/>
                    </a:moveTo>
                    <a:cubicBezTo>
                      <a:pt x="38596" y="135085"/>
                      <a:pt x="10760" y="107249"/>
                      <a:pt x="10760" y="72864"/>
                    </a:cubicBezTo>
                    <a:cubicBezTo>
                      <a:pt x="10760" y="38479"/>
                      <a:pt x="38596" y="10643"/>
                      <a:pt x="72864" y="10643"/>
                    </a:cubicBezTo>
                    <a:cubicBezTo>
                      <a:pt x="107132" y="10643"/>
                      <a:pt x="135085" y="38596"/>
                      <a:pt x="135085" y="72864"/>
                    </a:cubicBezTo>
                    <a:cubicBezTo>
                      <a:pt x="135085" y="107132"/>
                      <a:pt x="107249" y="135085"/>
                      <a:pt x="72864" y="135085"/>
                    </a:cubicBezTo>
                    <a:close/>
                  </a:path>
                </a:pathLst>
              </a:custGeom>
              <a:solidFill>
                <a:schemeClr val="accent1">
                  <a:lumMod val="40000"/>
                  <a:lumOff val="60000"/>
                </a:schemeClr>
              </a:solidFill>
              <a:ln w="11642" cap="flat">
                <a:noFill/>
                <a:prstDash val="solid"/>
                <a:miter/>
              </a:ln>
            </p:spPr>
            <p:txBody>
              <a:bodyPr rtlCol="0" anchor="ctr"/>
              <a:lstStyle/>
              <a:p>
                <a:endParaRPr lang="en-GB" noProof="0"/>
              </a:p>
            </p:txBody>
          </p:sp>
        </p:grpSp>
      </p:grpSp>
      <p:grpSp>
        <p:nvGrpSpPr>
          <p:cNvPr id="8" name="Group 7">
            <a:extLst>
              <a:ext uri="{FF2B5EF4-FFF2-40B4-BE49-F238E27FC236}">
                <a16:creationId xmlns:a16="http://schemas.microsoft.com/office/drawing/2014/main" id="{56D31E6E-9147-9A70-B826-8F8391F1893F}"/>
              </a:ext>
            </a:extLst>
          </p:cNvPr>
          <p:cNvGrpSpPr/>
          <p:nvPr/>
        </p:nvGrpSpPr>
        <p:grpSpPr>
          <a:xfrm>
            <a:off x="4135779" y="2410575"/>
            <a:ext cx="2393500" cy="1038340"/>
            <a:chOff x="4135779" y="2410575"/>
            <a:chExt cx="2393500" cy="1038340"/>
          </a:xfrm>
        </p:grpSpPr>
        <p:sp>
          <p:nvSpPr>
            <p:cNvPr id="243" name="Freeform: Shape 242">
              <a:extLst>
                <a:ext uri="{FF2B5EF4-FFF2-40B4-BE49-F238E27FC236}">
                  <a16:creationId xmlns:a16="http://schemas.microsoft.com/office/drawing/2014/main" id="{954C4C4B-C4A6-79C1-CA30-E7592B4F1EFE}"/>
                </a:ext>
              </a:extLst>
            </p:cNvPr>
            <p:cNvSpPr/>
            <p:nvPr/>
          </p:nvSpPr>
          <p:spPr>
            <a:xfrm>
              <a:off x="4135779" y="2410575"/>
              <a:ext cx="2393500" cy="1038340"/>
            </a:xfrm>
            <a:custGeom>
              <a:avLst/>
              <a:gdLst>
                <a:gd name="connsiteX0" fmla="*/ 0 w 2393500"/>
                <a:gd name="connsiteY0" fmla="*/ 0 h 1038340"/>
                <a:gd name="connsiteX1" fmla="*/ 241263 w 2393500"/>
                <a:gd name="connsiteY1" fmla="*/ 0 h 1038340"/>
                <a:gd name="connsiteX2" fmla="*/ 312919 w 2393500"/>
                <a:gd name="connsiteY2" fmla="*/ 0 h 1038340"/>
                <a:gd name="connsiteX3" fmla="*/ 611104 w 2393500"/>
                <a:gd name="connsiteY3" fmla="*/ 0 h 1038340"/>
                <a:gd name="connsiteX4" fmla="*/ 1400458 w 2393500"/>
                <a:gd name="connsiteY4" fmla="*/ 0 h 1038340"/>
                <a:gd name="connsiteX5" fmla="*/ 1896082 w 2393500"/>
                <a:gd name="connsiteY5" fmla="*/ 0 h 1038340"/>
                <a:gd name="connsiteX6" fmla="*/ 2393500 w 2393500"/>
                <a:gd name="connsiteY6" fmla="*/ 1038340 h 1038340"/>
                <a:gd name="connsiteX7" fmla="*/ 1400458 w 2393500"/>
                <a:gd name="connsiteY7" fmla="*/ 1038340 h 1038340"/>
                <a:gd name="connsiteX8" fmla="*/ 312919 w 2393500"/>
                <a:gd name="connsiteY8" fmla="*/ 1038340 h 1038340"/>
                <a:gd name="connsiteX9" fmla="*/ 0 w 2393500"/>
                <a:gd name="connsiteY9" fmla="*/ 1038340 h 1038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3500" h="1038340">
                  <a:moveTo>
                    <a:pt x="0" y="0"/>
                  </a:moveTo>
                  <a:lnTo>
                    <a:pt x="241263" y="0"/>
                  </a:lnTo>
                  <a:lnTo>
                    <a:pt x="312919" y="0"/>
                  </a:lnTo>
                  <a:lnTo>
                    <a:pt x="611104" y="0"/>
                  </a:lnTo>
                  <a:lnTo>
                    <a:pt x="1400458" y="0"/>
                  </a:lnTo>
                  <a:lnTo>
                    <a:pt x="1896082" y="0"/>
                  </a:lnTo>
                  <a:lnTo>
                    <a:pt x="2393500" y="1038340"/>
                  </a:lnTo>
                  <a:lnTo>
                    <a:pt x="1400458" y="1038340"/>
                  </a:lnTo>
                  <a:lnTo>
                    <a:pt x="312919" y="1038340"/>
                  </a:lnTo>
                  <a:lnTo>
                    <a:pt x="0" y="1038340"/>
                  </a:lnTo>
                  <a:close/>
                </a:path>
              </a:pathLst>
            </a:custGeom>
            <a:solidFill>
              <a:schemeClr val="accent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r>
                <a:rPr lang="en-GB" sz="1100" noProof="0">
                  <a:solidFill>
                    <a:schemeClr val="bg1"/>
                  </a:solidFill>
                </a:rPr>
                <a:t>Cause of claim –</a:t>
              </a:r>
              <a:br>
                <a:rPr lang="en-GB" sz="1100" noProof="0">
                  <a:solidFill>
                    <a:schemeClr val="bg1"/>
                  </a:solidFill>
                </a:rPr>
              </a:br>
              <a:r>
                <a:rPr lang="en-GB" sz="1100" noProof="0">
                  <a:solidFill>
                    <a:schemeClr val="bg1"/>
                  </a:solidFill>
                </a:rPr>
                <a:t>ideal, but unlikely</a:t>
              </a:r>
            </a:p>
          </p:txBody>
        </p:sp>
        <p:grpSp>
          <p:nvGrpSpPr>
            <p:cNvPr id="323" name="Group 322">
              <a:extLst>
                <a:ext uri="{FF2B5EF4-FFF2-40B4-BE49-F238E27FC236}">
                  <a16:creationId xmlns:a16="http://schemas.microsoft.com/office/drawing/2014/main" id="{92059DCD-FB73-6B0F-FA82-E266029EDF37}"/>
                </a:ext>
              </a:extLst>
            </p:cNvPr>
            <p:cNvGrpSpPr/>
            <p:nvPr/>
          </p:nvGrpSpPr>
          <p:grpSpPr>
            <a:xfrm>
              <a:off x="5988610" y="3014766"/>
              <a:ext cx="353344" cy="329374"/>
              <a:chOff x="5450766" y="638175"/>
              <a:chExt cx="353344" cy="329374"/>
            </a:xfrm>
          </p:grpSpPr>
          <p:grpSp>
            <p:nvGrpSpPr>
              <p:cNvPr id="284" name="Grafik 156">
                <a:extLst>
                  <a:ext uri="{FF2B5EF4-FFF2-40B4-BE49-F238E27FC236}">
                    <a16:creationId xmlns:a16="http://schemas.microsoft.com/office/drawing/2014/main" id="{812E3E6B-EE8D-E320-DF42-6B21C8BD1E14}"/>
                  </a:ext>
                </a:extLst>
              </p:cNvPr>
              <p:cNvGrpSpPr/>
              <p:nvPr/>
            </p:nvGrpSpPr>
            <p:grpSpPr>
              <a:xfrm>
                <a:off x="5574714" y="768466"/>
                <a:ext cx="105448" cy="158105"/>
                <a:chOff x="2000876" y="1725350"/>
                <a:chExt cx="132117" cy="198092"/>
              </a:xfrm>
              <a:solidFill>
                <a:schemeClr val="accent1"/>
              </a:solidFill>
            </p:grpSpPr>
            <p:grpSp>
              <p:nvGrpSpPr>
                <p:cNvPr id="285" name="Grafik 156">
                  <a:extLst>
                    <a:ext uri="{FF2B5EF4-FFF2-40B4-BE49-F238E27FC236}">
                      <a16:creationId xmlns:a16="http://schemas.microsoft.com/office/drawing/2014/main" id="{654A53DD-3EA6-1A9A-7A33-22DD51E6C17A}"/>
                    </a:ext>
                  </a:extLst>
                </p:cNvPr>
                <p:cNvGrpSpPr/>
                <p:nvPr/>
              </p:nvGrpSpPr>
              <p:grpSpPr>
                <a:xfrm>
                  <a:off x="2003921" y="1725350"/>
                  <a:ext cx="125970" cy="125970"/>
                  <a:chOff x="2003921" y="1725350"/>
                  <a:chExt cx="125970" cy="125970"/>
                </a:xfrm>
                <a:grpFill/>
              </p:grpSpPr>
              <p:grpSp>
                <p:nvGrpSpPr>
                  <p:cNvPr id="289" name="Grafik 156">
                    <a:extLst>
                      <a:ext uri="{FF2B5EF4-FFF2-40B4-BE49-F238E27FC236}">
                        <a16:creationId xmlns:a16="http://schemas.microsoft.com/office/drawing/2014/main" id="{B604008C-4C19-6D95-606D-58E607357DC3}"/>
                      </a:ext>
                    </a:extLst>
                  </p:cNvPr>
                  <p:cNvGrpSpPr/>
                  <p:nvPr/>
                </p:nvGrpSpPr>
                <p:grpSpPr>
                  <a:xfrm>
                    <a:off x="2003921" y="1725350"/>
                    <a:ext cx="125970" cy="125970"/>
                    <a:chOff x="2003921" y="1725350"/>
                    <a:chExt cx="125970" cy="125970"/>
                  </a:xfrm>
                  <a:grpFill/>
                </p:grpSpPr>
                <p:sp>
                  <p:nvSpPr>
                    <p:cNvPr id="293" name="Freihandform: Form 297">
                      <a:extLst>
                        <a:ext uri="{FF2B5EF4-FFF2-40B4-BE49-F238E27FC236}">
                          <a16:creationId xmlns:a16="http://schemas.microsoft.com/office/drawing/2014/main" id="{DF97058B-7056-3C5E-D321-61BEAF979CF9}"/>
                        </a:ext>
                      </a:extLst>
                    </p:cNvPr>
                    <p:cNvSpPr/>
                    <p:nvPr/>
                  </p:nvSpPr>
                  <p:spPr>
                    <a:xfrm>
                      <a:off x="2003921" y="1725350"/>
                      <a:ext cx="125970" cy="125970"/>
                    </a:xfrm>
                    <a:custGeom>
                      <a:avLst/>
                      <a:gdLst>
                        <a:gd name="connsiteX0" fmla="*/ 88861 w 125970"/>
                        <a:gd name="connsiteY0" fmla="*/ 125971 h 125970"/>
                        <a:gd name="connsiteX1" fmla="*/ 37167 w 125970"/>
                        <a:gd name="connsiteY1" fmla="*/ 125971 h 125970"/>
                        <a:gd name="connsiteX2" fmla="*/ 32315 w 125970"/>
                        <a:gd name="connsiteY2" fmla="*/ 121119 h 125970"/>
                        <a:gd name="connsiteX3" fmla="*/ 32315 w 125970"/>
                        <a:gd name="connsiteY3" fmla="*/ 108239 h 125970"/>
                        <a:gd name="connsiteX4" fmla="*/ 0 w 125970"/>
                        <a:gd name="connsiteY4" fmla="*/ 62985 h 125970"/>
                        <a:gd name="connsiteX5" fmla="*/ 62985 w 125970"/>
                        <a:gd name="connsiteY5" fmla="*/ 0 h 125970"/>
                        <a:gd name="connsiteX6" fmla="*/ 125971 w 125970"/>
                        <a:gd name="connsiteY6" fmla="*/ 62985 h 125970"/>
                        <a:gd name="connsiteX7" fmla="*/ 93655 w 125970"/>
                        <a:gd name="connsiteY7" fmla="*/ 108239 h 125970"/>
                        <a:gd name="connsiteX8" fmla="*/ 93655 w 125970"/>
                        <a:gd name="connsiteY8" fmla="*/ 121148 h 125970"/>
                        <a:gd name="connsiteX9" fmla="*/ 88861 w 125970"/>
                        <a:gd name="connsiteY9" fmla="*/ 125971 h 125970"/>
                        <a:gd name="connsiteX10" fmla="*/ 42019 w 125970"/>
                        <a:gd name="connsiteY10" fmla="*/ 116296 h 125970"/>
                        <a:gd name="connsiteX11" fmla="*/ 84009 w 125970"/>
                        <a:gd name="connsiteY11" fmla="*/ 116296 h 125970"/>
                        <a:gd name="connsiteX12" fmla="*/ 84009 w 125970"/>
                        <a:gd name="connsiteY12" fmla="*/ 104749 h 125970"/>
                        <a:gd name="connsiteX13" fmla="*/ 87470 w 125970"/>
                        <a:gd name="connsiteY13" fmla="*/ 100096 h 125970"/>
                        <a:gd name="connsiteX14" fmla="*/ 116325 w 125970"/>
                        <a:gd name="connsiteY14" fmla="*/ 62985 h 125970"/>
                        <a:gd name="connsiteX15" fmla="*/ 63014 w 125970"/>
                        <a:gd name="connsiteY15" fmla="*/ 9675 h 125970"/>
                        <a:gd name="connsiteX16" fmla="*/ 9703 w 125970"/>
                        <a:gd name="connsiteY16" fmla="*/ 62985 h 125970"/>
                        <a:gd name="connsiteX17" fmla="*/ 38557 w 125970"/>
                        <a:gd name="connsiteY17" fmla="*/ 100096 h 125970"/>
                        <a:gd name="connsiteX18" fmla="*/ 42019 w 125970"/>
                        <a:gd name="connsiteY18" fmla="*/ 104749 h 125970"/>
                        <a:gd name="connsiteX19" fmla="*/ 42019 w 125970"/>
                        <a:gd name="connsiteY19" fmla="*/ 116296 h 12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970" h="125970">
                          <a:moveTo>
                            <a:pt x="88861" y="125971"/>
                          </a:moveTo>
                          <a:lnTo>
                            <a:pt x="37167" y="125971"/>
                          </a:lnTo>
                          <a:cubicBezTo>
                            <a:pt x="34500" y="125971"/>
                            <a:pt x="32315" y="123815"/>
                            <a:pt x="32315" y="121119"/>
                          </a:cubicBezTo>
                          <a:lnTo>
                            <a:pt x="32315" y="108239"/>
                          </a:lnTo>
                          <a:cubicBezTo>
                            <a:pt x="11434" y="100748"/>
                            <a:pt x="0" y="84803"/>
                            <a:pt x="0" y="62985"/>
                          </a:cubicBezTo>
                          <a:cubicBezTo>
                            <a:pt x="0" y="28258"/>
                            <a:pt x="28258" y="0"/>
                            <a:pt x="62985" y="0"/>
                          </a:cubicBezTo>
                          <a:cubicBezTo>
                            <a:pt x="97713" y="0"/>
                            <a:pt x="125971" y="28258"/>
                            <a:pt x="125971" y="62985"/>
                          </a:cubicBezTo>
                          <a:cubicBezTo>
                            <a:pt x="125971" y="84803"/>
                            <a:pt x="114537" y="100748"/>
                            <a:pt x="93655" y="108239"/>
                          </a:cubicBezTo>
                          <a:lnTo>
                            <a:pt x="93655" y="121148"/>
                          </a:lnTo>
                          <a:cubicBezTo>
                            <a:pt x="93712" y="123815"/>
                            <a:pt x="91528" y="125971"/>
                            <a:pt x="88861" y="125971"/>
                          </a:cubicBezTo>
                          <a:close/>
                          <a:moveTo>
                            <a:pt x="42019" y="116296"/>
                          </a:moveTo>
                          <a:lnTo>
                            <a:pt x="84009" y="116296"/>
                          </a:lnTo>
                          <a:lnTo>
                            <a:pt x="84009" y="104749"/>
                          </a:lnTo>
                          <a:cubicBezTo>
                            <a:pt x="84009" y="102621"/>
                            <a:pt x="85399" y="100720"/>
                            <a:pt x="87470" y="100096"/>
                          </a:cubicBezTo>
                          <a:cubicBezTo>
                            <a:pt x="106621" y="94336"/>
                            <a:pt x="116325" y="81853"/>
                            <a:pt x="116325" y="62985"/>
                          </a:cubicBezTo>
                          <a:cubicBezTo>
                            <a:pt x="116325" y="33592"/>
                            <a:pt x="92407" y="9675"/>
                            <a:pt x="63014" y="9675"/>
                          </a:cubicBezTo>
                          <a:cubicBezTo>
                            <a:pt x="33621" y="9675"/>
                            <a:pt x="9703" y="33592"/>
                            <a:pt x="9703" y="62985"/>
                          </a:cubicBezTo>
                          <a:cubicBezTo>
                            <a:pt x="9703" y="81853"/>
                            <a:pt x="19406" y="94336"/>
                            <a:pt x="38557" y="100096"/>
                          </a:cubicBezTo>
                          <a:cubicBezTo>
                            <a:pt x="40600" y="100720"/>
                            <a:pt x="42019" y="102593"/>
                            <a:pt x="42019" y="104749"/>
                          </a:cubicBezTo>
                          <a:lnTo>
                            <a:pt x="42019" y="116296"/>
                          </a:lnTo>
                          <a:close/>
                        </a:path>
                      </a:pathLst>
                    </a:custGeom>
                    <a:solidFill>
                      <a:schemeClr val="accent1">
                        <a:lumMod val="40000"/>
                        <a:lumOff val="60000"/>
                      </a:schemeClr>
                    </a:solidFill>
                    <a:ln w="2832" cap="flat">
                      <a:noFill/>
                      <a:prstDash val="solid"/>
                      <a:miter/>
                    </a:ln>
                  </p:spPr>
                  <p:txBody>
                    <a:bodyPr rtlCol="0" anchor="ctr"/>
                    <a:lstStyle/>
                    <a:p>
                      <a:endParaRPr lang="en-GB" noProof="0"/>
                    </a:p>
                  </p:txBody>
                </p:sp>
                <p:grpSp>
                  <p:nvGrpSpPr>
                    <p:cNvPr id="294" name="Grafik 156">
                      <a:extLst>
                        <a:ext uri="{FF2B5EF4-FFF2-40B4-BE49-F238E27FC236}">
                          <a16:creationId xmlns:a16="http://schemas.microsoft.com/office/drawing/2014/main" id="{B41FCD1E-667B-F902-8838-CE43381EFDDB}"/>
                        </a:ext>
                      </a:extLst>
                    </p:cNvPr>
                    <p:cNvGrpSpPr/>
                    <p:nvPr/>
                  </p:nvGrpSpPr>
                  <p:grpSpPr>
                    <a:xfrm>
                      <a:off x="2035219" y="1766521"/>
                      <a:ext cx="63402" cy="16962"/>
                      <a:chOff x="2035219" y="1766521"/>
                      <a:chExt cx="63402" cy="16962"/>
                    </a:xfrm>
                    <a:grpFill/>
                  </p:grpSpPr>
                  <p:sp>
                    <p:nvSpPr>
                      <p:cNvPr id="295" name="Freihandform: Form 299">
                        <a:extLst>
                          <a:ext uri="{FF2B5EF4-FFF2-40B4-BE49-F238E27FC236}">
                            <a16:creationId xmlns:a16="http://schemas.microsoft.com/office/drawing/2014/main" id="{B8516000-25BE-DDE6-2003-69A90ED93139}"/>
                          </a:ext>
                        </a:extLst>
                      </p:cNvPr>
                      <p:cNvSpPr/>
                      <p:nvPr/>
                    </p:nvSpPr>
                    <p:spPr>
                      <a:xfrm>
                        <a:off x="2035219" y="1766521"/>
                        <a:ext cx="23824" cy="16962"/>
                      </a:xfrm>
                      <a:custGeom>
                        <a:avLst/>
                        <a:gdLst>
                          <a:gd name="connsiteX0" fmla="*/ 18977 w 23824"/>
                          <a:gd name="connsiteY0" fmla="*/ 16962 h 16962"/>
                          <a:gd name="connsiteX1" fmla="*/ 16764 w 23824"/>
                          <a:gd name="connsiteY1" fmla="*/ 16423 h 16962"/>
                          <a:gd name="connsiteX2" fmla="*/ 2634 w 23824"/>
                          <a:gd name="connsiteY2" fmla="*/ 9160 h 16962"/>
                          <a:gd name="connsiteX3" fmla="*/ 535 w 23824"/>
                          <a:gd name="connsiteY3" fmla="*/ 2634 h 16962"/>
                          <a:gd name="connsiteX4" fmla="*/ 7060 w 23824"/>
                          <a:gd name="connsiteY4" fmla="*/ 535 h 16962"/>
                          <a:gd name="connsiteX5" fmla="*/ 21190 w 23824"/>
                          <a:gd name="connsiteY5" fmla="*/ 7798 h 16962"/>
                          <a:gd name="connsiteX6" fmla="*/ 23289 w 23824"/>
                          <a:gd name="connsiteY6" fmla="*/ 14324 h 16962"/>
                          <a:gd name="connsiteX7" fmla="*/ 18977 w 23824"/>
                          <a:gd name="connsiteY7" fmla="*/ 16962 h 1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24" h="16962">
                            <a:moveTo>
                              <a:pt x="18977" y="16962"/>
                            </a:moveTo>
                            <a:cubicBezTo>
                              <a:pt x="18239" y="16962"/>
                              <a:pt x="17473" y="16792"/>
                              <a:pt x="16764" y="16423"/>
                            </a:cubicBezTo>
                            <a:lnTo>
                              <a:pt x="2634" y="9160"/>
                            </a:lnTo>
                            <a:cubicBezTo>
                              <a:pt x="251" y="7940"/>
                              <a:pt x="-685" y="5018"/>
                              <a:pt x="535" y="2634"/>
                            </a:cubicBezTo>
                            <a:cubicBezTo>
                              <a:pt x="1755" y="251"/>
                              <a:pt x="4706" y="-685"/>
                              <a:pt x="7060" y="535"/>
                            </a:cubicBezTo>
                            <a:lnTo>
                              <a:pt x="21190" y="7798"/>
                            </a:lnTo>
                            <a:cubicBezTo>
                              <a:pt x="23573" y="9018"/>
                              <a:pt x="24509" y="11940"/>
                              <a:pt x="23289" y="14324"/>
                            </a:cubicBezTo>
                            <a:cubicBezTo>
                              <a:pt x="22438" y="15998"/>
                              <a:pt x="20736" y="16962"/>
                              <a:pt x="18977" y="16962"/>
                            </a:cubicBezTo>
                            <a:close/>
                          </a:path>
                        </a:pathLst>
                      </a:custGeom>
                      <a:solidFill>
                        <a:schemeClr val="accent1">
                          <a:lumMod val="40000"/>
                          <a:lumOff val="60000"/>
                        </a:schemeClr>
                      </a:solidFill>
                      <a:ln w="2832" cap="flat">
                        <a:noFill/>
                        <a:prstDash val="solid"/>
                        <a:miter/>
                      </a:ln>
                    </p:spPr>
                    <p:txBody>
                      <a:bodyPr rtlCol="0" anchor="ctr"/>
                      <a:lstStyle/>
                      <a:p>
                        <a:endParaRPr lang="en-GB" noProof="0"/>
                      </a:p>
                    </p:txBody>
                  </p:sp>
                  <p:sp>
                    <p:nvSpPr>
                      <p:cNvPr id="296" name="Freihandform: Form 300">
                        <a:extLst>
                          <a:ext uri="{FF2B5EF4-FFF2-40B4-BE49-F238E27FC236}">
                            <a16:creationId xmlns:a16="http://schemas.microsoft.com/office/drawing/2014/main" id="{43449245-30DA-2460-FF84-507857B5EB72}"/>
                          </a:ext>
                        </a:extLst>
                      </p:cNvPr>
                      <p:cNvSpPr/>
                      <p:nvPr/>
                    </p:nvSpPr>
                    <p:spPr>
                      <a:xfrm>
                        <a:off x="2074797" y="1766521"/>
                        <a:ext cx="23824" cy="16962"/>
                      </a:xfrm>
                      <a:custGeom>
                        <a:avLst/>
                        <a:gdLst>
                          <a:gd name="connsiteX0" fmla="*/ 4848 w 23824"/>
                          <a:gd name="connsiteY0" fmla="*/ 16962 h 16962"/>
                          <a:gd name="connsiteX1" fmla="*/ 535 w 23824"/>
                          <a:gd name="connsiteY1" fmla="*/ 14324 h 16962"/>
                          <a:gd name="connsiteX2" fmla="*/ 2635 w 23824"/>
                          <a:gd name="connsiteY2" fmla="*/ 7798 h 16962"/>
                          <a:gd name="connsiteX3" fmla="*/ 16764 w 23824"/>
                          <a:gd name="connsiteY3" fmla="*/ 535 h 16962"/>
                          <a:gd name="connsiteX4" fmla="*/ 23289 w 23824"/>
                          <a:gd name="connsiteY4" fmla="*/ 2634 h 16962"/>
                          <a:gd name="connsiteX5" fmla="*/ 21190 w 23824"/>
                          <a:gd name="connsiteY5" fmla="*/ 9160 h 16962"/>
                          <a:gd name="connsiteX6" fmla="*/ 7061 w 23824"/>
                          <a:gd name="connsiteY6" fmla="*/ 16423 h 16962"/>
                          <a:gd name="connsiteX7" fmla="*/ 4848 w 23824"/>
                          <a:gd name="connsiteY7" fmla="*/ 16962 h 1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24" h="16962">
                            <a:moveTo>
                              <a:pt x="4848" y="16962"/>
                            </a:moveTo>
                            <a:cubicBezTo>
                              <a:pt x="3088" y="16962"/>
                              <a:pt x="1386" y="15998"/>
                              <a:pt x="535" y="14324"/>
                            </a:cubicBezTo>
                            <a:cubicBezTo>
                              <a:pt x="-685" y="11940"/>
                              <a:pt x="251" y="9018"/>
                              <a:pt x="2635" y="7798"/>
                            </a:cubicBezTo>
                            <a:lnTo>
                              <a:pt x="16764" y="535"/>
                            </a:lnTo>
                            <a:cubicBezTo>
                              <a:pt x="19147" y="-685"/>
                              <a:pt x="22069" y="251"/>
                              <a:pt x="23289" y="2634"/>
                            </a:cubicBezTo>
                            <a:cubicBezTo>
                              <a:pt x="24509" y="5018"/>
                              <a:pt x="23573" y="7940"/>
                              <a:pt x="21190" y="9160"/>
                            </a:cubicBezTo>
                            <a:lnTo>
                              <a:pt x="7061" y="16423"/>
                            </a:lnTo>
                            <a:cubicBezTo>
                              <a:pt x="6351" y="16792"/>
                              <a:pt x="5614" y="16962"/>
                              <a:pt x="4848" y="16962"/>
                            </a:cubicBezTo>
                            <a:close/>
                          </a:path>
                        </a:pathLst>
                      </a:custGeom>
                      <a:solidFill>
                        <a:schemeClr val="accent1">
                          <a:lumMod val="40000"/>
                          <a:lumOff val="60000"/>
                        </a:schemeClr>
                      </a:solidFill>
                      <a:ln w="2832" cap="flat">
                        <a:noFill/>
                        <a:prstDash val="solid"/>
                        <a:miter/>
                      </a:ln>
                    </p:spPr>
                    <p:txBody>
                      <a:bodyPr rtlCol="0" anchor="ctr"/>
                      <a:lstStyle/>
                      <a:p>
                        <a:endParaRPr lang="en-GB" noProof="0"/>
                      </a:p>
                    </p:txBody>
                  </p:sp>
                </p:grpSp>
              </p:grpSp>
              <p:grpSp>
                <p:nvGrpSpPr>
                  <p:cNvPr id="290" name="Grafik 156">
                    <a:extLst>
                      <a:ext uri="{FF2B5EF4-FFF2-40B4-BE49-F238E27FC236}">
                        <a16:creationId xmlns:a16="http://schemas.microsoft.com/office/drawing/2014/main" id="{22DFEE2A-9553-7119-47D3-15DA1E807CDC}"/>
                      </a:ext>
                    </a:extLst>
                  </p:cNvPr>
                  <p:cNvGrpSpPr/>
                  <p:nvPr/>
                </p:nvGrpSpPr>
                <p:grpSpPr>
                  <a:xfrm>
                    <a:off x="2054366" y="1828708"/>
                    <a:ext cx="25109" cy="22612"/>
                    <a:chOff x="2054366" y="1828708"/>
                    <a:chExt cx="25109" cy="22612"/>
                  </a:xfrm>
                  <a:grpFill/>
                </p:grpSpPr>
                <p:sp>
                  <p:nvSpPr>
                    <p:cNvPr id="291" name="Freihandform: Form 302">
                      <a:extLst>
                        <a:ext uri="{FF2B5EF4-FFF2-40B4-BE49-F238E27FC236}">
                          <a16:creationId xmlns:a16="http://schemas.microsoft.com/office/drawing/2014/main" id="{BB7522E8-0D7B-BC61-9A7F-53C26E8C5334}"/>
                        </a:ext>
                      </a:extLst>
                    </p:cNvPr>
                    <p:cNvSpPr/>
                    <p:nvPr/>
                  </p:nvSpPr>
                  <p:spPr>
                    <a:xfrm>
                      <a:off x="2054366" y="1828708"/>
                      <a:ext cx="9703" cy="22612"/>
                    </a:xfrm>
                    <a:custGeom>
                      <a:avLst/>
                      <a:gdLst>
                        <a:gd name="connsiteX0" fmla="*/ 4852 w 9703"/>
                        <a:gd name="connsiteY0" fmla="*/ 22612 h 22612"/>
                        <a:gd name="connsiteX1" fmla="*/ 0 w 9703"/>
                        <a:gd name="connsiteY1" fmla="*/ 17761 h 22612"/>
                        <a:gd name="connsiteX2" fmla="*/ 0 w 9703"/>
                        <a:gd name="connsiteY2" fmla="*/ 4852 h 22612"/>
                        <a:gd name="connsiteX3" fmla="*/ 4852 w 9703"/>
                        <a:gd name="connsiteY3" fmla="*/ 0 h 22612"/>
                        <a:gd name="connsiteX4" fmla="*/ 9703 w 9703"/>
                        <a:gd name="connsiteY4" fmla="*/ 4852 h 22612"/>
                        <a:gd name="connsiteX5" fmla="*/ 9703 w 9703"/>
                        <a:gd name="connsiteY5" fmla="*/ 17761 h 22612"/>
                        <a:gd name="connsiteX6" fmla="*/ 4852 w 9703"/>
                        <a:gd name="connsiteY6" fmla="*/ 22612 h 2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3" h="22612">
                          <a:moveTo>
                            <a:pt x="4852" y="22612"/>
                          </a:moveTo>
                          <a:cubicBezTo>
                            <a:pt x="2185" y="22612"/>
                            <a:pt x="0" y="20456"/>
                            <a:pt x="0" y="17761"/>
                          </a:cubicBezTo>
                          <a:lnTo>
                            <a:pt x="0" y="4852"/>
                          </a:lnTo>
                          <a:cubicBezTo>
                            <a:pt x="0" y="2185"/>
                            <a:pt x="2156" y="0"/>
                            <a:pt x="4852" y="0"/>
                          </a:cubicBezTo>
                          <a:cubicBezTo>
                            <a:pt x="7519" y="0"/>
                            <a:pt x="9703" y="2185"/>
                            <a:pt x="9703" y="4852"/>
                          </a:cubicBezTo>
                          <a:lnTo>
                            <a:pt x="9703" y="17761"/>
                          </a:lnTo>
                          <a:cubicBezTo>
                            <a:pt x="9703" y="20456"/>
                            <a:pt x="7547" y="22612"/>
                            <a:pt x="4852" y="22612"/>
                          </a:cubicBezTo>
                          <a:close/>
                        </a:path>
                      </a:pathLst>
                    </a:custGeom>
                    <a:solidFill>
                      <a:schemeClr val="accent1">
                        <a:lumMod val="40000"/>
                        <a:lumOff val="60000"/>
                      </a:schemeClr>
                    </a:solidFill>
                    <a:ln w="2832" cap="flat">
                      <a:noFill/>
                      <a:prstDash val="solid"/>
                      <a:miter/>
                    </a:ln>
                  </p:spPr>
                  <p:txBody>
                    <a:bodyPr rtlCol="0" anchor="ctr"/>
                    <a:lstStyle/>
                    <a:p>
                      <a:endParaRPr lang="en-GB" noProof="0"/>
                    </a:p>
                  </p:txBody>
                </p:sp>
                <p:sp>
                  <p:nvSpPr>
                    <p:cNvPr id="292" name="Freihandform: Form 303">
                      <a:extLst>
                        <a:ext uri="{FF2B5EF4-FFF2-40B4-BE49-F238E27FC236}">
                          <a16:creationId xmlns:a16="http://schemas.microsoft.com/office/drawing/2014/main" id="{876F1E5D-9465-FF45-02F5-497C92CEBA37}"/>
                        </a:ext>
                      </a:extLst>
                    </p:cNvPr>
                    <p:cNvSpPr/>
                    <p:nvPr/>
                  </p:nvSpPr>
                  <p:spPr>
                    <a:xfrm>
                      <a:off x="2069772" y="1828708"/>
                      <a:ext cx="9703" cy="22612"/>
                    </a:xfrm>
                    <a:custGeom>
                      <a:avLst/>
                      <a:gdLst>
                        <a:gd name="connsiteX0" fmla="*/ 4852 w 9703"/>
                        <a:gd name="connsiteY0" fmla="*/ 22612 h 22612"/>
                        <a:gd name="connsiteX1" fmla="*/ 0 w 9703"/>
                        <a:gd name="connsiteY1" fmla="*/ 17761 h 22612"/>
                        <a:gd name="connsiteX2" fmla="*/ 0 w 9703"/>
                        <a:gd name="connsiteY2" fmla="*/ 4852 h 22612"/>
                        <a:gd name="connsiteX3" fmla="*/ 4852 w 9703"/>
                        <a:gd name="connsiteY3" fmla="*/ 0 h 22612"/>
                        <a:gd name="connsiteX4" fmla="*/ 9703 w 9703"/>
                        <a:gd name="connsiteY4" fmla="*/ 4852 h 22612"/>
                        <a:gd name="connsiteX5" fmla="*/ 9703 w 9703"/>
                        <a:gd name="connsiteY5" fmla="*/ 17761 h 22612"/>
                        <a:gd name="connsiteX6" fmla="*/ 4852 w 9703"/>
                        <a:gd name="connsiteY6" fmla="*/ 22612 h 2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3" h="22612">
                          <a:moveTo>
                            <a:pt x="4852" y="22612"/>
                          </a:moveTo>
                          <a:cubicBezTo>
                            <a:pt x="2185" y="22612"/>
                            <a:pt x="0" y="20456"/>
                            <a:pt x="0" y="17761"/>
                          </a:cubicBezTo>
                          <a:lnTo>
                            <a:pt x="0" y="4852"/>
                          </a:lnTo>
                          <a:cubicBezTo>
                            <a:pt x="0" y="2185"/>
                            <a:pt x="2156" y="0"/>
                            <a:pt x="4852" y="0"/>
                          </a:cubicBezTo>
                          <a:cubicBezTo>
                            <a:pt x="7519" y="0"/>
                            <a:pt x="9703" y="2185"/>
                            <a:pt x="9703" y="4852"/>
                          </a:cubicBezTo>
                          <a:lnTo>
                            <a:pt x="9703" y="17761"/>
                          </a:lnTo>
                          <a:cubicBezTo>
                            <a:pt x="9703" y="20456"/>
                            <a:pt x="7547" y="22612"/>
                            <a:pt x="4852" y="22612"/>
                          </a:cubicBezTo>
                          <a:close/>
                        </a:path>
                      </a:pathLst>
                    </a:custGeom>
                    <a:solidFill>
                      <a:schemeClr val="accent1">
                        <a:lumMod val="40000"/>
                        <a:lumOff val="60000"/>
                      </a:schemeClr>
                    </a:solidFill>
                    <a:ln w="2832" cap="flat">
                      <a:noFill/>
                      <a:prstDash val="solid"/>
                      <a:miter/>
                    </a:ln>
                  </p:spPr>
                  <p:txBody>
                    <a:bodyPr rtlCol="0" anchor="ctr"/>
                    <a:lstStyle/>
                    <a:p>
                      <a:endParaRPr lang="en-GB" noProof="0"/>
                    </a:p>
                  </p:txBody>
                </p:sp>
              </p:grpSp>
            </p:grpSp>
            <p:grpSp>
              <p:nvGrpSpPr>
                <p:cNvPr id="286" name="Grafik 156">
                  <a:extLst>
                    <a:ext uri="{FF2B5EF4-FFF2-40B4-BE49-F238E27FC236}">
                      <a16:creationId xmlns:a16="http://schemas.microsoft.com/office/drawing/2014/main" id="{2F9E1FAA-CD03-A151-B38B-A22F91797262}"/>
                    </a:ext>
                  </a:extLst>
                </p:cNvPr>
                <p:cNvGrpSpPr/>
                <p:nvPr/>
              </p:nvGrpSpPr>
              <p:grpSpPr>
                <a:xfrm>
                  <a:off x="2000876" y="1855056"/>
                  <a:ext cx="132117" cy="68385"/>
                  <a:chOff x="2000876" y="1855056"/>
                  <a:chExt cx="132117" cy="68385"/>
                </a:xfrm>
                <a:grpFill/>
              </p:grpSpPr>
              <p:sp>
                <p:nvSpPr>
                  <p:cNvPr id="287" name="Freihandform: Form 305">
                    <a:extLst>
                      <a:ext uri="{FF2B5EF4-FFF2-40B4-BE49-F238E27FC236}">
                        <a16:creationId xmlns:a16="http://schemas.microsoft.com/office/drawing/2014/main" id="{C9EA4D9F-DD8A-8503-8810-8882BE4574D7}"/>
                      </a:ext>
                    </a:extLst>
                  </p:cNvPr>
                  <p:cNvSpPr/>
                  <p:nvPr/>
                </p:nvSpPr>
                <p:spPr>
                  <a:xfrm>
                    <a:off x="2000876" y="1858291"/>
                    <a:ext cx="132089" cy="65150"/>
                  </a:xfrm>
                  <a:custGeom>
                    <a:avLst/>
                    <a:gdLst>
                      <a:gd name="connsiteX0" fmla="*/ 4861 w 132089"/>
                      <a:gd name="connsiteY0" fmla="*/ 65151 h 65150"/>
                      <a:gd name="connsiteX1" fmla="*/ 435 w 132089"/>
                      <a:gd name="connsiteY1" fmla="*/ 62314 h 65150"/>
                      <a:gd name="connsiteX2" fmla="*/ 2846 w 132089"/>
                      <a:gd name="connsiteY2" fmla="*/ 55902 h 65150"/>
                      <a:gd name="connsiteX3" fmla="*/ 125242 w 132089"/>
                      <a:gd name="connsiteY3" fmla="*/ 435 h 65150"/>
                      <a:gd name="connsiteX4" fmla="*/ 131654 w 132089"/>
                      <a:gd name="connsiteY4" fmla="*/ 2846 h 65150"/>
                      <a:gd name="connsiteX5" fmla="*/ 129243 w 132089"/>
                      <a:gd name="connsiteY5" fmla="*/ 9258 h 65150"/>
                      <a:gd name="connsiteX6" fmla="*/ 6847 w 132089"/>
                      <a:gd name="connsiteY6" fmla="*/ 64725 h 65150"/>
                      <a:gd name="connsiteX7" fmla="*/ 4861 w 132089"/>
                      <a:gd name="connsiteY7" fmla="*/ 65151 h 6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89" h="65150">
                        <a:moveTo>
                          <a:pt x="4861" y="65151"/>
                        </a:moveTo>
                        <a:cubicBezTo>
                          <a:pt x="3017" y="65151"/>
                          <a:pt x="1258" y="64101"/>
                          <a:pt x="435" y="62314"/>
                        </a:cubicBezTo>
                        <a:cubicBezTo>
                          <a:pt x="-672" y="59874"/>
                          <a:pt x="406" y="57008"/>
                          <a:pt x="2846" y="55902"/>
                        </a:cubicBezTo>
                        <a:lnTo>
                          <a:pt x="125242" y="435"/>
                        </a:lnTo>
                        <a:cubicBezTo>
                          <a:pt x="127682" y="-672"/>
                          <a:pt x="130548" y="406"/>
                          <a:pt x="131654" y="2846"/>
                        </a:cubicBezTo>
                        <a:cubicBezTo>
                          <a:pt x="132761" y="5286"/>
                          <a:pt x="131683" y="8152"/>
                          <a:pt x="129243" y="9258"/>
                        </a:cubicBezTo>
                        <a:lnTo>
                          <a:pt x="6847" y="64725"/>
                        </a:lnTo>
                        <a:cubicBezTo>
                          <a:pt x="6194" y="65009"/>
                          <a:pt x="5542" y="65151"/>
                          <a:pt x="4861" y="65151"/>
                        </a:cubicBezTo>
                        <a:close/>
                      </a:path>
                    </a:pathLst>
                  </a:custGeom>
                  <a:solidFill>
                    <a:schemeClr val="accent1">
                      <a:lumMod val="40000"/>
                      <a:lumOff val="60000"/>
                    </a:schemeClr>
                  </a:solidFill>
                  <a:ln w="2832" cap="flat">
                    <a:noFill/>
                    <a:prstDash val="solid"/>
                    <a:miter/>
                  </a:ln>
                </p:spPr>
                <p:txBody>
                  <a:bodyPr rtlCol="0" anchor="ctr"/>
                  <a:lstStyle/>
                  <a:p>
                    <a:endParaRPr lang="en-GB" noProof="0"/>
                  </a:p>
                </p:txBody>
              </p:sp>
              <p:sp>
                <p:nvSpPr>
                  <p:cNvPr id="288" name="Freihandform: Form 306">
                    <a:extLst>
                      <a:ext uri="{FF2B5EF4-FFF2-40B4-BE49-F238E27FC236}">
                        <a16:creationId xmlns:a16="http://schemas.microsoft.com/office/drawing/2014/main" id="{B66D1C96-3021-6BAE-F90F-F9851EDF9085}"/>
                      </a:ext>
                    </a:extLst>
                  </p:cNvPr>
                  <p:cNvSpPr/>
                  <p:nvPr/>
                </p:nvSpPr>
                <p:spPr>
                  <a:xfrm>
                    <a:off x="2000904" y="1855056"/>
                    <a:ext cx="132089" cy="65150"/>
                  </a:xfrm>
                  <a:custGeom>
                    <a:avLst/>
                    <a:gdLst>
                      <a:gd name="connsiteX0" fmla="*/ 127228 w 132089"/>
                      <a:gd name="connsiteY0" fmla="*/ 65151 h 65150"/>
                      <a:gd name="connsiteX1" fmla="*/ 125242 w 132089"/>
                      <a:gd name="connsiteY1" fmla="*/ 64725 h 65150"/>
                      <a:gd name="connsiteX2" fmla="*/ 2846 w 132089"/>
                      <a:gd name="connsiteY2" fmla="*/ 9258 h 65150"/>
                      <a:gd name="connsiteX3" fmla="*/ 435 w 132089"/>
                      <a:gd name="connsiteY3" fmla="*/ 2846 h 65150"/>
                      <a:gd name="connsiteX4" fmla="*/ 6847 w 132089"/>
                      <a:gd name="connsiteY4" fmla="*/ 435 h 65150"/>
                      <a:gd name="connsiteX5" fmla="*/ 129243 w 132089"/>
                      <a:gd name="connsiteY5" fmla="*/ 55902 h 65150"/>
                      <a:gd name="connsiteX6" fmla="*/ 131654 w 132089"/>
                      <a:gd name="connsiteY6" fmla="*/ 62314 h 65150"/>
                      <a:gd name="connsiteX7" fmla="*/ 127228 w 132089"/>
                      <a:gd name="connsiteY7" fmla="*/ 65151 h 6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089" h="65150">
                        <a:moveTo>
                          <a:pt x="127228" y="65151"/>
                        </a:moveTo>
                        <a:cubicBezTo>
                          <a:pt x="126548" y="65151"/>
                          <a:pt x="125895" y="65009"/>
                          <a:pt x="125242" y="64725"/>
                        </a:cubicBezTo>
                        <a:lnTo>
                          <a:pt x="2846" y="9258"/>
                        </a:lnTo>
                        <a:cubicBezTo>
                          <a:pt x="406" y="8152"/>
                          <a:pt x="-672" y="5286"/>
                          <a:pt x="435" y="2846"/>
                        </a:cubicBezTo>
                        <a:cubicBezTo>
                          <a:pt x="1541" y="406"/>
                          <a:pt x="4407" y="-672"/>
                          <a:pt x="6847" y="435"/>
                        </a:cubicBezTo>
                        <a:lnTo>
                          <a:pt x="129243" y="55902"/>
                        </a:lnTo>
                        <a:cubicBezTo>
                          <a:pt x="131683" y="57008"/>
                          <a:pt x="132761" y="59874"/>
                          <a:pt x="131654" y="62314"/>
                        </a:cubicBezTo>
                        <a:cubicBezTo>
                          <a:pt x="130832" y="64101"/>
                          <a:pt x="129073" y="65151"/>
                          <a:pt x="127228" y="65151"/>
                        </a:cubicBezTo>
                        <a:close/>
                      </a:path>
                    </a:pathLst>
                  </a:custGeom>
                  <a:solidFill>
                    <a:schemeClr val="accent1">
                      <a:lumMod val="40000"/>
                      <a:lumOff val="60000"/>
                    </a:schemeClr>
                  </a:solidFill>
                  <a:ln w="2832" cap="flat">
                    <a:noFill/>
                    <a:prstDash val="solid"/>
                    <a:miter/>
                  </a:ln>
                </p:spPr>
                <p:txBody>
                  <a:bodyPr rtlCol="0" anchor="ctr"/>
                  <a:lstStyle/>
                  <a:p>
                    <a:endParaRPr lang="en-GB" noProof="0"/>
                  </a:p>
                </p:txBody>
              </p:sp>
            </p:grpSp>
          </p:grpSp>
          <p:sp>
            <p:nvSpPr>
              <p:cNvPr id="322" name="Graphic 320">
                <a:extLst>
                  <a:ext uri="{FF2B5EF4-FFF2-40B4-BE49-F238E27FC236}">
                    <a16:creationId xmlns:a16="http://schemas.microsoft.com/office/drawing/2014/main" id="{A63812C6-81CA-F62B-A863-61F56100D6F6}"/>
                  </a:ext>
                </a:extLst>
              </p:cNvPr>
              <p:cNvSpPr/>
              <p:nvPr/>
            </p:nvSpPr>
            <p:spPr>
              <a:xfrm>
                <a:off x="5450766" y="638175"/>
                <a:ext cx="353344" cy="329374"/>
              </a:xfrm>
              <a:custGeom>
                <a:avLst/>
                <a:gdLst>
                  <a:gd name="connsiteX0" fmla="*/ 352676 w 353344"/>
                  <a:gd name="connsiteY0" fmla="*/ 321374 h 329374"/>
                  <a:gd name="connsiteX1" fmla="*/ 181416 w 353344"/>
                  <a:gd name="connsiteY1" fmla="*/ 2762 h 329374"/>
                  <a:gd name="connsiteX2" fmla="*/ 176654 w 353344"/>
                  <a:gd name="connsiteY2" fmla="*/ 0 h 329374"/>
                  <a:gd name="connsiteX3" fmla="*/ 176654 w 353344"/>
                  <a:gd name="connsiteY3" fmla="*/ 0 h 329374"/>
                  <a:gd name="connsiteX4" fmla="*/ 171891 w 353344"/>
                  <a:gd name="connsiteY4" fmla="*/ 2762 h 329374"/>
                  <a:gd name="connsiteX5" fmla="*/ 632 w 353344"/>
                  <a:gd name="connsiteY5" fmla="*/ 321374 h 329374"/>
                  <a:gd name="connsiteX6" fmla="*/ 727 w 353344"/>
                  <a:gd name="connsiteY6" fmla="*/ 326708 h 329374"/>
                  <a:gd name="connsiteX7" fmla="*/ 5394 w 353344"/>
                  <a:gd name="connsiteY7" fmla="*/ 329375 h 329374"/>
                  <a:gd name="connsiteX8" fmla="*/ 347913 w 353344"/>
                  <a:gd name="connsiteY8" fmla="*/ 329375 h 329374"/>
                  <a:gd name="connsiteX9" fmla="*/ 352580 w 353344"/>
                  <a:gd name="connsiteY9" fmla="*/ 326708 h 329374"/>
                  <a:gd name="connsiteX10" fmla="*/ 352676 w 353344"/>
                  <a:gd name="connsiteY10" fmla="*/ 321374 h 329374"/>
                  <a:gd name="connsiteX11" fmla="*/ 338769 w 353344"/>
                  <a:gd name="connsiteY11" fmla="*/ 318516 h 329374"/>
                  <a:gd name="connsiteX12" fmla="*/ 14538 w 353344"/>
                  <a:gd name="connsiteY12" fmla="*/ 318516 h 329374"/>
                  <a:gd name="connsiteX13" fmla="*/ 176654 w 353344"/>
                  <a:gd name="connsiteY13" fmla="*/ 16859 h 329374"/>
                  <a:gd name="connsiteX14" fmla="*/ 338769 w 353344"/>
                  <a:gd name="connsiteY14" fmla="*/ 318516 h 32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3344" h="329374">
                    <a:moveTo>
                      <a:pt x="352676" y="321374"/>
                    </a:moveTo>
                    <a:lnTo>
                      <a:pt x="181416" y="2762"/>
                    </a:lnTo>
                    <a:cubicBezTo>
                      <a:pt x="180464" y="1048"/>
                      <a:pt x="178654" y="0"/>
                      <a:pt x="176654" y="0"/>
                    </a:cubicBezTo>
                    <a:lnTo>
                      <a:pt x="176654" y="0"/>
                    </a:lnTo>
                    <a:cubicBezTo>
                      <a:pt x="174653" y="0"/>
                      <a:pt x="172748" y="1048"/>
                      <a:pt x="171891" y="2762"/>
                    </a:cubicBezTo>
                    <a:lnTo>
                      <a:pt x="632" y="321374"/>
                    </a:lnTo>
                    <a:cubicBezTo>
                      <a:pt x="-226" y="323088"/>
                      <a:pt x="-226" y="325088"/>
                      <a:pt x="727" y="326708"/>
                    </a:cubicBezTo>
                    <a:cubicBezTo>
                      <a:pt x="1679" y="328327"/>
                      <a:pt x="3489" y="329375"/>
                      <a:pt x="5394" y="329375"/>
                    </a:cubicBezTo>
                    <a:lnTo>
                      <a:pt x="347913" y="329375"/>
                    </a:lnTo>
                    <a:cubicBezTo>
                      <a:pt x="349818" y="329375"/>
                      <a:pt x="351628" y="328327"/>
                      <a:pt x="352580" y="326708"/>
                    </a:cubicBezTo>
                    <a:cubicBezTo>
                      <a:pt x="353533" y="325088"/>
                      <a:pt x="353628" y="322993"/>
                      <a:pt x="352676" y="321374"/>
                    </a:cubicBezTo>
                    <a:close/>
                    <a:moveTo>
                      <a:pt x="338769" y="318516"/>
                    </a:moveTo>
                    <a:lnTo>
                      <a:pt x="14538" y="318516"/>
                    </a:lnTo>
                    <a:lnTo>
                      <a:pt x="176654" y="16859"/>
                    </a:lnTo>
                    <a:lnTo>
                      <a:pt x="338769" y="318516"/>
                    </a:lnTo>
                    <a:close/>
                  </a:path>
                </a:pathLst>
              </a:custGeom>
              <a:solidFill>
                <a:schemeClr val="bg1"/>
              </a:solidFill>
              <a:ln w="9525" cap="flat">
                <a:noFill/>
                <a:prstDash val="solid"/>
                <a:miter/>
              </a:ln>
            </p:spPr>
            <p:txBody>
              <a:bodyPr rtlCol="0" anchor="ctr"/>
              <a:lstStyle/>
              <a:p>
                <a:endParaRPr lang="en-GB" noProof="0"/>
              </a:p>
            </p:txBody>
          </p:sp>
        </p:grpSp>
      </p:grpSp>
      <p:sp>
        <p:nvSpPr>
          <p:cNvPr id="120" name="TextBox 119">
            <a:extLst>
              <a:ext uri="{FF2B5EF4-FFF2-40B4-BE49-F238E27FC236}">
                <a16:creationId xmlns:a16="http://schemas.microsoft.com/office/drawing/2014/main" id="{28DD5A4A-957C-3835-687A-A51CA2BD414E}"/>
              </a:ext>
            </a:extLst>
          </p:cNvPr>
          <p:cNvSpPr txBox="1"/>
          <p:nvPr/>
        </p:nvSpPr>
        <p:spPr>
          <a:xfrm>
            <a:off x="252000" y="2169258"/>
            <a:ext cx="981038" cy="184666"/>
          </a:xfrm>
          <a:prstGeom prst="rect">
            <a:avLst/>
          </a:prstGeom>
          <a:noFill/>
          <a:effectLst/>
        </p:spPr>
        <p:txBody>
          <a:bodyPr wrap="none" lIns="0" tIns="0" rIns="0" bIns="0">
            <a:spAutoFit/>
          </a:bodyPr>
          <a:lstStyle/>
          <a:p>
            <a:r>
              <a:rPr lang="en-GB" sz="1200" noProof="0">
                <a:solidFill>
                  <a:schemeClr val="tx2"/>
                </a:solidFill>
                <a:latin typeface="Arial"/>
                <a:cs typeface="Arial"/>
              </a:rPr>
              <a:t>What we need</a:t>
            </a:r>
          </a:p>
        </p:txBody>
      </p:sp>
      <p:sp>
        <p:nvSpPr>
          <p:cNvPr id="3" name="Footer Placeholder 4">
            <a:extLst>
              <a:ext uri="{FF2B5EF4-FFF2-40B4-BE49-F238E27FC236}">
                <a16:creationId xmlns:a16="http://schemas.microsoft.com/office/drawing/2014/main" id="{61578440-DA87-FE3A-C699-7862434466C2}"/>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cxnSp>
        <p:nvCxnSpPr>
          <p:cNvPr id="10" name="Straight Connector 9">
            <a:extLst>
              <a:ext uri="{FF2B5EF4-FFF2-40B4-BE49-F238E27FC236}">
                <a16:creationId xmlns:a16="http://schemas.microsoft.com/office/drawing/2014/main" id="{70B47603-B68A-B2A9-C819-364782CAF0D7}"/>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1" name="Graphic 9">
            <a:extLst>
              <a:ext uri="{FF2B5EF4-FFF2-40B4-BE49-F238E27FC236}">
                <a16:creationId xmlns:a16="http://schemas.microsoft.com/office/drawing/2014/main" id="{5778697C-FA35-B90B-C2CF-A161CE632196}"/>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4840690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8DE88-2BF6-567E-4805-938E1A37BC18}"/>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6ABEDB29-C6EE-9E87-615F-C3711F18F33C}"/>
              </a:ext>
            </a:extLst>
          </p:cNvPr>
          <p:cNvSpPr txBox="1"/>
          <p:nvPr/>
        </p:nvSpPr>
        <p:spPr>
          <a:xfrm>
            <a:off x="1549152" y="1365394"/>
            <a:ext cx="2711669"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Obesity: background</a:t>
            </a:r>
          </a:p>
        </p:txBody>
      </p:sp>
      <p:sp>
        <p:nvSpPr>
          <p:cNvPr id="17" name="TextBox 16">
            <a:extLst>
              <a:ext uri="{FF2B5EF4-FFF2-40B4-BE49-F238E27FC236}">
                <a16:creationId xmlns:a16="http://schemas.microsoft.com/office/drawing/2014/main" id="{44B5B97D-A693-631B-3671-B10164672C39}"/>
              </a:ext>
            </a:extLst>
          </p:cNvPr>
          <p:cNvSpPr txBox="1"/>
          <p:nvPr/>
        </p:nvSpPr>
        <p:spPr>
          <a:xfrm>
            <a:off x="1549152" y="2084904"/>
            <a:ext cx="2711669"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Obesity: treatments</a:t>
            </a:r>
          </a:p>
        </p:txBody>
      </p:sp>
      <p:sp>
        <p:nvSpPr>
          <p:cNvPr id="18" name="TextBox 17">
            <a:extLst>
              <a:ext uri="{FF2B5EF4-FFF2-40B4-BE49-F238E27FC236}">
                <a16:creationId xmlns:a16="http://schemas.microsoft.com/office/drawing/2014/main" id="{C89AA868-EB6E-C962-377F-22DC09D19EF5}"/>
              </a:ext>
            </a:extLst>
          </p:cNvPr>
          <p:cNvSpPr txBox="1"/>
          <p:nvPr/>
        </p:nvSpPr>
        <p:spPr>
          <a:xfrm>
            <a:off x="1549151" y="2801280"/>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Potential impacts: general population</a:t>
            </a:r>
          </a:p>
        </p:txBody>
      </p:sp>
      <p:sp>
        <p:nvSpPr>
          <p:cNvPr id="19" name="TextBox 18">
            <a:extLst>
              <a:ext uri="{FF2B5EF4-FFF2-40B4-BE49-F238E27FC236}">
                <a16:creationId xmlns:a16="http://schemas.microsoft.com/office/drawing/2014/main" id="{DC523C8C-5545-9D29-C6D3-8B87199C10F2}"/>
              </a:ext>
            </a:extLst>
          </p:cNvPr>
          <p:cNvSpPr txBox="1"/>
          <p:nvPr/>
        </p:nvSpPr>
        <p:spPr>
          <a:xfrm>
            <a:off x="1549151" y="3517656"/>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Potential impacts: life insurers</a:t>
            </a:r>
          </a:p>
        </p:txBody>
      </p:sp>
      <p:sp>
        <p:nvSpPr>
          <p:cNvPr id="20" name="TextBox 19">
            <a:extLst>
              <a:ext uri="{FF2B5EF4-FFF2-40B4-BE49-F238E27FC236}">
                <a16:creationId xmlns:a16="http://schemas.microsoft.com/office/drawing/2014/main" id="{10FB235D-81D0-0C2F-D6DE-65CBCA50F76F}"/>
              </a:ext>
            </a:extLst>
          </p:cNvPr>
          <p:cNvSpPr txBox="1"/>
          <p:nvPr/>
        </p:nvSpPr>
        <p:spPr>
          <a:xfrm>
            <a:off x="1549151" y="4233058"/>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Opportunities for insurers</a:t>
            </a:r>
          </a:p>
        </p:txBody>
      </p:sp>
      <p:sp>
        <p:nvSpPr>
          <p:cNvPr id="2" name="Titel 2">
            <a:extLst>
              <a:ext uri="{FF2B5EF4-FFF2-40B4-BE49-F238E27FC236}">
                <a16:creationId xmlns:a16="http://schemas.microsoft.com/office/drawing/2014/main" id="{8DECB0B9-B2E2-342A-7BB6-884709BE6A38}"/>
              </a:ext>
            </a:extLst>
          </p:cNvPr>
          <p:cNvSpPr txBox="1">
            <a:spLocks/>
          </p:cNvSpPr>
          <p:nvPr/>
        </p:nvSpPr>
        <p:spPr>
          <a:xfrm>
            <a:off x="-334263" y="403856"/>
            <a:ext cx="6748875" cy="576000"/>
          </a:xfrm>
          <a:prstGeom prst="rect">
            <a:avLst/>
          </a:prstGeom>
        </p:spPr>
        <p:txBody>
          <a:bodyPr vert="horz" lIns="1296000" tIns="0" rIns="0" bIns="0" rtlCol="0" anchor="t" anchorCtr="0">
            <a:noAutofit/>
          </a:bodyPr>
          <a:lstStyle>
            <a:lvl1pPr algn="l" defTabSz="270000" rtl="0" eaLnBrk="1" latinLnBrk="0" hangingPunct="1">
              <a:spcBef>
                <a:spcPct val="0"/>
              </a:spcBef>
              <a:buNone/>
              <a:defRPr sz="2000" kern="1200">
                <a:solidFill>
                  <a:schemeClr val="bg1"/>
                </a:solidFill>
                <a:latin typeface="+mj-lt"/>
                <a:ea typeface="+mj-ea"/>
                <a:cs typeface="+mj-cs"/>
              </a:defRPr>
            </a:lvl1pPr>
          </a:lstStyle>
          <a:p>
            <a:pPr marL="0" marR="0" lvl="0" indent="0" algn="l" defTabSz="2700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BC Oracle"/>
                <a:ea typeface="+mj-ea"/>
                <a:cs typeface="+mj-cs"/>
              </a:rPr>
              <a:t>Agenda</a:t>
            </a:r>
            <a:br>
              <a:rPr kumimoji="0" lang="en-GB" sz="2000" b="0" i="0" u="none" strike="noStrike" kern="1200" cap="none" spc="0" normalizeH="0" baseline="0" noProof="0">
                <a:ln>
                  <a:noFill/>
                </a:ln>
                <a:solidFill>
                  <a:srgbClr val="FFFFFF"/>
                </a:solidFill>
                <a:effectLst/>
                <a:uLnTx/>
                <a:uFillTx/>
                <a:latin typeface="ABC Oracle"/>
                <a:ea typeface="+mj-ea"/>
                <a:cs typeface="+mj-cs"/>
              </a:rPr>
            </a:br>
            <a:endParaRPr kumimoji="0" lang="en-GB" sz="2000" b="0" i="0" u="none" strike="noStrike" kern="1200" cap="none" spc="0" normalizeH="0" baseline="0" noProof="0">
              <a:ln>
                <a:noFill/>
              </a:ln>
              <a:solidFill>
                <a:srgbClr val="323232">
                  <a:alpha val="30000"/>
                </a:srgbClr>
              </a:solidFill>
              <a:effectLst/>
              <a:uLnTx/>
              <a:uFillTx/>
              <a:latin typeface="ABC Oracle"/>
              <a:ea typeface="+mj-ea"/>
              <a:cs typeface="+mj-cs"/>
            </a:endParaRPr>
          </a:p>
        </p:txBody>
      </p:sp>
      <p:sp>
        <p:nvSpPr>
          <p:cNvPr id="4" name="Title 3">
            <a:extLst>
              <a:ext uri="{FF2B5EF4-FFF2-40B4-BE49-F238E27FC236}">
                <a16:creationId xmlns:a16="http://schemas.microsoft.com/office/drawing/2014/main" id="{F5FAA381-D7E2-BE3D-40E8-7DFCDDD4D393}"/>
              </a:ext>
            </a:extLst>
          </p:cNvPr>
          <p:cNvSpPr>
            <a:spLocks noGrp="1"/>
          </p:cNvSpPr>
          <p:nvPr>
            <p:ph type="title"/>
          </p:nvPr>
        </p:nvSpPr>
        <p:spPr/>
        <p:txBody>
          <a:bodyPr/>
          <a:lstStyle/>
          <a:p>
            <a:pPr defTabSz="270000">
              <a:lnSpc>
                <a:spcPct val="100000"/>
              </a:lnSpc>
            </a:pPr>
            <a:r>
              <a:rPr lang="en-US" sz="2400">
                <a:solidFill>
                  <a:schemeClr val="accent1"/>
                </a:solidFill>
              </a:rPr>
              <a:t>Agenda</a:t>
            </a:r>
          </a:p>
        </p:txBody>
      </p:sp>
      <p:sp>
        <p:nvSpPr>
          <p:cNvPr id="5" name="Content Placeholder 4">
            <a:extLst>
              <a:ext uri="{FF2B5EF4-FFF2-40B4-BE49-F238E27FC236}">
                <a16:creationId xmlns:a16="http://schemas.microsoft.com/office/drawing/2014/main" id="{F770C5FF-C937-9B7B-87F1-B52FDE429838}"/>
              </a:ext>
            </a:extLst>
          </p:cNvPr>
          <p:cNvSpPr>
            <a:spLocks noGrp="1"/>
          </p:cNvSpPr>
          <p:nvPr>
            <p:ph idx="1"/>
          </p:nvPr>
        </p:nvSpPr>
        <p:spPr>
          <a:xfrm>
            <a:off x="377378" y="1157240"/>
            <a:ext cx="8442771" cy="2579002"/>
          </a:xfrm>
        </p:spPr>
        <p:txBody>
          <a:bodyPr/>
          <a:lstStyle/>
          <a:p>
            <a:r>
              <a:rPr lang="en-AU" sz="1850">
                <a:solidFill>
                  <a:schemeClr val="accent1"/>
                </a:solidFill>
              </a:rPr>
              <a:t>01</a:t>
            </a:r>
            <a:r>
              <a:rPr lang="en-AU" sz="1850"/>
              <a:t>     </a:t>
            </a:r>
            <a:r>
              <a:rPr lang="en-US" sz="1850"/>
              <a:t>The growing significance and impact of climate change</a:t>
            </a:r>
          </a:p>
          <a:p>
            <a:endParaRPr lang="en-AU" sz="1850"/>
          </a:p>
          <a:p>
            <a:endParaRPr lang="en-AU" sz="1850"/>
          </a:p>
          <a:p>
            <a:r>
              <a:rPr lang="en-AU" sz="1850">
                <a:solidFill>
                  <a:schemeClr val="accent1"/>
                </a:solidFill>
              </a:rPr>
              <a:t>02</a:t>
            </a:r>
            <a:r>
              <a:rPr lang="en-AU" sz="1850"/>
              <a:t>     </a:t>
            </a:r>
            <a:r>
              <a:rPr lang="en-US" sz="1850"/>
              <a:t>A framework for assessing the impact on mental health in disability</a:t>
            </a:r>
          </a:p>
          <a:p>
            <a:endParaRPr lang="en-AU" sz="1850"/>
          </a:p>
          <a:p>
            <a:endParaRPr lang="en-AU" sz="1850"/>
          </a:p>
          <a:p>
            <a:r>
              <a:rPr lang="en-AU" sz="1850" b="1">
                <a:solidFill>
                  <a:schemeClr val="accent1"/>
                </a:solidFill>
              </a:rPr>
              <a:t>03</a:t>
            </a:r>
            <a:r>
              <a:rPr lang="en-AU" sz="1850" b="1"/>
              <a:t>     Broader impacts and opportunities</a:t>
            </a:r>
          </a:p>
          <a:p>
            <a:endParaRPr lang="en-AU" sz="1800" b="1"/>
          </a:p>
          <a:p>
            <a:endParaRPr lang="en-AU" sz="1800" b="1"/>
          </a:p>
          <a:p>
            <a:endParaRPr lang="en-AU" sz="1800" b="1"/>
          </a:p>
          <a:p>
            <a:endParaRPr lang="en-AU" sz="1800" b="1"/>
          </a:p>
          <a:p>
            <a:endParaRPr lang="en-US"/>
          </a:p>
        </p:txBody>
      </p:sp>
      <p:sp>
        <p:nvSpPr>
          <p:cNvPr id="7" name="Footer Placeholder 4">
            <a:extLst>
              <a:ext uri="{FF2B5EF4-FFF2-40B4-BE49-F238E27FC236}">
                <a16:creationId xmlns:a16="http://schemas.microsoft.com/office/drawing/2014/main" id="{DA45DB0E-9746-03C1-24CC-230E8209E66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2025 All Actuaries Summit</a:t>
            </a:r>
          </a:p>
        </p:txBody>
      </p:sp>
      <p:sp>
        <p:nvSpPr>
          <p:cNvPr id="9" name="Footer Placeholder 4">
            <a:extLst>
              <a:ext uri="{FF2B5EF4-FFF2-40B4-BE49-F238E27FC236}">
                <a16:creationId xmlns:a16="http://schemas.microsoft.com/office/drawing/2014/main" id="{4DC66810-0173-949F-D17C-A30E18A8F8C0}"/>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5668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FC64D85-7BC0-8E18-0C99-577F6D30AAFE}"/>
              </a:ext>
            </a:extLst>
          </p:cNvPr>
          <p:cNvSpPr txBox="1"/>
          <p:nvPr/>
        </p:nvSpPr>
        <p:spPr>
          <a:xfrm>
            <a:off x="1549152" y="1365394"/>
            <a:ext cx="2711669"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Obesity: background</a:t>
            </a:r>
          </a:p>
        </p:txBody>
      </p:sp>
      <p:sp>
        <p:nvSpPr>
          <p:cNvPr id="17" name="TextBox 16">
            <a:extLst>
              <a:ext uri="{FF2B5EF4-FFF2-40B4-BE49-F238E27FC236}">
                <a16:creationId xmlns:a16="http://schemas.microsoft.com/office/drawing/2014/main" id="{93D74793-7141-364B-13C8-C8BAAB48E522}"/>
              </a:ext>
            </a:extLst>
          </p:cNvPr>
          <p:cNvSpPr txBox="1"/>
          <p:nvPr/>
        </p:nvSpPr>
        <p:spPr>
          <a:xfrm>
            <a:off x="1549152" y="2084904"/>
            <a:ext cx="2711669"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Obesity: treatments</a:t>
            </a:r>
          </a:p>
        </p:txBody>
      </p:sp>
      <p:sp>
        <p:nvSpPr>
          <p:cNvPr id="18" name="TextBox 17">
            <a:extLst>
              <a:ext uri="{FF2B5EF4-FFF2-40B4-BE49-F238E27FC236}">
                <a16:creationId xmlns:a16="http://schemas.microsoft.com/office/drawing/2014/main" id="{CDDE7F57-DF5F-34A8-06D2-7150CE39D3F1}"/>
              </a:ext>
            </a:extLst>
          </p:cNvPr>
          <p:cNvSpPr txBox="1"/>
          <p:nvPr/>
        </p:nvSpPr>
        <p:spPr>
          <a:xfrm>
            <a:off x="1549151" y="2801280"/>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Potential impacts: general population</a:t>
            </a:r>
          </a:p>
        </p:txBody>
      </p:sp>
      <p:sp>
        <p:nvSpPr>
          <p:cNvPr id="19" name="TextBox 18">
            <a:extLst>
              <a:ext uri="{FF2B5EF4-FFF2-40B4-BE49-F238E27FC236}">
                <a16:creationId xmlns:a16="http://schemas.microsoft.com/office/drawing/2014/main" id="{235EB780-0E50-6F9E-F888-1D8CD6E56776}"/>
              </a:ext>
            </a:extLst>
          </p:cNvPr>
          <p:cNvSpPr txBox="1"/>
          <p:nvPr/>
        </p:nvSpPr>
        <p:spPr>
          <a:xfrm>
            <a:off x="1549151" y="3517656"/>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Potential impacts: life insurers</a:t>
            </a:r>
          </a:p>
        </p:txBody>
      </p:sp>
      <p:sp>
        <p:nvSpPr>
          <p:cNvPr id="20" name="TextBox 19">
            <a:extLst>
              <a:ext uri="{FF2B5EF4-FFF2-40B4-BE49-F238E27FC236}">
                <a16:creationId xmlns:a16="http://schemas.microsoft.com/office/drawing/2014/main" id="{9A92111C-F4C6-0D0A-6E7E-AF31F6BA8EF8}"/>
              </a:ext>
            </a:extLst>
          </p:cNvPr>
          <p:cNvSpPr txBox="1"/>
          <p:nvPr/>
        </p:nvSpPr>
        <p:spPr>
          <a:xfrm>
            <a:off x="1549151" y="4233058"/>
            <a:ext cx="3600000" cy="218586"/>
          </a:xfrm>
          <a:prstGeom prst="rect">
            <a:avLst/>
          </a:prstGeom>
          <a:noFill/>
          <a:effectLst/>
        </p:spPr>
        <p:txBody>
          <a:bodyPr wrap="square" lIns="0" tIns="0" rIns="0" bIns="0" rtlCol="0">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AU" sz="1400" b="1" i="0" u="none" strike="noStrike" kern="1200" cap="none" spc="0" normalizeH="0" baseline="0" noProof="0">
                <a:ln>
                  <a:noFill/>
                </a:ln>
                <a:solidFill>
                  <a:srgbClr val="FFFFFF"/>
                </a:solidFill>
                <a:effectLst/>
                <a:uLnTx/>
                <a:uFillTx/>
                <a:latin typeface="ABC Oracle"/>
                <a:ea typeface="+mn-ea"/>
                <a:cs typeface="+mn-cs"/>
              </a:rPr>
              <a:t>Opportunities for insurers</a:t>
            </a:r>
          </a:p>
        </p:txBody>
      </p:sp>
      <p:sp>
        <p:nvSpPr>
          <p:cNvPr id="2" name="Titel 2">
            <a:extLst>
              <a:ext uri="{FF2B5EF4-FFF2-40B4-BE49-F238E27FC236}">
                <a16:creationId xmlns:a16="http://schemas.microsoft.com/office/drawing/2014/main" id="{F0E539AB-5D0C-FB9A-0FB0-094471ABFE6A}"/>
              </a:ext>
            </a:extLst>
          </p:cNvPr>
          <p:cNvSpPr txBox="1">
            <a:spLocks/>
          </p:cNvSpPr>
          <p:nvPr/>
        </p:nvSpPr>
        <p:spPr>
          <a:xfrm>
            <a:off x="-334263" y="403856"/>
            <a:ext cx="6748875" cy="576000"/>
          </a:xfrm>
          <a:prstGeom prst="rect">
            <a:avLst/>
          </a:prstGeom>
        </p:spPr>
        <p:txBody>
          <a:bodyPr vert="horz" lIns="1296000" tIns="0" rIns="0" bIns="0" rtlCol="0" anchor="t" anchorCtr="0">
            <a:noAutofit/>
          </a:bodyPr>
          <a:lstStyle>
            <a:lvl1pPr algn="l" defTabSz="270000" rtl="0" eaLnBrk="1" latinLnBrk="0" hangingPunct="1">
              <a:spcBef>
                <a:spcPct val="0"/>
              </a:spcBef>
              <a:buNone/>
              <a:defRPr sz="2000" kern="1200">
                <a:solidFill>
                  <a:schemeClr val="bg1"/>
                </a:solidFill>
                <a:latin typeface="+mj-lt"/>
                <a:ea typeface="+mj-ea"/>
                <a:cs typeface="+mj-cs"/>
              </a:defRPr>
            </a:lvl1pPr>
          </a:lstStyle>
          <a:p>
            <a:pPr marL="0" marR="0" lvl="0" indent="0" algn="l" defTabSz="2700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BC Oracle"/>
                <a:ea typeface="+mj-ea"/>
                <a:cs typeface="+mj-cs"/>
              </a:rPr>
              <a:t>Agenda</a:t>
            </a:r>
            <a:br>
              <a:rPr kumimoji="0" lang="en-GB" sz="2000" b="0" i="0" u="none" strike="noStrike" kern="1200" cap="none" spc="0" normalizeH="0" baseline="0" noProof="0">
                <a:ln>
                  <a:noFill/>
                </a:ln>
                <a:solidFill>
                  <a:srgbClr val="FFFFFF"/>
                </a:solidFill>
                <a:effectLst/>
                <a:uLnTx/>
                <a:uFillTx/>
                <a:latin typeface="ABC Oracle"/>
                <a:ea typeface="+mj-ea"/>
                <a:cs typeface="+mj-cs"/>
              </a:rPr>
            </a:br>
            <a:endParaRPr kumimoji="0" lang="en-GB" sz="2000" b="0" i="0" u="none" strike="noStrike" kern="1200" cap="none" spc="0" normalizeH="0" baseline="0" noProof="0">
              <a:ln>
                <a:noFill/>
              </a:ln>
              <a:solidFill>
                <a:srgbClr val="323232">
                  <a:alpha val="30000"/>
                </a:srgbClr>
              </a:solidFill>
              <a:effectLst/>
              <a:uLnTx/>
              <a:uFillTx/>
              <a:latin typeface="ABC Oracle"/>
              <a:ea typeface="+mj-ea"/>
              <a:cs typeface="+mj-cs"/>
            </a:endParaRPr>
          </a:p>
        </p:txBody>
      </p:sp>
      <p:sp>
        <p:nvSpPr>
          <p:cNvPr id="4" name="Title 3">
            <a:extLst>
              <a:ext uri="{FF2B5EF4-FFF2-40B4-BE49-F238E27FC236}">
                <a16:creationId xmlns:a16="http://schemas.microsoft.com/office/drawing/2014/main" id="{B361B7E5-7E05-55AF-E61D-867525D070C2}"/>
              </a:ext>
            </a:extLst>
          </p:cNvPr>
          <p:cNvSpPr>
            <a:spLocks noGrp="1"/>
          </p:cNvSpPr>
          <p:nvPr>
            <p:ph type="title"/>
          </p:nvPr>
        </p:nvSpPr>
        <p:spPr/>
        <p:txBody>
          <a:bodyPr/>
          <a:lstStyle/>
          <a:p>
            <a:pPr defTabSz="270000">
              <a:lnSpc>
                <a:spcPct val="100000"/>
              </a:lnSpc>
            </a:pPr>
            <a:r>
              <a:rPr lang="en-US" sz="2400">
                <a:solidFill>
                  <a:schemeClr val="accent1"/>
                </a:solidFill>
              </a:rPr>
              <a:t>Agenda</a:t>
            </a:r>
          </a:p>
        </p:txBody>
      </p:sp>
      <p:sp>
        <p:nvSpPr>
          <p:cNvPr id="5" name="Content Placeholder 4">
            <a:extLst>
              <a:ext uri="{FF2B5EF4-FFF2-40B4-BE49-F238E27FC236}">
                <a16:creationId xmlns:a16="http://schemas.microsoft.com/office/drawing/2014/main" id="{E100E92B-724E-8E38-D965-60CCE77B0A2E}"/>
              </a:ext>
            </a:extLst>
          </p:cNvPr>
          <p:cNvSpPr>
            <a:spLocks noGrp="1"/>
          </p:cNvSpPr>
          <p:nvPr>
            <p:ph idx="1"/>
          </p:nvPr>
        </p:nvSpPr>
        <p:spPr>
          <a:xfrm>
            <a:off x="377379" y="1157240"/>
            <a:ext cx="6966396" cy="2579002"/>
          </a:xfrm>
        </p:spPr>
        <p:txBody>
          <a:bodyPr/>
          <a:lstStyle/>
          <a:p>
            <a:r>
              <a:rPr lang="en-AU" sz="1850" b="1">
                <a:solidFill>
                  <a:schemeClr val="accent1"/>
                </a:solidFill>
              </a:rPr>
              <a:t>01</a:t>
            </a:r>
            <a:r>
              <a:rPr lang="en-AU" sz="1850" b="1"/>
              <a:t>     </a:t>
            </a:r>
            <a:r>
              <a:rPr lang="en-US" sz="1850" b="1"/>
              <a:t>The growing significance and impact of climate change</a:t>
            </a:r>
          </a:p>
          <a:p>
            <a:endParaRPr lang="en-AU" sz="1850"/>
          </a:p>
          <a:p>
            <a:endParaRPr lang="en-AU" sz="1850"/>
          </a:p>
          <a:p>
            <a:r>
              <a:rPr lang="en-AU" sz="1850">
                <a:solidFill>
                  <a:schemeClr val="accent1"/>
                </a:solidFill>
              </a:rPr>
              <a:t>02</a:t>
            </a:r>
            <a:r>
              <a:rPr lang="en-AU" sz="1850"/>
              <a:t>     </a:t>
            </a:r>
            <a:r>
              <a:rPr lang="en-US" sz="1850"/>
              <a:t>A framework for assessing the impact on mental health in disability</a:t>
            </a:r>
          </a:p>
          <a:p>
            <a:endParaRPr lang="en-AU" sz="1850"/>
          </a:p>
          <a:p>
            <a:endParaRPr lang="en-AU" sz="1850"/>
          </a:p>
          <a:p>
            <a:r>
              <a:rPr lang="en-AU" sz="1850">
                <a:solidFill>
                  <a:schemeClr val="accent1"/>
                </a:solidFill>
              </a:rPr>
              <a:t>03</a:t>
            </a:r>
            <a:r>
              <a:rPr lang="en-AU" sz="1850"/>
              <a:t>     Broader impacts and opportunities</a:t>
            </a:r>
          </a:p>
          <a:p>
            <a:endParaRPr lang="en-AU" sz="1800" b="1"/>
          </a:p>
          <a:p>
            <a:endParaRPr lang="en-AU" sz="1800" b="1"/>
          </a:p>
          <a:p>
            <a:endParaRPr lang="en-AU" sz="1800" b="1"/>
          </a:p>
          <a:p>
            <a:endParaRPr lang="en-AU" sz="1800" b="1"/>
          </a:p>
          <a:p>
            <a:endParaRPr lang="en-US"/>
          </a:p>
        </p:txBody>
      </p:sp>
      <p:sp>
        <p:nvSpPr>
          <p:cNvPr id="7" name="Footer Placeholder 4">
            <a:extLst>
              <a:ext uri="{FF2B5EF4-FFF2-40B4-BE49-F238E27FC236}">
                <a16:creationId xmlns:a16="http://schemas.microsoft.com/office/drawing/2014/main" id="{EB1BECE0-1CEF-9465-204C-7CE549BE144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2025 All Actuaries Summit</a:t>
            </a:r>
          </a:p>
        </p:txBody>
      </p:sp>
      <p:sp>
        <p:nvSpPr>
          <p:cNvPr id="9" name="Footer Placeholder 4">
            <a:extLst>
              <a:ext uri="{FF2B5EF4-FFF2-40B4-BE49-F238E27FC236}">
                <a16:creationId xmlns:a16="http://schemas.microsoft.com/office/drawing/2014/main" id="{0F43395C-A63E-DE33-055B-890986F3E69B}"/>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031819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59529-1277-11AB-52CD-D716A35E6DC1}"/>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FD34B47D-0B9D-9150-FDDE-6B5BF727E082}"/>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4C558987-E4FB-D09E-C629-66B7D49FF73F}"/>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A0DD8C8A-93C3-7B42-440F-284C53BAE01B}"/>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75BAF4B9-7172-53C5-524D-013CCCF8DE93}"/>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2" name="Rechteck: abgerundete Ecken 877">
            <a:extLst>
              <a:ext uri="{FF2B5EF4-FFF2-40B4-BE49-F238E27FC236}">
                <a16:creationId xmlns:a16="http://schemas.microsoft.com/office/drawing/2014/main" id="{041399BA-0F1D-A9DB-EEE7-E587CB07E767}"/>
              </a:ext>
            </a:extLst>
          </p:cNvPr>
          <p:cNvSpPr/>
          <p:nvPr/>
        </p:nvSpPr>
        <p:spPr>
          <a:xfrm>
            <a:off x="1961049" y="1774904"/>
            <a:ext cx="1620000" cy="612000"/>
          </a:xfrm>
          <a:prstGeom prst="roundRect">
            <a:avLst>
              <a:gd name="adj" fmla="val 4017"/>
            </a:avLst>
          </a:prstGeom>
          <a:solidFill>
            <a:schemeClr val="tx1">
              <a:alpha val="7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mental health impacts </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in price-setting</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 name="Rechteck: abgerundete Ecken 878">
            <a:extLst>
              <a:ext uri="{FF2B5EF4-FFF2-40B4-BE49-F238E27FC236}">
                <a16:creationId xmlns:a16="http://schemas.microsoft.com/office/drawing/2014/main" id="{85BA3C4F-4A78-BE02-953F-F171C387F354}"/>
              </a:ext>
            </a:extLst>
          </p:cNvPr>
          <p:cNvSpPr/>
          <p:nvPr/>
        </p:nvSpPr>
        <p:spPr>
          <a:xfrm>
            <a:off x="233527" y="1774904"/>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infectious diseases</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as prevalence increases</a:t>
            </a:r>
            <a:endParaRPr lang="en-GB" sz="1050">
              <a:solidFill>
                <a:schemeClr val="accent1"/>
              </a:solidFill>
              <a:effectLst/>
              <a:latin typeface="+mj-lt"/>
              <a:ea typeface="DengXian" panose="02010600030101010101" pitchFamily="2" charset="-122"/>
              <a:cs typeface="Arial" panose="020B0604020202020204" pitchFamily="34" charset="0"/>
            </a:endParaRPr>
          </a:p>
        </p:txBody>
      </p:sp>
      <p:sp>
        <p:nvSpPr>
          <p:cNvPr id="10" name="Arrow: Pentagon 182">
            <a:extLst>
              <a:ext uri="{FF2B5EF4-FFF2-40B4-BE49-F238E27FC236}">
                <a16:creationId xmlns:a16="http://schemas.microsoft.com/office/drawing/2014/main" id="{B8E41178-433B-F82A-30FD-2A9E957635DE}"/>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52F57F7C-E64B-406C-80FF-1C3C3B405F16}"/>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2AF499FE-2B4B-B375-81E7-C61B6ED4EE20}"/>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C92C061C-AAE2-523E-245D-12B7217A4432}"/>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9CA68EB3-58EE-AA39-482B-FF26A4B9AAA5}"/>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19F1D3D3-682B-8C9D-ED9B-A288E6798617}"/>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7F1C8F80-E8EB-BD19-4DE7-57D77C2FC32D}"/>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A9B54F93-13A1-62E5-F001-98CE51BA7DDC}"/>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7AD4B95E-C72C-D625-51AE-644748F6932A}"/>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FB6EE9EC-C2A3-0D1B-2DD7-69640AA93399}"/>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7BA5C858-2CDF-DA71-8004-43602B28FC67}"/>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5C4BE66A-022F-9BC8-1FB2-1D048A3BED54}"/>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FB77946C-F961-D8EA-88FC-06A92111886A}"/>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88E44FB8-F4D6-5182-B2C5-2FDF7586AF56}"/>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D86C9B8C-EE01-5EC9-B1F6-A0638EB0D221}"/>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EAB7A210-6B21-5C8C-745C-4F5232624E8A}"/>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6886B562-67FF-4100-9956-E201E84038D1}"/>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4E77E533-1BAC-3D18-C9EC-C113C0800642}"/>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5C851093-5D85-D9FD-733F-CC3201DE21F6}"/>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0459FB7A-1232-ADCB-7839-11953EF67E7C}"/>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60FC25A4-A3C5-FB42-5713-8478B515238B}"/>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B3F5FE39-2D12-825D-D7A6-390FA5E0F195}"/>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83103B69-B3E6-4C1B-5052-66E956CBF2C8}"/>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F0E15284-719A-4B04-F032-E5694977935A}"/>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CB50B917-D054-54D9-FBB3-9A95FE0E721F}"/>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473FEFFE-3F65-50FA-3A9F-EFBA70F7C310}"/>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F9A010AA-E25A-EBBF-1A03-6EE2CC5D5B92}"/>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124F7166-2B86-9619-31EB-A3795EEF4069}"/>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37810A20-67BA-E020-6FDA-B8068B5917B0}"/>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54F8AE8C-648A-47AA-56E0-FDB82DFEA263}"/>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41EAFCE3-75DD-41AE-86F9-56E59F0DDA90}"/>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50896279-55B5-1869-1CEE-49A28726E2F5}"/>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C0CC7674-AB59-8954-E311-FF88F00C42D5}"/>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C684F7C9-E298-5FF9-C6B7-CD5F4CB21E50}"/>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697BEDDF-CCC2-380B-4F69-DD01B39CB290}"/>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09251A47-BA59-5B04-C867-7F10C96B3BD2}"/>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E1B6992E-7A42-B1EE-D716-760E2EA392E0}"/>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B3576546-EAD7-AA01-FB0C-33C15E5D15A5}"/>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69A8B0EF-5214-FAAD-6612-0B4931196B6D}"/>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A9A52F70-5F15-142C-64F1-4C32C42F844A}"/>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87D70D96-5F7C-5E74-B26B-17A1F1A7F0D0}"/>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5CB59789-DD28-4050-1657-BE105F1AA501}"/>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3443F3C8-AA74-3918-90BF-C95D5F9C70D2}"/>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67844C6C-7900-1383-5379-CA124A350549}"/>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96FBEA74-7120-786A-68AB-FDFB29AA6012}"/>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2C9EF61A-A586-5B2E-2D0D-81B2A3700912}"/>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AFBF3349-4517-A9EE-FDC8-8583EA65EB47}"/>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93A8E582-8834-83C5-32D9-05156BAD543D}"/>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3BDF426A-6974-4529-2375-04A3F966EC7E}"/>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2B30AE36-E74D-7B0C-7DAF-8496117E4578}"/>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C2B9E9A0-3ACE-E4D5-556B-D9245DF5AF92}"/>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7911B2F3-5744-8BFA-69FB-3521383A5A2F}"/>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6D52D89D-51B3-D5E6-80A9-4491F9052901}"/>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0B3403E0-B6CE-19D8-C8F5-4372F825C216}"/>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867D59CA-C5F8-930D-CBAD-26E002F8C2A0}"/>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A3C6D430-9271-C28A-3820-CFEC7AACC446}"/>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D249D722-4158-9987-1FDA-0234C36A03B1}"/>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7EA5F775-3D03-42E4-8314-34063C47DBA8}"/>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2D0EE372-0D2B-4D2F-E175-B8C568C6E2BA}"/>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60AB9217-C3B3-39E4-F040-C5F322D07300}"/>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EF4B3000-8BF4-5CF8-5C6A-2AE2B784321F}"/>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55C62CAC-4934-CC9C-70FF-71E60E535520}"/>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7002E016-84FA-635B-6BE8-9A19A35E19FD}"/>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F2316949-AD5B-826D-C080-C4D93B678BE0}"/>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F5244FDF-904E-4ECD-B343-57B3387C096B}"/>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CBBE2279-B841-F3A0-BC50-5D3FC579EDFD}"/>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D4CB537F-CF26-1422-AE2E-C723DA10F407}"/>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B0DC82A7-BE39-7804-F584-B9BFD13BD3FA}"/>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A9578DFD-0B6D-21DA-F0B4-6AA80F357FEB}"/>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116BF1A0-A67D-1F6C-3EFD-222D60CBAE81}"/>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3FECB773-AF83-494E-1F40-E4BB09E6D832}"/>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DC124F83-8D07-1593-7F15-5B325471FEFB}"/>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9B2D332D-6ECF-E5D0-D510-5A51E72B4D9A}"/>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30DCF756-9650-6E96-0CC5-3432BDED6A45}"/>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B995EF99-C9CB-7433-1BA2-E9586FBA1346}"/>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FCEE5E9E-0153-4B3E-6CD5-C10ACB122012}"/>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 name="Rechteck: abgerundete Ecken 878">
            <a:extLst>
              <a:ext uri="{FF2B5EF4-FFF2-40B4-BE49-F238E27FC236}">
                <a16:creationId xmlns:a16="http://schemas.microsoft.com/office/drawing/2014/main" id="{99D076E5-4F12-1B36-5626-4ACB8F8DA34B}"/>
              </a:ext>
            </a:extLst>
          </p:cNvPr>
          <p:cNvSpPr/>
          <p:nvPr/>
        </p:nvSpPr>
        <p:spPr>
          <a:xfrm>
            <a:off x="233527" y="3181143"/>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Provisions for </a:t>
            </a:r>
            <a:r>
              <a:rPr lang="en-GB" sz="1050" b="1">
                <a:solidFill>
                  <a:schemeClr val="accent1"/>
                </a:solidFill>
                <a:latin typeface="+mj-lt"/>
                <a:ea typeface="DengXian" panose="02010600030101010101" pitchFamily="2" charset="-122"/>
                <a:cs typeface="Arial" panose="020B0604020202020204" pitchFamily="34" charset="0"/>
              </a:rPr>
              <a:t>disaster relief </a:t>
            </a:r>
            <a:r>
              <a:rPr lang="en-GB" sz="1050">
                <a:solidFill>
                  <a:schemeClr val="tx1"/>
                </a:solidFill>
                <a:latin typeface="+mj-lt"/>
                <a:ea typeface="DengXian" panose="02010600030101010101" pitchFamily="2" charset="-122"/>
                <a:cs typeface="Arial" panose="020B0604020202020204" pitchFamily="34" charset="0"/>
              </a:rPr>
              <a:t>including premium waiver</a:t>
            </a:r>
          </a:p>
        </p:txBody>
      </p:sp>
      <p:sp>
        <p:nvSpPr>
          <p:cNvPr id="21" name="Arrow: Pentagon 182">
            <a:extLst>
              <a:ext uri="{FF2B5EF4-FFF2-40B4-BE49-F238E27FC236}">
                <a16:creationId xmlns:a16="http://schemas.microsoft.com/office/drawing/2014/main" id="{DF199F66-AC7E-523F-A89D-50B288C5B228}"/>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4117BC50-07CE-9801-1750-307D56EC12D8}"/>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660083CD-66AC-F1B8-51DA-5268E2491ADB}"/>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030A0D9E-6E0F-4B64-BE5A-2E72BC4477A2}"/>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ECE0A5BF-A3F2-20C9-4F46-BF4444092F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305874DA-3331-969A-F0CF-52B4B26782C8}"/>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86ECB220-9BB6-16BC-A73C-939C70502A8E}"/>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4" name="Rechteck: abgerundete Ecken 877">
            <a:extLst>
              <a:ext uri="{FF2B5EF4-FFF2-40B4-BE49-F238E27FC236}">
                <a16:creationId xmlns:a16="http://schemas.microsoft.com/office/drawing/2014/main" id="{9E1DB23A-22A1-0411-6E43-57C38A560E04}"/>
              </a:ext>
            </a:extLst>
          </p:cNvPr>
          <p:cNvSpPr/>
          <p:nvPr/>
        </p:nvSpPr>
        <p:spPr>
          <a:xfrm>
            <a:off x="3734752" y="1774904"/>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Cardiovascular and respiratory conditions </a:t>
            </a:r>
            <a:r>
              <a:rPr lang="en-GB" sz="1050">
                <a:solidFill>
                  <a:schemeClr val="tx1"/>
                </a:solidFill>
                <a:latin typeface="+mj-lt"/>
                <a:ea typeface="DengXian" panose="02010600030101010101" pitchFamily="2" charset="-122"/>
                <a:cs typeface="Arial" panose="020B0604020202020204" pitchFamily="34" charset="0"/>
              </a:rPr>
              <a:t>are susceptible to climate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5" name="Rechteck: abgerundete Ecken 877">
            <a:extLst>
              <a:ext uri="{FF2B5EF4-FFF2-40B4-BE49-F238E27FC236}">
                <a16:creationId xmlns:a16="http://schemas.microsoft.com/office/drawing/2014/main" id="{676A2BD1-7878-F08E-6131-6E8576EE2136}"/>
              </a:ext>
            </a:extLst>
          </p:cNvPr>
          <p:cNvSpPr/>
          <p:nvPr/>
        </p:nvSpPr>
        <p:spPr>
          <a:xfrm>
            <a:off x="3734752" y="3181143"/>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Interactions between </a:t>
            </a:r>
            <a:r>
              <a:rPr lang="en-GB" sz="1050" b="1">
                <a:solidFill>
                  <a:schemeClr val="accent1"/>
                </a:solidFill>
                <a:latin typeface="+mj-lt"/>
                <a:ea typeface="DengXian" panose="02010600030101010101" pitchFamily="2" charset="-122"/>
                <a:cs typeface="Arial" panose="020B0604020202020204" pitchFamily="34" charset="0"/>
              </a:rPr>
              <a:t>mental</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 health and geography</a:t>
            </a:r>
            <a:endParaRPr lang="en-GB" sz="1050">
              <a:solidFill>
                <a:schemeClr val="tx1"/>
              </a:solidFill>
              <a:latin typeface="+mj-lt"/>
              <a:ea typeface="DengXian" panose="02010600030101010101" pitchFamily="2" charset="-122"/>
              <a:cs typeface="Arial" panose="020B0604020202020204" pitchFamily="34" charset="0"/>
            </a:endParaRPr>
          </a:p>
        </p:txBody>
      </p:sp>
      <p:sp>
        <p:nvSpPr>
          <p:cNvPr id="136" name="Rechteck: abgerundete Ecken 877">
            <a:extLst>
              <a:ext uri="{FF2B5EF4-FFF2-40B4-BE49-F238E27FC236}">
                <a16:creationId xmlns:a16="http://schemas.microsoft.com/office/drawing/2014/main" id="{449FA198-EFFD-A318-58E3-1735A5D65F0A}"/>
              </a:ext>
            </a:extLst>
          </p:cNvPr>
          <p:cNvSpPr/>
          <p:nvPr/>
        </p:nvSpPr>
        <p:spPr>
          <a:xfrm>
            <a:off x="1961049" y="3181143"/>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Higher climate risks may necessitate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higher margins</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8" name="Rechteck: abgerundete Ecken 877">
            <a:extLst>
              <a:ext uri="{FF2B5EF4-FFF2-40B4-BE49-F238E27FC236}">
                <a16:creationId xmlns:a16="http://schemas.microsoft.com/office/drawing/2014/main" id="{75C12CA9-2ED7-462C-37BC-15865D84C5A7}"/>
              </a:ext>
            </a:extLst>
          </p:cNvPr>
          <p:cNvSpPr/>
          <p:nvPr/>
        </p:nvSpPr>
        <p:spPr>
          <a:xfrm>
            <a:off x="1961049" y="3889950"/>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mortality</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 improvements</a:t>
            </a:r>
            <a:r>
              <a:rPr kumimoji="0" lang="en-GB" sz="1050" b="1"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and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morbidity trends</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9" name="Rechteck: abgerundete Ecken 877">
            <a:extLst>
              <a:ext uri="{FF2B5EF4-FFF2-40B4-BE49-F238E27FC236}">
                <a16:creationId xmlns:a16="http://schemas.microsoft.com/office/drawing/2014/main" id="{FB082CD0-3C7F-E41C-D30D-DF7BE183C014}"/>
              </a:ext>
            </a:extLst>
          </p:cNvPr>
          <p:cNvSpPr/>
          <p:nvPr/>
        </p:nvSpPr>
        <p:spPr>
          <a:xfrm>
            <a:off x="5485838" y="1774904"/>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Climate reporting </a:t>
            </a:r>
            <a:r>
              <a:rPr lang="en-GB" sz="1050">
                <a:solidFill>
                  <a:schemeClr val="tx1"/>
                </a:solidFill>
                <a:latin typeface="+mj-lt"/>
                <a:ea typeface="DengXian" panose="02010600030101010101" pitchFamily="2" charset="-122"/>
                <a:cs typeface="Arial" panose="020B0604020202020204" pitchFamily="34" charset="0"/>
              </a:rPr>
              <a:t>requirements will increase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0" name="Rechteck: abgerundete Ecken 877">
            <a:extLst>
              <a:ext uri="{FF2B5EF4-FFF2-40B4-BE49-F238E27FC236}">
                <a16:creationId xmlns:a16="http://schemas.microsoft.com/office/drawing/2014/main" id="{1C43B877-6541-5CFE-3C08-7CF69311B127}"/>
              </a:ext>
            </a:extLst>
          </p:cNvPr>
          <p:cNvSpPr/>
          <p:nvPr/>
        </p:nvSpPr>
        <p:spPr>
          <a:xfrm>
            <a:off x="5485838"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Monitor exposure</a:t>
            </a:r>
            <a:r>
              <a:rPr lang="en-GB" sz="1050">
                <a:solidFill>
                  <a:schemeClr val="tx2"/>
                </a:solidFill>
                <a:latin typeface="+mj-lt"/>
                <a:ea typeface="DengXian" panose="02010600030101010101" pitchFamily="2" charset="-122"/>
                <a:cs typeface="Arial" panose="020B0604020202020204" pitchFamily="34" charset="0"/>
              </a:rPr>
              <a:t> to high-risk groups: geography, elderly, lower socio-economic.</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1" name="Rechteck: abgerundete Ecken 877">
            <a:extLst>
              <a:ext uri="{FF2B5EF4-FFF2-40B4-BE49-F238E27FC236}">
                <a16:creationId xmlns:a16="http://schemas.microsoft.com/office/drawing/2014/main" id="{3CFB8E4D-49A4-0E4B-971E-82AE86FB6935}"/>
              </a:ext>
            </a:extLst>
          </p:cNvPr>
          <p:cNvSpPr/>
          <p:nvPr/>
        </p:nvSpPr>
        <p:spPr>
          <a:xfrm>
            <a:off x="7168910" y="1774904"/>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Anticipate spikes</a:t>
            </a:r>
            <a:r>
              <a:rPr lang="en-GB" sz="1050">
                <a:solidFill>
                  <a:schemeClr val="tx2"/>
                </a:solidFill>
                <a:latin typeface="+mj-lt"/>
                <a:ea typeface="DengXian" panose="02010600030101010101" pitchFamily="2" charset="-122"/>
                <a:cs typeface="Arial" panose="020B0604020202020204" pitchFamily="34" charset="0"/>
              </a:rPr>
              <a:t> in claims due to climate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3" name="Rechteck: abgerundete Ecken 877">
            <a:extLst>
              <a:ext uri="{FF2B5EF4-FFF2-40B4-BE49-F238E27FC236}">
                <a16:creationId xmlns:a16="http://schemas.microsoft.com/office/drawing/2014/main" id="{6195E9EF-097C-452A-2F7D-551ED17DFBA1}"/>
              </a:ext>
            </a:extLst>
          </p:cNvPr>
          <p:cNvSpPr/>
          <p:nvPr/>
        </p:nvSpPr>
        <p:spPr>
          <a:xfrm>
            <a:off x="7168910"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2"/>
                </a:solidFill>
                <a:latin typeface="+mj-lt"/>
                <a:ea typeface="DengXian" panose="02010600030101010101" pitchFamily="2" charset="-122"/>
                <a:cs typeface="Arial" panose="020B0604020202020204" pitchFamily="34" charset="0"/>
              </a:rPr>
              <a:t>Plan for </a:t>
            </a:r>
            <a:r>
              <a:rPr lang="en-GB" sz="1050" b="1">
                <a:solidFill>
                  <a:schemeClr val="accent1"/>
                </a:solidFill>
                <a:latin typeface="+mj-lt"/>
                <a:ea typeface="DengXian" panose="02010600030101010101" pitchFamily="2" charset="-122"/>
                <a:cs typeface="Arial" panose="020B0604020202020204" pitchFamily="34" charset="0"/>
              </a:rPr>
              <a:t>disruption</a:t>
            </a:r>
            <a:r>
              <a:rPr lang="en-GB" sz="1050">
                <a:solidFill>
                  <a:schemeClr val="tx2"/>
                </a:solidFill>
                <a:latin typeface="+mj-lt"/>
                <a:ea typeface="DengXian" panose="02010600030101010101" pitchFamily="2" charset="-122"/>
                <a:cs typeface="Arial" panose="020B0604020202020204" pitchFamily="34" charset="0"/>
              </a:rPr>
              <a:t> and </a:t>
            </a:r>
            <a:r>
              <a:rPr lang="en-GB" sz="1050" b="1">
                <a:solidFill>
                  <a:schemeClr val="accent1"/>
                </a:solidFill>
                <a:latin typeface="+mj-lt"/>
                <a:ea typeface="DengXian" panose="02010600030101010101" pitchFamily="2" charset="-122"/>
                <a:cs typeface="Arial" panose="020B0604020202020204" pitchFamily="34" charset="0"/>
              </a:rPr>
              <a:t>strain on healthcare </a:t>
            </a:r>
            <a:r>
              <a:rPr lang="en-GB" sz="1050">
                <a:solidFill>
                  <a:schemeClr val="tx2"/>
                </a:solidFill>
                <a:latin typeface="+mj-lt"/>
                <a:ea typeface="DengXian" panose="02010600030101010101" pitchFamily="2" charset="-122"/>
                <a:cs typeface="Arial" panose="020B0604020202020204" pitchFamily="34" charset="0"/>
              </a:rPr>
              <a:t>provision</a:t>
            </a:r>
          </a:p>
        </p:txBody>
      </p:sp>
      <p:sp>
        <p:nvSpPr>
          <p:cNvPr id="145" name="Rechteck: abgerundete Ecken 877">
            <a:extLst>
              <a:ext uri="{FF2B5EF4-FFF2-40B4-BE49-F238E27FC236}">
                <a16:creationId xmlns:a16="http://schemas.microsoft.com/office/drawing/2014/main" id="{BE4D65C2-08B1-6EDE-C80D-58A99377104A}"/>
              </a:ext>
            </a:extLst>
          </p:cNvPr>
          <p:cNvSpPr/>
          <p:nvPr/>
        </p:nvSpPr>
        <p:spPr>
          <a:xfrm>
            <a:off x="5485838" y="3181143"/>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Services to </a:t>
            </a:r>
            <a:r>
              <a:rPr lang="en-GB" sz="1050" b="1">
                <a:solidFill>
                  <a:schemeClr val="accent1"/>
                </a:solidFill>
                <a:latin typeface="+mj-lt"/>
                <a:ea typeface="DengXian" panose="02010600030101010101" pitchFamily="2" charset="-122"/>
                <a:cs typeface="Arial" panose="020B0604020202020204" pitchFamily="34" charset="0"/>
              </a:rPr>
              <a:t>help policyholders manage exposure</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and impact of climate events</a:t>
            </a:r>
          </a:p>
        </p:txBody>
      </p:sp>
      <p:sp>
        <p:nvSpPr>
          <p:cNvPr id="146" name="Rechteck: abgerundete Ecken 877">
            <a:extLst>
              <a:ext uri="{FF2B5EF4-FFF2-40B4-BE49-F238E27FC236}">
                <a16:creationId xmlns:a16="http://schemas.microsoft.com/office/drawing/2014/main" id="{0616267F-45FB-F111-6AD7-EA3AA11766A5}"/>
              </a:ext>
            </a:extLst>
          </p:cNvPr>
          <p:cNvSpPr/>
          <p:nvPr/>
        </p:nvSpPr>
        <p:spPr>
          <a:xfrm>
            <a:off x="3734752" y="3889950"/>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Increased demand </a:t>
            </a:r>
            <a:r>
              <a:rPr lang="en-GB" sz="1050">
                <a:solidFill>
                  <a:schemeClr val="tx2"/>
                </a:solidFill>
                <a:latin typeface="+mj-lt"/>
                <a:ea typeface="DengXian" panose="02010600030101010101" pitchFamily="2" charset="-122"/>
                <a:cs typeface="Arial" panose="020B0604020202020204" pitchFamily="34" charset="0"/>
              </a:rPr>
              <a:t>from regions with </a:t>
            </a:r>
            <a:r>
              <a:rPr lang="en-GB" sz="1050" b="1">
                <a:solidFill>
                  <a:schemeClr val="accent1"/>
                </a:solidFill>
                <a:latin typeface="+mj-lt"/>
                <a:ea typeface="DengXian" panose="02010600030101010101" pitchFamily="2" charset="-122"/>
                <a:cs typeface="Arial" panose="020B0604020202020204" pitchFamily="34" charset="0"/>
              </a:rPr>
              <a:t>disrupted healthcare and advisor </a:t>
            </a:r>
            <a:r>
              <a:rPr lang="en-GB" sz="1050">
                <a:solidFill>
                  <a:schemeClr val="tx2"/>
                </a:solidFill>
                <a:latin typeface="+mj-lt"/>
                <a:ea typeface="DengXian" panose="02010600030101010101" pitchFamily="2" charset="-122"/>
                <a:cs typeface="Arial" panose="020B0604020202020204" pitchFamily="34" charset="0"/>
              </a:rPr>
              <a:t>access</a:t>
            </a:r>
          </a:p>
        </p:txBody>
      </p:sp>
      <p:sp>
        <p:nvSpPr>
          <p:cNvPr id="4" name="Freeform: Shape 3">
            <a:extLst>
              <a:ext uri="{FF2B5EF4-FFF2-40B4-BE49-F238E27FC236}">
                <a16:creationId xmlns:a16="http://schemas.microsoft.com/office/drawing/2014/main" id="{1B25A0B6-3FEA-3CBE-2751-7B4E6DF36B4A}"/>
              </a:ext>
            </a:extLst>
          </p:cNvPr>
          <p:cNvSpPr/>
          <p:nvPr/>
        </p:nvSpPr>
        <p:spPr>
          <a:xfrm>
            <a:off x="7168910" y="3889950"/>
            <a:ext cx="1620000" cy="612000"/>
          </a:xfrm>
          <a:custGeom>
            <a:avLst/>
            <a:gdLst>
              <a:gd name="connsiteX0" fmla="*/ 86358 w 2221200"/>
              <a:gd name="connsiteY0" fmla="*/ 0 h 2026004"/>
              <a:gd name="connsiteX1" fmla="*/ 1574040 w 2221200"/>
              <a:gd name="connsiteY1" fmla="*/ 0 h 2026004"/>
              <a:gd name="connsiteX2" fmla="*/ 2164922 w 2221200"/>
              <a:gd name="connsiteY2" fmla="*/ 0 h 2026004"/>
              <a:gd name="connsiteX3" fmla="*/ 2221200 w 2221200"/>
              <a:gd name="connsiteY3" fmla="*/ 0 h 2026004"/>
              <a:gd name="connsiteX4" fmla="*/ 2221200 w 2221200"/>
              <a:gd name="connsiteY4" fmla="*/ 22326 h 2026004"/>
              <a:gd name="connsiteX5" fmla="*/ 2221200 w 2221200"/>
              <a:gd name="connsiteY5" fmla="*/ 1095388 h 2026004"/>
              <a:gd name="connsiteX6" fmla="*/ 2221200 w 2221200"/>
              <a:gd name="connsiteY6" fmla="*/ 1982348 h 2026004"/>
              <a:gd name="connsiteX7" fmla="*/ 2221200 w 2221200"/>
              <a:gd name="connsiteY7" fmla="*/ 2026004 h 2026004"/>
              <a:gd name="connsiteX8" fmla="*/ 0 w 2221200"/>
              <a:gd name="connsiteY8" fmla="*/ 2026004 h 2026004"/>
              <a:gd name="connsiteX9" fmla="*/ 0 w 2221200"/>
              <a:gd name="connsiteY9" fmla="*/ 1095388 h 2026004"/>
              <a:gd name="connsiteX10" fmla="*/ 1411 w 2221200"/>
              <a:gd name="connsiteY10" fmla="*/ 1095388 h 2026004"/>
              <a:gd name="connsiteX11" fmla="*/ 1411 w 2221200"/>
              <a:gd name="connsiteY11" fmla="*/ 84947 h 2026004"/>
              <a:gd name="connsiteX12" fmla="*/ 86358 w 2221200"/>
              <a:gd name="connsiteY12" fmla="*/ 0 h 2026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21200" h="2026004">
                <a:moveTo>
                  <a:pt x="86358" y="0"/>
                </a:moveTo>
                <a:lnTo>
                  <a:pt x="1574040" y="0"/>
                </a:lnTo>
                <a:lnTo>
                  <a:pt x="2164922" y="0"/>
                </a:lnTo>
                <a:lnTo>
                  <a:pt x="2221200" y="0"/>
                </a:lnTo>
                <a:lnTo>
                  <a:pt x="2221200" y="22326"/>
                </a:lnTo>
                <a:lnTo>
                  <a:pt x="2221200" y="1095388"/>
                </a:lnTo>
                <a:lnTo>
                  <a:pt x="2221200" y="1982348"/>
                </a:lnTo>
                <a:lnTo>
                  <a:pt x="2221200" y="2026004"/>
                </a:lnTo>
                <a:lnTo>
                  <a:pt x="0" y="2026004"/>
                </a:lnTo>
                <a:lnTo>
                  <a:pt x="0" y="1095388"/>
                </a:lnTo>
                <a:lnTo>
                  <a:pt x="1411" y="1095388"/>
                </a:lnTo>
                <a:lnTo>
                  <a:pt x="1411" y="84947"/>
                </a:lnTo>
                <a:cubicBezTo>
                  <a:pt x="1411" y="38032"/>
                  <a:pt x="39443" y="0"/>
                  <a:pt x="86358" y="0"/>
                </a:cubicBezTo>
                <a:close/>
              </a:path>
            </a:pathLst>
          </a:custGeom>
          <a:solidFill>
            <a:schemeClr val="tx1">
              <a:alpha val="7000"/>
            </a:schemeClr>
          </a:solid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r>
              <a:rPr lang="en-GB" sz="1050">
                <a:solidFill>
                  <a:schemeClr val="tx2"/>
                </a:solidFill>
                <a:latin typeface="+mj-lt"/>
                <a:ea typeface="DengXian" panose="02010600030101010101" pitchFamily="2" charset="-122"/>
                <a:cs typeface="Arial" panose="020B0604020202020204" pitchFamily="34" charset="0"/>
              </a:rPr>
              <a:t>Allocate </a:t>
            </a:r>
            <a:r>
              <a:rPr lang="en-GB" sz="1050" b="1">
                <a:solidFill>
                  <a:schemeClr val="accent6"/>
                </a:solidFill>
                <a:latin typeface="+mj-lt"/>
                <a:ea typeface="DengXian" panose="02010600030101010101" pitchFamily="2" charset="-122"/>
                <a:cs typeface="Arial" panose="020B0604020202020204" pitchFamily="34" charset="0"/>
              </a:rPr>
              <a:t>marketing spend </a:t>
            </a:r>
            <a:r>
              <a:rPr lang="en-GB" sz="1050">
                <a:solidFill>
                  <a:schemeClr val="tx2"/>
                </a:solidFill>
                <a:latin typeface="+mj-lt"/>
                <a:ea typeface="DengXian" panose="02010600030101010101" pitchFamily="2" charset="-122"/>
                <a:cs typeface="Arial" panose="020B0604020202020204" pitchFamily="34" charset="0"/>
              </a:rPr>
              <a:t>and distribution efforts where risks are managed</a:t>
            </a:r>
          </a:p>
        </p:txBody>
      </p:sp>
      <p:sp>
        <p:nvSpPr>
          <p:cNvPr id="5" name="Rechteck: abgerundete Ecken 878">
            <a:extLst>
              <a:ext uri="{FF2B5EF4-FFF2-40B4-BE49-F238E27FC236}">
                <a16:creationId xmlns:a16="http://schemas.microsoft.com/office/drawing/2014/main" id="{9793AEA2-3A70-CDEC-9B88-1E4C2994DF75}"/>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3" name="Rechteck: abgerundete Ecken 878">
            <a:extLst>
              <a:ext uri="{FF2B5EF4-FFF2-40B4-BE49-F238E27FC236}">
                <a16:creationId xmlns:a16="http://schemas.microsoft.com/office/drawing/2014/main" id="{EF3820F0-FC57-8CE8-A768-71F0BFE33DF8}"/>
              </a:ext>
            </a:extLst>
          </p:cNvPr>
          <p:cNvSpPr/>
          <p:nvPr/>
        </p:nvSpPr>
        <p:spPr>
          <a:xfrm>
            <a:off x="233527" y="3889950"/>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Carefully consider </a:t>
            </a:r>
            <a:r>
              <a:rPr lang="en-GB" sz="1050" b="1">
                <a:solidFill>
                  <a:schemeClr val="accent1"/>
                </a:solidFill>
                <a:latin typeface="+mj-lt"/>
                <a:ea typeface="DengXian" panose="02010600030101010101" pitchFamily="2" charset="-122"/>
                <a:cs typeface="Arial" panose="020B0604020202020204" pitchFamily="34" charset="0"/>
              </a:rPr>
              <a:t>rate guarantees</a:t>
            </a:r>
          </a:p>
        </p:txBody>
      </p:sp>
      <p:cxnSp>
        <p:nvCxnSpPr>
          <p:cNvPr id="7" name="Straight Connector 6">
            <a:extLst>
              <a:ext uri="{FF2B5EF4-FFF2-40B4-BE49-F238E27FC236}">
                <a16:creationId xmlns:a16="http://schemas.microsoft.com/office/drawing/2014/main" id="{899B0ED1-BD7B-4CF2-4B0B-4015F41D517C}"/>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A057A3F2-9D84-E886-5C9A-8F1612AAD05B}"/>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6" name="Graphic 9">
            <a:extLst>
              <a:ext uri="{FF2B5EF4-FFF2-40B4-BE49-F238E27FC236}">
                <a16:creationId xmlns:a16="http://schemas.microsoft.com/office/drawing/2014/main" id="{FE39D368-E4C3-35F5-11EF-5918A680196D}"/>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2141253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C67B9-CA70-4365-F09A-C30F9BBE17F4}"/>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42610C6F-696B-5BCB-D334-694BCD27F3BF}"/>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692024AA-FA32-A708-9E5B-636B31F8684A}"/>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33D91A1E-E51F-AB6F-927A-F1465E8827DE}"/>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ADA30DDB-9047-8B65-3AA2-6BE5CCEA792B}"/>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E9FEB8C0-9004-4C8A-F3F2-A8A1F8CD2A17}"/>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9E431171-3648-3944-A0E6-5F8751D65392}"/>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0EE60A1C-B4A2-63A6-DEED-0C5D084E3A4C}"/>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8DCBA0A6-E5B7-A790-7C7C-9C93B4B68805}"/>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ABA85B75-B6BD-2FF6-0F18-6DA610943C82}"/>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9BE5C885-DC71-08A4-B87E-D35D902354FA}"/>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5B22EC66-6BE1-FE21-3226-4BC1C3B940F1}"/>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4DD6ED69-8087-FB92-6CD7-2D5DC9A42987}"/>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9B74373A-CD27-8567-6CF9-A1A27116A736}"/>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48A77331-56B9-9E7B-71C1-E201E5F7F539}"/>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0794D4FC-94EC-52CB-7742-E46AE2DA79FF}"/>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7E245A8D-CC55-986B-42DD-890C2A439B7A}"/>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53FF82A9-CC38-21D6-8246-0C1B4551F39F}"/>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E0C3E20C-5F87-8DDE-274D-961F8961F06A}"/>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C4AE518D-9FD5-1EA7-8241-F76C760370EE}"/>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79C65EEC-EB6F-D950-E2E5-84B7FACA0850}"/>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217581ED-4BD2-7EAB-7844-D9F2C62010B8}"/>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DBF27CF0-8703-727C-D368-1C8EE61D6B3C}"/>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FD47D258-6A44-FAAC-C1DD-A740E4F5B1C0}"/>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07141C9F-936A-9A28-E35A-E49CAD298049}"/>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72C29406-1528-C175-8C47-153DAB5BF5B0}"/>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E40C7741-C36B-F304-DE85-F17A546CF91E}"/>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3D073BFD-0E17-3F6A-1765-CDA757A9B7C4}"/>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0911E3D2-0B0D-F0E3-F8D0-CC9FD9279981}"/>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E8C51E79-3892-2570-B1A2-19823C3913FC}"/>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D401E940-87B1-136D-7FAD-E14F808F23DB}"/>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977C36BB-4CBC-A0D5-6DC8-799E42CFBE99}"/>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AF40008B-DA8A-C5C9-EE32-196704DEF924}"/>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65D4DA44-36AD-2A4F-8487-D0C3D5D7955A}"/>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CD05BE1B-94E2-6DBA-C0E5-A6FBFC3E4416}"/>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C8E33FA5-55DC-DC46-7EA4-688E151BE373}"/>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2A645C1F-FB8E-4973-B039-42A33635295A}"/>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AE0A7069-4735-787F-9CD2-0F827B2AD62D}"/>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0A207083-2A18-8A36-1102-47DE3B524D6F}"/>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DAFCAB69-57FB-2071-3C59-39BF3BE29143}"/>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3935D2BC-555A-564F-5A9D-84D10F71529E}"/>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CC4F6DFE-8650-EE0F-7D12-A319C75EE649}"/>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03F27428-CC46-0C2B-E66B-AB0480529AF4}"/>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A178B089-3246-1618-C4BE-EDC1FD694DC9}"/>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0492DC8D-570D-6FA4-13B9-E7F3FE1C32FE}"/>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38E6B2B6-6DB6-0B5B-C7F9-CD09CA294A16}"/>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F082BDFF-FF04-EB85-6E19-1F73D141F21C}"/>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520BC29A-C38A-85EA-749D-1EE591182CFB}"/>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46327000-3727-D746-4654-19B4958CFA56}"/>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B8F127EE-5924-5429-4D00-811F7C43F19F}"/>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74DB2EAB-0B6E-0A60-C25D-F2A5B0744C67}"/>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80702A9B-8BAE-7230-C593-A4B548C802CD}"/>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BCDDE169-39CD-D553-3A29-0F04E29875AE}"/>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DE046FEA-EE14-F443-1706-E4E3F8465B12}"/>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95CB4B61-2623-232E-11FE-AECA84DBE0BE}"/>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3E1B51A2-5554-5804-1E9D-4E84DF42BCE5}"/>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A88ADCAA-14AA-6C01-F7CA-856A9252F78C}"/>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6DF95A94-41E2-8AC2-2720-BBE1562F3FD5}"/>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EBCE6468-F76A-A9C8-58F4-53A5F65E3630}"/>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8ABA2A21-209C-7DB0-C585-5CE46758E192}"/>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31C2F04F-FD8A-0FEE-E0D2-81252122E9F5}"/>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CD04C565-9511-5944-08F2-56357F13EF5B}"/>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F21516FB-FC21-18C1-50F6-2A5AEFFC823D}"/>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3E882E0B-5F50-2F0B-9B1A-5E89FCB23D2B}"/>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11BB6C1C-F25E-2C74-7E36-8F92DA9ADAD0}"/>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636D1DE5-F305-AA92-1739-C3145C3863A8}"/>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EDDDBFF2-21DD-B1F9-ECB9-44CB2E792BC6}"/>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A6F66FAD-7021-A240-8CD6-69B6E632F785}"/>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9AAD4E3F-EDE1-8DB4-40F5-8579C9FD9E1A}"/>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326C214D-0A6E-E188-4CE5-DD9E64C51DF6}"/>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7AA2EF65-9D3B-2BCB-9559-7102563262ED}"/>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AD29F239-E911-15AB-6F5B-B5E82F439ABC}"/>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E261E71A-A724-A408-3192-87830F83806D}"/>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AA3E17AD-6C70-EE6D-A72D-C26EDF6CC0E7}"/>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659A526B-FD32-13E1-EAD6-9169194BAADA}"/>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01D50D34-3081-829C-C212-DB10FED61C95}"/>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1CCDB3C0-5E6D-8273-1565-1E59A9F505D5}"/>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1183CB2D-15AD-4D4A-7694-707058B4CDAB}"/>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D7FF507B-496F-2F02-2BED-D1EC599B2520}"/>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7F3281E5-0164-4AE8-EA3D-9EAA746BF80B}"/>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17449D38-0F17-B619-BDBF-2386E92C531F}"/>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FD0179D6-8C73-A8FB-6DAF-BBE687FBB7F1}"/>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5A60B618-0F35-C3D9-447B-C4CF1875F266}"/>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B6CCBF24-86ED-FEF3-02CC-75ED2C7DFEC2}"/>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10B77677-D867-303D-F732-1568999C02E9}"/>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BDB1E1E8-CA9A-C4AC-D1EB-67D642C7EC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5" name="Rechteck: abgerundete Ecken 878">
            <a:extLst>
              <a:ext uri="{FF2B5EF4-FFF2-40B4-BE49-F238E27FC236}">
                <a16:creationId xmlns:a16="http://schemas.microsoft.com/office/drawing/2014/main" id="{43586022-9D1A-5A8A-AC60-609913A11253}"/>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cxnSp>
        <p:nvCxnSpPr>
          <p:cNvPr id="15" name="Straight Connector 14">
            <a:extLst>
              <a:ext uri="{FF2B5EF4-FFF2-40B4-BE49-F238E27FC236}">
                <a16:creationId xmlns:a16="http://schemas.microsoft.com/office/drawing/2014/main" id="{85F72DB2-3EE2-6C19-7B56-B18293A65B34}"/>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1EEE93A0-AADB-C723-595B-05B3BFCF2CC2}"/>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8" name="Graphic 9">
            <a:extLst>
              <a:ext uri="{FF2B5EF4-FFF2-40B4-BE49-F238E27FC236}">
                <a16:creationId xmlns:a16="http://schemas.microsoft.com/office/drawing/2014/main" id="{2FF4E1FD-4E94-3A88-5DD3-39FCBF4B411F}"/>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3715578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3FB62-EF51-A07D-8B4E-86549419D42E}"/>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104BA44E-E0BD-B126-F576-F863022F38A8}"/>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D46182F9-54F0-D6FB-AB7E-45735906E77A}"/>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AECBDA06-5184-64E3-7A41-2CF92A80E187}"/>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94BD85E5-2E13-082C-8BFD-CE64D152D16D}"/>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FCFE0B49-23CD-E9BD-BDF5-005A97107179}"/>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32FEB317-8C0F-7448-3202-FD607F3A24EE}"/>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B97CD2BC-BE18-B9AC-8590-4DA8C2212323}"/>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ECCE0F83-C991-1492-997B-4D0A8960E4A2}"/>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B0D27DB9-885F-F6CB-DB3C-47DE4D91326A}"/>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7F50D4AC-A47E-CF0B-0006-9CD2EF78B2FD}"/>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35BC5765-A7DF-360D-4F6A-4E73B5F09F4A}"/>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2BC9C452-A11C-BCED-1B53-DE24BBB2D98A}"/>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A9450493-9270-9D7D-2B18-F19529ACEC6B}"/>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8BB8E2BF-1434-B03B-B30A-C15AE8FC83BF}"/>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66435AE5-AD17-F9C1-5AD6-8CC23D0E5825}"/>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7993C1C8-0019-2816-F37B-9FA31CE90E47}"/>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F02DF70B-BACC-BCCB-CECD-919F0AB41CD3}"/>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F5AAF6AA-35C6-B1CF-A9DD-0F69471EB7F1}"/>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1AF3CD0D-75DB-C2E1-445E-4F3CC698AD68}"/>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28E0B589-4BB9-37FD-4DE4-5D611C22A57D}"/>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93CFA355-4A24-CA61-6225-AAB5746CA0AB}"/>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EFEF927F-DE9F-1762-975D-19CB30BFE040}"/>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84662D9A-1A81-CB8A-D926-B76B8499D7D9}"/>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99F16D8C-389A-004D-D979-D2AC8A2BC12D}"/>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82949400-F8A6-CBF0-916A-991477DE14E6}"/>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2A0F9B16-9B3E-6783-44F6-CA17F7D045E4}"/>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5E9890E2-9A4F-6EC3-B69B-CAC2A5D1D10F}"/>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E160E224-F05B-28B7-CE4A-64E41D4D896D}"/>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C40854BD-0E02-92A9-6BF4-64E8AF769BB9}"/>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395832A8-7CFE-D59A-FB3F-E078E58E5627}"/>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B99C9F33-9955-C3EF-49BD-845C7BC8BF99}"/>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F4501DFA-AFCC-E6AA-84DC-A61C876B1AB3}"/>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9E5DD562-DEDA-F73E-BD35-F2AA41C8FB7A}"/>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B1236DE5-A566-D779-D709-268C3642CD4A}"/>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2F64DCC0-D0FA-9A57-99B6-324E233710E0}"/>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E859700F-F3A5-3BFF-9673-084554CBE027}"/>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0F888320-995D-D8AD-041D-8D4AB58A5970}"/>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2F28DDD8-5597-BE84-3A4B-8729B0583537}"/>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168455FD-F569-F894-6073-191BB4B71A3C}"/>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0239C421-A819-3878-1706-ADDC75F49CFB}"/>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2F28D70A-2EC2-A993-DA85-90FD2D6A8C61}"/>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95ACFE0F-E3E8-A5B1-9A65-E29C30D21669}"/>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8EBEF6B9-3E5A-B9C7-E5D6-CFE4CD56BFBD}"/>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42EF0078-362A-890F-CCC0-66BD4D880986}"/>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65DB76EA-2D4A-920E-58CC-A2F46DB479FD}"/>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1676A7F2-454B-F72B-0B6C-13A2A497CE65}"/>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53488BD6-5776-E15E-3558-5B5313B5F9F9}"/>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35B8DA21-1BBE-1872-4B99-D76135928A0D}"/>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CDA946FE-DB73-7D94-C6E1-13E59E1FE5A9}"/>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60A7AE9D-5372-FEAE-B111-C505B2F8A1AC}"/>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0680A6C3-9149-550A-E66F-248E9FCF94A1}"/>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A7EC9833-4151-E5E2-A7FF-674A77706423}"/>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70C760EC-5538-4B48-8B69-6C20842BC850}"/>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46A04D80-32FA-3947-9208-FD64F58DA829}"/>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630E9BF7-9471-6A2A-8B0F-A11A66D57AB3}"/>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FBF93D02-1A81-11CB-909D-F4D993E2F382}"/>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5B024016-F32C-7676-FD0D-595DEE04B0F3}"/>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8EB8AD9F-7B99-C8D0-9DC9-9C05903C4A4C}"/>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53CDAAB8-1B58-47DE-7435-6D5D6971B736}"/>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2A8F778D-5C8F-6D1E-D917-7195338BD12D}"/>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4782371F-EFF2-AD7F-3B13-60DC91477535}"/>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CC5B23DD-5E2C-C217-7F42-4DF0AEA4CE55}"/>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2BAF28FC-D2C9-32B1-3919-23D1C7341E10}"/>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80619AA2-9C0C-BE1C-8254-709ADE198CF1}"/>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4AE56C6E-88EB-0136-B315-D800CB5EC48D}"/>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802958BB-C2E1-14DB-1056-854A3523940C}"/>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5822A541-8C72-65E1-E16D-D7D8174FEFB8}"/>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0484EB60-279B-EA1B-4A09-88AA66AE518F}"/>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E5989809-0C9D-19EC-8400-73B2ED4FDBDC}"/>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3BAF9F00-5E37-4667-8D96-4AA129ED1C06}"/>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1D27C512-4E38-CDE5-71C8-F10B41BAE603}"/>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71896575-B37A-F707-233B-923B8B3E2384}"/>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CB9720BA-76D5-0018-2CC9-CBB4BE2F8766}"/>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56EAB29C-6520-F5A6-A001-661AAF30E3CE}"/>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4EA5A2D4-40F9-940E-4EE3-0CFD46907F76}"/>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0503CA90-2C86-59B4-29F1-65C644B855F2}"/>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F444DA56-1082-65D9-F91F-AF624BCFEA02}"/>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6530BEFA-A420-8E21-807D-565C27F1D986}"/>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A2498154-9BB5-C3E5-5CAE-C2FB3D921069}"/>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4E7C7A81-26AC-D376-0802-AAE21A36E601}"/>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DE67FC8F-85CC-6C1C-71D3-D04568A92CDE}"/>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97725A6D-E2DE-8F22-0608-47787A2BE050}"/>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1C99EF61-152B-7CAD-66BA-FB506E94C0CE}"/>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0512B8B6-CA7C-4060-5BAF-7D9DC99D1AD5}"/>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E655BFFC-9065-F06F-810E-8CD2EFFD43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E458FD0C-DB5E-363A-2907-BABBB82DF443}"/>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5" name="Rechteck: abgerundete Ecken 878">
            <a:extLst>
              <a:ext uri="{FF2B5EF4-FFF2-40B4-BE49-F238E27FC236}">
                <a16:creationId xmlns:a16="http://schemas.microsoft.com/office/drawing/2014/main" id="{6829538A-8F92-06B3-50CF-258FFE01C079}"/>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6" name="Rectangle 5">
            <a:extLst>
              <a:ext uri="{FF2B5EF4-FFF2-40B4-BE49-F238E27FC236}">
                <a16:creationId xmlns:a16="http://schemas.microsoft.com/office/drawing/2014/main" id="{E99930ED-1D06-1971-1959-0847B2F3BF9C}"/>
              </a:ext>
            </a:extLst>
          </p:cNvPr>
          <p:cNvSpPr/>
          <p:nvPr/>
        </p:nvSpPr>
        <p:spPr>
          <a:xfrm>
            <a:off x="161926" y="2386616"/>
            <a:ext cx="1710074" cy="766758"/>
          </a:xfrm>
          <a:prstGeom prst="rect">
            <a:avLst/>
          </a:prstGeom>
          <a:solidFill>
            <a:schemeClr val="bg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cxnSp>
        <p:nvCxnSpPr>
          <p:cNvPr id="15" name="Straight Connector 14">
            <a:extLst>
              <a:ext uri="{FF2B5EF4-FFF2-40B4-BE49-F238E27FC236}">
                <a16:creationId xmlns:a16="http://schemas.microsoft.com/office/drawing/2014/main" id="{8DB51C84-9FFE-220F-8FA8-AEFB286B0D44}"/>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1957D292-B9AA-E781-61C3-CF3AC599A675}"/>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8" name="Graphic 9">
            <a:extLst>
              <a:ext uri="{FF2B5EF4-FFF2-40B4-BE49-F238E27FC236}">
                <a16:creationId xmlns:a16="http://schemas.microsoft.com/office/drawing/2014/main" id="{50D771CC-D27C-BB82-DA86-8D205B5CFD4B}"/>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3552213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1761A-B1D9-32D1-3B50-FCA551D78198}"/>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753BADEA-8D1C-175B-E878-79F15573F179}"/>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B9C90C83-0498-53EA-59CF-98B6C5393DDC}"/>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20AAA331-7E90-4216-013A-4C53AEDDBCC6}"/>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72C1E017-B175-E737-820D-3E1305E9B217}"/>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16142B4B-C98F-C792-A834-B7E26D8C9786}"/>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CD8CD078-ACB8-30AD-06F2-2DC75FFFDE8E}"/>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40D1686F-43A8-62ED-440E-A220D1E97460}"/>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2D4E6523-C29A-1C99-BC8F-113FB969B307}"/>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6EE9DDCD-583C-3884-68C4-5D4EF68F7FD0}"/>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E50C129D-DAB5-FCD5-F0E1-33B2C08C84E3}"/>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D380A273-98EF-12FD-5B7B-0F1FFDF91BF3}"/>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E3CB35D0-F346-A4BF-0674-BC6E5299FCDC}"/>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1128C0DA-2E23-A887-2113-1ADEEF326AA6}"/>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6DDF09CE-4F45-974B-A82D-6B84EFC42469}"/>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3D232C8E-E84E-DD84-A414-FDBA4C728BD7}"/>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5F2BDA36-EF89-3AF5-DF40-40968F3C239F}"/>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AE60D3DE-61B2-72DE-E823-4743D11F7599}"/>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C10F002E-08A2-4ED3-025D-69F91C23FCCE}"/>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7AE79023-5314-B2CA-6449-4D7792077A8E}"/>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AC8D1499-EA1D-A45A-D83E-2E6EB1DA3FDB}"/>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B43A9823-66A1-824A-288F-0BBF795C453A}"/>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34BBF188-7FED-BB16-D5B8-C31A639CDCA2}"/>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0069CD26-F80A-ACAD-34C4-CEE4B3419739}"/>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11F5D843-5E08-BDCA-E1A7-1BC36D2A9948}"/>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B1DAD53C-F133-4751-53B1-13921B453BDF}"/>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421CF743-F197-F64D-49C5-A479B4109314}"/>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37072D07-88A9-F87C-7D57-86D8B087183F}"/>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26EB376A-964C-BD34-91D0-F2FD9D4228A8}"/>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88F324DD-9AB1-A70A-32CD-083B990ADAB6}"/>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827C24B8-5DCF-8D80-2420-7306ACB8C011}"/>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9F5CC0C1-E3DB-C8FF-D501-2A2E74A98CD6}"/>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18206BE1-18A9-64C1-CD0B-CFC74FD73F7A}"/>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CC98CBE3-ED32-3799-B1A5-A8F4856C610C}"/>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EC651AFD-E444-4BB5-4034-A5412204EE5D}"/>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6C822C62-A8BD-3C6B-C514-04AFCAC3A332}"/>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F0515B67-124A-AAE6-CB19-DF574E129A63}"/>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DB110D10-85D8-01AC-33F8-16D0058196E9}"/>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2F68538B-C530-629C-4388-FA63D7D199AA}"/>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E3224B68-2C4C-31FA-6FF2-543498964091}"/>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BD5521BB-3005-47F1-077E-73799F71BA31}"/>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54345E8B-9B89-D8C1-B4B6-C128887F90C4}"/>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8A69828E-6DF2-1B66-3FAF-C8DE218D7862}"/>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C613AF9C-20C2-91EE-2418-641B43EB5516}"/>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A951A509-F1B2-29F7-B45B-B587E0E442B3}"/>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05FD6B98-0792-8893-E10F-A66DCE465D6A}"/>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F1A68EB1-7E9C-E8EF-E5EB-2DE612BD01C7}"/>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4A741B60-C627-3EF7-E46D-7DBDE00DCD38}"/>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3858BAFA-C3C3-4993-4D73-04B572DA92D1}"/>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A7B200C9-724D-FF4B-0722-4204FFA733B6}"/>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6C3BB188-7214-934A-525A-29AEE188E8DE}"/>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01842785-5869-1DFE-E8A1-339713F013D1}"/>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1223B2CF-CA20-BA92-719A-530A0C1A1755}"/>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BDF23B90-8CCF-28D2-C7A3-7756323D425C}"/>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94753D05-3212-A023-B915-2CEE5A9AF9FA}"/>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80C04D28-C2D9-0A05-373B-F5D581166245}"/>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BCFAF7D5-A005-A18E-D8B1-901646611DE1}"/>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D0E1725C-F764-4EC7-3A73-59970726B3EC}"/>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35F378BB-CCC3-05B1-3BB6-A8084D09A7EF}"/>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DF393BAC-AE7C-165C-A0E1-CB04993B4EEF}"/>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79F2577B-AC1E-4704-B6FF-6D27AAC9F34E}"/>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6504E061-C83F-57F9-D48F-493E5F367625}"/>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D3252838-77C8-6A14-E8C5-1ED0BE6298EE}"/>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A7703A95-636B-4A59-E552-95956ED06E71}"/>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CC6A4A1E-18A5-DD37-273F-53B1BEB21449}"/>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9B3D24BE-4CCE-B971-888C-38E6AA556A21}"/>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E4840FD8-1F4F-FBE2-2501-6A286D799520}"/>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8B8B32B7-8439-383C-8427-AC485B20A79F}"/>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A68D50DF-2EA5-92E0-1D42-68CACFD5809C}"/>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EEE0967A-05A5-0EA8-A642-9B93662E2DE3}"/>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DC314D5C-69D2-7B74-9C33-317FCFD01E8C}"/>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BAF14722-67A0-45C4-F2D3-18D20BFE388F}"/>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C2E6695E-D2CB-9B3C-AFD3-8348AF1D26D4}"/>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FBBBE025-CDF4-B28F-6898-97599A980358}"/>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4574AE10-911F-535E-2B87-93AB0FA728C9}"/>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C8B89EDF-F5F9-9AB6-9098-96AC73F02369}"/>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7831B743-6603-92EE-A166-A01094C11CD9}"/>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452DDF68-F5E1-CE0B-5522-C4254D8CCF5D}"/>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AE1D161E-DF08-6C70-1448-2E84B3496ECE}"/>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908DBDD0-8E3B-14C3-0886-3CD2A1C92C59}"/>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45B15B92-C16F-E4F1-1AEB-C24D7EE3E804}"/>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623A3B79-F99C-7BB5-DFA0-ACCB964E7CC3}"/>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9D37AF45-2F86-0517-9669-9F274A95F64E}"/>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F1D83A84-2248-5919-8704-9FDECD61E030}"/>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66F30098-8E94-686D-5082-BBC3ED6E2383}"/>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6717002F-864A-29B5-6F07-11DF8BFE30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8CD746CA-714F-BFBD-86D0-A4523A28FD63}"/>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840121BA-38A1-2623-4BAE-CC18ACCBE661}"/>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5" name="Rechteck: abgerundete Ecken 878">
            <a:extLst>
              <a:ext uri="{FF2B5EF4-FFF2-40B4-BE49-F238E27FC236}">
                <a16:creationId xmlns:a16="http://schemas.microsoft.com/office/drawing/2014/main" id="{3C1AAC0F-962F-5AEC-4C5F-A88C38979C18}"/>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6" name="Rectangle 5">
            <a:extLst>
              <a:ext uri="{FF2B5EF4-FFF2-40B4-BE49-F238E27FC236}">
                <a16:creationId xmlns:a16="http://schemas.microsoft.com/office/drawing/2014/main" id="{B7446E48-94B4-236C-6A64-E1066336438A}"/>
              </a:ext>
            </a:extLst>
          </p:cNvPr>
          <p:cNvSpPr/>
          <p:nvPr/>
        </p:nvSpPr>
        <p:spPr>
          <a:xfrm>
            <a:off x="161925" y="2386616"/>
            <a:ext cx="3433163" cy="766758"/>
          </a:xfrm>
          <a:prstGeom prst="rect">
            <a:avLst/>
          </a:prstGeom>
          <a:solidFill>
            <a:schemeClr val="bg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cxnSp>
        <p:nvCxnSpPr>
          <p:cNvPr id="15" name="Straight Connector 14">
            <a:extLst>
              <a:ext uri="{FF2B5EF4-FFF2-40B4-BE49-F238E27FC236}">
                <a16:creationId xmlns:a16="http://schemas.microsoft.com/office/drawing/2014/main" id="{1DC78EF2-04E6-6B02-23F0-2C6D4ADD4C9B}"/>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D985DBEA-A66D-19C7-5827-D0E5466E8E93}"/>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8" name="Graphic 9">
            <a:extLst>
              <a:ext uri="{FF2B5EF4-FFF2-40B4-BE49-F238E27FC236}">
                <a16:creationId xmlns:a16="http://schemas.microsoft.com/office/drawing/2014/main" id="{FF4E02A8-9D7A-F944-B93A-0E2EFF5E55CE}"/>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14706586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08640-618E-C329-697C-B2D141BC5327}"/>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C9B3ED2A-F74E-66DC-B9C5-1F1931747981}"/>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BA0DF5C3-8D02-0737-0A49-60B1C0041557}"/>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3934C753-2E5E-FDF1-C00D-68139F8DA1AD}"/>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B9EDF436-D2FA-BEE2-F559-5129149C0362}"/>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E6BFFF41-DB5A-417E-515D-E82C253C5338}"/>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5FF756B9-72DE-C70E-B565-F092D0AE0C77}"/>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1D5B8C9D-8A5F-FC44-310A-D4DCE391D990}"/>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702EF834-F7A6-CF7C-CF16-9E894394973D}"/>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024ADC83-A7AD-33B3-18B3-EE726BF36DFA}"/>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3634BED4-72D2-F70E-7C7C-F1359C841091}"/>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61C16F1B-812E-0319-D8E8-E3B2CFA9AF29}"/>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7FA1C60C-3030-4F44-9266-A38D8B7275E9}"/>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E84EDF1B-D17A-45A7-C529-DB0A4647A5FB}"/>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6BBCBB06-BA2D-F1F7-482E-FDF87795EFEA}"/>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AEEB5C6-43BE-3CE6-E44C-07B394A9E0C5}"/>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5EB89C9B-C6B0-FD3A-EBF7-D98049CAC3BB}"/>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A74EE0C4-B471-D145-4F13-0839060DFE0E}"/>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2D869A1A-13B7-3078-3CFC-5ED5088F561D}"/>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77251E30-7835-4D90-6884-C235F002D273}"/>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057CF40D-CADB-3632-646C-F599C7C362AE}"/>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D74AB4F9-FE01-28A2-6214-FD59EDF7F321}"/>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A1DF0CF9-0C3A-1947-D8A2-9EB5D61E1AAE}"/>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9B70C717-71B9-C74F-9B5D-B06AB114DB73}"/>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A0C69B63-6894-5E68-47C0-249C461CEA09}"/>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FA2C4A99-13A6-457E-42E5-028D9799C02B}"/>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99B543D0-7137-7570-CCBE-F7C5ACC31BD4}"/>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7CDFA90A-7D41-7447-ADC2-8221573737B9}"/>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FFCD35FB-3F0E-3C3E-5D28-7E2A02ABD0FA}"/>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BCE53370-E4D9-A949-BBE7-D73E91B40393}"/>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C0B91B1A-B871-5E66-4B42-83E0369A2B9E}"/>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24D30123-2EC4-C3BC-FADC-12DFD7795B00}"/>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8759A594-C5AD-1516-9B9C-CC0A01320F08}"/>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9067918E-E30B-B5FF-7C35-EE93C6BFDEAE}"/>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DC3C80E7-AD23-771D-1A57-D20AE08B69FC}"/>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20BF26CB-0CC8-A9F2-A762-8684BB121AC7}"/>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42DBA551-0947-2670-9684-D2C778A9A9E3}"/>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095C1CEE-F160-4FDB-C555-8BF00282974F}"/>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718E3D37-8894-1E97-B185-FF7150A450FE}"/>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4D6A485D-F0DB-0D9F-F265-03FEC7963CB3}"/>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32FC090E-D6E6-395D-64DB-5C4A0B4ECAD2}"/>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02555507-96C4-166B-307D-4503238FF454}"/>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C1F4A96F-F148-D596-7706-BECC5681F8D3}"/>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D84DED74-E067-6329-CB3B-9D8979289990}"/>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24958E0C-A68A-243E-FDCB-175240A87A09}"/>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57B6E672-5E33-C748-0187-7154374D7CCA}"/>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39833B07-FFFE-B35D-7689-DAA2D1BE569E}"/>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766D1584-E92A-DEA9-5344-EA138156F0F4}"/>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AAFA7CC2-2B2A-2C89-F02A-B73ED8547F4D}"/>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F701766F-4619-CF1A-C04B-0F37643BDD44}"/>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4E7FCCD6-2856-04BC-BA03-947A9A0A155F}"/>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3A391FCE-E813-6AE9-AC1D-F25A5F6C0A97}"/>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943FE803-A2EB-85EB-80CF-189C9BF3D6C4}"/>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6003214D-64B7-501D-F647-DD196249F857}"/>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5CCB6F30-A616-90F8-7A0B-31D93BC5F3BB}"/>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D96F86BF-AA61-4928-D8FB-A296921C5F11}"/>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61B53644-1885-4284-CCC8-1D12209A11F1}"/>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89F4B63E-5C8C-CF51-4C66-E092B48D5B7A}"/>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F7405840-B927-E2FA-1A65-8157F83812F0}"/>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9814284E-9D96-48D0-2EB1-ADA2C4E143DF}"/>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E3E96C9D-7B3D-0FD2-DAE9-DE25228103AE}"/>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991D11D9-D810-C2BA-68F1-C70E1C877AF1}"/>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B1AEE3FA-910E-DEF3-40B0-FC838882250A}"/>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D56429DE-DC28-D47B-0F3F-A99C3E53CE32}"/>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66A898CD-7014-1293-53B0-8831EFBB684C}"/>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7A47CAA5-A8F3-34FE-75F4-3E5C55E8871F}"/>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968D2ADB-57C2-6B4A-7D94-69AB2D6AA994}"/>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7B61ACEB-57CE-817E-71FB-80A217EB786E}"/>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A1D22EF2-ADC8-F078-AB1A-8817BB28AC17}"/>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D97A40D5-BD93-73C8-4979-A2FB4CCF6D87}"/>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B6CA0602-FCA6-670B-7B36-5EB2398E10F9}"/>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D1B8A091-1BD8-A6BB-7D20-177DD04601DF}"/>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0FA05E84-85C3-41AA-8F08-83032E0A18F6}"/>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87EFBC98-03A9-1B28-AF11-5C102A9F3A84}"/>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42099961-15BC-E361-5D5B-41B89C450F08}"/>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D1219EDE-118D-BB2E-9007-02004A19932A}"/>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059DE41D-008C-4EE4-43CC-352EC78058BD}"/>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440D755D-727D-E55C-F093-37BEAAF50C89}"/>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CF8E5FC4-1E51-AD82-0743-9E976DB5D3C1}"/>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F6C26DEC-5F93-4450-4024-DF9C08B61473}"/>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05509568-73F0-04C1-C9C3-FDFF017BA8E1}"/>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C0B3D861-EF58-A228-D03B-2FA266265B38}"/>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F9D256C2-353C-BEFD-5985-9894B2B9FE15}"/>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62D03171-0AB3-C472-35D2-77E52DB84F42}"/>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A9AA48E6-E14A-B9F8-76C8-3F1863A929C0}"/>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7574D7C3-6882-7E8F-03A6-5BFA800A7F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FCC4FA6F-FD47-6F6F-D842-8F99F7DBF08E}"/>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56528208-E8DF-0DF1-D82C-228E18863C50}"/>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0" name="Rechteck: abgerundete Ecken 877">
            <a:extLst>
              <a:ext uri="{FF2B5EF4-FFF2-40B4-BE49-F238E27FC236}">
                <a16:creationId xmlns:a16="http://schemas.microsoft.com/office/drawing/2014/main" id="{F8B6212A-5A8A-6112-7C5C-B3825F0ECBE3}"/>
              </a:ext>
            </a:extLst>
          </p:cNvPr>
          <p:cNvSpPr/>
          <p:nvPr/>
        </p:nvSpPr>
        <p:spPr>
          <a:xfrm>
            <a:off x="5485838"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Monitor exposure</a:t>
            </a:r>
            <a:r>
              <a:rPr lang="en-GB" sz="1050">
                <a:solidFill>
                  <a:schemeClr val="tx2"/>
                </a:solidFill>
                <a:latin typeface="+mj-lt"/>
                <a:ea typeface="DengXian" panose="02010600030101010101" pitchFamily="2" charset="-122"/>
                <a:cs typeface="Arial" panose="020B0604020202020204" pitchFamily="34" charset="0"/>
              </a:rPr>
              <a:t> to high-risk groups: geography, elderly, lower socio-economic.</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5" name="Rechteck: abgerundete Ecken 877">
            <a:extLst>
              <a:ext uri="{FF2B5EF4-FFF2-40B4-BE49-F238E27FC236}">
                <a16:creationId xmlns:a16="http://schemas.microsoft.com/office/drawing/2014/main" id="{167C82F4-AE47-FB87-B333-F8CEFBE00A4C}"/>
              </a:ext>
            </a:extLst>
          </p:cNvPr>
          <p:cNvSpPr/>
          <p:nvPr/>
        </p:nvSpPr>
        <p:spPr>
          <a:xfrm>
            <a:off x="5485838" y="3181143"/>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Services to </a:t>
            </a:r>
            <a:r>
              <a:rPr lang="en-GB" sz="1050" b="1">
                <a:solidFill>
                  <a:schemeClr val="accent1"/>
                </a:solidFill>
                <a:latin typeface="+mj-lt"/>
                <a:ea typeface="DengXian" panose="02010600030101010101" pitchFamily="2" charset="-122"/>
                <a:cs typeface="Arial" panose="020B0604020202020204" pitchFamily="34" charset="0"/>
              </a:rPr>
              <a:t>help policyholders manage exposure</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and impact of climate events</a:t>
            </a:r>
          </a:p>
        </p:txBody>
      </p:sp>
      <p:sp>
        <p:nvSpPr>
          <p:cNvPr id="5" name="Rechteck: abgerundete Ecken 878">
            <a:extLst>
              <a:ext uri="{FF2B5EF4-FFF2-40B4-BE49-F238E27FC236}">
                <a16:creationId xmlns:a16="http://schemas.microsoft.com/office/drawing/2014/main" id="{448F59DD-79DD-7E13-4796-2D1B10249A8D}"/>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2" name="Rectangle 1">
            <a:extLst>
              <a:ext uri="{FF2B5EF4-FFF2-40B4-BE49-F238E27FC236}">
                <a16:creationId xmlns:a16="http://schemas.microsoft.com/office/drawing/2014/main" id="{71B2DE89-827A-D48E-4CBF-C9043F978BC5}"/>
              </a:ext>
            </a:extLst>
          </p:cNvPr>
          <p:cNvSpPr/>
          <p:nvPr/>
        </p:nvSpPr>
        <p:spPr>
          <a:xfrm>
            <a:off x="161925" y="2386616"/>
            <a:ext cx="5229225" cy="766758"/>
          </a:xfrm>
          <a:prstGeom prst="rect">
            <a:avLst/>
          </a:prstGeom>
          <a:solidFill>
            <a:schemeClr val="bg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cxnSp>
        <p:nvCxnSpPr>
          <p:cNvPr id="6" name="Straight Connector 5">
            <a:extLst>
              <a:ext uri="{FF2B5EF4-FFF2-40B4-BE49-F238E27FC236}">
                <a16:creationId xmlns:a16="http://schemas.microsoft.com/office/drawing/2014/main" id="{B59278E2-F8C6-405C-E609-043C12EFDDDB}"/>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D9CAB3AD-9849-75B5-2F2C-DDE2C7CE41E6}"/>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2" name="Graphic 9">
            <a:extLst>
              <a:ext uri="{FF2B5EF4-FFF2-40B4-BE49-F238E27FC236}">
                <a16:creationId xmlns:a16="http://schemas.microsoft.com/office/drawing/2014/main" id="{8FA49845-7685-89E9-11C4-9F52CF0BC86C}"/>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1493039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9E022-D7D1-B8BA-4FDE-1B6420AFC874}"/>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1F2D9C8A-8723-A841-4625-57AFCA03A021}"/>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F08B4EA0-7D8F-CAC4-F3BC-E5DCECEB39EB}"/>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ECA05698-0310-DB5F-2A41-66FB9EA8E475}"/>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6288DB27-003B-6D0F-7782-5E1EDE2FFE5C}"/>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3D665B46-E9F2-90A4-324A-44126E4653F2}"/>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A5783848-9595-D851-E376-6EDEBF9AB470}"/>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017367B9-8788-AD73-17D6-F7E88B231A38}"/>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59BE4D4C-148C-D2E4-D460-A3622B4B5EE2}"/>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33725C4E-AE6F-72DB-9F88-89590F42FDDD}"/>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430EFA9D-0343-5F7C-0CBB-40B06D094846}"/>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8B97EC78-168B-E442-645C-E4930FD4CF38}"/>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2C919950-E3CB-D9B3-595F-8E0ED85D0B24}"/>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2A172F45-5F51-5DCD-349F-5D6C5D47E32E}"/>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E2462E3C-E56D-A602-C595-399A3E730E56}"/>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512CF872-F946-C63C-BA63-1B7DA2471DB9}"/>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DB42F2D3-2FE2-67C4-23DA-EECEF5257357}"/>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3B497EB0-3829-1FB9-3156-6006BC70C402}"/>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383C700B-8435-1BF3-C50D-640D44F2CEB5}"/>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45BCADAC-06D1-1767-F83F-B0D460C7681F}"/>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FF4B998D-A7AA-FF3A-E9C9-5CE774CA7B7A}"/>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8383B3E5-93A0-F881-0302-98993C8F3618}"/>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DD05E706-BCD3-F99F-7EEA-AB8E2AECB8F8}"/>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0222C862-080B-0C4E-4F55-090EB2899193}"/>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684D4336-6FD3-B79D-5949-8AA549F9D866}"/>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3B420E5C-361E-1D16-871B-BE1E12A283F8}"/>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46579AB3-DD9F-82A1-D2CF-A823A9628BB7}"/>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033B62DB-87EF-41DF-2C0D-0ED728797FFE}"/>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CD0CDB57-0C17-E55C-7EA7-7A93FD8F0F27}"/>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012FFE67-50E4-3B28-143B-DAAD0F8A33CC}"/>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32A0F852-A722-E15B-8E95-C8499B799775}"/>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6C9864B9-C4AC-182A-46BF-69E9CECC6900}"/>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38396E32-A81E-109C-FA0C-9452A4B9A129}"/>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B2A9FBFE-5ECD-AF3D-9BA5-D4226D814BC2}"/>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640DA8AC-2A50-1860-0BA5-0F3666ECD051}"/>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96E61527-0359-C749-A321-29E66FF994DA}"/>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0CCF6207-E66C-C842-32B7-46D2E041D5E6}"/>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B099E433-61F4-F38A-689B-E668C061BBD4}"/>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0923D65D-DC44-841F-8C3D-20E3F153446B}"/>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4A670628-C98B-DA30-2DC7-6EE2A5969D33}"/>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BCB284D4-A0E8-8952-82B4-BCEE76C26A8D}"/>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59109F65-35CC-496F-4DB1-0C3184C802D9}"/>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8DCF9CBF-531D-7576-73DA-CBA3FC5D45ED}"/>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C883E6EC-50FD-DC01-F3E0-93C15185EEE1}"/>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2A738D86-264E-D447-260E-F2632B16AE55}"/>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914AFEA6-1CCF-CA9C-B82A-16C6EA6765BB}"/>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CEEE97CB-C27E-BFD3-E42A-714F8467CEC9}"/>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3F0526FD-F917-80D0-6ED4-352B1CEA10E8}"/>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F3E99031-7AC0-8B17-33AD-A0E39FAFC1C1}"/>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42935EAC-26BF-4589-9E35-470473036763}"/>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921EF831-AD69-A325-BA6B-F88F19CB76C2}"/>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7DE0528E-6C1C-084A-8F3B-5FE77F3B00FD}"/>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29C1AC64-AF90-FE34-6D12-10D7AE204E37}"/>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54E77C13-B487-0D15-AB46-0D151D0FF7A8}"/>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018B8182-25AC-6191-6316-049D042BB06C}"/>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8C6657E2-0D8D-8426-C66D-7AA5A5F59538}"/>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CCBA69C3-5387-996F-B520-484ECD9DAFEB}"/>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707E7893-68ED-8CA6-28FA-594AB44A8F33}"/>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BFE8CED7-D0F8-227A-C9D8-80B6CCF95855}"/>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81F712B8-5499-680E-71A9-239DC59D8F65}"/>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B0BC7116-573D-5A0F-AF75-DAF34244EB9E}"/>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358CE36D-FEC3-C449-DE14-0186F084DEAB}"/>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31C00745-CE2E-CCA0-CEAB-254F25A6F35C}"/>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3FFD0E4D-3774-4B10-CEB6-9805919E7C38}"/>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FEF62D6B-16C3-8F76-28D4-C3FCB4B7832B}"/>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27CD3F3C-E468-0910-B3CA-8E7F183A399D}"/>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15BAA99D-F8AA-0384-B546-940AA275150E}"/>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46D9B791-6F84-A056-78BC-138F927AF58B}"/>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B960FA5F-3810-920E-FCAA-BBE61139E294}"/>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F3E22713-8D58-0CCF-7F0C-6756E5C4BD4B}"/>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F7CF4DFA-BE85-C577-6C28-8FC5EA911FA6}"/>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BA6BDC73-E825-CC2A-A17E-F5A84047A12E}"/>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3ED46A03-1BCB-A1B2-0137-15DEED4A0FD8}"/>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9D4092A0-D2A6-19DE-5631-4C283876252F}"/>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798E8C1A-01DF-D855-5A53-5A22F3AE58E3}"/>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9A206F01-49A0-9535-782A-81B9E8873715}"/>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F727D207-F16F-93CF-3567-8A3103E6E6A0}"/>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95A74537-B191-E472-A36D-D17465B6CBC7}"/>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BBA06C0A-F3C8-AAF2-9312-1849DEF3C98E}"/>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3ED0731E-7AA0-CC34-7BFA-08E201827470}"/>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163884D6-AE6A-C7A5-90D5-F00A7572B6D8}"/>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FE4723F2-6AB5-CB5D-14C7-12814EBDE389}"/>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9ED8234A-B9F3-B16B-A433-6950F008559C}"/>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197C0A25-1843-E73E-5AEF-6652A21D95C7}"/>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DD1B4AA1-9BE3-D6B3-5C36-A88454227E97}"/>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62B409E6-3768-E587-DD22-130AB6C868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B4FD4FA9-50EB-6643-B35F-5A20CEF72CAC}"/>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BE78A3F6-1550-894B-85F1-98728F13FEA2}"/>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9" name="Rechteck: abgerundete Ecken 877">
            <a:extLst>
              <a:ext uri="{FF2B5EF4-FFF2-40B4-BE49-F238E27FC236}">
                <a16:creationId xmlns:a16="http://schemas.microsoft.com/office/drawing/2014/main" id="{685F3E67-468C-8D8B-85D2-7FCECE343660}"/>
              </a:ext>
            </a:extLst>
          </p:cNvPr>
          <p:cNvSpPr/>
          <p:nvPr/>
        </p:nvSpPr>
        <p:spPr>
          <a:xfrm>
            <a:off x="5485838" y="1774904"/>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Climate reporting </a:t>
            </a:r>
            <a:r>
              <a:rPr lang="en-GB" sz="1050">
                <a:solidFill>
                  <a:schemeClr val="tx1"/>
                </a:solidFill>
                <a:latin typeface="+mj-lt"/>
                <a:ea typeface="DengXian" panose="02010600030101010101" pitchFamily="2" charset="-122"/>
                <a:cs typeface="Arial" panose="020B0604020202020204" pitchFamily="34" charset="0"/>
              </a:rPr>
              <a:t>requirements will increase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0" name="Rechteck: abgerundete Ecken 877">
            <a:extLst>
              <a:ext uri="{FF2B5EF4-FFF2-40B4-BE49-F238E27FC236}">
                <a16:creationId xmlns:a16="http://schemas.microsoft.com/office/drawing/2014/main" id="{7D4F5EE3-75B5-D42A-8589-E2DE40AEFACB}"/>
              </a:ext>
            </a:extLst>
          </p:cNvPr>
          <p:cNvSpPr/>
          <p:nvPr/>
        </p:nvSpPr>
        <p:spPr>
          <a:xfrm>
            <a:off x="5485838"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Monitor exposure</a:t>
            </a:r>
            <a:r>
              <a:rPr lang="en-GB" sz="1050">
                <a:solidFill>
                  <a:schemeClr val="tx2"/>
                </a:solidFill>
                <a:latin typeface="+mj-lt"/>
                <a:ea typeface="DengXian" panose="02010600030101010101" pitchFamily="2" charset="-122"/>
                <a:cs typeface="Arial" panose="020B0604020202020204" pitchFamily="34" charset="0"/>
              </a:rPr>
              <a:t> to high-risk groups: geography, elderly, lower socio-economic.</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5" name="Rechteck: abgerundete Ecken 877">
            <a:extLst>
              <a:ext uri="{FF2B5EF4-FFF2-40B4-BE49-F238E27FC236}">
                <a16:creationId xmlns:a16="http://schemas.microsoft.com/office/drawing/2014/main" id="{EA3D4B17-C969-A87E-AF7B-E7F804D3674D}"/>
              </a:ext>
            </a:extLst>
          </p:cNvPr>
          <p:cNvSpPr/>
          <p:nvPr/>
        </p:nvSpPr>
        <p:spPr>
          <a:xfrm>
            <a:off x="5485838" y="3181143"/>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Services to </a:t>
            </a:r>
            <a:r>
              <a:rPr lang="en-GB" sz="1050" b="1">
                <a:solidFill>
                  <a:schemeClr val="accent1"/>
                </a:solidFill>
                <a:latin typeface="+mj-lt"/>
                <a:ea typeface="DengXian" panose="02010600030101010101" pitchFamily="2" charset="-122"/>
                <a:cs typeface="Arial" panose="020B0604020202020204" pitchFamily="34" charset="0"/>
              </a:rPr>
              <a:t>help policyholders manage exposure</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and impact of climate events</a:t>
            </a:r>
          </a:p>
        </p:txBody>
      </p:sp>
      <p:sp>
        <p:nvSpPr>
          <p:cNvPr id="5" name="Rechteck: abgerundete Ecken 878">
            <a:extLst>
              <a:ext uri="{FF2B5EF4-FFF2-40B4-BE49-F238E27FC236}">
                <a16:creationId xmlns:a16="http://schemas.microsoft.com/office/drawing/2014/main" id="{95CDD6E7-0C9D-C60D-CC42-58BF78D6128C}"/>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2" name="Rectangle 1">
            <a:extLst>
              <a:ext uri="{FF2B5EF4-FFF2-40B4-BE49-F238E27FC236}">
                <a16:creationId xmlns:a16="http://schemas.microsoft.com/office/drawing/2014/main" id="{FF88ED93-E23B-4BD7-0DCE-BD965C189D3D}"/>
              </a:ext>
            </a:extLst>
          </p:cNvPr>
          <p:cNvSpPr/>
          <p:nvPr/>
        </p:nvSpPr>
        <p:spPr>
          <a:xfrm>
            <a:off x="161925" y="2386616"/>
            <a:ext cx="7096125" cy="1518634"/>
          </a:xfrm>
          <a:prstGeom prst="rect">
            <a:avLst/>
          </a:prstGeom>
          <a:solidFill>
            <a:schemeClr val="bg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cxnSp>
        <p:nvCxnSpPr>
          <p:cNvPr id="6" name="Straight Connector 5">
            <a:extLst>
              <a:ext uri="{FF2B5EF4-FFF2-40B4-BE49-F238E27FC236}">
                <a16:creationId xmlns:a16="http://schemas.microsoft.com/office/drawing/2014/main" id="{991C1D1C-D3E2-4678-CFAD-998B2C36CAC9}"/>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37964698-3444-1833-C7A5-631EEF03B251}"/>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2" name="Graphic 9">
            <a:extLst>
              <a:ext uri="{FF2B5EF4-FFF2-40B4-BE49-F238E27FC236}">
                <a16:creationId xmlns:a16="http://schemas.microsoft.com/office/drawing/2014/main" id="{8640120E-C532-254C-0D3B-523762C2F4E6}"/>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2201085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14136-702E-25E7-0A5A-F31F8F17FE08}"/>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6B6EE210-F338-379F-B7A1-32BA009CDD01}"/>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B350F2A2-7711-2C5D-051A-4E05081942DF}"/>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F676ED33-9111-1C4B-91AB-0E34E0E365BD}"/>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8216CF50-41DB-3E43-C74D-5078F62AE0D9}"/>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17238E9E-35F0-48C4-6366-7C5B37918D0C}"/>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062B043F-7798-BFD8-4F62-B273AB15C9EF}"/>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CD238441-CF3C-3F78-E3EA-43EC05DEFC6F}"/>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3C07C5E5-28E0-760A-6285-30421204557D}"/>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6EDA48BA-CFD4-5A05-A20A-9AE00A0BBF47}"/>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105949B6-8C0F-70D5-525D-F947E9DC0D92}"/>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28141CB5-4C22-9EEC-67C3-187AF875345C}"/>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1A9F322C-D420-9C92-E0D6-ABA91F7F305C}"/>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A92442BD-6083-AEFB-F983-E633B348FF46}"/>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751EB3EE-5D15-36D0-3B05-7B07416CA0A4}"/>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DE083D1B-6352-F091-D632-054F580EB399}"/>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1B39AEA2-130D-75FA-03B1-B1AF9856D81B}"/>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BF46AEB3-5F7E-6D08-B8F2-78648A8B0F80}"/>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CF0309A3-03B0-4204-A519-1CECF3FB81C4}"/>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D24DF6AE-3618-BAA6-FE0E-C2B26A3800AA}"/>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A3740C9D-58CA-146F-8FA7-CFF66F655123}"/>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F70051B7-9DB1-6FE3-AA38-3C18D84E5D03}"/>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EF523AD4-C56A-AD9B-8A4D-6F2541CCF6D6}"/>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F58E8DE7-2356-785F-ABA2-E5E5F4DA28AE}"/>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D16C20DA-AC53-FE60-DC38-1DA5703CCA1A}"/>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68FFD8A7-DB45-FF6E-B9FD-3DBAE6EFFB69}"/>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382C64BF-6BBF-E239-0C69-7E14E1D3A782}"/>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31DEA470-A6CB-9A6A-77BD-D4F00257123D}"/>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B0B76AE0-FB8A-5047-659A-1B57EBFEF118}"/>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94A15C2D-C41F-A47A-37B4-79C413656128}"/>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38C1F9D5-443C-A7A7-AACD-44E7119764F2}"/>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F547AE90-2967-3246-8491-C7D7C49B1BAB}"/>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C07B63FB-E50F-70C6-D01E-3918AA56B862}"/>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EE609B7F-1889-3C50-A2B7-F42A9C6A73CE}"/>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42D69BEE-58BD-6218-CDB4-980821AB674F}"/>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C73D76B9-6BB7-D5F4-7F50-F0ADE65AEE16}"/>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622A721C-762F-4C62-3FA7-33BA45DD96CA}"/>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42D06343-134C-C751-107B-7FD50BF6E5F5}"/>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E32499DC-451B-1FCD-5E07-3176DF6F619B}"/>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9D406B47-895A-EFDD-77DC-6200AB2B1EA2}"/>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9462FDB7-CA3D-4543-2682-D81967C001DD}"/>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5A8EC82F-FC10-B5E4-1D2E-0E84660B6974}"/>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AA6C4EB4-7EAC-7DBF-9468-CF4F2CB1A75B}"/>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9F7C0FC3-48D4-151B-7142-293CCDC98AB6}"/>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5EA982F5-2590-9E1D-060D-45FF041998A8}"/>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735523E4-FBCB-029E-7478-EE4FC096D523}"/>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FC4319F0-80EC-50B2-E6DE-E4D3AACC477F}"/>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A720E2BC-70F2-D583-38B9-57E738EA1228}"/>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C6B46991-58AF-E5EA-28E4-C16BDDA42C57}"/>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63384668-D9D2-59EF-232F-55DFC600DF3F}"/>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956F853A-9621-2439-AA33-70AFAFE0B192}"/>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2C6C211D-5B81-7E2F-9AA2-666DA667F6EB}"/>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6928B4E7-59F0-D1AD-392F-A1B2685D20DB}"/>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23653841-C6EB-D872-BBAF-EF9412EFCCB3}"/>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D16BD3D0-2A7E-6226-0CA4-E502AE60BFF1}"/>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E9E02AF8-FEAC-C889-D9F6-C7C8DF5CE5DC}"/>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17A09FD6-369B-1E68-63B8-BB9A44E3F694}"/>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6C421D30-3E77-E57E-BE05-6E03752F30A1}"/>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86E112AF-8652-678A-0311-C0DEE6D8FBD9}"/>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549C0661-35A5-7E0D-ECA6-6CD0F9AFB7B7}"/>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415E365E-D7C8-C291-5D6D-6F9EDFA2DCCB}"/>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9EFCEA10-9195-15AB-4807-2522F3B6874F}"/>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7CB5DCD7-32B1-C833-11CA-8014441BED99}"/>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6A30B4F9-6B59-517D-8CF1-279FC8AD034C}"/>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8B4F0B0B-2DBB-9423-8113-B257A488CFC7}"/>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4B04A9A1-52E7-94B9-05C4-8236BF3579E6}"/>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986678D2-5372-2C16-621E-FA04208CA2FD}"/>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98302578-D6B7-57BF-A99B-E4F320D013C8}"/>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E8E63049-05C6-28D9-9F3B-B8DEF8586527}"/>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59D8653A-51D7-70F3-5660-73AD59280352}"/>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809F189C-8202-B0BA-DF09-8C181CE81611}"/>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5AC3BD7F-7CD4-5A8B-BB76-3C16F4A5CF29}"/>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AC28902C-5646-2C88-3F1C-EB913BD40980}"/>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17F30D00-1F58-105A-74AF-0746EC0324F0}"/>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1682C284-FC0F-A1F9-07C9-42CD4E60616C}"/>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666B2B66-DEAA-9B45-2257-CBD947196BA1}"/>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073699D3-7C57-BBFB-4FFC-95554B487427}"/>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EE9C75E5-C6A9-6FCC-B72B-5B1041B78BAE}"/>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F061AF15-1038-55CC-D5A2-E5015C0CE2CA}"/>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34AEA659-7D58-3279-A37D-2B4525B00806}"/>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6A43C06E-C85F-985B-1057-CB4AF29D7E47}"/>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96A73163-F0E4-3D6F-9777-804B942E5D78}"/>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447B4674-71F0-6FE4-EDB0-C8F34D33371A}"/>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E573E838-5C71-4D0E-786A-F30795E0F2BA}"/>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EAD6CC6D-A33B-4913-FB07-FA9818BD7480}"/>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CC99B0CA-4863-E416-EC8C-8D88004C10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414DBA3D-39D3-8406-F758-D9213F0419FF}"/>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24556A06-9014-8BDA-B686-BD21B8157005}"/>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9" name="Rechteck: abgerundete Ecken 877">
            <a:extLst>
              <a:ext uri="{FF2B5EF4-FFF2-40B4-BE49-F238E27FC236}">
                <a16:creationId xmlns:a16="http://schemas.microsoft.com/office/drawing/2014/main" id="{2CB3BC7A-3405-8149-1BDA-A39ED4FF63C3}"/>
              </a:ext>
            </a:extLst>
          </p:cNvPr>
          <p:cNvSpPr/>
          <p:nvPr/>
        </p:nvSpPr>
        <p:spPr>
          <a:xfrm>
            <a:off x="5485838" y="1774904"/>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Climate reporting </a:t>
            </a:r>
            <a:r>
              <a:rPr lang="en-GB" sz="1050">
                <a:solidFill>
                  <a:schemeClr val="tx1"/>
                </a:solidFill>
                <a:latin typeface="+mj-lt"/>
                <a:ea typeface="DengXian" panose="02010600030101010101" pitchFamily="2" charset="-122"/>
                <a:cs typeface="Arial" panose="020B0604020202020204" pitchFamily="34" charset="0"/>
              </a:rPr>
              <a:t>requirements will increase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0" name="Rechteck: abgerundete Ecken 877">
            <a:extLst>
              <a:ext uri="{FF2B5EF4-FFF2-40B4-BE49-F238E27FC236}">
                <a16:creationId xmlns:a16="http://schemas.microsoft.com/office/drawing/2014/main" id="{73A69B17-8322-98B8-E200-AFA4C7A378A4}"/>
              </a:ext>
            </a:extLst>
          </p:cNvPr>
          <p:cNvSpPr/>
          <p:nvPr/>
        </p:nvSpPr>
        <p:spPr>
          <a:xfrm>
            <a:off x="5485838"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Monitor exposure</a:t>
            </a:r>
            <a:r>
              <a:rPr lang="en-GB" sz="1050">
                <a:solidFill>
                  <a:schemeClr val="tx2"/>
                </a:solidFill>
                <a:latin typeface="+mj-lt"/>
                <a:ea typeface="DengXian" panose="02010600030101010101" pitchFamily="2" charset="-122"/>
                <a:cs typeface="Arial" panose="020B0604020202020204" pitchFamily="34" charset="0"/>
              </a:rPr>
              <a:t> to high-risk groups: geography, elderly, lower socio-economic.</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3" name="Rechteck: abgerundete Ecken 877">
            <a:extLst>
              <a:ext uri="{FF2B5EF4-FFF2-40B4-BE49-F238E27FC236}">
                <a16:creationId xmlns:a16="http://schemas.microsoft.com/office/drawing/2014/main" id="{C0A2F44E-79DB-9F65-CD5C-6D27ADBC0008}"/>
              </a:ext>
            </a:extLst>
          </p:cNvPr>
          <p:cNvSpPr/>
          <p:nvPr/>
        </p:nvSpPr>
        <p:spPr>
          <a:xfrm>
            <a:off x="7168910"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2"/>
                </a:solidFill>
                <a:latin typeface="+mj-lt"/>
                <a:ea typeface="DengXian" panose="02010600030101010101" pitchFamily="2" charset="-122"/>
                <a:cs typeface="Arial" panose="020B0604020202020204" pitchFamily="34" charset="0"/>
              </a:rPr>
              <a:t>Plan for </a:t>
            </a:r>
            <a:r>
              <a:rPr lang="en-GB" sz="1050" b="1">
                <a:solidFill>
                  <a:schemeClr val="accent1"/>
                </a:solidFill>
                <a:latin typeface="+mj-lt"/>
                <a:ea typeface="DengXian" panose="02010600030101010101" pitchFamily="2" charset="-122"/>
                <a:cs typeface="Arial" panose="020B0604020202020204" pitchFamily="34" charset="0"/>
              </a:rPr>
              <a:t>disruption</a:t>
            </a:r>
            <a:r>
              <a:rPr lang="en-GB" sz="1050">
                <a:solidFill>
                  <a:schemeClr val="tx2"/>
                </a:solidFill>
                <a:latin typeface="+mj-lt"/>
                <a:ea typeface="DengXian" panose="02010600030101010101" pitchFamily="2" charset="-122"/>
                <a:cs typeface="Arial" panose="020B0604020202020204" pitchFamily="34" charset="0"/>
              </a:rPr>
              <a:t> and </a:t>
            </a:r>
            <a:r>
              <a:rPr lang="en-GB" sz="1050" b="1">
                <a:solidFill>
                  <a:schemeClr val="accent1"/>
                </a:solidFill>
                <a:latin typeface="+mj-lt"/>
                <a:ea typeface="DengXian" panose="02010600030101010101" pitchFamily="2" charset="-122"/>
                <a:cs typeface="Arial" panose="020B0604020202020204" pitchFamily="34" charset="0"/>
              </a:rPr>
              <a:t>strain on healthcare </a:t>
            </a:r>
            <a:r>
              <a:rPr lang="en-GB" sz="1050">
                <a:solidFill>
                  <a:schemeClr val="tx2"/>
                </a:solidFill>
                <a:latin typeface="+mj-lt"/>
                <a:ea typeface="DengXian" panose="02010600030101010101" pitchFamily="2" charset="-122"/>
                <a:cs typeface="Arial" panose="020B0604020202020204" pitchFamily="34" charset="0"/>
              </a:rPr>
              <a:t>provision</a:t>
            </a:r>
          </a:p>
        </p:txBody>
      </p:sp>
      <p:sp>
        <p:nvSpPr>
          <p:cNvPr id="145" name="Rechteck: abgerundete Ecken 877">
            <a:extLst>
              <a:ext uri="{FF2B5EF4-FFF2-40B4-BE49-F238E27FC236}">
                <a16:creationId xmlns:a16="http://schemas.microsoft.com/office/drawing/2014/main" id="{C67D4C28-568B-0C91-A81B-0BDD84B77267}"/>
              </a:ext>
            </a:extLst>
          </p:cNvPr>
          <p:cNvSpPr/>
          <p:nvPr/>
        </p:nvSpPr>
        <p:spPr>
          <a:xfrm>
            <a:off x="5485838" y="3181143"/>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Services to </a:t>
            </a:r>
            <a:r>
              <a:rPr lang="en-GB" sz="1050" b="1">
                <a:solidFill>
                  <a:schemeClr val="accent1"/>
                </a:solidFill>
                <a:latin typeface="+mj-lt"/>
                <a:ea typeface="DengXian" panose="02010600030101010101" pitchFamily="2" charset="-122"/>
                <a:cs typeface="Arial" panose="020B0604020202020204" pitchFamily="34" charset="0"/>
              </a:rPr>
              <a:t>help policyholders manage exposure</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and impact of climate events</a:t>
            </a:r>
          </a:p>
        </p:txBody>
      </p:sp>
      <p:sp>
        <p:nvSpPr>
          <p:cNvPr id="5" name="Rechteck: abgerundete Ecken 878">
            <a:extLst>
              <a:ext uri="{FF2B5EF4-FFF2-40B4-BE49-F238E27FC236}">
                <a16:creationId xmlns:a16="http://schemas.microsoft.com/office/drawing/2014/main" id="{F76C1893-C5D3-147F-82DA-36968A527CF3}"/>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2" name="Rectangle 1">
            <a:extLst>
              <a:ext uri="{FF2B5EF4-FFF2-40B4-BE49-F238E27FC236}">
                <a16:creationId xmlns:a16="http://schemas.microsoft.com/office/drawing/2014/main" id="{3745F183-DE4E-51A0-628A-B25E5A749094}"/>
              </a:ext>
            </a:extLst>
          </p:cNvPr>
          <p:cNvSpPr/>
          <p:nvPr/>
        </p:nvSpPr>
        <p:spPr>
          <a:xfrm>
            <a:off x="161926" y="1714500"/>
            <a:ext cx="6991350" cy="2190750"/>
          </a:xfrm>
          <a:prstGeom prst="rect">
            <a:avLst/>
          </a:prstGeom>
          <a:solidFill>
            <a:schemeClr val="bg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cxnSp>
        <p:nvCxnSpPr>
          <p:cNvPr id="6" name="Straight Connector 5">
            <a:extLst>
              <a:ext uri="{FF2B5EF4-FFF2-40B4-BE49-F238E27FC236}">
                <a16:creationId xmlns:a16="http://schemas.microsoft.com/office/drawing/2014/main" id="{9A8062F5-A8B9-8FA7-B9D7-A81C03043D00}"/>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401857E9-A489-4A99-846A-762E1411581B}"/>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2" name="Graphic 9">
            <a:extLst>
              <a:ext uri="{FF2B5EF4-FFF2-40B4-BE49-F238E27FC236}">
                <a16:creationId xmlns:a16="http://schemas.microsoft.com/office/drawing/2014/main" id="{F0E49727-9865-0402-293A-FD5C5D34FEF4}"/>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11592301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9EFBE-B1A8-2BD8-BD42-0E1BAA7319DB}"/>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03AE1980-048E-665E-A61B-96A184A4DA99}"/>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99B8A006-6D32-67A7-637C-82146A9C970E}"/>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AFE824E5-2E91-AF4D-98F1-82555B5076F9}"/>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A3F3655E-9E2D-CB7A-3202-D49C00EBDEDE}"/>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0" name="Arrow: Pentagon 182">
            <a:extLst>
              <a:ext uri="{FF2B5EF4-FFF2-40B4-BE49-F238E27FC236}">
                <a16:creationId xmlns:a16="http://schemas.microsoft.com/office/drawing/2014/main" id="{7FF0DBEE-6998-8454-9C66-52521FCD9965}"/>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DD0A5D86-1CE3-8B58-5C58-3CF830C88F53}"/>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00F4ABE6-9AD5-8A49-9034-4015EDEE87C0}"/>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4A88C264-8014-3E27-2A3E-02982614B98B}"/>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4F258859-90CE-4598-A093-8FBA06F86B04}"/>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5476294B-F6BE-C7F9-E072-5AAE3E7C83AB}"/>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24388556-C257-B829-6A3E-2F9E75F6E159}"/>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8FE42787-F0BD-054B-F4F2-9B20E7E2333B}"/>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7240E902-D2AB-E7C7-81F5-4FEC4B1946D5}"/>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293B6188-7744-1A77-39AD-28E7DE7D85A0}"/>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BEF019CB-7847-4330-3CED-9A9726A156A3}"/>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EC4A68F9-36DC-D6E4-D9D6-49C4C4679ABE}"/>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87242357-6A99-B34F-C96A-AC62C4979F7F}"/>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9DE4103C-46D9-E65D-FA79-2472ED3ACFF1}"/>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AD528221-674C-3C24-F925-8921679ACF3F}"/>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4356841E-2520-CDDC-74F2-A49A85EE396A}"/>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A16D42BB-56A8-F1A1-4771-186131AEE21D}"/>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B9296F66-9719-55BB-F7A9-05EA9FB09473}"/>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B7874B91-007C-9B09-DC8E-305A07B42425}"/>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EA1C90BD-E771-391B-D33A-B53F322D32B5}"/>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6C38122E-26FF-743D-E82D-5435CE2FC177}"/>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382B24BB-C370-B33A-663F-C90E816F6C4F}"/>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1E4E412D-C77B-766D-529F-74CB703BBB27}"/>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32B4B035-423C-E4B4-FB31-807DB8285790}"/>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98F81C1A-B18D-2A45-9C40-C8CBD2EAC59A}"/>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587BE547-1937-D09F-5FB0-2FF7A04F630E}"/>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D70B93DE-30E1-6FDD-D57A-911A08CD427B}"/>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8F3C6E5F-286C-84DC-A703-88B5E4D6C47C}"/>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9A805AA5-C1D0-3C63-E94D-5ABCB2966D3F}"/>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1C4D2A81-3EEA-3918-5E57-824079674224}"/>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7E51AF5D-685C-7FEB-40A3-18BB4308671B}"/>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109A2A75-A272-1F2E-87B3-E4294E9B1251}"/>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033F59D9-8FA4-C99C-2CD2-03243123E0F2}"/>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D87FFAF2-D936-F3EF-660D-6F1B5D76CA02}"/>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7A3FE9A0-A120-1B72-1306-F23782557787}"/>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50111244-2BE0-0D0F-634D-9285F1CAB6E6}"/>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74FFB364-D19B-98FC-CB17-72C8313FC601}"/>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7B8D67D2-40DA-A1EF-F738-5F4C9FBA06F5}"/>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D73616BC-3090-205D-6E7E-238070B368F4}"/>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3C05DE70-0D42-E1D4-58B7-073F97CC3805}"/>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C9BD4F16-7F79-BEBC-2193-D2AFE04A511E}"/>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0DCD6144-4621-820F-936B-352B7FE1B1FF}"/>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9432529E-DF46-B767-2B76-F3478AD48511}"/>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69B38C6D-BBF8-A902-682B-AE805C371764}"/>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97C3432D-043E-FF12-8A86-F606AA8A4885}"/>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2ED92079-CE38-6EB5-DAB5-5F7544F307E8}"/>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427B31B2-7FA0-BAF7-9E88-05929B674846}"/>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A0D85276-868D-E101-53CB-54F57EE4DE7D}"/>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28DF2FEA-E464-CD8B-B5E2-092B3F4AEEE9}"/>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17C83902-D1AE-DCD3-0CA2-ED92DB3F8024}"/>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EFA2E483-65E8-E831-A95F-3612256B8D85}"/>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B4F3ADFF-A8F3-3C23-5D79-AA23DED36394}"/>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A11E4C16-95E8-1B50-E53A-F67B79C2FD32}"/>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EB58EC94-020B-5BF9-D4FC-6AA2396CE6F1}"/>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78B22C78-F4E3-B203-A858-9E8B381118EA}"/>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BD93DCCB-E97E-F4CC-4D98-63D34FD415FB}"/>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2CF26A88-8995-49E5-063E-E8029DA20EBA}"/>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E1346DD2-2D03-5085-7E16-4A68753B7C58}"/>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AE4A1D5F-DD23-9D69-3247-C5E883C435CD}"/>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5A4BEB5B-73AE-3681-464E-E4344CF57810}"/>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E98BF369-4A58-DDA3-9156-3957ED37C443}"/>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420E375E-EF33-E951-D787-276D768E6AD8}"/>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DB959710-DC84-FC4F-6693-BB7EA3E26E29}"/>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072F1C83-5B9C-8F1E-1724-49F99A19CD27}"/>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77439DE7-B0CA-0131-CFB1-D49F67D87AAC}"/>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8B0F87D2-7EC4-D14E-AD81-E40B3C6FF497}"/>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8438C422-346F-E5B2-013E-E5D957CF199C}"/>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55C81CCB-4D8D-C46E-B002-99D0833884B7}"/>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B2AA2CE3-312B-745A-43F9-245CAFDFCA1A}"/>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465D3A95-3659-B71A-710E-DF0C60D26571}"/>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36F737E8-B753-4F1E-DEDC-82CC4969EA90}"/>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FA1C84A4-4DE8-EDE3-A926-9B6A16D7B2C8}"/>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C9EADD94-326C-FFD5-69AD-51434053A6C6}"/>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D71B719C-CF08-908F-31DB-76988B8DBEDF}"/>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725DEE31-602E-2CA8-BAD5-30EEE557C427}"/>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560FC2A1-4E95-5901-FB14-29560E11999F}"/>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1" name="Arrow: Pentagon 182">
            <a:extLst>
              <a:ext uri="{FF2B5EF4-FFF2-40B4-BE49-F238E27FC236}">
                <a16:creationId xmlns:a16="http://schemas.microsoft.com/office/drawing/2014/main" id="{C7EECDA4-E691-B8D3-3CF2-4BBC574A6F43}"/>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767B7EE9-D7D4-7F8A-EA90-B777D1C60996}"/>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54F957DF-9158-71A2-B308-9799EA145FA1}"/>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3B98FBE4-F3BC-A44B-207D-C3DEA678C3A0}"/>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5BE69040-316E-6ECE-1B6E-F2085CCE7F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39C10DCE-38BB-F050-F777-89818F95539E}"/>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640DB06B-3E0F-893C-F279-0B51BA60C528}"/>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9" name="Rechteck: abgerundete Ecken 877">
            <a:extLst>
              <a:ext uri="{FF2B5EF4-FFF2-40B4-BE49-F238E27FC236}">
                <a16:creationId xmlns:a16="http://schemas.microsoft.com/office/drawing/2014/main" id="{4881559C-26D6-8E26-7B8C-407D6E17F949}"/>
              </a:ext>
            </a:extLst>
          </p:cNvPr>
          <p:cNvSpPr/>
          <p:nvPr/>
        </p:nvSpPr>
        <p:spPr>
          <a:xfrm>
            <a:off x="5485838" y="1774904"/>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Climate reporting </a:t>
            </a:r>
            <a:r>
              <a:rPr lang="en-GB" sz="1050">
                <a:solidFill>
                  <a:schemeClr val="tx1"/>
                </a:solidFill>
                <a:latin typeface="+mj-lt"/>
                <a:ea typeface="DengXian" panose="02010600030101010101" pitchFamily="2" charset="-122"/>
                <a:cs typeface="Arial" panose="020B0604020202020204" pitchFamily="34" charset="0"/>
              </a:rPr>
              <a:t>requirements will increase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0" name="Rechteck: abgerundete Ecken 877">
            <a:extLst>
              <a:ext uri="{FF2B5EF4-FFF2-40B4-BE49-F238E27FC236}">
                <a16:creationId xmlns:a16="http://schemas.microsoft.com/office/drawing/2014/main" id="{0C710F79-C6E7-A964-A2F8-ADE13BA6357C}"/>
              </a:ext>
            </a:extLst>
          </p:cNvPr>
          <p:cNvSpPr/>
          <p:nvPr/>
        </p:nvSpPr>
        <p:spPr>
          <a:xfrm>
            <a:off x="5485838"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Monitor exposure</a:t>
            </a:r>
            <a:r>
              <a:rPr lang="en-GB" sz="1050">
                <a:solidFill>
                  <a:schemeClr val="tx2"/>
                </a:solidFill>
                <a:latin typeface="+mj-lt"/>
                <a:ea typeface="DengXian" panose="02010600030101010101" pitchFamily="2" charset="-122"/>
                <a:cs typeface="Arial" panose="020B0604020202020204" pitchFamily="34" charset="0"/>
              </a:rPr>
              <a:t> to high-risk groups: geography, elderly, lower socio-economic.</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3" name="Rechteck: abgerundete Ecken 877">
            <a:extLst>
              <a:ext uri="{FF2B5EF4-FFF2-40B4-BE49-F238E27FC236}">
                <a16:creationId xmlns:a16="http://schemas.microsoft.com/office/drawing/2014/main" id="{C2FA1AF3-8B74-A323-1F1D-8C996AAE0679}"/>
              </a:ext>
            </a:extLst>
          </p:cNvPr>
          <p:cNvSpPr/>
          <p:nvPr/>
        </p:nvSpPr>
        <p:spPr>
          <a:xfrm>
            <a:off x="7168910"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2"/>
                </a:solidFill>
                <a:latin typeface="+mj-lt"/>
                <a:ea typeface="DengXian" panose="02010600030101010101" pitchFamily="2" charset="-122"/>
                <a:cs typeface="Arial" panose="020B0604020202020204" pitchFamily="34" charset="0"/>
              </a:rPr>
              <a:t>Plan for </a:t>
            </a:r>
            <a:r>
              <a:rPr lang="en-GB" sz="1050" b="1">
                <a:solidFill>
                  <a:schemeClr val="accent1"/>
                </a:solidFill>
                <a:latin typeface="+mj-lt"/>
                <a:ea typeface="DengXian" panose="02010600030101010101" pitchFamily="2" charset="-122"/>
                <a:cs typeface="Arial" panose="020B0604020202020204" pitchFamily="34" charset="0"/>
              </a:rPr>
              <a:t>disruption</a:t>
            </a:r>
            <a:r>
              <a:rPr lang="en-GB" sz="1050">
                <a:solidFill>
                  <a:schemeClr val="tx2"/>
                </a:solidFill>
                <a:latin typeface="+mj-lt"/>
                <a:ea typeface="DengXian" panose="02010600030101010101" pitchFamily="2" charset="-122"/>
                <a:cs typeface="Arial" panose="020B0604020202020204" pitchFamily="34" charset="0"/>
              </a:rPr>
              <a:t> and </a:t>
            </a:r>
            <a:r>
              <a:rPr lang="en-GB" sz="1050" b="1">
                <a:solidFill>
                  <a:schemeClr val="accent1"/>
                </a:solidFill>
                <a:latin typeface="+mj-lt"/>
                <a:ea typeface="DengXian" panose="02010600030101010101" pitchFamily="2" charset="-122"/>
                <a:cs typeface="Arial" panose="020B0604020202020204" pitchFamily="34" charset="0"/>
              </a:rPr>
              <a:t>strain on healthcare </a:t>
            </a:r>
            <a:r>
              <a:rPr lang="en-GB" sz="1050">
                <a:solidFill>
                  <a:schemeClr val="tx2"/>
                </a:solidFill>
                <a:latin typeface="+mj-lt"/>
                <a:ea typeface="DengXian" panose="02010600030101010101" pitchFamily="2" charset="-122"/>
                <a:cs typeface="Arial" panose="020B0604020202020204" pitchFamily="34" charset="0"/>
              </a:rPr>
              <a:t>provision</a:t>
            </a:r>
          </a:p>
        </p:txBody>
      </p:sp>
      <p:sp>
        <p:nvSpPr>
          <p:cNvPr id="145" name="Rechteck: abgerundete Ecken 877">
            <a:extLst>
              <a:ext uri="{FF2B5EF4-FFF2-40B4-BE49-F238E27FC236}">
                <a16:creationId xmlns:a16="http://schemas.microsoft.com/office/drawing/2014/main" id="{DB11561E-2BAF-E77B-C4EC-EC7A836FD1DB}"/>
              </a:ext>
            </a:extLst>
          </p:cNvPr>
          <p:cNvSpPr/>
          <p:nvPr/>
        </p:nvSpPr>
        <p:spPr>
          <a:xfrm>
            <a:off x="5485838" y="3181143"/>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Services to </a:t>
            </a:r>
            <a:r>
              <a:rPr lang="en-GB" sz="1050" b="1">
                <a:solidFill>
                  <a:schemeClr val="accent1"/>
                </a:solidFill>
                <a:latin typeface="+mj-lt"/>
                <a:ea typeface="DengXian" panose="02010600030101010101" pitchFamily="2" charset="-122"/>
                <a:cs typeface="Arial" panose="020B0604020202020204" pitchFamily="34" charset="0"/>
              </a:rPr>
              <a:t>help policyholders manage exposure</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and impact of climate events</a:t>
            </a:r>
          </a:p>
        </p:txBody>
      </p:sp>
      <p:sp>
        <p:nvSpPr>
          <p:cNvPr id="4" name="Freeform: Shape 3">
            <a:extLst>
              <a:ext uri="{FF2B5EF4-FFF2-40B4-BE49-F238E27FC236}">
                <a16:creationId xmlns:a16="http://schemas.microsoft.com/office/drawing/2014/main" id="{BAC2C4A8-DE8D-ACD0-6B23-97B0E9493475}"/>
              </a:ext>
            </a:extLst>
          </p:cNvPr>
          <p:cNvSpPr/>
          <p:nvPr/>
        </p:nvSpPr>
        <p:spPr>
          <a:xfrm>
            <a:off x="7168910" y="3889950"/>
            <a:ext cx="1620000" cy="612000"/>
          </a:xfrm>
          <a:custGeom>
            <a:avLst/>
            <a:gdLst>
              <a:gd name="connsiteX0" fmla="*/ 86358 w 2221200"/>
              <a:gd name="connsiteY0" fmla="*/ 0 h 2026004"/>
              <a:gd name="connsiteX1" fmla="*/ 1574040 w 2221200"/>
              <a:gd name="connsiteY1" fmla="*/ 0 h 2026004"/>
              <a:gd name="connsiteX2" fmla="*/ 2164922 w 2221200"/>
              <a:gd name="connsiteY2" fmla="*/ 0 h 2026004"/>
              <a:gd name="connsiteX3" fmla="*/ 2221200 w 2221200"/>
              <a:gd name="connsiteY3" fmla="*/ 0 h 2026004"/>
              <a:gd name="connsiteX4" fmla="*/ 2221200 w 2221200"/>
              <a:gd name="connsiteY4" fmla="*/ 22326 h 2026004"/>
              <a:gd name="connsiteX5" fmla="*/ 2221200 w 2221200"/>
              <a:gd name="connsiteY5" fmla="*/ 1095388 h 2026004"/>
              <a:gd name="connsiteX6" fmla="*/ 2221200 w 2221200"/>
              <a:gd name="connsiteY6" fmla="*/ 1982348 h 2026004"/>
              <a:gd name="connsiteX7" fmla="*/ 2221200 w 2221200"/>
              <a:gd name="connsiteY7" fmla="*/ 2026004 h 2026004"/>
              <a:gd name="connsiteX8" fmla="*/ 0 w 2221200"/>
              <a:gd name="connsiteY8" fmla="*/ 2026004 h 2026004"/>
              <a:gd name="connsiteX9" fmla="*/ 0 w 2221200"/>
              <a:gd name="connsiteY9" fmla="*/ 1095388 h 2026004"/>
              <a:gd name="connsiteX10" fmla="*/ 1411 w 2221200"/>
              <a:gd name="connsiteY10" fmla="*/ 1095388 h 2026004"/>
              <a:gd name="connsiteX11" fmla="*/ 1411 w 2221200"/>
              <a:gd name="connsiteY11" fmla="*/ 84947 h 2026004"/>
              <a:gd name="connsiteX12" fmla="*/ 86358 w 2221200"/>
              <a:gd name="connsiteY12" fmla="*/ 0 h 2026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21200" h="2026004">
                <a:moveTo>
                  <a:pt x="86358" y="0"/>
                </a:moveTo>
                <a:lnTo>
                  <a:pt x="1574040" y="0"/>
                </a:lnTo>
                <a:lnTo>
                  <a:pt x="2164922" y="0"/>
                </a:lnTo>
                <a:lnTo>
                  <a:pt x="2221200" y="0"/>
                </a:lnTo>
                <a:lnTo>
                  <a:pt x="2221200" y="22326"/>
                </a:lnTo>
                <a:lnTo>
                  <a:pt x="2221200" y="1095388"/>
                </a:lnTo>
                <a:lnTo>
                  <a:pt x="2221200" y="1982348"/>
                </a:lnTo>
                <a:lnTo>
                  <a:pt x="2221200" y="2026004"/>
                </a:lnTo>
                <a:lnTo>
                  <a:pt x="0" y="2026004"/>
                </a:lnTo>
                <a:lnTo>
                  <a:pt x="0" y="1095388"/>
                </a:lnTo>
                <a:lnTo>
                  <a:pt x="1411" y="1095388"/>
                </a:lnTo>
                <a:lnTo>
                  <a:pt x="1411" y="84947"/>
                </a:lnTo>
                <a:cubicBezTo>
                  <a:pt x="1411" y="38032"/>
                  <a:pt x="39443" y="0"/>
                  <a:pt x="86358" y="0"/>
                </a:cubicBezTo>
                <a:close/>
              </a:path>
            </a:pathLst>
          </a:custGeom>
          <a:solidFill>
            <a:schemeClr val="tx1">
              <a:alpha val="7000"/>
            </a:schemeClr>
          </a:solid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r>
              <a:rPr lang="en-GB" sz="1050">
                <a:solidFill>
                  <a:schemeClr val="tx2"/>
                </a:solidFill>
                <a:latin typeface="+mj-lt"/>
                <a:ea typeface="DengXian" panose="02010600030101010101" pitchFamily="2" charset="-122"/>
                <a:cs typeface="Arial" panose="020B0604020202020204" pitchFamily="34" charset="0"/>
              </a:rPr>
              <a:t>Allocate </a:t>
            </a:r>
            <a:r>
              <a:rPr lang="en-GB" sz="1050" b="1">
                <a:solidFill>
                  <a:schemeClr val="accent6"/>
                </a:solidFill>
                <a:latin typeface="+mj-lt"/>
                <a:ea typeface="DengXian" panose="02010600030101010101" pitchFamily="2" charset="-122"/>
                <a:cs typeface="Arial" panose="020B0604020202020204" pitchFamily="34" charset="0"/>
              </a:rPr>
              <a:t>marketing spend </a:t>
            </a:r>
            <a:r>
              <a:rPr lang="en-GB" sz="1050">
                <a:solidFill>
                  <a:schemeClr val="tx2"/>
                </a:solidFill>
                <a:latin typeface="+mj-lt"/>
                <a:ea typeface="DengXian" panose="02010600030101010101" pitchFamily="2" charset="-122"/>
                <a:cs typeface="Arial" panose="020B0604020202020204" pitchFamily="34" charset="0"/>
              </a:rPr>
              <a:t>and distribution efforts where risks are managed</a:t>
            </a:r>
          </a:p>
        </p:txBody>
      </p:sp>
      <p:sp>
        <p:nvSpPr>
          <p:cNvPr id="5" name="Rechteck: abgerundete Ecken 878">
            <a:extLst>
              <a:ext uri="{FF2B5EF4-FFF2-40B4-BE49-F238E27FC236}">
                <a16:creationId xmlns:a16="http://schemas.microsoft.com/office/drawing/2014/main" id="{931C19FB-9060-1752-5D58-CADB2CA4065A}"/>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2" name="Rectangle 1">
            <a:extLst>
              <a:ext uri="{FF2B5EF4-FFF2-40B4-BE49-F238E27FC236}">
                <a16:creationId xmlns:a16="http://schemas.microsoft.com/office/drawing/2014/main" id="{488003F0-16DB-4D83-7466-B584C060DB3D}"/>
              </a:ext>
            </a:extLst>
          </p:cNvPr>
          <p:cNvSpPr/>
          <p:nvPr/>
        </p:nvSpPr>
        <p:spPr>
          <a:xfrm>
            <a:off x="161926" y="1714500"/>
            <a:ext cx="8715374" cy="2114550"/>
          </a:xfrm>
          <a:prstGeom prst="rect">
            <a:avLst/>
          </a:prstGeom>
          <a:solidFill>
            <a:schemeClr val="bg1">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cxnSp>
        <p:nvCxnSpPr>
          <p:cNvPr id="6" name="Straight Connector 5">
            <a:extLst>
              <a:ext uri="{FF2B5EF4-FFF2-40B4-BE49-F238E27FC236}">
                <a16:creationId xmlns:a16="http://schemas.microsoft.com/office/drawing/2014/main" id="{107152A4-BC23-872D-523E-FB43D84BD42D}"/>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E6E51BFE-C034-FD0F-990A-5A9E7474576B}"/>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
        <p:nvSpPr>
          <p:cNvPr id="12" name="Graphic 9">
            <a:extLst>
              <a:ext uri="{FF2B5EF4-FFF2-40B4-BE49-F238E27FC236}">
                <a16:creationId xmlns:a16="http://schemas.microsoft.com/office/drawing/2014/main" id="{A49A35CF-5AFE-5BFA-EBD7-28B8E83FAE7F}"/>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spTree>
    <p:extLst>
      <p:ext uri="{BB962C8B-B14F-4D97-AF65-F5344CB8AC3E}">
        <p14:creationId xmlns:p14="http://schemas.microsoft.com/office/powerpoint/2010/main" val="883138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DCF01-5BE5-9DD9-D44D-AF3ECD1DFFB3}"/>
            </a:ext>
          </a:extLst>
        </p:cNvPr>
        <p:cNvGrpSpPr/>
        <p:nvPr/>
      </p:nvGrpSpPr>
      <p:grpSpPr>
        <a:xfrm>
          <a:off x="0" y="0"/>
          <a:ext cx="0" cy="0"/>
          <a:chOff x="0" y="0"/>
          <a:chExt cx="0" cy="0"/>
        </a:xfrm>
      </p:grpSpPr>
      <p:sp>
        <p:nvSpPr>
          <p:cNvPr id="20" name="Titel 1">
            <a:extLst>
              <a:ext uri="{FF2B5EF4-FFF2-40B4-BE49-F238E27FC236}">
                <a16:creationId xmlns:a16="http://schemas.microsoft.com/office/drawing/2014/main" id="{C5A19E17-D08E-C46A-9F48-80C967BA4D45}"/>
              </a:ext>
            </a:extLst>
          </p:cNvPr>
          <p:cNvSpPr>
            <a:spLocks noGrp="1"/>
          </p:cNvSpPr>
          <p:nvPr>
            <p:ph type="title"/>
          </p:nvPr>
        </p:nvSpPr>
        <p:spPr>
          <a:xfrm>
            <a:off x="252000" y="252000"/>
            <a:ext cx="6748875" cy="576000"/>
          </a:xfrm>
        </p:spPr>
        <p:txBody>
          <a:bodyPr vert="horz" lIns="0" tIns="0" rIns="0" bIns="0" rtlCol="0" anchor="t" anchorCtr="0">
            <a:noAutofit/>
          </a:bodyPr>
          <a:lstStyle/>
          <a:p>
            <a:r>
              <a:rPr lang="en-GB"/>
              <a:t>Life insurers should consider action across the life insurance value chain</a:t>
            </a:r>
          </a:p>
        </p:txBody>
      </p:sp>
      <p:sp>
        <p:nvSpPr>
          <p:cNvPr id="9" name="Arrow: Pentagon 182">
            <a:extLst>
              <a:ext uri="{FF2B5EF4-FFF2-40B4-BE49-F238E27FC236}">
                <a16:creationId xmlns:a16="http://schemas.microsoft.com/office/drawing/2014/main" id="{7AFFBCB4-2B10-8F2F-DAD8-34BC8E130BC1}"/>
              </a:ext>
            </a:extLst>
          </p:cNvPr>
          <p:cNvSpPr/>
          <p:nvPr/>
        </p:nvSpPr>
        <p:spPr>
          <a:xfrm>
            <a:off x="419214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Underwriting</a:t>
            </a:r>
          </a:p>
        </p:txBody>
      </p:sp>
      <p:sp>
        <p:nvSpPr>
          <p:cNvPr id="11" name="Arrow: Pentagon 182">
            <a:extLst>
              <a:ext uri="{FF2B5EF4-FFF2-40B4-BE49-F238E27FC236}">
                <a16:creationId xmlns:a16="http://schemas.microsoft.com/office/drawing/2014/main" id="{6A4C7ACD-28B7-34CB-3AB9-52AD388ABFAE}"/>
              </a:ext>
            </a:extLst>
          </p:cNvPr>
          <p:cNvSpPr/>
          <p:nvPr/>
        </p:nvSpPr>
        <p:spPr>
          <a:xfrm>
            <a:off x="7621083"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Claims</a:t>
            </a:r>
          </a:p>
        </p:txBody>
      </p:sp>
      <p:sp>
        <p:nvSpPr>
          <p:cNvPr id="8" name="Arrow: Pentagon 182">
            <a:extLst>
              <a:ext uri="{FF2B5EF4-FFF2-40B4-BE49-F238E27FC236}">
                <a16:creationId xmlns:a16="http://schemas.microsoft.com/office/drawing/2014/main" id="{355876BF-F140-DDD8-1FD6-DED65A04B080}"/>
              </a:ext>
            </a:extLst>
          </p:cNvPr>
          <p:cNvSpPr/>
          <p:nvPr/>
        </p:nvSpPr>
        <p:spPr>
          <a:xfrm>
            <a:off x="699868"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Product</a:t>
            </a:r>
          </a:p>
          <a:p>
            <a:r>
              <a:rPr lang="en-US" sz="1200" b="1">
                <a:solidFill>
                  <a:srgbClr val="0F1E32"/>
                </a:solidFill>
                <a:latin typeface="+mj-lt"/>
                <a:ea typeface="Arial Unicode MS"/>
                <a:cs typeface="Arial"/>
              </a:rPr>
              <a:t>Design</a:t>
            </a:r>
          </a:p>
        </p:txBody>
      </p:sp>
      <p:sp>
        <p:nvSpPr>
          <p:cNvPr id="12" name="Rechteck: abgerundete Ecken 877">
            <a:extLst>
              <a:ext uri="{FF2B5EF4-FFF2-40B4-BE49-F238E27FC236}">
                <a16:creationId xmlns:a16="http://schemas.microsoft.com/office/drawing/2014/main" id="{BD052744-0FD4-DE91-A7FA-3603F0302818}"/>
              </a:ext>
            </a:extLst>
          </p:cNvPr>
          <p:cNvSpPr/>
          <p:nvPr/>
        </p:nvSpPr>
        <p:spPr>
          <a:xfrm>
            <a:off x="1961049" y="1774904"/>
            <a:ext cx="1620000" cy="612000"/>
          </a:xfrm>
          <a:prstGeom prst="roundRect">
            <a:avLst>
              <a:gd name="adj" fmla="val 4017"/>
            </a:avLst>
          </a:prstGeom>
          <a:solidFill>
            <a:schemeClr val="tx1">
              <a:alpha val="7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mental health impacts </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in price-setting</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 name="Rechteck: abgerundete Ecken 878">
            <a:extLst>
              <a:ext uri="{FF2B5EF4-FFF2-40B4-BE49-F238E27FC236}">
                <a16:creationId xmlns:a16="http://schemas.microsoft.com/office/drawing/2014/main" id="{ECA3A1CB-B33C-752F-2827-9CB1712F2DB4}"/>
              </a:ext>
            </a:extLst>
          </p:cNvPr>
          <p:cNvSpPr/>
          <p:nvPr/>
        </p:nvSpPr>
        <p:spPr>
          <a:xfrm>
            <a:off x="233527" y="1774904"/>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infectious diseases</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as prevalence increases</a:t>
            </a:r>
            <a:endParaRPr lang="en-GB" sz="1050">
              <a:solidFill>
                <a:schemeClr val="accent1"/>
              </a:solidFill>
              <a:effectLst/>
              <a:latin typeface="+mj-lt"/>
              <a:ea typeface="DengXian" panose="02010600030101010101" pitchFamily="2" charset="-122"/>
              <a:cs typeface="Arial" panose="020B0604020202020204" pitchFamily="34" charset="0"/>
            </a:endParaRPr>
          </a:p>
        </p:txBody>
      </p:sp>
      <p:sp>
        <p:nvSpPr>
          <p:cNvPr id="10" name="Arrow: Pentagon 182">
            <a:extLst>
              <a:ext uri="{FF2B5EF4-FFF2-40B4-BE49-F238E27FC236}">
                <a16:creationId xmlns:a16="http://schemas.microsoft.com/office/drawing/2014/main" id="{C9B424A9-B090-2705-D04A-E43474498A8C}"/>
              </a:ext>
            </a:extLst>
          </p:cNvPr>
          <p:cNvSpPr/>
          <p:nvPr/>
        </p:nvSpPr>
        <p:spPr>
          <a:xfrm>
            <a:off x="2422956" y="1147721"/>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Pricing</a:t>
            </a:r>
          </a:p>
        </p:txBody>
      </p:sp>
      <p:grpSp>
        <p:nvGrpSpPr>
          <p:cNvPr id="54" name="Group 53">
            <a:extLst>
              <a:ext uri="{FF2B5EF4-FFF2-40B4-BE49-F238E27FC236}">
                <a16:creationId xmlns:a16="http://schemas.microsoft.com/office/drawing/2014/main" id="{39BCF029-DEF8-D783-7896-BF1820C10376}"/>
              </a:ext>
            </a:extLst>
          </p:cNvPr>
          <p:cNvGrpSpPr/>
          <p:nvPr/>
        </p:nvGrpSpPr>
        <p:grpSpPr>
          <a:xfrm>
            <a:off x="252000" y="1147721"/>
            <a:ext cx="1620000" cy="561010"/>
            <a:chOff x="252000" y="1383134"/>
            <a:chExt cx="2159999" cy="561010"/>
          </a:xfrm>
          <a:solidFill>
            <a:schemeClr val="accent1">
              <a:lumMod val="50000"/>
            </a:schemeClr>
          </a:solidFill>
        </p:grpSpPr>
        <p:sp>
          <p:nvSpPr>
            <p:cNvPr id="50" name="Arrow: Chevron 49">
              <a:extLst>
                <a:ext uri="{FF2B5EF4-FFF2-40B4-BE49-F238E27FC236}">
                  <a16:creationId xmlns:a16="http://schemas.microsoft.com/office/drawing/2014/main" id="{819AC018-3B97-FE16-413A-4D9AD6E162B2}"/>
                </a:ext>
              </a:extLst>
            </p:cNvPr>
            <p:cNvSpPr/>
            <p:nvPr/>
          </p:nvSpPr>
          <p:spPr>
            <a:xfrm>
              <a:off x="2149224" y="1383134"/>
              <a:ext cx="262775" cy="561010"/>
            </a:xfrm>
            <a:prstGeom prst="chevron">
              <a:avLst>
                <a:gd name="adj" fmla="val 100000"/>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3" name="Straight Connector 52">
              <a:extLst>
                <a:ext uri="{FF2B5EF4-FFF2-40B4-BE49-F238E27FC236}">
                  <a16:creationId xmlns:a16="http://schemas.microsoft.com/office/drawing/2014/main" id="{80D275B2-8E06-5328-419B-6C3D6114CCA8}"/>
                </a:ext>
              </a:extLst>
            </p:cNvPr>
            <p:cNvCxnSpPr/>
            <p:nvPr/>
          </p:nvCxnSpPr>
          <p:spPr>
            <a:xfrm>
              <a:off x="252000" y="1944144"/>
              <a:ext cx="1900800" cy="0"/>
            </a:xfrm>
            <a:prstGeom prst="line">
              <a:avLst/>
            </a:prstGeom>
            <a:grpFill/>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8DE6EE51-385C-E49D-346B-BC261F96CF88}"/>
              </a:ext>
            </a:extLst>
          </p:cNvPr>
          <p:cNvGrpSpPr/>
          <p:nvPr/>
        </p:nvGrpSpPr>
        <p:grpSpPr>
          <a:xfrm>
            <a:off x="1975089" y="1147721"/>
            <a:ext cx="1620000" cy="561010"/>
            <a:chOff x="252000" y="1383134"/>
            <a:chExt cx="2159999" cy="561010"/>
          </a:xfrm>
          <a:solidFill>
            <a:schemeClr val="accent1">
              <a:lumMod val="75000"/>
            </a:schemeClr>
          </a:solidFill>
        </p:grpSpPr>
        <p:sp>
          <p:nvSpPr>
            <p:cNvPr id="56" name="Arrow: Chevron 55">
              <a:extLst>
                <a:ext uri="{FF2B5EF4-FFF2-40B4-BE49-F238E27FC236}">
                  <a16:creationId xmlns:a16="http://schemas.microsoft.com/office/drawing/2014/main" id="{95BCE867-5995-06CC-1B74-490E37D3D9F7}"/>
                </a:ext>
              </a:extLst>
            </p:cNvPr>
            <p:cNvSpPr/>
            <p:nvPr/>
          </p:nvSpPr>
          <p:spPr>
            <a:xfrm>
              <a:off x="2149224" y="1383134"/>
              <a:ext cx="262775" cy="561010"/>
            </a:xfrm>
            <a:prstGeom prst="chevron">
              <a:avLst>
                <a:gd name="adj" fmla="val 100000"/>
              </a:avLst>
            </a:prstGeom>
            <a:grp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57" name="Straight Connector 56">
              <a:extLst>
                <a:ext uri="{FF2B5EF4-FFF2-40B4-BE49-F238E27FC236}">
                  <a16:creationId xmlns:a16="http://schemas.microsoft.com/office/drawing/2014/main" id="{CCBE192B-2029-3E48-70DC-0377328104BD}"/>
                </a:ext>
              </a:extLst>
            </p:cNvPr>
            <p:cNvCxnSpPr/>
            <p:nvPr/>
          </p:nvCxnSpPr>
          <p:spPr>
            <a:xfrm>
              <a:off x="252000" y="1944144"/>
              <a:ext cx="1900800" cy="0"/>
            </a:xfrm>
            <a:prstGeom prst="line">
              <a:avLst/>
            </a:prstGeom>
            <a:grpFill/>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A8AFC6CB-440A-BC11-EB16-13ED53EB9816}"/>
              </a:ext>
            </a:extLst>
          </p:cNvPr>
          <p:cNvGrpSpPr/>
          <p:nvPr/>
        </p:nvGrpSpPr>
        <p:grpSpPr>
          <a:xfrm>
            <a:off x="3744280" y="1147721"/>
            <a:ext cx="1620000" cy="561010"/>
            <a:chOff x="252000" y="1383134"/>
            <a:chExt cx="2159999" cy="561010"/>
          </a:xfrm>
        </p:grpSpPr>
        <p:sp>
          <p:nvSpPr>
            <p:cNvPr id="59" name="Arrow: Chevron 58">
              <a:extLst>
                <a:ext uri="{FF2B5EF4-FFF2-40B4-BE49-F238E27FC236}">
                  <a16:creationId xmlns:a16="http://schemas.microsoft.com/office/drawing/2014/main" id="{531F852E-0BB5-36F0-A8D9-C8BA37474E9C}"/>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0" name="Straight Connector 59">
              <a:extLst>
                <a:ext uri="{FF2B5EF4-FFF2-40B4-BE49-F238E27FC236}">
                  <a16:creationId xmlns:a16="http://schemas.microsoft.com/office/drawing/2014/main" id="{FA8296AF-E565-E4DF-D6B1-413802FC5040}"/>
                </a:ext>
              </a:extLst>
            </p:cNvPr>
            <p:cNvCxnSpPr/>
            <p:nvPr/>
          </p:nvCxnSpPr>
          <p:spPr>
            <a:xfrm>
              <a:off x="252000" y="1944144"/>
              <a:ext cx="1900800"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7FF9457D-9B21-FD34-401E-A9070B787636}"/>
              </a:ext>
            </a:extLst>
          </p:cNvPr>
          <p:cNvGrpSpPr/>
          <p:nvPr/>
        </p:nvGrpSpPr>
        <p:grpSpPr>
          <a:xfrm>
            <a:off x="7173216" y="1147721"/>
            <a:ext cx="1620000" cy="561010"/>
            <a:chOff x="252000" y="1383134"/>
            <a:chExt cx="2159999" cy="561010"/>
          </a:xfrm>
        </p:grpSpPr>
        <p:sp>
          <p:nvSpPr>
            <p:cNvPr id="62" name="Arrow: Chevron 61">
              <a:extLst>
                <a:ext uri="{FF2B5EF4-FFF2-40B4-BE49-F238E27FC236}">
                  <a16:creationId xmlns:a16="http://schemas.microsoft.com/office/drawing/2014/main" id="{8884E4E6-393D-8610-7609-B9D8CBB7B148}"/>
                </a:ext>
              </a:extLst>
            </p:cNvPr>
            <p:cNvSpPr/>
            <p:nvPr/>
          </p:nvSpPr>
          <p:spPr>
            <a:xfrm>
              <a:off x="2149224" y="1383134"/>
              <a:ext cx="262775" cy="561010"/>
            </a:xfrm>
            <a:prstGeom prst="chevron">
              <a:avLst>
                <a:gd name="adj" fmla="val 100000"/>
              </a:avLst>
            </a:prstGeom>
            <a:solidFill>
              <a:schemeClr val="accent1"/>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63" name="Straight Connector 62">
              <a:extLst>
                <a:ext uri="{FF2B5EF4-FFF2-40B4-BE49-F238E27FC236}">
                  <a16:creationId xmlns:a16="http://schemas.microsoft.com/office/drawing/2014/main" id="{F3BE198F-4310-B432-849F-B01406B38D8F}"/>
                </a:ext>
              </a:extLst>
            </p:cNvPr>
            <p:cNvCxnSpPr/>
            <p:nvPr/>
          </p:nvCxnSpPr>
          <p:spPr>
            <a:xfrm>
              <a:off x="252000" y="1944144"/>
              <a:ext cx="1900800"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D0A2504D-B4F7-8D83-CE52-A77FC2B0E396}"/>
              </a:ext>
            </a:extLst>
          </p:cNvPr>
          <p:cNvGrpSpPr>
            <a:grpSpLocks noChangeAspect="1"/>
          </p:cNvGrpSpPr>
          <p:nvPr/>
        </p:nvGrpSpPr>
        <p:grpSpPr>
          <a:xfrm>
            <a:off x="2040050" y="1248114"/>
            <a:ext cx="324000" cy="319086"/>
            <a:chOff x="2655576" y="1977236"/>
            <a:chExt cx="511756" cy="503992"/>
          </a:xfrm>
          <a:solidFill>
            <a:schemeClr val="accent1">
              <a:lumMod val="75000"/>
            </a:schemeClr>
          </a:solidFill>
        </p:grpSpPr>
        <p:grpSp>
          <p:nvGrpSpPr>
            <p:cNvPr id="67" name="Grafik 348">
              <a:extLst>
                <a:ext uri="{FF2B5EF4-FFF2-40B4-BE49-F238E27FC236}">
                  <a16:creationId xmlns:a16="http://schemas.microsoft.com/office/drawing/2014/main" id="{2ED88B95-AF1E-3AF7-C6D5-ADF73895B1C8}"/>
                </a:ext>
              </a:extLst>
            </p:cNvPr>
            <p:cNvGrpSpPr/>
            <p:nvPr/>
          </p:nvGrpSpPr>
          <p:grpSpPr>
            <a:xfrm>
              <a:off x="2745433" y="2203447"/>
              <a:ext cx="367604" cy="277781"/>
              <a:chOff x="2642172" y="1821260"/>
              <a:chExt cx="316076" cy="238844"/>
            </a:xfrm>
            <a:grpFill/>
          </p:grpSpPr>
          <p:grpSp>
            <p:nvGrpSpPr>
              <p:cNvPr id="69" name="Grafik 348">
                <a:extLst>
                  <a:ext uri="{FF2B5EF4-FFF2-40B4-BE49-F238E27FC236}">
                    <a16:creationId xmlns:a16="http://schemas.microsoft.com/office/drawing/2014/main" id="{03266BC3-167D-2FD1-93D0-514EC445895D}"/>
                  </a:ext>
                </a:extLst>
              </p:cNvPr>
              <p:cNvGrpSpPr/>
              <p:nvPr/>
            </p:nvGrpSpPr>
            <p:grpSpPr>
              <a:xfrm>
                <a:off x="2786962" y="1821260"/>
                <a:ext cx="171286" cy="238844"/>
                <a:chOff x="2786962" y="1821260"/>
                <a:chExt cx="171286" cy="238844"/>
              </a:xfrm>
              <a:grpFill/>
            </p:grpSpPr>
            <p:grpSp>
              <p:nvGrpSpPr>
                <p:cNvPr id="72" name="Grafik 348">
                  <a:extLst>
                    <a:ext uri="{FF2B5EF4-FFF2-40B4-BE49-F238E27FC236}">
                      <a16:creationId xmlns:a16="http://schemas.microsoft.com/office/drawing/2014/main" id="{86D2FBFD-30F4-A0DA-DF59-6169470B3CF7}"/>
                    </a:ext>
                  </a:extLst>
                </p:cNvPr>
                <p:cNvGrpSpPr/>
                <p:nvPr/>
              </p:nvGrpSpPr>
              <p:grpSpPr>
                <a:xfrm>
                  <a:off x="2799050" y="1944465"/>
                  <a:ext cx="159198" cy="115639"/>
                  <a:chOff x="2799050" y="1944465"/>
                  <a:chExt cx="159198" cy="115639"/>
                </a:xfrm>
                <a:grpFill/>
              </p:grpSpPr>
              <p:sp>
                <p:nvSpPr>
                  <p:cNvPr id="83" name="Freihandform: Form 41">
                    <a:extLst>
                      <a:ext uri="{FF2B5EF4-FFF2-40B4-BE49-F238E27FC236}">
                        <a16:creationId xmlns:a16="http://schemas.microsoft.com/office/drawing/2014/main" id="{FBB692A9-66AA-BA8C-DA1D-2D6718D606DD}"/>
                      </a:ext>
                    </a:extLst>
                  </p:cNvPr>
                  <p:cNvSpPr/>
                  <p:nvPr/>
                </p:nvSpPr>
                <p:spPr>
                  <a:xfrm>
                    <a:off x="2819163" y="1984465"/>
                    <a:ext cx="139085" cy="41023"/>
                  </a:xfrm>
                  <a:custGeom>
                    <a:avLst/>
                    <a:gdLst>
                      <a:gd name="connsiteX0" fmla="*/ 53439 w 139085"/>
                      <a:gd name="connsiteY0" fmla="*/ 41024 h 41023"/>
                      <a:gd name="connsiteX1" fmla="*/ 5001 w 139085"/>
                      <a:gd name="connsiteY1" fmla="*/ 35435 h 41023"/>
                      <a:gd name="connsiteX2" fmla="*/ 215 w 139085"/>
                      <a:gd name="connsiteY2" fmla="*/ 27312 h 41023"/>
                      <a:gd name="connsiteX3" fmla="*/ 8334 w 139085"/>
                      <a:gd name="connsiteY3" fmla="*/ 22523 h 41023"/>
                      <a:gd name="connsiteX4" fmla="*/ 53439 w 139085"/>
                      <a:gd name="connsiteY4" fmla="*/ 27689 h 41023"/>
                      <a:gd name="connsiteX5" fmla="*/ 125761 w 139085"/>
                      <a:gd name="connsiteY5" fmla="*/ 6667 h 41023"/>
                      <a:gd name="connsiteX6" fmla="*/ 132423 w 139085"/>
                      <a:gd name="connsiteY6" fmla="*/ 0 h 41023"/>
                      <a:gd name="connsiteX7" fmla="*/ 139086 w 139085"/>
                      <a:gd name="connsiteY7" fmla="*/ 6667 h 41023"/>
                      <a:gd name="connsiteX8" fmla="*/ 53439 w 139085"/>
                      <a:gd name="connsiteY8" fmla="*/ 41024 h 4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85" h="41023">
                        <a:moveTo>
                          <a:pt x="53439" y="41024"/>
                        </a:moveTo>
                        <a:cubicBezTo>
                          <a:pt x="35907" y="41024"/>
                          <a:pt x="19154" y="39091"/>
                          <a:pt x="5001" y="35435"/>
                        </a:cubicBezTo>
                        <a:cubicBezTo>
                          <a:pt x="1433" y="34514"/>
                          <a:pt x="-710" y="30878"/>
                          <a:pt x="215" y="27312"/>
                        </a:cubicBezTo>
                        <a:cubicBezTo>
                          <a:pt x="1133" y="23740"/>
                          <a:pt x="4778" y="21608"/>
                          <a:pt x="8334" y="22523"/>
                        </a:cubicBezTo>
                        <a:cubicBezTo>
                          <a:pt x="21420" y="25902"/>
                          <a:pt x="37013" y="27689"/>
                          <a:pt x="53439" y="27689"/>
                        </a:cubicBezTo>
                        <a:cubicBezTo>
                          <a:pt x="96910" y="27689"/>
                          <a:pt x="125761" y="15036"/>
                          <a:pt x="125761" y="6667"/>
                        </a:cubicBezTo>
                        <a:cubicBezTo>
                          <a:pt x="125761" y="2986"/>
                          <a:pt x="128742" y="0"/>
                          <a:pt x="132423" y="0"/>
                        </a:cubicBezTo>
                        <a:cubicBezTo>
                          <a:pt x="136104" y="0"/>
                          <a:pt x="139086" y="2986"/>
                          <a:pt x="139086" y="6667"/>
                        </a:cubicBezTo>
                        <a:cubicBezTo>
                          <a:pt x="139086" y="29223"/>
                          <a:pt x="96006" y="41024"/>
                          <a:pt x="53439" y="41024"/>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4" name="Freihandform: Form 42">
                    <a:extLst>
                      <a:ext uri="{FF2B5EF4-FFF2-40B4-BE49-F238E27FC236}">
                        <a16:creationId xmlns:a16="http://schemas.microsoft.com/office/drawing/2014/main" id="{70665A97-89C8-668C-A98E-C36F63D008EA}"/>
                      </a:ext>
                    </a:extLst>
                  </p:cNvPr>
                  <p:cNvSpPr/>
                  <p:nvPr/>
                </p:nvSpPr>
                <p:spPr>
                  <a:xfrm>
                    <a:off x="2799050" y="1944465"/>
                    <a:ext cx="159198" cy="115639"/>
                  </a:xfrm>
                  <a:custGeom>
                    <a:avLst/>
                    <a:gdLst>
                      <a:gd name="connsiteX0" fmla="*/ 73552 w 159198"/>
                      <a:gd name="connsiteY0" fmla="*/ 115640 h 115639"/>
                      <a:gd name="connsiteX1" fmla="*/ 3427 w 159198"/>
                      <a:gd name="connsiteY1" fmla="*/ 101838 h 115639"/>
                      <a:gd name="connsiteX2" fmla="*/ 842 w 159198"/>
                      <a:gd name="connsiteY2" fmla="*/ 92769 h 115639"/>
                      <a:gd name="connsiteX3" fmla="*/ 9911 w 159198"/>
                      <a:gd name="connsiteY3" fmla="*/ 90191 h 115639"/>
                      <a:gd name="connsiteX4" fmla="*/ 73552 w 159198"/>
                      <a:gd name="connsiteY4" fmla="*/ 102307 h 115639"/>
                      <a:gd name="connsiteX5" fmla="*/ 145873 w 159198"/>
                      <a:gd name="connsiteY5" fmla="*/ 81281 h 115639"/>
                      <a:gd name="connsiteX6" fmla="*/ 145873 w 159198"/>
                      <a:gd name="connsiteY6" fmla="*/ 6667 h 115639"/>
                      <a:gd name="connsiteX7" fmla="*/ 152536 w 159198"/>
                      <a:gd name="connsiteY7" fmla="*/ 0 h 115639"/>
                      <a:gd name="connsiteX8" fmla="*/ 159198 w 159198"/>
                      <a:gd name="connsiteY8" fmla="*/ 6667 h 115639"/>
                      <a:gd name="connsiteX9" fmla="*/ 159198 w 159198"/>
                      <a:gd name="connsiteY9" fmla="*/ 81281 h 115639"/>
                      <a:gd name="connsiteX10" fmla="*/ 73552 w 159198"/>
                      <a:gd name="connsiteY10" fmla="*/ 115640 h 1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198" h="115639">
                        <a:moveTo>
                          <a:pt x="73552" y="115640"/>
                        </a:moveTo>
                        <a:cubicBezTo>
                          <a:pt x="45158" y="115640"/>
                          <a:pt x="18940" y="110481"/>
                          <a:pt x="3427" y="101838"/>
                        </a:cubicBezTo>
                        <a:cubicBezTo>
                          <a:pt x="211" y="100047"/>
                          <a:pt x="-949" y="95986"/>
                          <a:pt x="842" y="92769"/>
                        </a:cubicBezTo>
                        <a:cubicBezTo>
                          <a:pt x="2639" y="89547"/>
                          <a:pt x="6709" y="88402"/>
                          <a:pt x="9911" y="90191"/>
                        </a:cubicBezTo>
                        <a:cubicBezTo>
                          <a:pt x="23328" y="97666"/>
                          <a:pt x="47718" y="102307"/>
                          <a:pt x="73552" y="102307"/>
                        </a:cubicBezTo>
                        <a:cubicBezTo>
                          <a:pt x="117023" y="102307"/>
                          <a:pt x="145873" y="89650"/>
                          <a:pt x="145873" y="81281"/>
                        </a:cubicBezTo>
                        <a:lnTo>
                          <a:pt x="145873" y="6667"/>
                        </a:lnTo>
                        <a:cubicBezTo>
                          <a:pt x="145873" y="2986"/>
                          <a:pt x="148855" y="0"/>
                          <a:pt x="152536" y="0"/>
                        </a:cubicBezTo>
                        <a:cubicBezTo>
                          <a:pt x="156217" y="0"/>
                          <a:pt x="159198" y="2986"/>
                          <a:pt x="159198" y="6667"/>
                        </a:cubicBezTo>
                        <a:lnTo>
                          <a:pt x="159198" y="81281"/>
                        </a:lnTo>
                        <a:cubicBezTo>
                          <a:pt x="159198" y="103837"/>
                          <a:pt x="116118" y="115640"/>
                          <a:pt x="73552" y="11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3" name="Grafik 348">
                  <a:extLst>
                    <a:ext uri="{FF2B5EF4-FFF2-40B4-BE49-F238E27FC236}">
                      <a16:creationId xmlns:a16="http://schemas.microsoft.com/office/drawing/2014/main" id="{C6B2F97E-596C-DFBD-16AA-DD481BA84EE9}"/>
                    </a:ext>
                  </a:extLst>
                </p:cNvPr>
                <p:cNvGrpSpPr/>
                <p:nvPr/>
              </p:nvGrpSpPr>
              <p:grpSpPr>
                <a:xfrm>
                  <a:off x="2827449" y="1916962"/>
                  <a:ext cx="130799" cy="75644"/>
                  <a:chOff x="2827449" y="1916962"/>
                  <a:chExt cx="130799" cy="75644"/>
                </a:xfrm>
                <a:grpFill/>
              </p:grpSpPr>
              <p:sp>
                <p:nvSpPr>
                  <p:cNvPr id="81" name="Freihandform: Form 44">
                    <a:extLst>
                      <a:ext uri="{FF2B5EF4-FFF2-40B4-BE49-F238E27FC236}">
                        <a16:creationId xmlns:a16="http://schemas.microsoft.com/office/drawing/2014/main" id="{22710676-004D-F414-48D6-807B610B2822}"/>
                      </a:ext>
                    </a:extLst>
                  </p:cNvPr>
                  <p:cNvSpPr/>
                  <p:nvPr/>
                </p:nvSpPr>
                <p:spPr>
                  <a:xfrm>
                    <a:off x="2832669" y="1916962"/>
                    <a:ext cx="125579" cy="41027"/>
                  </a:xfrm>
                  <a:custGeom>
                    <a:avLst/>
                    <a:gdLst>
                      <a:gd name="connsiteX0" fmla="*/ 39933 w 125579"/>
                      <a:gd name="connsiteY0" fmla="*/ 41028 h 41027"/>
                      <a:gd name="connsiteX1" fmla="*/ 5597 w 125579"/>
                      <a:gd name="connsiteY1" fmla="*/ 38371 h 41027"/>
                      <a:gd name="connsiteX2" fmla="*/ 88 w 125579"/>
                      <a:gd name="connsiteY2" fmla="*/ 30722 h 41027"/>
                      <a:gd name="connsiteX3" fmla="*/ 7743 w 125579"/>
                      <a:gd name="connsiteY3" fmla="*/ 25213 h 41027"/>
                      <a:gd name="connsiteX4" fmla="*/ 39933 w 125579"/>
                      <a:gd name="connsiteY4" fmla="*/ 27693 h 41027"/>
                      <a:gd name="connsiteX5" fmla="*/ 112255 w 125579"/>
                      <a:gd name="connsiteY5" fmla="*/ 6667 h 41027"/>
                      <a:gd name="connsiteX6" fmla="*/ 118917 w 125579"/>
                      <a:gd name="connsiteY6" fmla="*/ 0 h 41027"/>
                      <a:gd name="connsiteX7" fmla="*/ 125580 w 125579"/>
                      <a:gd name="connsiteY7" fmla="*/ 6667 h 41027"/>
                      <a:gd name="connsiteX8" fmla="*/ 39933 w 125579"/>
                      <a:gd name="connsiteY8" fmla="*/ 41028 h 4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79" h="41027">
                        <a:moveTo>
                          <a:pt x="39933" y="41028"/>
                        </a:moveTo>
                        <a:cubicBezTo>
                          <a:pt x="27968" y="41028"/>
                          <a:pt x="16411" y="40136"/>
                          <a:pt x="5597" y="38371"/>
                        </a:cubicBezTo>
                        <a:cubicBezTo>
                          <a:pt x="1963" y="37779"/>
                          <a:pt x="-504" y="34353"/>
                          <a:pt x="88" y="30722"/>
                        </a:cubicBezTo>
                        <a:cubicBezTo>
                          <a:pt x="680" y="27092"/>
                          <a:pt x="4040" y="24579"/>
                          <a:pt x="7743" y="25213"/>
                        </a:cubicBezTo>
                        <a:cubicBezTo>
                          <a:pt x="17848" y="26860"/>
                          <a:pt x="28681" y="27693"/>
                          <a:pt x="39933" y="27693"/>
                        </a:cubicBezTo>
                        <a:cubicBezTo>
                          <a:pt x="83404" y="27693"/>
                          <a:pt x="112255" y="15036"/>
                          <a:pt x="112255" y="6667"/>
                        </a:cubicBezTo>
                        <a:cubicBezTo>
                          <a:pt x="112255" y="2986"/>
                          <a:pt x="115236" y="0"/>
                          <a:pt x="118917" y="0"/>
                        </a:cubicBezTo>
                        <a:cubicBezTo>
                          <a:pt x="122598" y="0"/>
                          <a:pt x="125580" y="2986"/>
                          <a:pt x="125580" y="6667"/>
                        </a:cubicBezTo>
                        <a:cubicBezTo>
                          <a:pt x="125580" y="29225"/>
                          <a:pt x="82499" y="41028"/>
                          <a:pt x="39933" y="41028"/>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2" name="Freihandform: Form 45">
                    <a:extLst>
                      <a:ext uri="{FF2B5EF4-FFF2-40B4-BE49-F238E27FC236}">
                        <a16:creationId xmlns:a16="http://schemas.microsoft.com/office/drawing/2014/main" id="{739332EB-B4D6-9FE1-414E-96E00CA7B203}"/>
                      </a:ext>
                    </a:extLst>
                  </p:cNvPr>
                  <p:cNvSpPr/>
                  <p:nvPr/>
                </p:nvSpPr>
                <p:spPr>
                  <a:xfrm>
                    <a:off x="2827449" y="1916964"/>
                    <a:ext cx="130799" cy="75642"/>
                  </a:xfrm>
                  <a:custGeom>
                    <a:avLst/>
                    <a:gdLst>
                      <a:gd name="connsiteX0" fmla="*/ 45154 w 130799"/>
                      <a:gd name="connsiteY0" fmla="*/ 75642 h 75642"/>
                      <a:gd name="connsiteX1" fmla="*/ 5386 w 130799"/>
                      <a:gd name="connsiteY1" fmla="*/ 72013 h 75642"/>
                      <a:gd name="connsiteX2" fmla="*/ 126 w 130799"/>
                      <a:gd name="connsiteY2" fmla="*/ 64186 h 75642"/>
                      <a:gd name="connsiteX3" fmla="*/ 7953 w 130799"/>
                      <a:gd name="connsiteY3" fmla="*/ 58926 h 75642"/>
                      <a:gd name="connsiteX4" fmla="*/ 45154 w 130799"/>
                      <a:gd name="connsiteY4" fmla="*/ 62309 h 75642"/>
                      <a:gd name="connsiteX5" fmla="*/ 117475 w 130799"/>
                      <a:gd name="connsiteY5" fmla="*/ 41283 h 75642"/>
                      <a:gd name="connsiteX6" fmla="*/ 117475 w 130799"/>
                      <a:gd name="connsiteY6" fmla="*/ 6667 h 75642"/>
                      <a:gd name="connsiteX7" fmla="*/ 124137 w 130799"/>
                      <a:gd name="connsiteY7" fmla="*/ 0 h 75642"/>
                      <a:gd name="connsiteX8" fmla="*/ 130800 w 130799"/>
                      <a:gd name="connsiteY8" fmla="*/ 6667 h 75642"/>
                      <a:gd name="connsiteX9" fmla="*/ 130800 w 130799"/>
                      <a:gd name="connsiteY9" fmla="*/ 41283 h 75642"/>
                      <a:gd name="connsiteX10" fmla="*/ 45154 w 130799"/>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799" h="75642">
                        <a:moveTo>
                          <a:pt x="45154" y="75642"/>
                        </a:moveTo>
                        <a:cubicBezTo>
                          <a:pt x="31253" y="75642"/>
                          <a:pt x="17496" y="74386"/>
                          <a:pt x="5386" y="72013"/>
                        </a:cubicBezTo>
                        <a:cubicBezTo>
                          <a:pt x="1773" y="71303"/>
                          <a:pt x="-583" y="67801"/>
                          <a:pt x="126" y="64186"/>
                        </a:cubicBezTo>
                        <a:cubicBezTo>
                          <a:pt x="836" y="60575"/>
                          <a:pt x="4340" y="58200"/>
                          <a:pt x="7953" y="58926"/>
                        </a:cubicBezTo>
                        <a:cubicBezTo>
                          <a:pt x="19236" y="61141"/>
                          <a:pt x="32100" y="62309"/>
                          <a:pt x="45154" y="62309"/>
                        </a:cubicBezTo>
                        <a:cubicBezTo>
                          <a:pt x="88625" y="62309"/>
                          <a:pt x="117475" y="49652"/>
                          <a:pt x="117475" y="41283"/>
                        </a:cubicBezTo>
                        <a:lnTo>
                          <a:pt x="117475" y="6667"/>
                        </a:lnTo>
                        <a:cubicBezTo>
                          <a:pt x="117475" y="2986"/>
                          <a:pt x="120457" y="0"/>
                          <a:pt x="124137" y="0"/>
                        </a:cubicBezTo>
                        <a:cubicBezTo>
                          <a:pt x="127818" y="0"/>
                          <a:pt x="130800" y="2986"/>
                          <a:pt x="130800" y="6667"/>
                        </a:cubicBezTo>
                        <a:lnTo>
                          <a:pt x="130800" y="41283"/>
                        </a:lnTo>
                        <a:cubicBezTo>
                          <a:pt x="130800" y="63839"/>
                          <a:pt x="87720" y="75642"/>
                          <a:pt x="45154"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4" name="Grafik 348">
                  <a:extLst>
                    <a:ext uri="{FF2B5EF4-FFF2-40B4-BE49-F238E27FC236}">
                      <a16:creationId xmlns:a16="http://schemas.microsoft.com/office/drawing/2014/main" id="{625BD763-3B8A-E194-6043-0C349184E95E}"/>
                    </a:ext>
                  </a:extLst>
                </p:cNvPr>
                <p:cNvGrpSpPr/>
                <p:nvPr/>
              </p:nvGrpSpPr>
              <p:grpSpPr>
                <a:xfrm>
                  <a:off x="2786962" y="1821260"/>
                  <a:ext cx="171286" cy="137085"/>
                  <a:chOff x="2786962" y="1821260"/>
                  <a:chExt cx="171286" cy="137085"/>
                </a:xfrm>
                <a:grpFill/>
              </p:grpSpPr>
              <p:grpSp>
                <p:nvGrpSpPr>
                  <p:cNvPr id="75" name="Grafik 348">
                    <a:extLst>
                      <a:ext uri="{FF2B5EF4-FFF2-40B4-BE49-F238E27FC236}">
                        <a16:creationId xmlns:a16="http://schemas.microsoft.com/office/drawing/2014/main" id="{29F98F7E-4748-10C9-449C-412205A21773}"/>
                      </a:ext>
                    </a:extLst>
                  </p:cNvPr>
                  <p:cNvGrpSpPr/>
                  <p:nvPr/>
                </p:nvGrpSpPr>
                <p:grpSpPr>
                  <a:xfrm>
                    <a:off x="2786962" y="1882701"/>
                    <a:ext cx="171286" cy="75644"/>
                    <a:chOff x="2786962" y="1882701"/>
                    <a:chExt cx="171286" cy="75644"/>
                  </a:xfrm>
                  <a:grpFill/>
                </p:grpSpPr>
                <p:sp>
                  <p:nvSpPr>
                    <p:cNvPr id="79" name="Freihandform: Form 48">
                      <a:extLst>
                        <a:ext uri="{FF2B5EF4-FFF2-40B4-BE49-F238E27FC236}">
                          <a16:creationId xmlns:a16="http://schemas.microsoft.com/office/drawing/2014/main" id="{875470B3-E947-4628-2977-9B7EA781170C}"/>
                        </a:ext>
                      </a:extLst>
                    </p:cNvPr>
                    <p:cNvSpPr/>
                    <p:nvPr/>
                  </p:nvSpPr>
                  <p:spPr>
                    <a:xfrm>
                      <a:off x="2786962" y="1882701"/>
                      <a:ext cx="171286" cy="41025"/>
                    </a:xfrm>
                    <a:custGeom>
                      <a:avLst/>
                      <a:gdLst>
                        <a:gd name="connsiteX0" fmla="*/ 85640 w 171286"/>
                        <a:gd name="connsiteY0" fmla="*/ 41026 h 41025"/>
                        <a:gd name="connsiteX1" fmla="*/ 0 w 171286"/>
                        <a:gd name="connsiteY1" fmla="*/ 6667 h 41025"/>
                        <a:gd name="connsiteX2" fmla="*/ 6667 w 171286"/>
                        <a:gd name="connsiteY2" fmla="*/ 0 h 41025"/>
                        <a:gd name="connsiteX3" fmla="*/ 13333 w 171286"/>
                        <a:gd name="connsiteY3" fmla="*/ 6667 h 41025"/>
                        <a:gd name="connsiteX4" fmla="*/ 85640 w 171286"/>
                        <a:gd name="connsiteY4" fmla="*/ 27693 h 41025"/>
                        <a:gd name="connsiteX5" fmla="*/ 157961 w 171286"/>
                        <a:gd name="connsiteY5" fmla="*/ 6667 h 41025"/>
                        <a:gd name="connsiteX6" fmla="*/ 164624 w 171286"/>
                        <a:gd name="connsiteY6" fmla="*/ 0 h 41025"/>
                        <a:gd name="connsiteX7" fmla="*/ 171286 w 171286"/>
                        <a:gd name="connsiteY7" fmla="*/ 6667 h 41025"/>
                        <a:gd name="connsiteX8" fmla="*/ 85640 w 171286"/>
                        <a:gd name="connsiteY8" fmla="*/ 41026 h 4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286" h="41025">
                          <a:moveTo>
                            <a:pt x="85640" y="41026"/>
                          </a:moveTo>
                          <a:cubicBezTo>
                            <a:pt x="43086" y="41026"/>
                            <a:pt x="0" y="29223"/>
                            <a:pt x="0" y="6667"/>
                          </a:cubicBezTo>
                          <a:cubicBezTo>
                            <a:pt x="0" y="2986"/>
                            <a:pt x="2982" y="0"/>
                            <a:pt x="6667" y="0"/>
                          </a:cubicBezTo>
                          <a:cubicBezTo>
                            <a:pt x="10352" y="0"/>
                            <a:pt x="13333" y="2986"/>
                            <a:pt x="13333" y="6667"/>
                          </a:cubicBezTo>
                          <a:cubicBezTo>
                            <a:pt x="13333" y="15036"/>
                            <a:pt x="42176" y="27693"/>
                            <a:pt x="85640" y="27693"/>
                          </a:cubicBezTo>
                          <a:cubicBezTo>
                            <a:pt x="129111" y="27693"/>
                            <a:pt x="157961" y="15036"/>
                            <a:pt x="157961" y="6667"/>
                          </a:cubicBezTo>
                          <a:cubicBezTo>
                            <a:pt x="157961" y="2986"/>
                            <a:pt x="160943" y="0"/>
                            <a:pt x="164624" y="0"/>
                          </a:cubicBezTo>
                          <a:cubicBezTo>
                            <a:pt x="168305" y="0"/>
                            <a:pt x="171286" y="2986"/>
                            <a:pt x="171286" y="6667"/>
                          </a:cubicBezTo>
                          <a:cubicBezTo>
                            <a:pt x="171286" y="29223"/>
                            <a:pt x="128206" y="41026"/>
                            <a:pt x="85640" y="41026"/>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80" name="Freihandform: Form 49">
                      <a:extLst>
                        <a:ext uri="{FF2B5EF4-FFF2-40B4-BE49-F238E27FC236}">
                          <a16:creationId xmlns:a16="http://schemas.microsoft.com/office/drawing/2014/main" id="{64F088CC-B8F8-B4B4-B99F-DCCF8291D8BC}"/>
                        </a:ext>
                      </a:extLst>
                    </p:cNvPr>
                    <p:cNvSpPr/>
                    <p:nvPr/>
                  </p:nvSpPr>
                  <p:spPr>
                    <a:xfrm>
                      <a:off x="2830124" y="1882703"/>
                      <a:ext cx="128124" cy="75642"/>
                    </a:xfrm>
                    <a:custGeom>
                      <a:avLst/>
                      <a:gdLst>
                        <a:gd name="connsiteX0" fmla="*/ 42478 w 128124"/>
                        <a:gd name="connsiteY0" fmla="*/ 75642 h 75642"/>
                        <a:gd name="connsiteX1" fmla="*/ 5497 w 128124"/>
                        <a:gd name="connsiteY1" fmla="*/ 72533 h 75642"/>
                        <a:gd name="connsiteX2" fmla="*/ 106 w 128124"/>
                        <a:gd name="connsiteY2" fmla="*/ 64799 h 75642"/>
                        <a:gd name="connsiteX3" fmla="*/ 7840 w 128124"/>
                        <a:gd name="connsiteY3" fmla="*/ 59407 h 75642"/>
                        <a:gd name="connsiteX4" fmla="*/ 42478 w 128124"/>
                        <a:gd name="connsiteY4" fmla="*/ 62309 h 75642"/>
                        <a:gd name="connsiteX5" fmla="*/ 114800 w 128124"/>
                        <a:gd name="connsiteY5" fmla="*/ 41283 h 75642"/>
                        <a:gd name="connsiteX6" fmla="*/ 114800 w 128124"/>
                        <a:gd name="connsiteY6" fmla="*/ 6667 h 75642"/>
                        <a:gd name="connsiteX7" fmla="*/ 121462 w 128124"/>
                        <a:gd name="connsiteY7" fmla="*/ 0 h 75642"/>
                        <a:gd name="connsiteX8" fmla="*/ 128125 w 128124"/>
                        <a:gd name="connsiteY8" fmla="*/ 6667 h 75642"/>
                        <a:gd name="connsiteX9" fmla="*/ 128125 w 128124"/>
                        <a:gd name="connsiteY9" fmla="*/ 41283 h 75642"/>
                        <a:gd name="connsiteX10" fmla="*/ 42478 w 128124"/>
                        <a:gd name="connsiteY10" fmla="*/ 75642 h 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124" h="75642">
                          <a:moveTo>
                            <a:pt x="42478" y="75642"/>
                          </a:moveTo>
                          <a:cubicBezTo>
                            <a:pt x="29483" y="75642"/>
                            <a:pt x="17042" y="74598"/>
                            <a:pt x="5497" y="72533"/>
                          </a:cubicBezTo>
                          <a:cubicBezTo>
                            <a:pt x="1870" y="71885"/>
                            <a:pt x="-544" y="68422"/>
                            <a:pt x="106" y="64799"/>
                          </a:cubicBezTo>
                          <a:cubicBezTo>
                            <a:pt x="758" y="61172"/>
                            <a:pt x="4202" y="58735"/>
                            <a:pt x="7840" y="59407"/>
                          </a:cubicBezTo>
                          <a:cubicBezTo>
                            <a:pt x="18615" y="61332"/>
                            <a:pt x="30268" y="62309"/>
                            <a:pt x="42478" y="62309"/>
                          </a:cubicBezTo>
                          <a:cubicBezTo>
                            <a:pt x="85949" y="62309"/>
                            <a:pt x="114800" y="49652"/>
                            <a:pt x="114800" y="41283"/>
                          </a:cubicBezTo>
                          <a:lnTo>
                            <a:pt x="114800" y="6667"/>
                          </a:lnTo>
                          <a:cubicBezTo>
                            <a:pt x="114800" y="2986"/>
                            <a:pt x="117781" y="0"/>
                            <a:pt x="121462" y="0"/>
                          </a:cubicBezTo>
                          <a:cubicBezTo>
                            <a:pt x="125143" y="0"/>
                            <a:pt x="128125" y="2986"/>
                            <a:pt x="128125" y="6667"/>
                          </a:cubicBezTo>
                          <a:lnTo>
                            <a:pt x="128125" y="41283"/>
                          </a:lnTo>
                          <a:cubicBezTo>
                            <a:pt x="128125" y="63837"/>
                            <a:pt x="85045" y="75642"/>
                            <a:pt x="42478" y="75642"/>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nvGrpSpPr>
                  <p:cNvPr id="76" name="Grafik 348">
                    <a:extLst>
                      <a:ext uri="{FF2B5EF4-FFF2-40B4-BE49-F238E27FC236}">
                        <a16:creationId xmlns:a16="http://schemas.microsoft.com/office/drawing/2014/main" id="{1B4AA6A7-845F-CEAD-DEF8-70C952375693}"/>
                      </a:ext>
                    </a:extLst>
                  </p:cNvPr>
                  <p:cNvGrpSpPr/>
                  <p:nvPr/>
                </p:nvGrpSpPr>
                <p:grpSpPr>
                  <a:xfrm>
                    <a:off x="2786962" y="1821260"/>
                    <a:ext cx="171286" cy="103333"/>
                    <a:chOff x="2786962" y="1821260"/>
                    <a:chExt cx="171286" cy="103333"/>
                  </a:xfrm>
                  <a:grpFill/>
                </p:grpSpPr>
                <p:sp>
                  <p:nvSpPr>
                    <p:cNvPr id="77" name="Freihandform: Form 51">
                      <a:extLst>
                        <a:ext uri="{FF2B5EF4-FFF2-40B4-BE49-F238E27FC236}">
                          <a16:creationId xmlns:a16="http://schemas.microsoft.com/office/drawing/2014/main" id="{F17A8AA8-1BA6-3110-CC89-91FDECD9CBC8}"/>
                        </a:ext>
                      </a:extLst>
                    </p:cNvPr>
                    <p:cNvSpPr/>
                    <p:nvPr/>
                  </p:nvSpPr>
                  <p:spPr>
                    <a:xfrm>
                      <a:off x="2786962" y="1821260"/>
                      <a:ext cx="171286" cy="68716"/>
                    </a:xfrm>
                    <a:custGeom>
                      <a:avLst/>
                      <a:gdLst>
                        <a:gd name="connsiteX0" fmla="*/ 85640 w 171286"/>
                        <a:gd name="connsiteY0" fmla="*/ 68717 h 68716"/>
                        <a:gd name="connsiteX1" fmla="*/ 0 w 171286"/>
                        <a:gd name="connsiteY1" fmla="*/ 34359 h 68716"/>
                        <a:gd name="connsiteX2" fmla="*/ 85640 w 171286"/>
                        <a:gd name="connsiteY2" fmla="*/ 0 h 68716"/>
                        <a:gd name="connsiteX3" fmla="*/ 171286 w 171286"/>
                        <a:gd name="connsiteY3" fmla="*/ 34359 h 68716"/>
                        <a:gd name="connsiteX4" fmla="*/ 85640 w 171286"/>
                        <a:gd name="connsiteY4" fmla="*/ 68717 h 68716"/>
                        <a:gd name="connsiteX5" fmla="*/ 85640 w 171286"/>
                        <a:gd name="connsiteY5" fmla="*/ 13335 h 68716"/>
                        <a:gd name="connsiteX6" fmla="*/ 13333 w 171286"/>
                        <a:gd name="connsiteY6" fmla="*/ 34361 h 68716"/>
                        <a:gd name="connsiteX7" fmla="*/ 85640 w 171286"/>
                        <a:gd name="connsiteY7" fmla="*/ 55383 h 68716"/>
                        <a:gd name="connsiteX8" fmla="*/ 157961 w 171286"/>
                        <a:gd name="connsiteY8" fmla="*/ 34361 h 68716"/>
                        <a:gd name="connsiteX9" fmla="*/ 85640 w 171286"/>
                        <a:gd name="connsiteY9" fmla="*/ 13335 h 6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86" h="68716">
                          <a:moveTo>
                            <a:pt x="85640" y="68717"/>
                          </a:moveTo>
                          <a:cubicBezTo>
                            <a:pt x="43086" y="68717"/>
                            <a:pt x="0" y="56915"/>
                            <a:pt x="0" y="34359"/>
                          </a:cubicBezTo>
                          <a:cubicBezTo>
                            <a:pt x="0" y="11803"/>
                            <a:pt x="43086" y="0"/>
                            <a:pt x="85640" y="0"/>
                          </a:cubicBezTo>
                          <a:cubicBezTo>
                            <a:pt x="128206" y="0"/>
                            <a:pt x="171286" y="11803"/>
                            <a:pt x="171286" y="34359"/>
                          </a:cubicBezTo>
                          <a:cubicBezTo>
                            <a:pt x="171286" y="56917"/>
                            <a:pt x="128206" y="68717"/>
                            <a:pt x="85640" y="68717"/>
                          </a:cubicBezTo>
                          <a:close/>
                          <a:moveTo>
                            <a:pt x="85640" y="13335"/>
                          </a:moveTo>
                          <a:cubicBezTo>
                            <a:pt x="42176" y="13335"/>
                            <a:pt x="13333" y="25992"/>
                            <a:pt x="13333" y="34361"/>
                          </a:cubicBezTo>
                          <a:cubicBezTo>
                            <a:pt x="13333" y="42731"/>
                            <a:pt x="42176" y="55383"/>
                            <a:pt x="85640" y="55383"/>
                          </a:cubicBezTo>
                          <a:cubicBezTo>
                            <a:pt x="129111" y="55383"/>
                            <a:pt x="157961" y="42731"/>
                            <a:pt x="157961" y="34361"/>
                          </a:cubicBezTo>
                          <a:cubicBezTo>
                            <a:pt x="157961" y="25990"/>
                            <a:pt x="129111" y="13335"/>
                            <a:pt x="85640"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8" name="Freihandform: Form 52">
                      <a:extLst>
                        <a:ext uri="{FF2B5EF4-FFF2-40B4-BE49-F238E27FC236}">
                          <a16:creationId xmlns:a16="http://schemas.microsoft.com/office/drawing/2014/main" id="{F52664B2-B8AB-FA34-4504-33057B30279F}"/>
                        </a:ext>
                      </a:extLst>
                    </p:cNvPr>
                    <p:cNvSpPr/>
                    <p:nvPr/>
                  </p:nvSpPr>
                  <p:spPr>
                    <a:xfrm>
                      <a:off x="2786962" y="1848953"/>
                      <a:ext cx="171286" cy="75640"/>
                    </a:xfrm>
                    <a:custGeom>
                      <a:avLst/>
                      <a:gdLst>
                        <a:gd name="connsiteX0" fmla="*/ 85640 w 171286"/>
                        <a:gd name="connsiteY0" fmla="*/ 75640 h 75640"/>
                        <a:gd name="connsiteX1" fmla="*/ 0 w 171286"/>
                        <a:gd name="connsiteY1" fmla="*/ 41281 h 75640"/>
                        <a:gd name="connsiteX2" fmla="*/ 0 w 171286"/>
                        <a:gd name="connsiteY2" fmla="*/ 6667 h 75640"/>
                        <a:gd name="connsiteX3" fmla="*/ 6667 w 171286"/>
                        <a:gd name="connsiteY3" fmla="*/ 0 h 75640"/>
                        <a:gd name="connsiteX4" fmla="*/ 13333 w 171286"/>
                        <a:gd name="connsiteY4" fmla="*/ 6667 h 75640"/>
                        <a:gd name="connsiteX5" fmla="*/ 13333 w 171286"/>
                        <a:gd name="connsiteY5" fmla="*/ 41281 h 75640"/>
                        <a:gd name="connsiteX6" fmla="*/ 85640 w 171286"/>
                        <a:gd name="connsiteY6" fmla="*/ 62307 h 75640"/>
                        <a:gd name="connsiteX7" fmla="*/ 157961 w 171286"/>
                        <a:gd name="connsiteY7" fmla="*/ 41281 h 75640"/>
                        <a:gd name="connsiteX8" fmla="*/ 157961 w 171286"/>
                        <a:gd name="connsiteY8" fmla="*/ 6667 h 75640"/>
                        <a:gd name="connsiteX9" fmla="*/ 164624 w 171286"/>
                        <a:gd name="connsiteY9" fmla="*/ 0 h 75640"/>
                        <a:gd name="connsiteX10" fmla="*/ 171286 w 171286"/>
                        <a:gd name="connsiteY10" fmla="*/ 6667 h 75640"/>
                        <a:gd name="connsiteX11" fmla="*/ 171286 w 171286"/>
                        <a:gd name="connsiteY11" fmla="*/ 41281 h 75640"/>
                        <a:gd name="connsiteX12" fmla="*/ 85640 w 171286"/>
                        <a:gd name="connsiteY12" fmla="*/ 75640 h 7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286" h="75640">
                          <a:moveTo>
                            <a:pt x="85640" y="75640"/>
                          </a:moveTo>
                          <a:cubicBezTo>
                            <a:pt x="43086" y="75640"/>
                            <a:pt x="0" y="63837"/>
                            <a:pt x="0" y="41281"/>
                          </a:cubicBezTo>
                          <a:lnTo>
                            <a:pt x="0" y="6667"/>
                          </a:lnTo>
                          <a:cubicBezTo>
                            <a:pt x="0" y="2986"/>
                            <a:pt x="2982" y="0"/>
                            <a:pt x="6667" y="0"/>
                          </a:cubicBezTo>
                          <a:cubicBezTo>
                            <a:pt x="10352" y="0"/>
                            <a:pt x="13333" y="2986"/>
                            <a:pt x="13333" y="6667"/>
                          </a:cubicBezTo>
                          <a:lnTo>
                            <a:pt x="13333" y="41281"/>
                          </a:lnTo>
                          <a:cubicBezTo>
                            <a:pt x="13333" y="49650"/>
                            <a:pt x="42176" y="62307"/>
                            <a:pt x="85640" y="62307"/>
                          </a:cubicBezTo>
                          <a:cubicBezTo>
                            <a:pt x="129111" y="62307"/>
                            <a:pt x="157961" y="49650"/>
                            <a:pt x="157961" y="41281"/>
                          </a:cubicBezTo>
                          <a:lnTo>
                            <a:pt x="157961" y="6667"/>
                          </a:lnTo>
                          <a:cubicBezTo>
                            <a:pt x="157961" y="2986"/>
                            <a:pt x="160943" y="0"/>
                            <a:pt x="164624" y="0"/>
                          </a:cubicBezTo>
                          <a:cubicBezTo>
                            <a:pt x="168305" y="0"/>
                            <a:pt x="171286" y="2986"/>
                            <a:pt x="171286" y="6667"/>
                          </a:cubicBezTo>
                          <a:lnTo>
                            <a:pt x="171286" y="41281"/>
                          </a:lnTo>
                          <a:cubicBezTo>
                            <a:pt x="171286" y="63837"/>
                            <a:pt x="128206" y="75640"/>
                            <a:pt x="85640" y="75640"/>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grpSp>
          </p:grpSp>
          <p:sp>
            <p:nvSpPr>
              <p:cNvPr id="70" name="Freihandform: Form 53">
                <a:extLst>
                  <a:ext uri="{FF2B5EF4-FFF2-40B4-BE49-F238E27FC236}">
                    <a16:creationId xmlns:a16="http://schemas.microsoft.com/office/drawing/2014/main" id="{87FE3F02-B929-DB2A-0F10-73A063CB2F96}"/>
                  </a:ext>
                </a:extLst>
              </p:cNvPr>
              <p:cNvSpPr/>
              <p:nvPr/>
            </p:nvSpPr>
            <p:spPr>
              <a:xfrm>
                <a:off x="2642172" y="1887710"/>
                <a:ext cx="172380" cy="172384"/>
              </a:xfrm>
              <a:custGeom>
                <a:avLst/>
                <a:gdLst>
                  <a:gd name="connsiteX0" fmla="*/ 86193 w 172380"/>
                  <a:gd name="connsiteY0" fmla="*/ 172385 h 172384"/>
                  <a:gd name="connsiteX1" fmla="*/ 0 w 172380"/>
                  <a:gd name="connsiteY1" fmla="*/ 86191 h 172384"/>
                  <a:gd name="connsiteX2" fmla="*/ 86193 w 172380"/>
                  <a:gd name="connsiteY2" fmla="*/ 0 h 172384"/>
                  <a:gd name="connsiteX3" fmla="*/ 172380 w 172380"/>
                  <a:gd name="connsiteY3" fmla="*/ 86191 h 172384"/>
                  <a:gd name="connsiteX4" fmla="*/ 86193 w 172380"/>
                  <a:gd name="connsiteY4" fmla="*/ 172385 h 172384"/>
                  <a:gd name="connsiteX5" fmla="*/ 86193 w 172380"/>
                  <a:gd name="connsiteY5" fmla="*/ 13335 h 172384"/>
                  <a:gd name="connsiteX6" fmla="*/ 13333 w 172380"/>
                  <a:gd name="connsiteY6" fmla="*/ 86193 h 172384"/>
                  <a:gd name="connsiteX7" fmla="*/ 86193 w 172380"/>
                  <a:gd name="connsiteY7" fmla="*/ 159053 h 172384"/>
                  <a:gd name="connsiteX8" fmla="*/ 159047 w 172380"/>
                  <a:gd name="connsiteY8" fmla="*/ 86193 h 172384"/>
                  <a:gd name="connsiteX9" fmla="*/ 86193 w 172380"/>
                  <a:gd name="connsiteY9" fmla="*/ 13335 h 17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380" h="172384">
                    <a:moveTo>
                      <a:pt x="86193" y="172385"/>
                    </a:moveTo>
                    <a:cubicBezTo>
                      <a:pt x="38665" y="172385"/>
                      <a:pt x="0" y="133717"/>
                      <a:pt x="0" y="86191"/>
                    </a:cubicBezTo>
                    <a:cubicBezTo>
                      <a:pt x="0" y="38667"/>
                      <a:pt x="38667" y="0"/>
                      <a:pt x="86193" y="0"/>
                    </a:cubicBezTo>
                    <a:cubicBezTo>
                      <a:pt x="133715" y="0"/>
                      <a:pt x="172380" y="38667"/>
                      <a:pt x="172380" y="86191"/>
                    </a:cubicBezTo>
                    <a:cubicBezTo>
                      <a:pt x="172380" y="133719"/>
                      <a:pt x="133715" y="172385"/>
                      <a:pt x="86193" y="172385"/>
                    </a:cubicBezTo>
                    <a:close/>
                    <a:moveTo>
                      <a:pt x="86193" y="13335"/>
                    </a:moveTo>
                    <a:cubicBezTo>
                      <a:pt x="46017" y="13335"/>
                      <a:pt x="13333" y="46019"/>
                      <a:pt x="13333" y="86193"/>
                    </a:cubicBezTo>
                    <a:cubicBezTo>
                      <a:pt x="13333" y="126368"/>
                      <a:pt x="46017" y="159053"/>
                      <a:pt x="86193" y="159053"/>
                    </a:cubicBezTo>
                    <a:cubicBezTo>
                      <a:pt x="126364" y="159053"/>
                      <a:pt x="159047" y="126366"/>
                      <a:pt x="159047" y="86193"/>
                    </a:cubicBezTo>
                    <a:cubicBezTo>
                      <a:pt x="159047" y="46019"/>
                      <a:pt x="126364" y="13335"/>
                      <a:pt x="86193" y="13335"/>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71" name="Freihandform: Form 54">
                <a:extLst>
                  <a:ext uri="{FF2B5EF4-FFF2-40B4-BE49-F238E27FC236}">
                    <a16:creationId xmlns:a16="http://schemas.microsoft.com/office/drawing/2014/main" id="{175FDC58-EF7B-87F8-9387-1081E3175010}"/>
                  </a:ext>
                </a:extLst>
              </p:cNvPr>
              <p:cNvSpPr/>
              <p:nvPr/>
            </p:nvSpPr>
            <p:spPr>
              <a:xfrm>
                <a:off x="2668363" y="1913900"/>
                <a:ext cx="120003" cy="120003"/>
              </a:xfrm>
              <a:custGeom>
                <a:avLst/>
                <a:gdLst>
                  <a:gd name="connsiteX0" fmla="*/ 60002 w 120003"/>
                  <a:gd name="connsiteY0" fmla="*/ 120004 h 120003"/>
                  <a:gd name="connsiteX1" fmla="*/ 0 w 120003"/>
                  <a:gd name="connsiteY1" fmla="*/ 60002 h 120003"/>
                  <a:gd name="connsiteX2" fmla="*/ 60002 w 120003"/>
                  <a:gd name="connsiteY2" fmla="*/ 0 h 120003"/>
                  <a:gd name="connsiteX3" fmla="*/ 120004 w 120003"/>
                  <a:gd name="connsiteY3" fmla="*/ 60002 h 120003"/>
                  <a:gd name="connsiteX4" fmla="*/ 60002 w 120003"/>
                  <a:gd name="connsiteY4" fmla="*/ 120004 h 120003"/>
                  <a:gd name="connsiteX5" fmla="*/ 60002 w 120003"/>
                  <a:gd name="connsiteY5" fmla="*/ 13333 h 120003"/>
                  <a:gd name="connsiteX6" fmla="*/ 13333 w 120003"/>
                  <a:gd name="connsiteY6" fmla="*/ 60002 h 120003"/>
                  <a:gd name="connsiteX7" fmla="*/ 60002 w 120003"/>
                  <a:gd name="connsiteY7" fmla="*/ 106670 h 120003"/>
                  <a:gd name="connsiteX8" fmla="*/ 106670 w 120003"/>
                  <a:gd name="connsiteY8" fmla="*/ 60002 h 120003"/>
                  <a:gd name="connsiteX9" fmla="*/ 60002 w 120003"/>
                  <a:gd name="connsiteY9" fmla="*/ 13333 h 12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003" h="120003">
                    <a:moveTo>
                      <a:pt x="60002" y="120004"/>
                    </a:moveTo>
                    <a:cubicBezTo>
                      <a:pt x="26915" y="120004"/>
                      <a:pt x="0" y="93086"/>
                      <a:pt x="0" y="60002"/>
                    </a:cubicBezTo>
                    <a:cubicBezTo>
                      <a:pt x="0" y="26917"/>
                      <a:pt x="26915" y="0"/>
                      <a:pt x="60002" y="0"/>
                    </a:cubicBezTo>
                    <a:cubicBezTo>
                      <a:pt x="93088" y="0"/>
                      <a:pt x="120004" y="26917"/>
                      <a:pt x="120004" y="60002"/>
                    </a:cubicBezTo>
                    <a:cubicBezTo>
                      <a:pt x="120004" y="93086"/>
                      <a:pt x="93088" y="120004"/>
                      <a:pt x="60002" y="120004"/>
                    </a:cubicBezTo>
                    <a:close/>
                    <a:moveTo>
                      <a:pt x="60002" y="13333"/>
                    </a:moveTo>
                    <a:cubicBezTo>
                      <a:pt x="34271" y="13333"/>
                      <a:pt x="13333" y="34269"/>
                      <a:pt x="13333" y="60002"/>
                    </a:cubicBezTo>
                    <a:cubicBezTo>
                      <a:pt x="13333" y="85735"/>
                      <a:pt x="34271" y="106670"/>
                      <a:pt x="60002" y="106670"/>
                    </a:cubicBezTo>
                    <a:cubicBezTo>
                      <a:pt x="85733" y="106670"/>
                      <a:pt x="106670" y="85735"/>
                      <a:pt x="106670" y="60002"/>
                    </a:cubicBezTo>
                    <a:cubicBezTo>
                      <a:pt x="106670" y="34269"/>
                      <a:pt x="85733" y="13333"/>
                      <a:pt x="60002" y="13333"/>
                    </a:cubicBezTo>
                    <a:close/>
                  </a:path>
                </a:pathLst>
              </a:custGeom>
              <a:grp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Arial Unicode MS"/>
                  <a:cs typeface="Arial"/>
                </a:endParaRPr>
              </a:p>
            </p:txBody>
          </p:sp>
        </p:grpSp>
        <p:sp>
          <p:nvSpPr>
            <p:cNvPr id="68" name="Freihandform: Form 55">
              <a:extLst>
                <a:ext uri="{FF2B5EF4-FFF2-40B4-BE49-F238E27FC236}">
                  <a16:creationId xmlns:a16="http://schemas.microsoft.com/office/drawing/2014/main" id="{21909E0D-88E2-E09C-46A0-990D9A7BFD5A}"/>
                </a:ext>
              </a:extLst>
            </p:cNvPr>
            <p:cNvSpPr/>
            <p:nvPr/>
          </p:nvSpPr>
          <p:spPr>
            <a:xfrm>
              <a:off x="2655576" y="1977236"/>
              <a:ext cx="511756" cy="281797"/>
            </a:xfrm>
            <a:custGeom>
              <a:avLst/>
              <a:gdLst>
                <a:gd name="connsiteX0" fmla="*/ 6666 w 440020"/>
                <a:gd name="connsiteY0" fmla="*/ 242295 h 242295"/>
                <a:gd name="connsiteX1" fmla="*/ 1953 w 440020"/>
                <a:gd name="connsiteY1" fmla="*/ 240342 h 242295"/>
                <a:gd name="connsiteX2" fmla="*/ 1953 w 440020"/>
                <a:gd name="connsiteY2" fmla="*/ 230913 h 242295"/>
                <a:gd name="connsiteX3" fmla="*/ 43581 w 440020"/>
                <a:gd name="connsiteY3" fmla="*/ 189285 h 242295"/>
                <a:gd name="connsiteX4" fmla="*/ 53009 w 440020"/>
                <a:gd name="connsiteY4" fmla="*/ 189285 h 242295"/>
                <a:gd name="connsiteX5" fmla="*/ 88890 w 440020"/>
                <a:gd name="connsiteY5" fmla="*/ 225162 h 242295"/>
                <a:gd name="connsiteX6" fmla="*/ 126001 w 440020"/>
                <a:gd name="connsiteY6" fmla="*/ 169486 h 242295"/>
                <a:gd name="connsiteX7" fmla="*/ 133163 w 440020"/>
                <a:gd name="connsiteY7" fmla="*/ 166717 h 242295"/>
                <a:gd name="connsiteX8" fmla="*/ 170000 w 440020"/>
                <a:gd name="connsiteY8" fmla="*/ 175925 h 242295"/>
                <a:gd name="connsiteX9" fmla="*/ 229905 w 440020"/>
                <a:gd name="connsiteY9" fmla="*/ 76094 h 242295"/>
                <a:gd name="connsiteX10" fmla="*/ 235172 w 440020"/>
                <a:gd name="connsiteY10" fmla="*/ 72874 h 242295"/>
                <a:gd name="connsiteX11" fmla="*/ 240829 w 440020"/>
                <a:gd name="connsiteY11" fmla="*/ 75360 h 242295"/>
                <a:gd name="connsiteX12" fmla="*/ 276187 w 440020"/>
                <a:gd name="connsiteY12" fmla="*/ 119567 h 242295"/>
                <a:gd name="connsiteX13" fmla="*/ 333835 w 440020"/>
                <a:gd name="connsiteY13" fmla="*/ 13886 h 242295"/>
                <a:gd name="connsiteX14" fmla="*/ 339037 w 440020"/>
                <a:gd name="connsiteY14" fmla="*/ 10445 h 242295"/>
                <a:gd name="connsiteX15" fmla="*/ 344815 w 440020"/>
                <a:gd name="connsiteY15" fmla="*/ 12812 h 242295"/>
                <a:gd name="connsiteX16" fmla="*/ 390692 w 440020"/>
                <a:gd name="connsiteY16" fmla="*/ 67879 h 242295"/>
                <a:gd name="connsiteX17" fmla="*/ 427562 w 440020"/>
                <a:gd name="connsiteY17" fmla="*/ 3361 h 242295"/>
                <a:gd name="connsiteX18" fmla="*/ 436651 w 440020"/>
                <a:gd name="connsiteY18" fmla="*/ 881 h 242295"/>
                <a:gd name="connsiteX19" fmla="*/ 439139 w 440020"/>
                <a:gd name="connsiteY19" fmla="*/ 9977 h 242295"/>
                <a:gd name="connsiteX20" fmla="*/ 397499 w 440020"/>
                <a:gd name="connsiteY20" fmla="*/ 82830 h 242295"/>
                <a:gd name="connsiteX21" fmla="*/ 392296 w 440020"/>
                <a:gd name="connsiteY21" fmla="*/ 86164 h 242295"/>
                <a:gd name="connsiteX22" fmla="*/ 386600 w 440020"/>
                <a:gd name="connsiteY22" fmla="*/ 83791 h 242295"/>
                <a:gd name="connsiteX23" fmla="*/ 340847 w 440020"/>
                <a:gd name="connsiteY23" fmla="*/ 28883 h 242295"/>
                <a:gd name="connsiteX24" fmla="*/ 283095 w 440020"/>
                <a:gd name="connsiteY24" fmla="*/ 134749 h 242295"/>
                <a:gd name="connsiteX25" fmla="*/ 277828 w 440020"/>
                <a:gd name="connsiteY25" fmla="*/ 138195 h 242295"/>
                <a:gd name="connsiteX26" fmla="*/ 272034 w 440020"/>
                <a:gd name="connsiteY26" fmla="*/ 135717 h 242295"/>
                <a:gd name="connsiteX27" fmla="*/ 236401 w 440020"/>
                <a:gd name="connsiteY27" fmla="*/ 91171 h 242295"/>
                <a:gd name="connsiteX28" fmla="*/ 178894 w 440020"/>
                <a:gd name="connsiteY28" fmla="*/ 187017 h 242295"/>
                <a:gd name="connsiteX29" fmla="*/ 171563 w 440020"/>
                <a:gd name="connsiteY29" fmla="*/ 190054 h 242295"/>
                <a:gd name="connsiteX30" fmla="*/ 134491 w 440020"/>
                <a:gd name="connsiteY30" fmla="*/ 180786 h 242295"/>
                <a:gd name="connsiteX31" fmla="*/ 95473 w 440020"/>
                <a:gd name="connsiteY31" fmla="*/ 239320 h 242295"/>
                <a:gd name="connsiteX32" fmla="*/ 90583 w 440020"/>
                <a:gd name="connsiteY32" fmla="*/ 242256 h 242295"/>
                <a:gd name="connsiteX33" fmla="*/ 85211 w 440020"/>
                <a:gd name="connsiteY33" fmla="*/ 240335 h 242295"/>
                <a:gd name="connsiteX34" fmla="*/ 48296 w 440020"/>
                <a:gd name="connsiteY34" fmla="*/ 203420 h 242295"/>
                <a:gd name="connsiteX35" fmla="*/ 11381 w 440020"/>
                <a:gd name="connsiteY35" fmla="*/ 240335 h 242295"/>
                <a:gd name="connsiteX36" fmla="*/ 6666 w 440020"/>
                <a:gd name="connsiteY36" fmla="*/ 242295 h 24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0020" h="242295">
                  <a:moveTo>
                    <a:pt x="6666" y="242295"/>
                  </a:moveTo>
                  <a:cubicBezTo>
                    <a:pt x="4961" y="242295"/>
                    <a:pt x="3254" y="241643"/>
                    <a:pt x="1953" y="240342"/>
                  </a:cubicBezTo>
                  <a:cubicBezTo>
                    <a:pt x="-651" y="237738"/>
                    <a:pt x="-651" y="233519"/>
                    <a:pt x="1953" y="230913"/>
                  </a:cubicBezTo>
                  <a:lnTo>
                    <a:pt x="43581" y="189285"/>
                  </a:lnTo>
                  <a:cubicBezTo>
                    <a:pt x="46184" y="186681"/>
                    <a:pt x="50404" y="186681"/>
                    <a:pt x="53009" y="189285"/>
                  </a:cubicBezTo>
                  <a:lnTo>
                    <a:pt x="88890" y="225162"/>
                  </a:lnTo>
                  <a:lnTo>
                    <a:pt x="126001" y="169486"/>
                  </a:lnTo>
                  <a:cubicBezTo>
                    <a:pt x="127564" y="167142"/>
                    <a:pt x="130440" y="166036"/>
                    <a:pt x="133163" y="166717"/>
                  </a:cubicBezTo>
                  <a:lnTo>
                    <a:pt x="170000" y="175925"/>
                  </a:lnTo>
                  <a:lnTo>
                    <a:pt x="229905" y="76094"/>
                  </a:lnTo>
                  <a:cubicBezTo>
                    <a:pt x="231026" y="74223"/>
                    <a:pt x="232998" y="73022"/>
                    <a:pt x="235172" y="72874"/>
                  </a:cubicBezTo>
                  <a:cubicBezTo>
                    <a:pt x="237339" y="72744"/>
                    <a:pt x="239469" y="73659"/>
                    <a:pt x="240829" y="75360"/>
                  </a:cubicBezTo>
                  <a:lnTo>
                    <a:pt x="276187" y="119567"/>
                  </a:lnTo>
                  <a:lnTo>
                    <a:pt x="333835" y="13886"/>
                  </a:lnTo>
                  <a:cubicBezTo>
                    <a:pt x="334883" y="11949"/>
                    <a:pt x="336837" y="10659"/>
                    <a:pt x="339037" y="10445"/>
                  </a:cubicBezTo>
                  <a:cubicBezTo>
                    <a:pt x="341299" y="10211"/>
                    <a:pt x="343397" y="11114"/>
                    <a:pt x="344815" y="12812"/>
                  </a:cubicBezTo>
                  <a:lnTo>
                    <a:pt x="390692" y="67879"/>
                  </a:lnTo>
                  <a:lnTo>
                    <a:pt x="427562" y="3361"/>
                  </a:lnTo>
                  <a:cubicBezTo>
                    <a:pt x="429372" y="164"/>
                    <a:pt x="433443" y="-949"/>
                    <a:pt x="436651" y="881"/>
                  </a:cubicBezTo>
                  <a:cubicBezTo>
                    <a:pt x="439859" y="2707"/>
                    <a:pt x="440970" y="6779"/>
                    <a:pt x="439139" y="9977"/>
                  </a:cubicBezTo>
                  <a:lnTo>
                    <a:pt x="397499" y="82830"/>
                  </a:lnTo>
                  <a:cubicBezTo>
                    <a:pt x="396429" y="84728"/>
                    <a:pt x="394476" y="85973"/>
                    <a:pt x="392296" y="86164"/>
                  </a:cubicBezTo>
                  <a:cubicBezTo>
                    <a:pt x="390116" y="86339"/>
                    <a:pt x="387998" y="85467"/>
                    <a:pt x="386600" y="83791"/>
                  </a:cubicBezTo>
                  <a:lnTo>
                    <a:pt x="340847" y="28883"/>
                  </a:lnTo>
                  <a:lnTo>
                    <a:pt x="283095" y="134749"/>
                  </a:lnTo>
                  <a:cubicBezTo>
                    <a:pt x="282027" y="136704"/>
                    <a:pt x="280047" y="138000"/>
                    <a:pt x="277828" y="138195"/>
                  </a:cubicBezTo>
                  <a:cubicBezTo>
                    <a:pt x="275640" y="138409"/>
                    <a:pt x="273434" y="137465"/>
                    <a:pt x="272034" y="135717"/>
                  </a:cubicBezTo>
                  <a:lnTo>
                    <a:pt x="236401" y="91171"/>
                  </a:lnTo>
                  <a:lnTo>
                    <a:pt x="178894" y="187017"/>
                  </a:lnTo>
                  <a:cubicBezTo>
                    <a:pt x="177391" y="189529"/>
                    <a:pt x="174401" y="190753"/>
                    <a:pt x="171563" y="190054"/>
                  </a:cubicBezTo>
                  <a:lnTo>
                    <a:pt x="134491" y="180786"/>
                  </a:lnTo>
                  <a:lnTo>
                    <a:pt x="95473" y="239320"/>
                  </a:lnTo>
                  <a:cubicBezTo>
                    <a:pt x="94366" y="240979"/>
                    <a:pt x="92569" y="242061"/>
                    <a:pt x="90583" y="242256"/>
                  </a:cubicBezTo>
                  <a:cubicBezTo>
                    <a:pt x="88565" y="242468"/>
                    <a:pt x="86624" y="241744"/>
                    <a:pt x="85211" y="240335"/>
                  </a:cubicBezTo>
                  <a:lnTo>
                    <a:pt x="48296" y="203420"/>
                  </a:lnTo>
                  <a:lnTo>
                    <a:pt x="11381" y="240335"/>
                  </a:lnTo>
                  <a:cubicBezTo>
                    <a:pt x="10077" y="241643"/>
                    <a:pt x="8372" y="242295"/>
                    <a:pt x="6666" y="242295"/>
                  </a:cubicBezTo>
                  <a:close/>
                </a:path>
              </a:pathLst>
            </a:custGeom>
            <a:grpFill/>
            <a:ln w="205"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31" name="Group 130">
            <a:extLst>
              <a:ext uri="{FF2B5EF4-FFF2-40B4-BE49-F238E27FC236}">
                <a16:creationId xmlns:a16="http://schemas.microsoft.com/office/drawing/2014/main" id="{AB23CF8E-7A28-B010-ED32-20314A609F78}"/>
              </a:ext>
            </a:extLst>
          </p:cNvPr>
          <p:cNvGrpSpPr/>
          <p:nvPr/>
        </p:nvGrpSpPr>
        <p:grpSpPr>
          <a:xfrm>
            <a:off x="3816744" y="1253590"/>
            <a:ext cx="324035" cy="352545"/>
            <a:chOff x="2515601" y="1506334"/>
            <a:chExt cx="324035" cy="352545"/>
          </a:xfrm>
          <a:solidFill>
            <a:schemeClr val="accent1">
              <a:lumMod val="60000"/>
              <a:lumOff val="40000"/>
            </a:schemeClr>
          </a:solidFill>
        </p:grpSpPr>
        <p:grpSp>
          <p:nvGrpSpPr>
            <p:cNvPr id="86" name="Gruppieren 418">
              <a:extLst>
                <a:ext uri="{FF2B5EF4-FFF2-40B4-BE49-F238E27FC236}">
                  <a16:creationId xmlns:a16="http://schemas.microsoft.com/office/drawing/2014/main" id="{7DF302E4-1323-36CB-99F6-67E05ECD8896}"/>
                </a:ext>
              </a:extLst>
            </p:cNvPr>
            <p:cNvGrpSpPr/>
            <p:nvPr/>
          </p:nvGrpSpPr>
          <p:grpSpPr>
            <a:xfrm>
              <a:off x="2569266" y="1507720"/>
              <a:ext cx="221948" cy="298011"/>
              <a:chOff x="2265537" y="2564945"/>
              <a:chExt cx="288124" cy="386878"/>
            </a:xfrm>
            <a:grpFill/>
          </p:grpSpPr>
          <p:sp>
            <p:nvSpPr>
              <p:cNvPr id="95" name="Freihandform: Form 186">
                <a:extLst>
                  <a:ext uri="{FF2B5EF4-FFF2-40B4-BE49-F238E27FC236}">
                    <a16:creationId xmlns:a16="http://schemas.microsoft.com/office/drawing/2014/main" id="{3BD54F52-68FD-EF32-D3AB-5FCAA2F20518}"/>
                  </a:ext>
                </a:extLst>
              </p:cNvPr>
              <p:cNvSpPr/>
              <p:nvPr/>
            </p:nvSpPr>
            <p:spPr>
              <a:xfrm>
                <a:off x="2502083" y="2577446"/>
                <a:ext cx="40683" cy="40696"/>
              </a:xfrm>
              <a:custGeom>
                <a:avLst/>
                <a:gdLst>
                  <a:gd name="connsiteX0" fmla="*/ 40684 w 40683"/>
                  <a:gd name="connsiteY0" fmla="*/ 40696 h 40695"/>
                  <a:gd name="connsiteX1" fmla="*/ 0 w 40683"/>
                  <a:gd name="connsiteY1" fmla="*/ 40696 h 40695"/>
                  <a:gd name="connsiteX2" fmla="*/ 0 w 40683"/>
                  <a:gd name="connsiteY2" fmla="*/ 0 h 40695"/>
                  <a:gd name="connsiteX3" fmla="*/ 12329 w 40683"/>
                  <a:gd name="connsiteY3" fmla="*/ 0 h 40695"/>
                  <a:gd name="connsiteX4" fmla="*/ 12329 w 40683"/>
                  <a:gd name="connsiteY4" fmla="*/ 28367 h 40695"/>
                  <a:gd name="connsiteX5" fmla="*/ 40684 w 40683"/>
                  <a:gd name="connsiteY5" fmla="*/ 28367 h 4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83" h="40695">
                    <a:moveTo>
                      <a:pt x="40684" y="40696"/>
                    </a:moveTo>
                    <a:lnTo>
                      <a:pt x="0" y="40696"/>
                    </a:lnTo>
                    <a:lnTo>
                      <a:pt x="0" y="0"/>
                    </a:lnTo>
                    <a:lnTo>
                      <a:pt x="12329" y="0"/>
                    </a:lnTo>
                    <a:lnTo>
                      <a:pt x="12329" y="28367"/>
                    </a:lnTo>
                    <a:lnTo>
                      <a:pt x="40684" y="28367"/>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6" name="Freihandform: Form 187">
                <a:extLst>
                  <a:ext uri="{FF2B5EF4-FFF2-40B4-BE49-F238E27FC236}">
                    <a16:creationId xmlns:a16="http://schemas.microsoft.com/office/drawing/2014/main" id="{F5D1254E-8601-18D9-F83E-C9B1355A51C8}"/>
                  </a:ext>
                </a:extLst>
              </p:cNvPr>
              <p:cNvSpPr/>
              <p:nvPr/>
            </p:nvSpPr>
            <p:spPr>
              <a:xfrm>
                <a:off x="2265537" y="2564945"/>
                <a:ext cx="288124" cy="386878"/>
              </a:xfrm>
              <a:custGeom>
                <a:avLst/>
                <a:gdLst>
                  <a:gd name="connsiteX0" fmla="*/ 193091 w 288125"/>
                  <a:gd name="connsiteY0" fmla="*/ 386869 h 386869"/>
                  <a:gd name="connsiteX1" fmla="*/ 0 w 288125"/>
                  <a:gd name="connsiteY1" fmla="*/ 386869 h 386869"/>
                  <a:gd name="connsiteX2" fmla="*/ 0 w 288125"/>
                  <a:gd name="connsiteY2" fmla="*/ 0 h 386869"/>
                  <a:gd name="connsiteX3" fmla="*/ 249984 w 288125"/>
                  <a:gd name="connsiteY3" fmla="*/ 0 h 386869"/>
                  <a:gd name="connsiteX4" fmla="*/ 288126 w 288125"/>
                  <a:gd name="connsiteY4" fmla="*/ 38142 h 386869"/>
                  <a:gd name="connsiteX5" fmla="*/ 288126 w 288125"/>
                  <a:gd name="connsiteY5" fmla="*/ 261712 h 386869"/>
                  <a:gd name="connsiteX6" fmla="*/ 275797 w 288125"/>
                  <a:gd name="connsiteY6" fmla="*/ 261712 h 386869"/>
                  <a:gd name="connsiteX7" fmla="*/ 275797 w 288125"/>
                  <a:gd name="connsiteY7" fmla="*/ 43250 h 386869"/>
                  <a:gd name="connsiteX8" fmla="*/ 244876 w 288125"/>
                  <a:gd name="connsiteY8" fmla="*/ 12341 h 386869"/>
                  <a:gd name="connsiteX9" fmla="*/ 12329 w 288125"/>
                  <a:gd name="connsiteY9" fmla="*/ 12341 h 386869"/>
                  <a:gd name="connsiteX10" fmla="*/ 12329 w 288125"/>
                  <a:gd name="connsiteY10" fmla="*/ 374540 h 386869"/>
                  <a:gd name="connsiteX11" fmla="*/ 193091 w 288125"/>
                  <a:gd name="connsiteY11" fmla="*/ 374540 h 38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8125" h="386869">
                    <a:moveTo>
                      <a:pt x="193091" y="386869"/>
                    </a:moveTo>
                    <a:lnTo>
                      <a:pt x="0" y="386869"/>
                    </a:lnTo>
                    <a:lnTo>
                      <a:pt x="0" y="0"/>
                    </a:lnTo>
                    <a:lnTo>
                      <a:pt x="249984" y="0"/>
                    </a:lnTo>
                    <a:lnTo>
                      <a:pt x="288126" y="38142"/>
                    </a:lnTo>
                    <a:lnTo>
                      <a:pt x="288126" y="261712"/>
                    </a:lnTo>
                    <a:lnTo>
                      <a:pt x="275797" y="261712"/>
                    </a:lnTo>
                    <a:lnTo>
                      <a:pt x="275797" y="43250"/>
                    </a:lnTo>
                    <a:lnTo>
                      <a:pt x="244876" y="12341"/>
                    </a:lnTo>
                    <a:lnTo>
                      <a:pt x="12329" y="12341"/>
                    </a:lnTo>
                    <a:lnTo>
                      <a:pt x="12329" y="374540"/>
                    </a:lnTo>
                    <a:lnTo>
                      <a:pt x="193091" y="374540"/>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7" name="Freihandform: Form 188">
                <a:extLst>
                  <a:ext uri="{FF2B5EF4-FFF2-40B4-BE49-F238E27FC236}">
                    <a16:creationId xmlns:a16="http://schemas.microsoft.com/office/drawing/2014/main" id="{BE6CA5F4-89AC-823B-D4C1-88E284A920C5}"/>
                  </a:ext>
                </a:extLst>
              </p:cNvPr>
              <p:cNvSpPr/>
              <p:nvPr/>
            </p:nvSpPr>
            <p:spPr>
              <a:xfrm>
                <a:off x="2306220" y="2683131"/>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8" name="Freihandform: Form 189">
                <a:extLst>
                  <a:ext uri="{FF2B5EF4-FFF2-40B4-BE49-F238E27FC236}">
                    <a16:creationId xmlns:a16="http://schemas.microsoft.com/office/drawing/2014/main" id="{3E2C8B17-69DF-DF69-3FEB-2555A7C82AA1}"/>
                  </a:ext>
                </a:extLst>
              </p:cNvPr>
              <p:cNvSpPr/>
              <p:nvPr/>
            </p:nvSpPr>
            <p:spPr>
              <a:xfrm>
                <a:off x="2306220" y="2717663"/>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9" name="Freihandform: Form 190">
                <a:extLst>
                  <a:ext uri="{FF2B5EF4-FFF2-40B4-BE49-F238E27FC236}">
                    <a16:creationId xmlns:a16="http://schemas.microsoft.com/office/drawing/2014/main" id="{97B37723-FB5D-B352-A675-970465A5BE61}"/>
                  </a:ext>
                </a:extLst>
              </p:cNvPr>
              <p:cNvSpPr/>
              <p:nvPr/>
            </p:nvSpPr>
            <p:spPr>
              <a:xfrm>
                <a:off x="2306220" y="2752195"/>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0" name="Freihandform: Form 191">
                <a:extLst>
                  <a:ext uri="{FF2B5EF4-FFF2-40B4-BE49-F238E27FC236}">
                    <a16:creationId xmlns:a16="http://schemas.microsoft.com/office/drawing/2014/main" id="{F481BE97-9AE6-8637-EB5D-42EF07D84900}"/>
                  </a:ext>
                </a:extLst>
              </p:cNvPr>
              <p:cNvSpPr/>
              <p:nvPr/>
            </p:nvSpPr>
            <p:spPr>
              <a:xfrm>
                <a:off x="2306218" y="2786716"/>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1" name="Freihandform: Form 192">
                <a:extLst>
                  <a:ext uri="{FF2B5EF4-FFF2-40B4-BE49-F238E27FC236}">
                    <a16:creationId xmlns:a16="http://schemas.microsoft.com/office/drawing/2014/main" id="{37A23714-CE30-D745-D002-EA4E058FB68B}"/>
                  </a:ext>
                </a:extLst>
              </p:cNvPr>
              <p:cNvSpPr/>
              <p:nvPr/>
            </p:nvSpPr>
            <p:spPr>
              <a:xfrm>
                <a:off x="2306220" y="2821247"/>
                <a:ext cx="206745" cy="12329"/>
              </a:xfrm>
              <a:custGeom>
                <a:avLst/>
                <a:gdLst>
                  <a:gd name="connsiteX0" fmla="*/ 0 w 206746"/>
                  <a:gd name="connsiteY0" fmla="*/ 0 h 12329"/>
                  <a:gd name="connsiteX1" fmla="*/ 206746 w 206746"/>
                  <a:gd name="connsiteY1" fmla="*/ 0 h 12329"/>
                  <a:gd name="connsiteX2" fmla="*/ 206746 w 206746"/>
                  <a:gd name="connsiteY2" fmla="*/ 12329 h 12329"/>
                  <a:gd name="connsiteX3" fmla="*/ 0 w 206746"/>
                  <a:gd name="connsiteY3" fmla="*/ 12329 h 12329"/>
                </a:gdLst>
                <a:ahLst/>
                <a:cxnLst>
                  <a:cxn ang="0">
                    <a:pos x="connsiteX0" y="connsiteY0"/>
                  </a:cxn>
                  <a:cxn ang="0">
                    <a:pos x="connsiteX1" y="connsiteY1"/>
                  </a:cxn>
                  <a:cxn ang="0">
                    <a:pos x="connsiteX2" y="connsiteY2"/>
                  </a:cxn>
                  <a:cxn ang="0">
                    <a:pos x="connsiteX3" y="connsiteY3"/>
                  </a:cxn>
                </a:cxnLst>
                <a:rect l="l" t="t" r="r" b="b"/>
                <a:pathLst>
                  <a:path w="206746" h="12329">
                    <a:moveTo>
                      <a:pt x="0" y="0"/>
                    </a:moveTo>
                    <a:lnTo>
                      <a:pt x="206746" y="0"/>
                    </a:lnTo>
                    <a:lnTo>
                      <a:pt x="206746"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2" name="Freihandform: Form 193">
                <a:extLst>
                  <a:ext uri="{FF2B5EF4-FFF2-40B4-BE49-F238E27FC236}">
                    <a16:creationId xmlns:a16="http://schemas.microsoft.com/office/drawing/2014/main" id="{80907B17-C0EE-0C1F-C273-07399BAA9955}"/>
                  </a:ext>
                </a:extLst>
              </p:cNvPr>
              <p:cNvSpPr/>
              <p:nvPr/>
            </p:nvSpPr>
            <p:spPr>
              <a:xfrm>
                <a:off x="2306220" y="2855780"/>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3" name="Freihandform: Form 194">
                <a:extLst>
                  <a:ext uri="{FF2B5EF4-FFF2-40B4-BE49-F238E27FC236}">
                    <a16:creationId xmlns:a16="http://schemas.microsoft.com/office/drawing/2014/main" id="{053F680B-0508-A695-FFBF-7D7CEB2A8A4E}"/>
                  </a:ext>
                </a:extLst>
              </p:cNvPr>
              <p:cNvSpPr/>
              <p:nvPr/>
            </p:nvSpPr>
            <p:spPr>
              <a:xfrm>
                <a:off x="2306220" y="2890313"/>
                <a:ext cx="149791" cy="12329"/>
              </a:xfrm>
              <a:custGeom>
                <a:avLst/>
                <a:gdLst>
                  <a:gd name="connsiteX0" fmla="*/ 0 w 149791"/>
                  <a:gd name="connsiteY0" fmla="*/ 0 h 12329"/>
                  <a:gd name="connsiteX1" fmla="*/ 149792 w 149791"/>
                  <a:gd name="connsiteY1" fmla="*/ 0 h 12329"/>
                  <a:gd name="connsiteX2" fmla="*/ 149792 w 149791"/>
                  <a:gd name="connsiteY2" fmla="*/ 12329 h 12329"/>
                  <a:gd name="connsiteX3" fmla="*/ 0 w 14979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49791" h="12329">
                    <a:moveTo>
                      <a:pt x="0" y="0"/>
                    </a:moveTo>
                    <a:lnTo>
                      <a:pt x="149792" y="0"/>
                    </a:lnTo>
                    <a:lnTo>
                      <a:pt x="149792"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104" name="Freihandform: Form 195">
                <a:extLst>
                  <a:ext uri="{FF2B5EF4-FFF2-40B4-BE49-F238E27FC236}">
                    <a16:creationId xmlns:a16="http://schemas.microsoft.com/office/drawing/2014/main" id="{C873E297-56C3-7BF3-7B4D-20DC5A67D257}"/>
                  </a:ext>
                </a:extLst>
              </p:cNvPr>
              <p:cNvSpPr/>
              <p:nvPr/>
            </p:nvSpPr>
            <p:spPr>
              <a:xfrm>
                <a:off x="2306227" y="2648535"/>
                <a:ext cx="103373" cy="12329"/>
              </a:xfrm>
              <a:custGeom>
                <a:avLst/>
                <a:gdLst>
                  <a:gd name="connsiteX0" fmla="*/ 0 w 103373"/>
                  <a:gd name="connsiteY0" fmla="*/ 0 h 12329"/>
                  <a:gd name="connsiteX1" fmla="*/ 103373 w 103373"/>
                  <a:gd name="connsiteY1" fmla="*/ 0 h 12329"/>
                  <a:gd name="connsiteX2" fmla="*/ 103373 w 103373"/>
                  <a:gd name="connsiteY2" fmla="*/ 12329 h 12329"/>
                  <a:gd name="connsiteX3" fmla="*/ 0 w 103373"/>
                  <a:gd name="connsiteY3" fmla="*/ 12329 h 12329"/>
                </a:gdLst>
                <a:ahLst/>
                <a:cxnLst>
                  <a:cxn ang="0">
                    <a:pos x="connsiteX0" y="connsiteY0"/>
                  </a:cxn>
                  <a:cxn ang="0">
                    <a:pos x="connsiteX1" y="connsiteY1"/>
                  </a:cxn>
                  <a:cxn ang="0">
                    <a:pos x="connsiteX2" y="connsiteY2"/>
                  </a:cxn>
                  <a:cxn ang="0">
                    <a:pos x="connsiteX3" y="connsiteY3"/>
                  </a:cxn>
                </a:cxnLst>
                <a:rect l="l" t="t" r="r" b="b"/>
                <a:pathLst>
                  <a:path w="103373" h="12329">
                    <a:moveTo>
                      <a:pt x="0" y="0"/>
                    </a:moveTo>
                    <a:lnTo>
                      <a:pt x="103373" y="0"/>
                    </a:lnTo>
                    <a:lnTo>
                      <a:pt x="103373"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sp>
          <p:nvSpPr>
            <p:cNvPr id="88" name="Freihandform: Form 184">
              <a:extLst>
                <a:ext uri="{FF2B5EF4-FFF2-40B4-BE49-F238E27FC236}">
                  <a16:creationId xmlns:a16="http://schemas.microsoft.com/office/drawing/2014/main" id="{BA96CB1D-172E-B9AE-18B9-29725D4B1E29}"/>
                </a:ext>
              </a:extLst>
            </p:cNvPr>
            <p:cNvSpPr/>
            <p:nvPr/>
          </p:nvSpPr>
          <p:spPr>
            <a:xfrm>
              <a:off x="2733325" y="1725629"/>
              <a:ext cx="106311" cy="133250"/>
            </a:xfrm>
            <a:custGeom>
              <a:avLst/>
              <a:gdLst>
                <a:gd name="connsiteX0" fmla="*/ 69001 w 138015"/>
                <a:gd name="connsiteY0" fmla="*/ 172981 h 172980"/>
                <a:gd name="connsiteX1" fmla="*/ 65870 w 138015"/>
                <a:gd name="connsiteY1" fmla="*/ 171127 h 172980"/>
                <a:gd name="connsiteX2" fmla="*/ 10585 w 138015"/>
                <a:gd name="connsiteY2" fmla="*/ 127766 h 172980"/>
                <a:gd name="connsiteX3" fmla="*/ 0 w 138015"/>
                <a:gd name="connsiteY3" fmla="*/ 98159 h 172980"/>
                <a:gd name="connsiteX4" fmla="*/ 0 w 138015"/>
                <a:gd name="connsiteY4" fmla="*/ 14249 h 172980"/>
                <a:gd name="connsiteX5" fmla="*/ 34765 w 138015"/>
                <a:gd name="connsiteY5" fmla="*/ 4646 h 172980"/>
                <a:gd name="connsiteX6" fmla="*/ 103238 w 138015"/>
                <a:gd name="connsiteY6" fmla="*/ 4646 h 172980"/>
                <a:gd name="connsiteX7" fmla="*/ 138003 w 138015"/>
                <a:gd name="connsiteY7" fmla="*/ 14249 h 172980"/>
                <a:gd name="connsiteX8" fmla="*/ 138015 w 138015"/>
                <a:gd name="connsiteY8" fmla="*/ 98159 h 172980"/>
                <a:gd name="connsiteX9" fmla="*/ 127417 w 138015"/>
                <a:gd name="connsiteY9" fmla="*/ 127778 h 172980"/>
                <a:gd name="connsiteX10" fmla="*/ 72133 w 138015"/>
                <a:gd name="connsiteY10" fmla="*/ 171127 h 172980"/>
                <a:gd name="connsiteX11" fmla="*/ 69001 w 138015"/>
                <a:gd name="connsiteY11" fmla="*/ 172981 h 172980"/>
                <a:gd name="connsiteX12" fmla="*/ 12329 w 138015"/>
                <a:gd name="connsiteY12" fmla="*/ 23644 h 172980"/>
                <a:gd name="connsiteX13" fmla="*/ 12329 w 138015"/>
                <a:gd name="connsiteY13" fmla="*/ 98159 h 172980"/>
                <a:gd name="connsiteX14" fmla="*/ 20004 w 138015"/>
                <a:gd name="connsiteY14" fmla="*/ 119821 h 172980"/>
                <a:gd name="connsiteX15" fmla="*/ 69001 w 138015"/>
                <a:gd name="connsiteY15" fmla="*/ 158650 h 172980"/>
                <a:gd name="connsiteX16" fmla="*/ 117999 w 138015"/>
                <a:gd name="connsiteY16" fmla="*/ 119833 h 172980"/>
                <a:gd name="connsiteX17" fmla="*/ 125686 w 138015"/>
                <a:gd name="connsiteY17" fmla="*/ 98171 h 172980"/>
                <a:gd name="connsiteX18" fmla="*/ 125674 w 138015"/>
                <a:gd name="connsiteY18" fmla="*/ 23656 h 172980"/>
                <a:gd name="connsiteX19" fmla="*/ 99959 w 138015"/>
                <a:gd name="connsiteY19" fmla="*/ 16546 h 172980"/>
                <a:gd name="connsiteX20" fmla="*/ 38031 w 138015"/>
                <a:gd name="connsiteY20" fmla="*/ 16546 h 172980"/>
                <a:gd name="connsiteX21" fmla="*/ 12329 w 138015"/>
                <a:gd name="connsiteY21" fmla="*/ 23644 h 17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8015" h="172980">
                  <a:moveTo>
                    <a:pt x="69001" y="172981"/>
                  </a:moveTo>
                  <a:lnTo>
                    <a:pt x="65870" y="171127"/>
                  </a:lnTo>
                  <a:cubicBezTo>
                    <a:pt x="40831" y="156366"/>
                    <a:pt x="22743" y="142183"/>
                    <a:pt x="10585" y="127766"/>
                  </a:cubicBezTo>
                  <a:cubicBezTo>
                    <a:pt x="3758" y="119686"/>
                    <a:pt x="0" y="109174"/>
                    <a:pt x="0" y="98159"/>
                  </a:cubicBezTo>
                  <a:lnTo>
                    <a:pt x="0" y="14249"/>
                  </a:lnTo>
                  <a:lnTo>
                    <a:pt x="34765" y="4646"/>
                  </a:lnTo>
                  <a:cubicBezTo>
                    <a:pt x="57176" y="-1555"/>
                    <a:pt x="80852" y="-1543"/>
                    <a:pt x="103238" y="4646"/>
                  </a:cubicBezTo>
                  <a:lnTo>
                    <a:pt x="138003" y="14249"/>
                  </a:lnTo>
                  <a:lnTo>
                    <a:pt x="138015" y="98159"/>
                  </a:lnTo>
                  <a:cubicBezTo>
                    <a:pt x="138015" y="109174"/>
                    <a:pt x="134257" y="119686"/>
                    <a:pt x="127417" y="127778"/>
                  </a:cubicBezTo>
                  <a:cubicBezTo>
                    <a:pt x="115248" y="142195"/>
                    <a:pt x="97159" y="156378"/>
                    <a:pt x="72133" y="171127"/>
                  </a:cubicBezTo>
                  <a:lnTo>
                    <a:pt x="69001" y="172981"/>
                  </a:lnTo>
                  <a:close/>
                  <a:moveTo>
                    <a:pt x="12329" y="23644"/>
                  </a:moveTo>
                  <a:lnTo>
                    <a:pt x="12329" y="98159"/>
                  </a:lnTo>
                  <a:cubicBezTo>
                    <a:pt x="12329" y="106264"/>
                    <a:pt x="15055" y="113963"/>
                    <a:pt x="20004" y="119821"/>
                  </a:cubicBezTo>
                  <a:cubicBezTo>
                    <a:pt x="30761" y="132567"/>
                    <a:pt x="46811" y="145289"/>
                    <a:pt x="69001" y="158650"/>
                  </a:cubicBezTo>
                  <a:cubicBezTo>
                    <a:pt x="91191" y="145289"/>
                    <a:pt x="107254" y="132580"/>
                    <a:pt x="117999" y="119833"/>
                  </a:cubicBezTo>
                  <a:cubicBezTo>
                    <a:pt x="122947" y="113963"/>
                    <a:pt x="125686" y="106276"/>
                    <a:pt x="125686" y="98171"/>
                  </a:cubicBezTo>
                  <a:lnTo>
                    <a:pt x="125674" y="23656"/>
                  </a:lnTo>
                  <a:lnTo>
                    <a:pt x="99959" y="16546"/>
                  </a:lnTo>
                  <a:cubicBezTo>
                    <a:pt x="79710" y="10946"/>
                    <a:pt x="58293" y="10946"/>
                    <a:pt x="38031" y="16546"/>
                  </a:cubicBezTo>
                  <a:lnTo>
                    <a:pt x="12329" y="236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89" name="Freihandform: Form 185">
              <a:extLst>
                <a:ext uri="{FF2B5EF4-FFF2-40B4-BE49-F238E27FC236}">
                  <a16:creationId xmlns:a16="http://schemas.microsoft.com/office/drawing/2014/main" id="{7F7CAC1D-8610-159D-C0B9-520203F44A57}"/>
                </a:ext>
              </a:extLst>
            </p:cNvPr>
            <p:cNvSpPr/>
            <p:nvPr/>
          </p:nvSpPr>
          <p:spPr>
            <a:xfrm>
              <a:off x="2765862" y="1771418"/>
              <a:ext cx="41223" cy="32001"/>
            </a:xfrm>
            <a:custGeom>
              <a:avLst/>
              <a:gdLst>
                <a:gd name="connsiteX0" fmla="*/ 20692 w 53516"/>
                <a:gd name="connsiteY0" fmla="*/ 41543 h 41543"/>
                <a:gd name="connsiteX1" fmla="*/ 0 w 53516"/>
                <a:gd name="connsiteY1" fmla="*/ 20852 h 41543"/>
                <a:gd name="connsiteX2" fmla="*/ 8719 w 53516"/>
                <a:gd name="connsiteY2" fmla="*/ 12133 h 41543"/>
                <a:gd name="connsiteX3" fmla="*/ 20692 w 53516"/>
                <a:gd name="connsiteY3" fmla="*/ 24106 h 41543"/>
                <a:gd name="connsiteX4" fmla="*/ 44797 w 53516"/>
                <a:gd name="connsiteY4" fmla="*/ 0 h 41543"/>
                <a:gd name="connsiteX5" fmla="*/ 53516 w 53516"/>
                <a:gd name="connsiteY5" fmla="*/ 8719 h 4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16" h="41543">
                  <a:moveTo>
                    <a:pt x="20692" y="41543"/>
                  </a:moveTo>
                  <a:lnTo>
                    <a:pt x="0" y="20852"/>
                  </a:lnTo>
                  <a:lnTo>
                    <a:pt x="8719" y="12133"/>
                  </a:lnTo>
                  <a:lnTo>
                    <a:pt x="20692" y="24106"/>
                  </a:lnTo>
                  <a:lnTo>
                    <a:pt x="44797" y="0"/>
                  </a:lnTo>
                  <a:lnTo>
                    <a:pt x="53516" y="871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0" name="Freihandform: Form 196">
              <a:extLst>
                <a:ext uri="{FF2B5EF4-FFF2-40B4-BE49-F238E27FC236}">
                  <a16:creationId xmlns:a16="http://schemas.microsoft.com/office/drawing/2014/main" id="{6FE61723-5E02-AA5A-ABF0-44D6331E8B9C}"/>
                </a:ext>
              </a:extLst>
            </p:cNvPr>
            <p:cNvSpPr/>
            <p:nvPr/>
          </p:nvSpPr>
          <p:spPr>
            <a:xfrm>
              <a:off x="2515613" y="1521164"/>
              <a:ext cx="36531" cy="284598"/>
            </a:xfrm>
            <a:custGeom>
              <a:avLst/>
              <a:gdLst>
                <a:gd name="connsiteX0" fmla="*/ 17327 w 47425"/>
                <a:gd name="connsiteY0" fmla="*/ 369456 h 369456"/>
                <a:gd name="connsiteX1" fmla="*/ 565 w 47425"/>
                <a:gd name="connsiteY1" fmla="*/ 309321 h 369456"/>
                <a:gd name="connsiteX2" fmla="*/ 0 w 47425"/>
                <a:gd name="connsiteY2" fmla="*/ 86 h 369456"/>
                <a:gd name="connsiteX3" fmla="*/ 46861 w 47425"/>
                <a:gd name="connsiteY3" fmla="*/ 0 h 369456"/>
                <a:gd name="connsiteX4" fmla="*/ 47425 w 47425"/>
                <a:gd name="connsiteY4" fmla="*/ 310193 h 369456"/>
                <a:gd name="connsiteX5" fmla="*/ 28625 w 47425"/>
                <a:gd name="connsiteY5" fmla="*/ 369432 h 369456"/>
                <a:gd name="connsiteX6" fmla="*/ 17327 w 47425"/>
                <a:gd name="connsiteY6" fmla="*/ 369456 h 369456"/>
                <a:gd name="connsiteX7" fmla="*/ 12894 w 47425"/>
                <a:gd name="connsiteY7" fmla="*/ 308449 h 369456"/>
                <a:gd name="connsiteX8" fmla="*/ 23320 w 47425"/>
                <a:gd name="connsiteY8" fmla="*/ 345363 h 369456"/>
                <a:gd name="connsiteX9" fmla="*/ 35096 w 47425"/>
                <a:gd name="connsiteY9" fmla="*/ 308290 h 369456"/>
                <a:gd name="connsiteX10" fmla="*/ 34556 w 47425"/>
                <a:gd name="connsiteY10" fmla="*/ 12354 h 369456"/>
                <a:gd name="connsiteX11" fmla="*/ 12366 w 47425"/>
                <a:gd name="connsiteY11" fmla="*/ 12391 h 369456"/>
                <a:gd name="connsiteX12" fmla="*/ 12894 w 47425"/>
                <a:gd name="connsiteY12" fmla="*/ 308449 h 3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25" h="369456">
                  <a:moveTo>
                    <a:pt x="17327" y="369456"/>
                  </a:moveTo>
                  <a:lnTo>
                    <a:pt x="565" y="309321"/>
                  </a:lnTo>
                  <a:lnTo>
                    <a:pt x="0" y="86"/>
                  </a:lnTo>
                  <a:lnTo>
                    <a:pt x="46861" y="0"/>
                  </a:lnTo>
                  <a:lnTo>
                    <a:pt x="47425" y="310193"/>
                  </a:lnTo>
                  <a:lnTo>
                    <a:pt x="28625" y="369432"/>
                  </a:lnTo>
                  <a:lnTo>
                    <a:pt x="17327" y="369456"/>
                  </a:lnTo>
                  <a:close/>
                  <a:moveTo>
                    <a:pt x="12894" y="308449"/>
                  </a:moveTo>
                  <a:lnTo>
                    <a:pt x="23320" y="345363"/>
                  </a:lnTo>
                  <a:lnTo>
                    <a:pt x="35096" y="308290"/>
                  </a:lnTo>
                  <a:lnTo>
                    <a:pt x="34556" y="12354"/>
                  </a:lnTo>
                  <a:lnTo>
                    <a:pt x="12366" y="12391"/>
                  </a:lnTo>
                  <a:lnTo>
                    <a:pt x="12894" y="30844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1" name="Freihandform: Form 197">
              <a:extLst>
                <a:ext uri="{FF2B5EF4-FFF2-40B4-BE49-F238E27FC236}">
                  <a16:creationId xmlns:a16="http://schemas.microsoft.com/office/drawing/2014/main" id="{3BA1B043-8E38-5A00-10D5-89810F196687}"/>
                </a:ext>
              </a:extLst>
            </p:cNvPr>
            <p:cNvSpPr/>
            <p:nvPr/>
          </p:nvSpPr>
          <p:spPr>
            <a:xfrm rot="21592670">
              <a:off x="2528905" y="1506334"/>
              <a:ext cx="9497" cy="19600"/>
            </a:xfrm>
            <a:custGeom>
              <a:avLst/>
              <a:gdLst>
                <a:gd name="connsiteX0" fmla="*/ 0 w 12329"/>
                <a:gd name="connsiteY0" fmla="*/ 0 h 25444"/>
                <a:gd name="connsiteX1" fmla="*/ 12329 w 12329"/>
                <a:gd name="connsiteY1" fmla="*/ 0 h 25444"/>
                <a:gd name="connsiteX2" fmla="*/ 12329 w 12329"/>
                <a:gd name="connsiteY2" fmla="*/ 25444 h 25444"/>
                <a:gd name="connsiteX3" fmla="*/ 0 w 12329"/>
                <a:gd name="connsiteY3" fmla="*/ 25444 h 25444"/>
              </a:gdLst>
              <a:ahLst/>
              <a:cxnLst>
                <a:cxn ang="0">
                  <a:pos x="connsiteX0" y="connsiteY0"/>
                </a:cxn>
                <a:cxn ang="0">
                  <a:pos x="connsiteX1" y="connsiteY1"/>
                </a:cxn>
                <a:cxn ang="0">
                  <a:pos x="connsiteX2" y="connsiteY2"/>
                </a:cxn>
                <a:cxn ang="0">
                  <a:pos x="connsiteX3" y="connsiteY3"/>
                </a:cxn>
              </a:cxnLst>
              <a:rect l="l" t="t" r="r" b="b"/>
              <a:pathLst>
                <a:path w="12329" h="25444">
                  <a:moveTo>
                    <a:pt x="0" y="0"/>
                  </a:moveTo>
                  <a:lnTo>
                    <a:pt x="12329" y="0"/>
                  </a:lnTo>
                  <a:lnTo>
                    <a:pt x="12329" y="25444"/>
                  </a:lnTo>
                  <a:lnTo>
                    <a:pt x="0" y="25444"/>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2" name="Freihandform: Form 198">
              <a:extLst>
                <a:ext uri="{FF2B5EF4-FFF2-40B4-BE49-F238E27FC236}">
                  <a16:creationId xmlns:a16="http://schemas.microsoft.com/office/drawing/2014/main" id="{1924CA5D-142D-E7AA-EA54-7F2158BA7A94}"/>
                </a:ext>
              </a:extLst>
            </p:cNvPr>
            <p:cNvSpPr/>
            <p:nvPr/>
          </p:nvSpPr>
          <p:spPr>
            <a:xfrm rot="21593125">
              <a:off x="2520799" y="1754649"/>
              <a:ext cx="26597" cy="9497"/>
            </a:xfrm>
            <a:custGeom>
              <a:avLst/>
              <a:gdLst>
                <a:gd name="connsiteX0" fmla="*/ 0 w 34531"/>
                <a:gd name="connsiteY0" fmla="*/ 0 h 12329"/>
                <a:gd name="connsiteX1" fmla="*/ 34531 w 34531"/>
                <a:gd name="connsiteY1" fmla="*/ 0 h 12329"/>
                <a:gd name="connsiteX2" fmla="*/ 34531 w 34531"/>
                <a:gd name="connsiteY2" fmla="*/ 12329 h 12329"/>
                <a:gd name="connsiteX3" fmla="*/ 0 w 34531"/>
                <a:gd name="connsiteY3" fmla="*/ 12329 h 12329"/>
              </a:gdLst>
              <a:ahLst/>
              <a:cxnLst>
                <a:cxn ang="0">
                  <a:pos x="connsiteX0" y="connsiteY0"/>
                </a:cxn>
                <a:cxn ang="0">
                  <a:pos x="connsiteX1" y="connsiteY1"/>
                </a:cxn>
                <a:cxn ang="0">
                  <a:pos x="connsiteX2" y="connsiteY2"/>
                </a:cxn>
                <a:cxn ang="0">
                  <a:pos x="connsiteX3" y="connsiteY3"/>
                </a:cxn>
              </a:cxnLst>
              <a:rect l="l" t="t" r="r" b="b"/>
              <a:pathLst>
                <a:path w="34531" h="12329">
                  <a:moveTo>
                    <a:pt x="0" y="0"/>
                  </a:moveTo>
                  <a:lnTo>
                    <a:pt x="34531" y="0"/>
                  </a:lnTo>
                  <a:lnTo>
                    <a:pt x="34531" y="12329"/>
                  </a:lnTo>
                  <a:lnTo>
                    <a:pt x="0" y="12329"/>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3" name="Freihandform: Form 199">
              <a:extLst>
                <a:ext uri="{FF2B5EF4-FFF2-40B4-BE49-F238E27FC236}">
                  <a16:creationId xmlns:a16="http://schemas.microsoft.com/office/drawing/2014/main" id="{3B51CFA0-90D5-86F8-6414-BC42C2A703E0}"/>
                </a:ext>
              </a:extLst>
            </p:cNvPr>
            <p:cNvSpPr/>
            <p:nvPr/>
          </p:nvSpPr>
          <p:spPr>
            <a:xfrm>
              <a:off x="2515601" y="1521160"/>
              <a:ext cx="36170" cy="36163"/>
            </a:xfrm>
            <a:custGeom>
              <a:avLst/>
              <a:gdLst>
                <a:gd name="connsiteX0" fmla="*/ 98 w 46958"/>
                <a:gd name="connsiteY0" fmla="*/ 46947 h 46946"/>
                <a:gd name="connsiteX1" fmla="*/ 0 w 46958"/>
                <a:gd name="connsiteY1" fmla="*/ 86 h 46946"/>
                <a:gd name="connsiteX2" fmla="*/ 46861 w 46958"/>
                <a:gd name="connsiteY2" fmla="*/ 0 h 46946"/>
                <a:gd name="connsiteX3" fmla="*/ 46959 w 46958"/>
                <a:gd name="connsiteY3" fmla="*/ 46861 h 46946"/>
                <a:gd name="connsiteX4" fmla="*/ 98 w 46958"/>
                <a:gd name="connsiteY4" fmla="*/ 46947 h 46946"/>
                <a:gd name="connsiteX5" fmla="*/ 12366 w 46958"/>
                <a:gd name="connsiteY5" fmla="*/ 12378 h 46946"/>
                <a:gd name="connsiteX6" fmla="*/ 12415 w 46958"/>
                <a:gd name="connsiteY6" fmla="*/ 34581 h 46946"/>
                <a:gd name="connsiteX7" fmla="*/ 34605 w 46958"/>
                <a:gd name="connsiteY7" fmla="*/ 34531 h 46946"/>
                <a:gd name="connsiteX8" fmla="*/ 34556 w 46958"/>
                <a:gd name="connsiteY8" fmla="*/ 12341 h 46946"/>
                <a:gd name="connsiteX9" fmla="*/ 12366 w 46958"/>
                <a:gd name="connsiteY9" fmla="*/ 12378 h 4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46">
                  <a:moveTo>
                    <a:pt x="98" y="46947"/>
                  </a:moveTo>
                  <a:lnTo>
                    <a:pt x="0" y="86"/>
                  </a:lnTo>
                  <a:lnTo>
                    <a:pt x="46861" y="0"/>
                  </a:lnTo>
                  <a:lnTo>
                    <a:pt x="46959" y="46861"/>
                  </a:lnTo>
                  <a:lnTo>
                    <a:pt x="98" y="46947"/>
                  </a:lnTo>
                  <a:close/>
                  <a:moveTo>
                    <a:pt x="12366" y="12378"/>
                  </a:moveTo>
                  <a:lnTo>
                    <a:pt x="12415" y="34581"/>
                  </a:lnTo>
                  <a:lnTo>
                    <a:pt x="34605" y="34531"/>
                  </a:lnTo>
                  <a:lnTo>
                    <a:pt x="34556" y="12341"/>
                  </a:lnTo>
                  <a:lnTo>
                    <a:pt x="12366" y="12378"/>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sp>
          <p:nvSpPr>
            <p:cNvPr id="94" name="Freihandform: Form 200">
              <a:extLst>
                <a:ext uri="{FF2B5EF4-FFF2-40B4-BE49-F238E27FC236}">
                  <a16:creationId xmlns:a16="http://schemas.microsoft.com/office/drawing/2014/main" id="{976E7C52-B86B-DD9F-FBD4-A9ABEB1BA718}"/>
                </a:ext>
              </a:extLst>
            </p:cNvPr>
            <p:cNvSpPr/>
            <p:nvPr/>
          </p:nvSpPr>
          <p:spPr>
            <a:xfrm>
              <a:off x="2515918" y="1701437"/>
              <a:ext cx="36170" cy="36173"/>
            </a:xfrm>
            <a:custGeom>
              <a:avLst/>
              <a:gdLst>
                <a:gd name="connsiteX0" fmla="*/ 86 w 46958"/>
                <a:gd name="connsiteY0" fmla="*/ 46959 h 46958"/>
                <a:gd name="connsiteX1" fmla="*/ 0 w 46958"/>
                <a:gd name="connsiteY1" fmla="*/ 98 h 46958"/>
                <a:gd name="connsiteX2" fmla="*/ 46860 w 46958"/>
                <a:gd name="connsiteY2" fmla="*/ 0 h 46958"/>
                <a:gd name="connsiteX3" fmla="*/ 46959 w 46958"/>
                <a:gd name="connsiteY3" fmla="*/ 46861 h 46958"/>
                <a:gd name="connsiteX4" fmla="*/ 86 w 46958"/>
                <a:gd name="connsiteY4" fmla="*/ 46959 h 46958"/>
                <a:gd name="connsiteX5" fmla="*/ 12354 w 46958"/>
                <a:gd name="connsiteY5" fmla="*/ 12403 h 46958"/>
                <a:gd name="connsiteX6" fmla="*/ 12390 w 46958"/>
                <a:gd name="connsiteY6" fmla="*/ 34593 h 46958"/>
                <a:gd name="connsiteX7" fmla="*/ 34593 w 46958"/>
                <a:gd name="connsiteY7" fmla="*/ 34556 h 46958"/>
                <a:gd name="connsiteX8" fmla="*/ 34544 w 46958"/>
                <a:gd name="connsiteY8" fmla="*/ 12354 h 46958"/>
                <a:gd name="connsiteX9" fmla="*/ 12354 w 46958"/>
                <a:gd name="connsiteY9" fmla="*/ 12403 h 4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58" h="46958">
                  <a:moveTo>
                    <a:pt x="86" y="46959"/>
                  </a:moveTo>
                  <a:lnTo>
                    <a:pt x="0" y="98"/>
                  </a:lnTo>
                  <a:lnTo>
                    <a:pt x="46860" y="0"/>
                  </a:lnTo>
                  <a:lnTo>
                    <a:pt x="46959" y="46861"/>
                  </a:lnTo>
                  <a:lnTo>
                    <a:pt x="86" y="46959"/>
                  </a:lnTo>
                  <a:close/>
                  <a:moveTo>
                    <a:pt x="12354" y="12403"/>
                  </a:moveTo>
                  <a:lnTo>
                    <a:pt x="12390" y="34593"/>
                  </a:lnTo>
                  <a:lnTo>
                    <a:pt x="34593" y="34556"/>
                  </a:lnTo>
                  <a:lnTo>
                    <a:pt x="34544" y="12354"/>
                  </a:lnTo>
                  <a:lnTo>
                    <a:pt x="12354" y="12403"/>
                  </a:lnTo>
                  <a:close/>
                </a:path>
              </a:pathLst>
            </a:custGeom>
            <a:grpFill/>
            <a:ln w="1228" cap="flat">
              <a:solidFill>
                <a:schemeClr val="accent1">
                  <a:lumMod val="60000"/>
                  <a:lumOff val="40000"/>
                </a:schemeClr>
              </a:solid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rial"/>
                <a:ea typeface="Arial Unicode MS"/>
                <a:cs typeface="Arial"/>
              </a:endParaRPr>
            </a:p>
          </p:txBody>
        </p:sp>
      </p:grpSp>
      <p:grpSp>
        <p:nvGrpSpPr>
          <p:cNvPr id="106" name="Gruppieren 1229">
            <a:extLst>
              <a:ext uri="{FF2B5EF4-FFF2-40B4-BE49-F238E27FC236}">
                <a16:creationId xmlns:a16="http://schemas.microsoft.com/office/drawing/2014/main" id="{485B1997-35CE-C544-CBD6-ED5ACFA02779}"/>
              </a:ext>
            </a:extLst>
          </p:cNvPr>
          <p:cNvGrpSpPr/>
          <p:nvPr/>
        </p:nvGrpSpPr>
        <p:grpSpPr>
          <a:xfrm>
            <a:off x="7252734" y="1251957"/>
            <a:ext cx="319075" cy="360231"/>
            <a:chOff x="6975264" y="4123087"/>
            <a:chExt cx="356175" cy="402115"/>
          </a:xfrm>
          <a:solidFill>
            <a:schemeClr val="accent1">
              <a:lumMod val="40000"/>
              <a:lumOff val="60000"/>
            </a:schemeClr>
          </a:solidFill>
        </p:grpSpPr>
        <p:grpSp>
          <p:nvGrpSpPr>
            <p:cNvPr id="111" name="Grafik 213">
              <a:extLst>
                <a:ext uri="{FF2B5EF4-FFF2-40B4-BE49-F238E27FC236}">
                  <a16:creationId xmlns:a16="http://schemas.microsoft.com/office/drawing/2014/main" id="{D32D939B-02B3-5E31-A8EB-70E03D82884F}"/>
                </a:ext>
              </a:extLst>
            </p:cNvPr>
            <p:cNvGrpSpPr/>
            <p:nvPr/>
          </p:nvGrpSpPr>
          <p:grpSpPr>
            <a:xfrm>
              <a:off x="6975264" y="4123087"/>
              <a:ext cx="356175" cy="402115"/>
              <a:chOff x="6975264" y="4123087"/>
              <a:chExt cx="356175" cy="402115"/>
            </a:xfrm>
            <a:grpFill/>
          </p:grpSpPr>
          <p:sp>
            <p:nvSpPr>
              <p:cNvPr id="116" name="Freihandform: Form 647">
                <a:extLst>
                  <a:ext uri="{FF2B5EF4-FFF2-40B4-BE49-F238E27FC236}">
                    <a16:creationId xmlns:a16="http://schemas.microsoft.com/office/drawing/2014/main" id="{ABA06F3F-62DB-FF35-4EE5-D4CF633EFDEB}"/>
                  </a:ext>
                </a:extLst>
              </p:cNvPr>
              <p:cNvSpPr/>
              <p:nvPr/>
            </p:nvSpPr>
            <p:spPr>
              <a:xfrm>
                <a:off x="7276945" y="4385417"/>
                <a:ext cx="13131" cy="65615"/>
              </a:xfrm>
              <a:custGeom>
                <a:avLst/>
                <a:gdLst>
                  <a:gd name="connsiteX0" fmla="*/ 6566 w 13131"/>
                  <a:gd name="connsiteY0" fmla="*/ 65615 h 65615"/>
                  <a:gd name="connsiteX1" fmla="*/ 0 w 13131"/>
                  <a:gd name="connsiteY1" fmla="*/ 59049 h 65615"/>
                  <a:gd name="connsiteX2" fmla="*/ 0 w 13131"/>
                  <a:gd name="connsiteY2" fmla="*/ 6566 h 65615"/>
                  <a:gd name="connsiteX3" fmla="*/ 6566 w 13131"/>
                  <a:gd name="connsiteY3" fmla="*/ 0 h 65615"/>
                  <a:gd name="connsiteX4" fmla="*/ 13132 w 13131"/>
                  <a:gd name="connsiteY4" fmla="*/ 6566 h 65615"/>
                  <a:gd name="connsiteX5" fmla="*/ 13132 w 13131"/>
                  <a:gd name="connsiteY5" fmla="*/ 59049 h 65615"/>
                  <a:gd name="connsiteX6" fmla="*/ 6566 w 13131"/>
                  <a:gd name="connsiteY6" fmla="*/ 65615 h 65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65615">
                    <a:moveTo>
                      <a:pt x="6566" y="65615"/>
                    </a:moveTo>
                    <a:cubicBezTo>
                      <a:pt x="2935" y="65615"/>
                      <a:pt x="0" y="62680"/>
                      <a:pt x="0" y="59049"/>
                    </a:cubicBezTo>
                    <a:lnTo>
                      <a:pt x="0" y="6566"/>
                    </a:lnTo>
                    <a:cubicBezTo>
                      <a:pt x="0" y="2935"/>
                      <a:pt x="2935" y="0"/>
                      <a:pt x="6566" y="0"/>
                    </a:cubicBezTo>
                    <a:cubicBezTo>
                      <a:pt x="10197" y="0"/>
                      <a:pt x="13132" y="2935"/>
                      <a:pt x="13132" y="6566"/>
                    </a:cubicBezTo>
                    <a:lnTo>
                      <a:pt x="13132" y="59049"/>
                    </a:lnTo>
                    <a:cubicBezTo>
                      <a:pt x="13110" y="62680"/>
                      <a:pt x="10175" y="65615"/>
                      <a:pt x="6566" y="65615"/>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7" name="Freihandform: Form 648">
                <a:extLst>
                  <a:ext uri="{FF2B5EF4-FFF2-40B4-BE49-F238E27FC236}">
                    <a16:creationId xmlns:a16="http://schemas.microsoft.com/office/drawing/2014/main" id="{B93C9DB1-0E7E-C51D-C178-849E44BAB396}"/>
                  </a:ext>
                </a:extLst>
              </p:cNvPr>
              <p:cNvSpPr/>
              <p:nvPr/>
            </p:nvSpPr>
            <p:spPr>
              <a:xfrm>
                <a:off x="7283490" y="4254252"/>
                <a:ext cx="13131" cy="111510"/>
              </a:xfrm>
              <a:custGeom>
                <a:avLst/>
                <a:gdLst>
                  <a:gd name="connsiteX0" fmla="*/ 6566 w 13131"/>
                  <a:gd name="connsiteY0" fmla="*/ 111511 h 111510"/>
                  <a:gd name="connsiteX1" fmla="*/ 0 w 13131"/>
                  <a:gd name="connsiteY1" fmla="*/ 104945 h 111510"/>
                  <a:gd name="connsiteX2" fmla="*/ 0 w 13131"/>
                  <a:gd name="connsiteY2" fmla="*/ 6566 h 111510"/>
                  <a:gd name="connsiteX3" fmla="*/ 6566 w 13131"/>
                  <a:gd name="connsiteY3" fmla="*/ 0 h 111510"/>
                  <a:gd name="connsiteX4" fmla="*/ 13132 w 13131"/>
                  <a:gd name="connsiteY4" fmla="*/ 6566 h 111510"/>
                  <a:gd name="connsiteX5" fmla="*/ 13132 w 13131"/>
                  <a:gd name="connsiteY5" fmla="*/ 104945 h 111510"/>
                  <a:gd name="connsiteX6" fmla="*/ 6566 w 13131"/>
                  <a:gd name="connsiteY6" fmla="*/ 111511 h 11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31" h="111510">
                    <a:moveTo>
                      <a:pt x="6566" y="111511"/>
                    </a:moveTo>
                    <a:cubicBezTo>
                      <a:pt x="2935" y="111511"/>
                      <a:pt x="0" y="108576"/>
                      <a:pt x="0" y="104945"/>
                    </a:cubicBezTo>
                    <a:lnTo>
                      <a:pt x="0" y="6566"/>
                    </a:lnTo>
                    <a:cubicBezTo>
                      <a:pt x="0" y="2935"/>
                      <a:pt x="2935" y="0"/>
                      <a:pt x="6566" y="0"/>
                    </a:cubicBezTo>
                    <a:cubicBezTo>
                      <a:pt x="10197" y="0"/>
                      <a:pt x="13132" y="2935"/>
                      <a:pt x="13132" y="6566"/>
                    </a:cubicBezTo>
                    <a:lnTo>
                      <a:pt x="13132" y="104945"/>
                    </a:lnTo>
                    <a:cubicBezTo>
                      <a:pt x="13132" y="108576"/>
                      <a:pt x="10197" y="111511"/>
                      <a:pt x="6566" y="11151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8" name="Freihandform: Form 649">
                <a:extLst>
                  <a:ext uri="{FF2B5EF4-FFF2-40B4-BE49-F238E27FC236}">
                    <a16:creationId xmlns:a16="http://schemas.microsoft.com/office/drawing/2014/main" id="{5ED12B7C-C418-7EE6-2801-43DC814C9AAC}"/>
                  </a:ext>
                </a:extLst>
              </p:cNvPr>
              <p:cNvSpPr/>
              <p:nvPr/>
            </p:nvSpPr>
            <p:spPr>
              <a:xfrm>
                <a:off x="7023171" y="4171016"/>
                <a:ext cx="308268" cy="354186"/>
              </a:xfrm>
              <a:custGeom>
                <a:avLst/>
                <a:gdLst>
                  <a:gd name="connsiteX0" fmla="*/ 268917 w 308268"/>
                  <a:gd name="connsiteY0" fmla="*/ 354186 h 354186"/>
                  <a:gd name="connsiteX1" fmla="*/ 39352 w 308268"/>
                  <a:gd name="connsiteY1" fmla="*/ 354186 h 354186"/>
                  <a:gd name="connsiteX2" fmla="*/ 0 w 308268"/>
                  <a:gd name="connsiteY2" fmla="*/ 314835 h 354186"/>
                  <a:gd name="connsiteX3" fmla="*/ 0 w 308268"/>
                  <a:gd name="connsiteY3" fmla="*/ 6566 h 354186"/>
                  <a:gd name="connsiteX4" fmla="*/ 6566 w 308268"/>
                  <a:gd name="connsiteY4" fmla="*/ 0 h 354186"/>
                  <a:gd name="connsiteX5" fmla="*/ 268917 w 308268"/>
                  <a:gd name="connsiteY5" fmla="*/ 0 h 354186"/>
                  <a:gd name="connsiteX6" fmla="*/ 275483 w 308268"/>
                  <a:gd name="connsiteY6" fmla="*/ 6566 h 354186"/>
                  <a:gd name="connsiteX7" fmla="*/ 275483 w 308268"/>
                  <a:gd name="connsiteY7" fmla="*/ 59027 h 354186"/>
                  <a:gd name="connsiteX8" fmla="*/ 268917 w 308268"/>
                  <a:gd name="connsiteY8" fmla="*/ 65593 h 354186"/>
                  <a:gd name="connsiteX9" fmla="*/ 262352 w 308268"/>
                  <a:gd name="connsiteY9" fmla="*/ 59027 h 354186"/>
                  <a:gd name="connsiteX10" fmla="*/ 262352 w 308268"/>
                  <a:gd name="connsiteY10" fmla="*/ 13110 h 354186"/>
                  <a:gd name="connsiteX11" fmla="*/ 13110 w 308268"/>
                  <a:gd name="connsiteY11" fmla="*/ 13110 h 354186"/>
                  <a:gd name="connsiteX12" fmla="*/ 13110 w 308268"/>
                  <a:gd name="connsiteY12" fmla="*/ 314813 h 354186"/>
                  <a:gd name="connsiteX13" fmla="*/ 39352 w 308268"/>
                  <a:gd name="connsiteY13" fmla="*/ 341055 h 354186"/>
                  <a:gd name="connsiteX14" fmla="*/ 65593 w 308268"/>
                  <a:gd name="connsiteY14" fmla="*/ 314813 h 354186"/>
                  <a:gd name="connsiteX15" fmla="*/ 45917 w 308268"/>
                  <a:gd name="connsiteY15" fmla="*/ 288571 h 354186"/>
                  <a:gd name="connsiteX16" fmla="*/ 39352 w 308268"/>
                  <a:gd name="connsiteY16" fmla="*/ 282006 h 354186"/>
                  <a:gd name="connsiteX17" fmla="*/ 45917 w 308268"/>
                  <a:gd name="connsiteY17" fmla="*/ 275440 h 354186"/>
                  <a:gd name="connsiteX18" fmla="*/ 275483 w 308268"/>
                  <a:gd name="connsiteY18" fmla="*/ 275440 h 354186"/>
                  <a:gd name="connsiteX19" fmla="*/ 308269 w 308268"/>
                  <a:gd name="connsiteY19" fmla="*/ 314791 h 354186"/>
                  <a:gd name="connsiteX20" fmla="*/ 268917 w 308268"/>
                  <a:gd name="connsiteY20" fmla="*/ 354186 h 354186"/>
                  <a:gd name="connsiteX21" fmla="*/ 68659 w 308268"/>
                  <a:gd name="connsiteY21" fmla="*/ 341077 h 354186"/>
                  <a:gd name="connsiteX22" fmla="*/ 268896 w 308268"/>
                  <a:gd name="connsiteY22" fmla="*/ 341077 h 354186"/>
                  <a:gd name="connsiteX23" fmla="*/ 295137 w 308268"/>
                  <a:gd name="connsiteY23" fmla="*/ 314835 h 354186"/>
                  <a:gd name="connsiteX24" fmla="*/ 275462 w 308268"/>
                  <a:gd name="connsiteY24" fmla="*/ 288593 h 354186"/>
                  <a:gd name="connsiteX25" fmla="*/ 71594 w 308268"/>
                  <a:gd name="connsiteY25" fmla="*/ 288593 h 354186"/>
                  <a:gd name="connsiteX26" fmla="*/ 78703 w 308268"/>
                  <a:gd name="connsiteY26" fmla="*/ 314835 h 354186"/>
                  <a:gd name="connsiteX27" fmla="*/ 68659 w 308268"/>
                  <a:gd name="connsiteY27" fmla="*/ 341077 h 35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8268" h="354186">
                    <a:moveTo>
                      <a:pt x="268917" y="354186"/>
                    </a:moveTo>
                    <a:lnTo>
                      <a:pt x="39352" y="354186"/>
                    </a:lnTo>
                    <a:cubicBezTo>
                      <a:pt x="17654" y="354186"/>
                      <a:pt x="0" y="336533"/>
                      <a:pt x="0" y="314835"/>
                    </a:cubicBezTo>
                    <a:lnTo>
                      <a:pt x="0" y="6566"/>
                    </a:lnTo>
                    <a:cubicBezTo>
                      <a:pt x="0" y="2935"/>
                      <a:pt x="2935" y="0"/>
                      <a:pt x="6566" y="0"/>
                    </a:cubicBezTo>
                    <a:lnTo>
                      <a:pt x="268917" y="0"/>
                    </a:lnTo>
                    <a:cubicBezTo>
                      <a:pt x="272548" y="0"/>
                      <a:pt x="275483" y="2935"/>
                      <a:pt x="275483" y="6566"/>
                    </a:cubicBezTo>
                    <a:lnTo>
                      <a:pt x="275483" y="59027"/>
                    </a:lnTo>
                    <a:cubicBezTo>
                      <a:pt x="275483" y="62658"/>
                      <a:pt x="272548" y="65593"/>
                      <a:pt x="268917" y="65593"/>
                    </a:cubicBezTo>
                    <a:cubicBezTo>
                      <a:pt x="265287" y="65593"/>
                      <a:pt x="262352" y="62658"/>
                      <a:pt x="262352" y="59027"/>
                    </a:cubicBezTo>
                    <a:lnTo>
                      <a:pt x="262352" y="13110"/>
                    </a:lnTo>
                    <a:lnTo>
                      <a:pt x="13110" y="13110"/>
                    </a:lnTo>
                    <a:lnTo>
                      <a:pt x="13110" y="314813"/>
                    </a:lnTo>
                    <a:cubicBezTo>
                      <a:pt x="13110" y="329271"/>
                      <a:pt x="24872" y="341055"/>
                      <a:pt x="39352" y="341055"/>
                    </a:cubicBezTo>
                    <a:cubicBezTo>
                      <a:pt x="53831" y="341055"/>
                      <a:pt x="65593" y="329293"/>
                      <a:pt x="65593" y="314813"/>
                    </a:cubicBezTo>
                    <a:cubicBezTo>
                      <a:pt x="65593" y="306921"/>
                      <a:pt x="63680" y="288571"/>
                      <a:pt x="45917" y="288571"/>
                    </a:cubicBezTo>
                    <a:cubicBezTo>
                      <a:pt x="42287" y="288571"/>
                      <a:pt x="39352" y="285636"/>
                      <a:pt x="39352" y="282006"/>
                    </a:cubicBezTo>
                    <a:cubicBezTo>
                      <a:pt x="39352" y="278375"/>
                      <a:pt x="42287" y="275440"/>
                      <a:pt x="45917" y="275440"/>
                    </a:cubicBezTo>
                    <a:lnTo>
                      <a:pt x="275483" y="275440"/>
                    </a:lnTo>
                    <a:cubicBezTo>
                      <a:pt x="295398" y="275440"/>
                      <a:pt x="308269" y="290876"/>
                      <a:pt x="308269" y="314791"/>
                    </a:cubicBezTo>
                    <a:cubicBezTo>
                      <a:pt x="308269" y="336533"/>
                      <a:pt x="290615" y="354186"/>
                      <a:pt x="268917" y="354186"/>
                    </a:cubicBezTo>
                    <a:close/>
                    <a:moveTo>
                      <a:pt x="68659" y="341077"/>
                    </a:moveTo>
                    <a:lnTo>
                      <a:pt x="268896" y="341077"/>
                    </a:lnTo>
                    <a:cubicBezTo>
                      <a:pt x="283375" y="341077"/>
                      <a:pt x="295137" y="329315"/>
                      <a:pt x="295137" y="314835"/>
                    </a:cubicBezTo>
                    <a:cubicBezTo>
                      <a:pt x="295137" y="306943"/>
                      <a:pt x="293224" y="288593"/>
                      <a:pt x="275462" y="288593"/>
                    </a:cubicBezTo>
                    <a:lnTo>
                      <a:pt x="71594" y="288593"/>
                    </a:lnTo>
                    <a:cubicBezTo>
                      <a:pt x="76159" y="295268"/>
                      <a:pt x="78703" y="304203"/>
                      <a:pt x="78703" y="314835"/>
                    </a:cubicBezTo>
                    <a:cubicBezTo>
                      <a:pt x="78703" y="324901"/>
                      <a:pt x="74899" y="334098"/>
                      <a:pt x="68659" y="341077"/>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9" name="Freihandform: Form 650">
                <a:extLst>
                  <a:ext uri="{FF2B5EF4-FFF2-40B4-BE49-F238E27FC236}">
                    <a16:creationId xmlns:a16="http://schemas.microsoft.com/office/drawing/2014/main" id="{E1702B1F-5824-B6A6-9753-FEC1082CF08C}"/>
                  </a:ext>
                </a:extLst>
              </p:cNvPr>
              <p:cNvSpPr/>
              <p:nvPr/>
            </p:nvSpPr>
            <p:spPr>
              <a:xfrm>
                <a:off x="6975264" y="4123087"/>
                <a:ext cx="275483" cy="347620"/>
              </a:xfrm>
              <a:custGeom>
                <a:avLst/>
                <a:gdLst>
                  <a:gd name="connsiteX0" fmla="*/ 19632 w 275483"/>
                  <a:gd name="connsiteY0" fmla="*/ 347621 h 347620"/>
                  <a:gd name="connsiteX1" fmla="*/ 15697 w 275483"/>
                  <a:gd name="connsiteY1" fmla="*/ 346295 h 347620"/>
                  <a:gd name="connsiteX2" fmla="*/ 0 w 275483"/>
                  <a:gd name="connsiteY2" fmla="*/ 314835 h 347620"/>
                  <a:gd name="connsiteX3" fmla="*/ 0 w 275483"/>
                  <a:gd name="connsiteY3" fmla="*/ 6566 h 347620"/>
                  <a:gd name="connsiteX4" fmla="*/ 6566 w 275483"/>
                  <a:gd name="connsiteY4" fmla="*/ 0 h 347620"/>
                  <a:gd name="connsiteX5" fmla="*/ 268917 w 275483"/>
                  <a:gd name="connsiteY5" fmla="*/ 0 h 347620"/>
                  <a:gd name="connsiteX6" fmla="*/ 275483 w 275483"/>
                  <a:gd name="connsiteY6" fmla="*/ 6566 h 347620"/>
                  <a:gd name="connsiteX7" fmla="*/ 275483 w 275483"/>
                  <a:gd name="connsiteY7" fmla="*/ 19676 h 347620"/>
                  <a:gd name="connsiteX8" fmla="*/ 268917 w 275483"/>
                  <a:gd name="connsiteY8" fmla="*/ 26242 h 347620"/>
                  <a:gd name="connsiteX9" fmla="*/ 262352 w 275483"/>
                  <a:gd name="connsiteY9" fmla="*/ 19676 h 347620"/>
                  <a:gd name="connsiteX10" fmla="*/ 262352 w 275483"/>
                  <a:gd name="connsiteY10" fmla="*/ 13110 h 347620"/>
                  <a:gd name="connsiteX11" fmla="*/ 13088 w 275483"/>
                  <a:gd name="connsiteY11" fmla="*/ 13110 h 347620"/>
                  <a:gd name="connsiteX12" fmla="*/ 13088 w 275483"/>
                  <a:gd name="connsiteY12" fmla="*/ 314813 h 347620"/>
                  <a:gd name="connsiteX13" fmla="*/ 23568 w 275483"/>
                  <a:gd name="connsiteY13" fmla="*/ 335794 h 347620"/>
                  <a:gd name="connsiteX14" fmla="*/ 24850 w 275483"/>
                  <a:gd name="connsiteY14" fmla="*/ 344968 h 347620"/>
                  <a:gd name="connsiteX15" fmla="*/ 19632 w 275483"/>
                  <a:gd name="connsiteY15" fmla="*/ 347621 h 3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483" h="347620">
                    <a:moveTo>
                      <a:pt x="19632" y="347621"/>
                    </a:moveTo>
                    <a:cubicBezTo>
                      <a:pt x="18263" y="347621"/>
                      <a:pt x="16871" y="347186"/>
                      <a:pt x="15697" y="346295"/>
                    </a:cubicBezTo>
                    <a:cubicBezTo>
                      <a:pt x="5718" y="338794"/>
                      <a:pt x="0" y="327315"/>
                      <a:pt x="0" y="314835"/>
                    </a:cubicBezTo>
                    <a:lnTo>
                      <a:pt x="0" y="6566"/>
                    </a:lnTo>
                    <a:cubicBezTo>
                      <a:pt x="0" y="2935"/>
                      <a:pt x="2935" y="0"/>
                      <a:pt x="6566" y="0"/>
                    </a:cubicBezTo>
                    <a:lnTo>
                      <a:pt x="268917" y="0"/>
                    </a:lnTo>
                    <a:cubicBezTo>
                      <a:pt x="272548" y="0"/>
                      <a:pt x="275483" y="2935"/>
                      <a:pt x="275483" y="6566"/>
                    </a:cubicBezTo>
                    <a:lnTo>
                      <a:pt x="275483" y="19676"/>
                    </a:lnTo>
                    <a:cubicBezTo>
                      <a:pt x="275483" y="23307"/>
                      <a:pt x="272548" y="26242"/>
                      <a:pt x="268917" y="26242"/>
                    </a:cubicBezTo>
                    <a:cubicBezTo>
                      <a:pt x="265287" y="26242"/>
                      <a:pt x="262352" y="23307"/>
                      <a:pt x="262352" y="19676"/>
                    </a:cubicBezTo>
                    <a:lnTo>
                      <a:pt x="262352" y="13110"/>
                    </a:lnTo>
                    <a:lnTo>
                      <a:pt x="13088" y="13110"/>
                    </a:lnTo>
                    <a:lnTo>
                      <a:pt x="13088" y="314813"/>
                    </a:lnTo>
                    <a:cubicBezTo>
                      <a:pt x="13088" y="323140"/>
                      <a:pt x="16915" y="330771"/>
                      <a:pt x="23568" y="335794"/>
                    </a:cubicBezTo>
                    <a:cubicBezTo>
                      <a:pt x="26459" y="337968"/>
                      <a:pt x="27046" y="342077"/>
                      <a:pt x="24850" y="344968"/>
                    </a:cubicBezTo>
                    <a:cubicBezTo>
                      <a:pt x="23589" y="346708"/>
                      <a:pt x="21611" y="347621"/>
                      <a:pt x="19632" y="347621"/>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sp>
          <p:nvSpPr>
            <p:cNvPr id="112" name="Freihandform: Form 651">
              <a:extLst>
                <a:ext uri="{FF2B5EF4-FFF2-40B4-BE49-F238E27FC236}">
                  <a16:creationId xmlns:a16="http://schemas.microsoft.com/office/drawing/2014/main" id="{6F35C32C-9827-3B14-CE6B-04C00DE93269}"/>
                </a:ext>
              </a:extLst>
            </p:cNvPr>
            <p:cNvSpPr/>
            <p:nvPr/>
          </p:nvSpPr>
          <p:spPr>
            <a:xfrm>
              <a:off x="7060490" y="4280493"/>
              <a:ext cx="78725" cy="13131"/>
            </a:xfrm>
            <a:custGeom>
              <a:avLst/>
              <a:gdLst>
                <a:gd name="connsiteX0" fmla="*/ 72159 w 78725"/>
                <a:gd name="connsiteY0" fmla="*/ 13132 h 13131"/>
                <a:gd name="connsiteX1" fmla="*/ 6566 w 78725"/>
                <a:gd name="connsiteY1" fmla="*/ 13132 h 13131"/>
                <a:gd name="connsiteX2" fmla="*/ 0 w 78725"/>
                <a:gd name="connsiteY2" fmla="*/ 6566 h 13131"/>
                <a:gd name="connsiteX3" fmla="*/ 6566 w 78725"/>
                <a:gd name="connsiteY3" fmla="*/ 0 h 13131"/>
                <a:gd name="connsiteX4" fmla="*/ 72159 w 78725"/>
                <a:gd name="connsiteY4" fmla="*/ 0 h 13131"/>
                <a:gd name="connsiteX5" fmla="*/ 78725 w 78725"/>
                <a:gd name="connsiteY5" fmla="*/ 6566 h 13131"/>
                <a:gd name="connsiteX6" fmla="*/ 72159 w 78725"/>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725" h="13131">
                  <a:moveTo>
                    <a:pt x="72159" y="13132"/>
                  </a:moveTo>
                  <a:lnTo>
                    <a:pt x="6566" y="13132"/>
                  </a:lnTo>
                  <a:cubicBezTo>
                    <a:pt x="2935" y="13132"/>
                    <a:pt x="0" y="10197"/>
                    <a:pt x="0" y="6566"/>
                  </a:cubicBezTo>
                  <a:cubicBezTo>
                    <a:pt x="0" y="2935"/>
                    <a:pt x="2935" y="0"/>
                    <a:pt x="6566" y="0"/>
                  </a:cubicBezTo>
                  <a:lnTo>
                    <a:pt x="72159" y="0"/>
                  </a:lnTo>
                  <a:cubicBezTo>
                    <a:pt x="75790" y="0"/>
                    <a:pt x="78725" y="2935"/>
                    <a:pt x="78725" y="6566"/>
                  </a:cubicBezTo>
                  <a:cubicBezTo>
                    <a:pt x="78725" y="10197"/>
                    <a:pt x="75790" y="13132"/>
                    <a:pt x="7215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3" name="Freihandform: Form 652">
              <a:extLst>
                <a:ext uri="{FF2B5EF4-FFF2-40B4-BE49-F238E27FC236}">
                  <a16:creationId xmlns:a16="http://schemas.microsoft.com/office/drawing/2014/main" id="{7B567D4B-C578-7951-7351-44C20209C440}"/>
                </a:ext>
              </a:extLst>
            </p:cNvPr>
            <p:cNvSpPr/>
            <p:nvPr/>
          </p:nvSpPr>
          <p:spPr>
            <a:xfrm>
              <a:off x="7060511" y="4234576"/>
              <a:ext cx="91834" cy="13131"/>
            </a:xfrm>
            <a:custGeom>
              <a:avLst/>
              <a:gdLst>
                <a:gd name="connsiteX0" fmla="*/ 85269 w 91834"/>
                <a:gd name="connsiteY0" fmla="*/ 13132 h 13131"/>
                <a:gd name="connsiteX1" fmla="*/ 6566 w 91834"/>
                <a:gd name="connsiteY1" fmla="*/ 13132 h 13131"/>
                <a:gd name="connsiteX2" fmla="*/ 0 w 91834"/>
                <a:gd name="connsiteY2" fmla="*/ 6566 h 13131"/>
                <a:gd name="connsiteX3" fmla="*/ 6566 w 91834"/>
                <a:gd name="connsiteY3" fmla="*/ 0 h 13131"/>
                <a:gd name="connsiteX4" fmla="*/ 85269 w 91834"/>
                <a:gd name="connsiteY4" fmla="*/ 0 h 13131"/>
                <a:gd name="connsiteX5" fmla="*/ 91835 w 91834"/>
                <a:gd name="connsiteY5" fmla="*/ 6566 h 13131"/>
                <a:gd name="connsiteX6" fmla="*/ 85269 w 91834"/>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834" h="13131">
                  <a:moveTo>
                    <a:pt x="85269" y="13132"/>
                  </a:moveTo>
                  <a:lnTo>
                    <a:pt x="6566" y="13132"/>
                  </a:lnTo>
                  <a:cubicBezTo>
                    <a:pt x="2935" y="13132"/>
                    <a:pt x="0" y="10197"/>
                    <a:pt x="0" y="6566"/>
                  </a:cubicBezTo>
                  <a:cubicBezTo>
                    <a:pt x="0" y="2935"/>
                    <a:pt x="2935" y="0"/>
                    <a:pt x="6566" y="0"/>
                  </a:cubicBezTo>
                  <a:lnTo>
                    <a:pt x="85269" y="0"/>
                  </a:lnTo>
                  <a:cubicBezTo>
                    <a:pt x="88900" y="0"/>
                    <a:pt x="91835" y="2935"/>
                    <a:pt x="91835" y="6566"/>
                  </a:cubicBezTo>
                  <a:cubicBezTo>
                    <a:pt x="91813" y="10197"/>
                    <a:pt x="88878" y="13132"/>
                    <a:pt x="85269"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4" name="Freihandform: Form 653">
              <a:extLst>
                <a:ext uri="{FF2B5EF4-FFF2-40B4-BE49-F238E27FC236}">
                  <a16:creationId xmlns:a16="http://schemas.microsoft.com/office/drawing/2014/main" id="{97AF9B10-27BF-8B24-3F00-55D7668ED99F}"/>
                </a:ext>
              </a:extLst>
            </p:cNvPr>
            <p:cNvSpPr/>
            <p:nvPr/>
          </p:nvSpPr>
          <p:spPr>
            <a:xfrm>
              <a:off x="7060511" y="4326411"/>
              <a:ext cx="85269" cy="13131"/>
            </a:xfrm>
            <a:custGeom>
              <a:avLst/>
              <a:gdLst>
                <a:gd name="connsiteX0" fmla="*/ 78703 w 85269"/>
                <a:gd name="connsiteY0" fmla="*/ 13132 h 13131"/>
                <a:gd name="connsiteX1" fmla="*/ 6566 w 85269"/>
                <a:gd name="connsiteY1" fmla="*/ 13132 h 13131"/>
                <a:gd name="connsiteX2" fmla="*/ 0 w 85269"/>
                <a:gd name="connsiteY2" fmla="*/ 6566 h 13131"/>
                <a:gd name="connsiteX3" fmla="*/ 6566 w 85269"/>
                <a:gd name="connsiteY3" fmla="*/ 0 h 13131"/>
                <a:gd name="connsiteX4" fmla="*/ 78703 w 85269"/>
                <a:gd name="connsiteY4" fmla="*/ 0 h 13131"/>
                <a:gd name="connsiteX5" fmla="*/ 85269 w 85269"/>
                <a:gd name="connsiteY5" fmla="*/ 6566 h 13131"/>
                <a:gd name="connsiteX6" fmla="*/ 78703 w 85269"/>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69" h="13131">
                  <a:moveTo>
                    <a:pt x="78703" y="13132"/>
                  </a:moveTo>
                  <a:lnTo>
                    <a:pt x="6566" y="13132"/>
                  </a:lnTo>
                  <a:cubicBezTo>
                    <a:pt x="2935" y="13132"/>
                    <a:pt x="0" y="10197"/>
                    <a:pt x="0" y="6566"/>
                  </a:cubicBezTo>
                  <a:cubicBezTo>
                    <a:pt x="0" y="2935"/>
                    <a:pt x="2935" y="0"/>
                    <a:pt x="6566" y="0"/>
                  </a:cubicBezTo>
                  <a:lnTo>
                    <a:pt x="78703" y="0"/>
                  </a:lnTo>
                  <a:cubicBezTo>
                    <a:pt x="82334" y="0"/>
                    <a:pt x="85269" y="2935"/>
                    <a:pt x="85269" y="6566"/>
                  </a:cubicBezTo>
                  <a:cubicBezTo>
                    <a:pt x="85269" y="10197"/>
                    <a:pt x="82334" y="13132"/>
                    <a:pt x="78703"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5" name="Freihandform: Form 654">
              <a:extLst>
                <a:ext uri="{FF2B5EF4-FFF2-40B4-BE49-F238E27FC236}">
                  <a16:creationId xmlns:a16="http://schemas.microsoft.com/office/drawing/2014/main" id="{D7C627C4-362A-8FB7-652B-925471D6D852}"/>
                </a:ext>
              </a:extLst>
            </p:cNvPr>
            <p:cNvSpPr/>
            <p:nvPr/>
          </p:nvSpPr>
          <p:spPr>
            <a:xfrm>
              <a:off x="7060511" y="4372328"/>
              <a:ext cx="111510" cy="13131"/>
            </a:xfrm>
            <a:custGeom>
              <a:avLst/>
              <a:gdLst>
                <a:gd name="connsiteX0" fmla="*/ 104945 w 111510"/>
                <a:gd name="connsiteY0" fmla="*/ 13132 h 13131"/>
                <a:gd name="connsiteX1" fmla="*/ 6566 w 111510"/>
                <a:gd name="connsiteY1" fmla="*/ 13132 h 13131"/>
                <a:gd name="connsiteX2" fmla="*/ 0 w 111510"/>
                <a:gd name="connsiteY2" fmla="*/ 6566 h 13131"/>
                <a:gd name="connsiteX3" fmla="*/ 6566 w 111510"/>
                <a:gd name="connsiteY3" fmla="*/ 0 h 13131"/>
                <a:gd name="connsiteX4" fmla="*/ 104945 w 111510"/>
                <a:gd name="connsiteY4" fmla="*/ 0 h 13131"/>
                <a:gd name="connsiteX5" fmla="*/ 111511 w 111510"/>
                <a:gd name="connsiteY5" fmla="*/ 6566 h 13131"/>
                <a:gd name="connsiteX6" fmla="*/ 104945 w 111510"/>
                <a:gd name="connsiteY6" fmla="*/ 13132 h 1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10" h="13131">
                  <a:moveTo>
                    <a:pt x="104945" y="13132"/>
                  </a:moveTo>
                  <a:lnTo>
                    <a:pt x="6566" y="13132"/>
                  </a:lnTo>
                  <a:cubicBezTo>
                    <a:pt x="2935" y="13132"/>
                    <a:pt x="0" y="10197"/>
                    <a:pt x="0" y="6566"/>
                  </a:cubicBezTo>
                  <a:cubicBezTo>
                    <a:pt x="0" y="2935"/>
                    <a:pt x="2935" y="0"/>
                    <a:pt x="6566" y="0"/>
                  </a:cubicBezTo>
                  <a:lnTo>
                    <a:pt x="104945" y="0"/>
                  </a:lnTo>
                  <a:cubicBezTo>
                    <a:pt x="108576" y="0"/>
                    <a:pt x="111511" y="2935"/>
                    <a:pt x="111511" y="6566"/>
                  </a:cubicBezTo>
                  <a:cubicBezTo>
                    <a:pt x="111489" y="10175"/>
                    <a:pt x="108554" y="13132"/>
                    <a:pt x="104945" y="13132"/>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07" name="Grafik 213">
            <a:extLst>
              <a:ext uri="{FF2B5EF4-FFF2-40B4-BE49-F238E27FC236}">
                <a16:creationId xmlns:a16="http://schemas.microsoft.com/office/drawing/2014/main" id="{ABB12CBB-7AA0-CB53-8B08-60938428F737}"/>
              </a:ext>
            </a:extLst>
          </p:cNvPr>
          <p:cNvGrpSpPr/>
          <p:nvPr/>
        </p:nvGrpSpPr>
        <p:grpSpPr>
          <a:xfrm>
            <a:off x="7424949" y="1464881"/>
            <a:ext cx="247728" cy="184740"/>
            <a:chOff x="7158934" y="4210438"/>
            <a:chExt cx="276533" cy="206220"/>
          </a:xfrm>
          <a:solidFill>
            <a:schemeClr val="accent1">
              <a:lumMod val="60000"/>
              <a:lumOff val="40000"/>
            </a:schemeClr>
          </a:solidFill>
        </p:grpSpPr>
        <p:sp>
          <p:nvSpPr>
            <p:cNvPr id="108" name="Freihandform: Form 656">
              <a:extLst>
                <a:ext uri="{FF2B5EF4-FFF2-40B4-BE49-F238E27FC236}">
                  <a16:creationId xmlns:a16="http://schemas.microsoft.com/office/drawing/2014/main" id="{30E048BD-9D23-9F3E-4D33-FC62B419265B}"/>
                </a:ext>
              </a:extLst>
            </p:cNvPr>
            <p:cNvSpPr/>
            <p:nvPr/>
          </p:nvSpPr>
          <p:spPr>
            <a:xfrm>
              <a:off x="7158934" y="4210438"/>
              <a:ext cx="170604" cy="170565"/>
            </a:xfrm>
            <a:custGeom>
              <a:avLst/>
              <a:gdLst>
                <a:gd name="connsiteX0" fmla="*/ 85161 w 170604"/>
                <a:gd name="connsiteY0" fmla="*/ 170565 h 170565"/>
                <a:gd name="connsiteX1" fmla="*/ 42852 w 170604"/>
                <a:gd name="connsiteY1" fmla="*/ 159260 h 170565"/>
                <a:gd name="connsiteX2" fmla="*/ 3001 w 170604"/>
                <a:gd name="connsiteY2" fmla="*/ 107581 h 170565"/>
                <a:gd name="connsiteX3" fmla="*/ 11349 w 170604"/>
                <a:gd name="connsiteY3" fmla="*/ 42857 h 170565"/>
                <a:gd name="connsiteX4" fmla="*/ 63028 w 170604"/>
                <a:gd name="connsiteY4" fmla="*/ 3006 h 170565"/>
                <a:gd name="connsiteX5" fmla="*/ 127752 w 170604"/>
                <a:gd name="connsiteY5" fmla="*/ 11354 h 170565"/>
                <a:gd name="connsiteX6" fmla="*/ 167604 w 170604"/>
                <a:gd name="connsiteY6" fmla="*/ 63033 h 170565"/>
                <a:gd name="connsiteX7" fmla="*/ 159255 w 170604"/>
                <a:gd name="connsiteY7" fmla="*/ 127757 h 170565"/>
                <a:gd name="connsiteX8" fmla="*/ 85161 w 170604"/>
                <a:gd name="connsiteY8" fmla="*/ 170565 h 170565"/>
                <a:gd name="connsiteX9" fmla="*/ 85422 w 170604"/>
                <a:gd name="connsiteY9" fmla="*/ 13159 h 170565"/>
                <a:gd name="connsiteX10" fmla="*/ 66463 w 170604"/>
                <a:gd name="connsiteY10" fmla="*/ 15702 h 170565"/>
                <a:gd name="connsiteX11" fmla="*/ 22742 w 170604"/>
                <a:gd name="connsiteY11" fmla="*/ 49423 h 170565"/>
                <a:gd name="connsiteX12" fmla="*/ 15676 w 170604"/>
                <a:gd name="connsiteY12" fmla="*/ 104189 h 170565"/>
                <a:gd name="connsiteX13" fmla="*/ 49396 w 170604"/>
                <a:gd name="connsiteY13" fmla="*/ 147911 h 170565"/>
                <a:gd name="connsiteX14" fmla="*/ 104163 w 170604"/>
                <a:gd name="connsiteY14" fmla="*/ 154977 h 170565"/>
                <a:gd name="connsiteX15" fmla="*/ 147884 w 170604"/>
                <a:gd name="connsiteY15" fmla="*/ 121256 h 170565"/>
                <a:gd name="connsiteX16" fmla="*/ 154950 w 170604"/>
                <a:gd name="connsiteY16" fmla="*/ 66490 h 170565"/>
                <a:gd name="connsiteX17" fmla="*/ 121230 w 170604"/>
                <a:gd name="connsiteY17" fmla="*/ 22768 h 170565"/>
                <a:gd name="connsiteX18" fmla="*/ 121230 w 170604"/>
                <a:gd name="connsiteY18" fmla="*/ 22768 h 170565"/>
                <a:gd name="connsiteX19" fmla="*/ 85422 w 170604"/>
                <a:gd name="connsiteY19" fmla="*/ 13159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604" h="170565">
                  <a:moveTo>
                    <a:pt x="85161" y="170565"/>
                  </a:moveTo>
                  <a:cubicBezTo>
                    <a:pt x="70768" y="170565"/>
                    <a:pt x="56201" y="166935"/>
                    <a:pt x="42852" y="159260"/>
                  </a:cubicBezTo>
                  <a:cubicBezTo>
                    <a:pt x="23090" y="147933"/>
                    <a:pt x="8936" y="129583"/>
                    <a:pt x="3001" y="107581"/>
                  </a:cubicBezTo>
                  <a:cubicBezTo>
                    <a:pt x="-2957" y="85601"/>
                    <a:pt x="22" y="62620"/>
                    <a:pt x="11349" y="42857"/>
                  </a:cubicBezTo>
                  <a:cubicBezTo>
                    <a:pt x="22677" y="23094"/>
                    <a:pt x="41026" y="8941"/>
                    <a:pt x="63028" y="3006"/>
                  </a:cubicBezTo>
                  <a:cubicBezTo>
                    <a:pt x="84987" y="-2952"/>
                    <a:pt x="107989" y="5"/>
                    <a:pt x="127752" y="11354"/>
                  </a:cubicBezTo>
                  <a:cubicBezTo>
                    <a:pt x="147515" y="22681"/>
                    <a:pt x="161668" y="41031"/>
                    <a:pt x="167604" y="63033"/>
                  </a:cubicBezTo>
                  <a:cubicBezTo>
                    <a:pt x="173561" y="85013"/>
                    <a:pt x="170582" y="107994"/>
                    <a:pt x="159255" y="127757"/>
                  </a:cubicBezTo>
                  <a:cubicBezTo>
                    <a:pt x="143514" y="155194"/>
                    <a:pt x="114729" y="170565"/>
                    <a:pt x="85161" y="170565"/>
                  </a:cubicBezTo>
                  <a:close/>
                  <a:moveTo>
                    <a:pt x="85422" y="13159"/>
                  </a:moveTo>
                  <a:cubicBezTo>
                    <a:pt x="79095" y="13159"/>
                    <a:pt x="72725" y="14006"/>
                    <a:pt x="66463" y="15702"/>
                  </a:cubicBezTo>
                  <a:cubicBezTo>
                    <a:pt x="47853" y="20746"/>
                    <a:pt x="32330" y="32726"/>
                    <a:pt x="22742" y="49423"/>
                  </a:cubicBezTo>
                  <a:cubicBezTo>
                    <a:pt x="13154" y="66142"/>
                    <a:pt x="10632" y="85579"/>
                    <a:pt x="15676" y="104189"/>
                  </a:cubicBezTo>
                  <a:cubicBezTo>
                    <a:pt x="20720" y="122800"/>
                    <a:pt x="32677" y="138323"/>
                    <a:pt x="49396" y="147911"/>
                  </a:cubicBezTo>
                  <a:cubicBezTo>
                    <a:pt x="66115" y="157499"/>
                    <a:pt x="85574" y="160021"/>
                    <a:pt x="104163" y="154977"/>
                  </a:cubicBezTo>
                  <a:cubicBezTo>
                    <a:pt x="122773" y="149933"/>
                    <a:pt x="138296" y="137975"/>
                    <a:pt x="147884" y="121256"/>
                  </a:cubicBezTo>
                  <a:cubicBezTo>
                    <a:pt x="157472" y="104537"/>
                    <a:pt x="159994" y="85101"/>
                    <a:pt x="154950" y="66490"/>
                  </a:cubicBezTo>
                  <a:cubicBezTo>
                    <a:pt x="149906" y="47880"/>
                    <a:pt x="137949" y="32356"/>
                    <a:pt x="121230" y="22768"/>
                  </a:cubicBezTo>
                  <a:lnTo>
                    <a:pt x="121230" y="22768"/>
                  </a:lnTo>
                  <a:cubicBezTo>
                    <a:pt x="110141" y="16398"/>
                    <a:pt x="97858" y="13159"/>
                    <a:pt x="85422" y="13159"/>
                  </a:cubicBez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09" name="Freihandform: Form 657">
              <a:extLst>
                <a:ext uri="{FF2B5EF4-FFF2-40B4-BE49-F238E27FC236}">
                  <a16:creationId xmlns:a16="http://schemas.microsoft.com/office/drawing/2014/main" id="{57938D48-D7DF-6664-C09E-CE65CF009D57}"/>
                </a:ext>
              </a:extLst>
            </p:cNvPr>
            <p:cNvSpPr/>
            <p:nvPr/>
          </p:nvSpPr>
          <p:spPr>
            <a:xfrm rot="-3609039">
              <a:off x="7328521" y="4321683"/>
              <a:ext cx="13109" cy="52459"/>
            </a:xfrm>
            <a:custGeom>
              <a:avLst/>
              <a:gdLst>
                <a:gd name="connsiteX0" fmla="*/ 0 w 13109"/>
                <a:gd name="connsiteY0" fmla="*/ 0 h 52459"/>
                <a:gd name="connsiteX1" fmla="*/ 13109 w 13109"/>
                <a:gd name="connsiteY1" fmla="*/ 0 h 52459"/>
                <a:gd name="connsiteX2" fmla="*/ 13109 w 13109"/>
                <a:gd name="connsiteY2" fmla="*/ 52459 h 52459"/>
                <a:gd name="connsiteX3" fmla="*/ 0 w 13109"/>
                <a:gd name="connsiteY3" fmla="*/ 52459 h 52459"/>
              </a:gdLst>
              <a:ahLst/>
              <a:cxnLst>
                <a:cxn ang="0">
                  <a:pos x="connsiteX0" y="connsiteY0"/>
                </a:cxn>
                <a:cxn ang="0">
                  <a:pos x="connsiteX1" y="connsiteY1"/>
                </a:cxn>
                <a:cxn ang="0">
                  <a:pos x="connsiteX2" y="connsiteY2"/>
                </a:cxn>
                <a:cxn ang="0">
                  <a:pos x="connsiteX3" y="connsiteY3"/>
                </a:cxn>
              </a:cxnLst>
              <a:rect l="l" t="t" r="r" b="b"/>
              <a:pathLst>
                <a:path w="13109" h="52459">
                  <a:moveTo>
                    <a:pt x="0" y="0"/>
                  </a:moveTo>
                  <a:lnTo>
                    <a:pt x="13109" y="0"/>
                  </a:lnTo>
                  <a:lnTo>
                    <a:pt x="13109" y="52459"/>
                  </a:lnTo>
                  <a:lnTo>
                    <a:pt x="0" y="52459"/>
                  </a:lnTo>
                  <a:close/>
                </a:path>
              </a:pathLst>
            </a:custGeom>
            <a:grpFill/>
            <a:ln w="2168" cap="flat">
              <a:solidFill>
                <a:schemeClr val="accent1">
                  <a:lumMod val="20000"/>
                  <a:lumOff val="80000"/>
                </a:schemeClr>
              </a:solidFill>
              <a:prstDash val="solid"/>
              <a:miter/>
            </a:ln>
          </p:spPr>
          <p:txBody>
            <a:bodyPr rtlCol="0" anchor="ctr"/>
            <a:lstStyle/>
            <a:p>
              <a:endParaRPr lang="en-GB"/>
            </a:p>
          </p:txBody>
        </p:sp>
        <p:sp>
          <p:nvSpPr>
            <p:cNvPr id="110" name="Freihandform: Form 658">
              <a:extLst>
                <a:ext uri="{FF2B5EF4-FFF2-40B4-BE49-F238E27FC236}">
                  <a16:creationId xmlns:a16="http://schemas.microsoft.com/office/drawing/2014/main" id="{8D3D80DD-6A45-DE4B-50ED-A71348E1F248}"/>
                </a:ext>
              </a:extLst>
            </p:cNvPr>
            <p:cNvSpPr/>
            <p:nvPr/>
          </p:nvSpPr>
          <p:spPr>
            <a:xfrm>
              <a:off x="7335970" y="4334134"/>
              <a:ext cx="99497" cy="82525"/>
            </a:xfrm>
            <a:custGeom>
              <a:avLst/>
              <a:gdLst>
                <a:gd name="connsiteX0" fmla="*/ 73184 w 99497"/>
                <a:gd name="connsiteY0" fmla="*/ 82525 h 82525"/>
                <a:gd name="connsiteX1" fmla="*/ 60161 w 99497"/>
                <a:gd name="connsiteY1" fmla="*/ 79046 h 82525"/>
                <a:gd name="connsiteX2" fmla="*/ 3286 w 99497"/>
                <a:gd name="connsiteY2" fmla="*/ 46391 h 82525"/>
                <a:gd name="connsiteX3" fmla="*/ 872 w 99497"/>
                <a:gd name="connsiteY3" fmla="*/ 37434 h 82525"/>
                <a:gd name="connsiteX4" fmla="*/ 20461 w 99497"/>
                <a:gd name="connsiteY4" fmla="*/ 3300 h 82525"/>
                <a:gd name="connsiteX5" fmla="*/ 29418 w 99497"/>
                <a:gd name="connsiteY5" fmla="*/ 887 h 82525"/>
                <a:gd name="connsiteX6" fmla="*/ 86315 w 99497"/>
                <a:gd name="connsiteY6" fmla="*/ 33542 h 82525"/>
                <a:gd name="connsiteX7" fmla="*/ 98577 w 99497"/>
                <a:gd name="connsiteY7" fmla="*/ 49435 h 82525"/>
                <a:gd name="connsiteX8" fmla="*/ 96012 w 99497"/>
                <a:gd name="connsiteY8" fmla="*/ 69350 h 82525"/>
                <a:gd name="connsiteX9" fmla="*/ 73184 w 99497"/>
                <a:gd name="connsiteY9" fmla="*/ 82525 h 82525"/>
                <a:gd name="connsiteX10" fmla="*/ 15504 w 99497"/>
                <a:gd name="connsiteY10" fmla="*/ 38303 h 82525"/>
                <a:gd name="connsiteX11" fmla="*/ 66705 w 99497"/>
                <a:gd name="connsiteY11" fmla="*/ 67698 h 82525"/>
                <a:gd name="connsiteX12" fmla="*/ 84620 w 99497"/>
                <a:gd name="connsiteY12" fmla="*/ 62849 h 82525"/>
                <a:gd name="connsiteX13" fmla="*/ 85902 w 99497"/>
                <a:gd name="connsiteY13" fmla="*/ 52892 h 82525"/>
                <a:gd name="connsiteX14" fmla="*/ 79771 w 99497"/>
                <a:gd name="connsiteY14" fmla="*/ 44934 h 82525"/>
                <a:gd name="connsiteX15" fmla="*/ 28571 w 99497"/>
                <a:gd name="connsiteY15" fmla="*/ 15562 h 82525"/>
                <a:gd name="connsiteX16" fmla="*/ 15504 w 99497"/>
                <a:gd name="connsiteY16" fmla="*/ 38303 h 8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9497" h="82525">
                  <a:moveTo>
                    <a:pt x="73184" y="82525"/>
                  </a:moveTo>
                  <a:cubicBezTo>
                    <a:pt x="68748" y="82525"/>
                    <a:pt x="64270" y="81416"/>
                    <a:pt x="60161" y="79046"/>
                  </a:cubicBezTo>
                  <a:lnTo>
                    <a:pt x="3286" y="46391"/>
                  </a:lnTo>
                  <a:cubicBezTo>
                    <a:pt x="155" y="44587"/>
                    <a:pt x="-932" y="40586"/>
                    <a:pt x="872" y="37434"/>
                  </a:cubicBezTo>
                  <a:lnTo>
                    <a:pt x="20461" y="3300"/>
                  </a:lnTo>
                  <a:cubicBezTo>
                    <a:pt x="22266" y="147"/>
                    <a:pt x="26266" y="-940"/>
                    <a:pt x="29418" y="887"/>
                  </a:cubicBezTo>
                  <a:lnTo>
                    <a:pt x="86315" y="33542"/>
                  </a:lnTo>
                  <a:cubicBezTo>
                    <a:pt x="92403" y="37021"/>
                    <a:pt x="96751" y="42673"/>
                    <a:pt x="98577" y="49435"/>
                  </a:cubicBezTo>
                  <a:cubicBezTo>
                    <a:pt x="100404" y="56196"/>
                    <a:pt x="99491" y="63262"/>
                    <a:pt x="96012" y="69350"/>
                  </a:cubicBezTo>
                  <a:cubicBezTo>
                    <a:pt x="91142" y="77807"/>
                    <a:pt x="82293" y="82525"/>
                    <a:pt x="73184" y="82525"/>
                  </a:cubicBezTo>
                  <a:close/>
                  <a:moveTo>
                    <a:pt x="15504" y="38303"/>
                  </a:moveTo>
                  <a:lnTo>
                    <a:pt x="66705" y="67698"/>
                  </a:lnTo>
                  <a:cubicBezTo>
                    <a:pt x="72966" y="71285"/>
                    <a:pt x="81011" y="69111"/>
                    <a:pt x="84620" y="62849"/>
                  </a:cubicBezTo>
                  <a:cubicBezTo>
                    <a:pt x="86359" y="59806"/>
                    <a:pt x="86815" y="56283"/>
                    <a:pt x="85902" y="52892"/>
                  </a:cubicBezTo>
                  <a:cubicBezTo>
                    <a:pt x="84989" y="49500"/>
                    <a:pt x="82815" y="46696"/>
                    <a:pt x="79771" y="44934"/>
                  </a:cubicBezTo>
                  <a:lnTo>
                    <a:pt x="28571" y="15562"/>
                  </a:lnTo>
                  <a:lnTo>
                    <a:pt x="15504" y="38303"/>
                  </a:lnTo>
                  <a:close/>
                </a:path>
              </a:pathLst>
            </a:custGeom>
            <a:grpFill/>
            <a:ln w="2168" cap="flat">
              <a:solidFill>
                <a:schemeClr val="accent1">
                  <a:lumMod val="20000"/>
                  <a:lumOff val="80000"/>
                </a:schemeClr>
              </a:solidFill>
              <a:prstDash val="solid"/>
              <a:miter/>
            </a:ln>
          </p:spPr>
          <p:txBody>
            <a:bodyPr rtlCol="0" anchor="ctr"/>
            <a:lstStyle/>
            <a:p>
              <a:endParaRPr lang="en-GB"/>
            </a:p>
          </p:txBody>
        </p:sp>
      </p:grpSp>
      <p:grpSp>
        <p:nvGrpSpPr>
          <p:cNvPr id="120" name="Group 119">
            <a:extLst>
              <a:ext uri="{FF2B5EF4-FFF2-40B4-BE49-F238E27FC236}">
                <a16:creationId xmlns:a16="http://schemas.microsoft.com/office/drawing/2014/main" id="{B291DDE0-D40C-BDF3-4967-2BDEFC42864C}"/>
              </a:ext>
            </a:extLst>
          </p:cNvPr>
          <p:cNvGrpSpPr>
            <a:grpSpLocks noChangeAspect="1"/>
          </p:cNvGrpSpPr>
          <p:nvPr/>
        </p:nvGrpSpPr>
        <p:grpSpPr>
          <a:xfrm>
            <a:off x="358835" y="1249564"/>
            <a:ext cx="282108" cy="352537"/>
            <a:chOff x="6083145" y="1593096"/>
            <a:chExt cx="345688" cy="431988"/>
          </a:xfrm>
          <a:solidFill>
            <a:schemeClr val="accent1">
              <a:lumMod val="50000"/>
            </a:schemeClr>
          </a:solidFill>
        </p:grpSpPr>
        <p:sp>
          <p:nvSpPr>
            <p:cNvPr id="121" name="Freihandform: Form 763">
              <a:extLst>
                <a:ext uri="{FF2B5EF4-FFF2-40B4-BE49-F238E27FC236}">
                  <a16:creationId xmlns:a16="http://schemas.microsoft.com/office/drawing/2014/main" id="{DE4AF43A-C06E-FFC7-F2DD-E69A87047343}"/>
                </a:ext>
              </a:extLst>
            </p:cNvPr>
            <p:cNvSpPr/>
            <p:nvPr/>
          </p:nvSpPr>
          <p:spPr>
            <a:xfrm>
              <a:off x="6167618" y="1891525"/>
              <a:ext cx="174791" cy="133559"/>
            </a:xfrm>
            <a:custGeom>
              <a:avLst/>
              <a:gdLst>
                <a:gd name="connsiteX0" fmla="*/ 142154 w 148839"/>
                <a:gd name="connsiteY0" fmla="*/ 113730 h 113729"/>
                <a:gd name="connsiteX1" fmla="*/ 6699 w 148839"/>
                <a:gd name="connsiteY1" fmla="*/ 113730 h 113729"/>
                <a:gd name="connsiteX2" fmla="*/ 1354 w 148839"/>
                <a:gd name="connsiteY2" fmla="*/ 111071 h 113729"/>
                <a:gd name="connsiteX3" fmla="*/ 264 w 148839"/>
                <a:gd name="connsiteY3" fmla="*/ 105194 h 113729"/>
                <a:gd name="connsiteX4" fmla="*/ 28876 w 148839"/>
                <a:gd name="connsiteY4" fmla="*/ 4866 h 113729"/>
                <a:gd name="connsiteX5" fmla="*/ 35311 w 148839"/>
                <a:gd name="connsiteY5" fmla="*/ 0 h 113729"/>
                <a:gd name="connsiteX6" fmla="*/ 115589 w 148839"/>
                <a:gd name="connsiteY6" fmla="*/ 0 h 113729"/>
                <a:gd name="connsiteX7" fmla="*/ 122051 w 148839"/>
                <a:gd name="connsiteY7" fmla="*/ 4973 h 113729"/>
                <a:gd name="connsiteX8" fmla="*/ 148615 w 148839"/>
                <a:gd name="connsiteY8" fmla="*/ 105301 h 113729"/>
                <a:gd name="connsiteX9" fmla="*/ 147445 w 148839"/>
                <a:gd name="connsiteY9" fmla="*/ 111098 h 113729"/>
                <a:gd name="connsiteX10" fmla="*/ 142154 w 148839"/>
                <a:gd name="connsiteY10" fmla="*/ 113730 h 113729"/>
                <a:gd name="connsiteX11" fmla="*/ 15554 w 148839"/>
                <a:gd name="connsiteY11" fmla="*/ 100355 h 113729"/>
                <a:gd name="connsiteX12" fmla="*/ 133458 w 148839"/>
                <a:gd name="connsiteY12" fmla="*/ 100355 h 113729"/>
                <a:gd name="connsiteX13" fmla="*/ 110430 w 148839"/>
                <a:gd name="connsiteY13" fmla="*/ 13402 h 113729"/>
                <a:gd name="connsiteX14" fmla="*/ 40363 w 148839"/>
                <a:gd name="connsiteY14" fmla="*/ 13402 h 113729"/>
                <a:gd name="connsiteX15" fmla="*/ 15554 w 148839"/>
                <a:gd name="connsiteY15" fmla="*/ 100355 h 11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839" h="113729">
                  <a:moveTo>
                    <a:pt x="142154" y="113730"/>
                  </a:moveTo>
                  <a:lnTo>
                    <a:pt x="6699" y="113730"/>
                  </a:lnTo>
                  <a:cubicBezTo>
                    <a:pt x="4598" y="113730"/>
                    <a:pt x="2630" y="112746"/>
                    <a:pt x="1354" y="111071"/>
                  </a:cubicBezTo>
                  <a:cubicBezTo>
                    <a:pt x="78" y="109396"/>
                    <a:pt x="-321" y="107215"/>
                    <a:pt x="264" y="105194"/>
                  </a:cubicBezTo>
                  <a:lnTo>
                    <a:pt x="28876" y="4866"/>
                  </a:lnTo>
                  <a:cubicBezTo>
                    <a:pt x="29700" y="1994"/>
                    <a:pt x="32333" y="0"/>
                    <a:pt x="35311" y="0"/>
                  </a:cubicBezTo>
                  <a:lnTo>
                    <a:pt x="115589" y="0"/>
                  </a:lnTo>
                  <a:cubicBezTo>
                    <a:pt x="118620" y="0"/>
                    <a:pt x="121280" y="2048"/>
                    <a:pt x="122051" y="4973"/>
                  </a:cubicBezTo>
                  <a:lnTo>
                    <a:pt x="148615" y="105301"/>
                  </a:lnTo>
                  <a:cubicBezTo>
                    <a:pt x="149147" y="107295"/>
                    <a:pt x="148722" y="109449"/>
                    <a:pt x="147445" y="111098"/>
                  </a:cubicBezTo>
                  <a:cubicBezTo>
                    <a:pt x="146195" y="112773"/>
                    <a:pt x="144228" y="113730"/>
                    <a:pt x="142154" y="113730"/>
                  </a:cubicBezTo>
                  <a:close/>
                  <a:moveTo>
                    <a:pt x="15554" y="100355"/>
                  </a:moveTo>
                  <a:lnTo>
                    <a:pt x="133458" y="100355"/>
                  </a:lnTo>
                  <a:lnTo>
                    <a:pt x="110430" y="13402"/>
                  </a:lnTo>
                  <a:lnTo>
                    <a:pt x="40363" y="13402"/>
                  </a:lnTo>
                  <a:lnTo>
                    <a:pt x="15554" y="100355"/>
                  </a:lnTo>
                  <a:close/>
                </a:path>
              </a:pathLst>
            </a:custGeom>
            <a:grpFill/>
            <a:ln w="2655" cap="flat">
              <a:solidFill>
                <a:schemeClr val="accent1"/>
              </a:solidFill>
              <a:prstDash val="solid"/>
              <a:miter/>
            </a:ln>
          </p:spPr>
          <p:txBody>
            <a:bodyPr rtlCol="0" anchor="ctr"/>
            <a:lstStyle/>
            <a:p>
              <a:endParaRPr lang="en-GB"/>
            </a:p>
          </p:txBody>
        </p:sp>
        <p:grpSp>
          <p:nvGrpSpPr>
            <p:cNvPr id="122" name="Grafik 307">
              <a:extLst>
                <a:ext uri="{FF2B5EF4-FFF2-40B4-BE49-F238E27FC236}">
                  <a16:creationId xmlns:a16="http://schemas.microsoft.com/office/drawing/2014/main" id="{E8BA7373-A5DE-9089-776D-6F35D2D39F28}"/>
                </a:ext>
              </a:extLst>
            </p:cNvPr>
            <p:cNvGrpSpPr/>
            <p:nvPr/>
          </p:nvGrpSpPr>
          <p:grpSpPr>
            <a:xfrm>
              <a:off x="6117196" y="1593096"/>
              <a:ext cx="279491" cy="314181"/>
              <a:chOff x="7923262" y="1693687"/>
              <a:chExt cx="237994" cy="267532"/>
            </a:xfrm>
            <a:grpFill/>
          </p:grpSpPr>
          <p:grpSp>
            <p:nvGrpSpPr>
              <p:cNvPr id="124" name="Grafik 307">
                <a:extLst>
                  <a:ext uri="{FF2B5EF4-FFF2-40B4-BE49-F238E27FC236}">
                    <a16:creationId xmlns:a16="http://schemas.microsoft.com/office/drawing/2014/main" id="{7F701E39-CDD3-151A-FB1B-6D2FC3748BC4}"/>
                  </a:ext>
                </a:extLst>
              </p:cNvPr>
              <p:cNvGrpSpPr/>
              <p:nvPr/>
            </p:nvGrpSpPr>
            <p:grpSpPr>
              <a:xfrm>
                <a:off x="7970373" y="1881767"/>
                <a:ext cx="145383" cy="79373"/>
                <a:chOff x="7970373" y="1881767"/>
                <a:chExt cx="145383" cy="79373"/>
              </a:xfrm>
              <a:grpFill/>
            </p:grpSpPr>
            <p:sp>
              <p:nvSpPr>
                <p:cNvPr id="129" name="Freihandform: Form 766">
                  <a:extLst>
                    <a:ext uri="{FF2B5EF4-FFF2-40B4-BE49-F238E27FC236}">
                      <a16:creationId xmlns:a16="http://schemas.microsoft.com/office/drawing/2014/main" id="{0D5747C7-4AB7-35E5-C633-E5EFD92786D9}"/>
                    </a:ext>
                  </a:extLst>
                </p:cNvPr>
                <p:cNvSpPr/>
                <p:nvPr/>
              </p:nvSpPr>
              <p:spPr>
                <a:xfrm>
                  <a:off x="8035466" y="1881767"/>
                  <a:ext cx="80290" cy="79373"/>
                </a:xfrm>
                <a:custGeom>
                  <a:avLst/>
                  <a:gdLst>
                    <a:gd name="connsiteX0" fmla="*/ 6701 w 80290"/>
                    <a:gd name="connsiteY0" fmla="*/ 79373 h 79373"/>
                    <a:gd name="connsiteX1" fmla="*/ 0 w 80290"/>
                    <a:gd name="connsiteY1" fmla="*/ 72673 h 79373"/>
                    <a:gd name="connsiteX2" fmla="*/ 0 w 80290"/>
                    <a:gd name="connsiteY2" fmla="*/ 49698 h 79373"/>
                    <a:gd name="connsiteX3" fmla="*/ 18162 w 80290"/>
                    <a:gd name="connsiteY3" fmla="*/ 31510 h 79373"/>
                    <a:gd name="connsiteX4" fmla="*/ 64377 w 80290"/>
                    <a:gd name="connsiteY4" fmla="*/ 31510 h 79373"/>
                    <a:gd name="connsiteX5" fmla="*/ 57038 w 80290"/>
                    <a:gd name="connsiteY5" fmla="*/ 8748 h 79373"/>
                    <a:gd name="connsiteX6" fmla="*/ 61345 w 80290"/>
                    <a:gd name="connsiteY6" fmla="*/ 318 h 79373"/>
                    <a:gd name="connsiteX7" fmla="*/ 69775 w 80290"/>
                    <a:gd name="connsiteY7" fmla="*/ 4626 h 79373"/>
                    <a:gd name="connsiteX8" fmla="*/ 79959 w 80290"/>
                    <a:gd name="connsiteY8" fmla="*/ 36110 h 79373"/>
                    <a:gd name="connsiteX9" fmla="*/ 79002 w 80290"/>
                    <a:gd name="connsiteY9" fmla="*/ 42093 h 79373"/>
                    <a:gd name="connsiteX10" fmla="*/ 73604 w 80290"/>
                    <a:gd name="connsiteY10" fmla="*/ 44858 h 79373"/>
                    <a:gd name="connsiteX11" fmla="*/ 18188 w 80290"/>
                    <a:gd name="connsiteY11" fmla="*/ 44858 h 79373"/>
                    <a:gd name="connsiteX12" fmla="*/ 13402 w 80290"/>
                    <a:gd name="connsiteY12" fmla="*/ 49645 h 79373"/>
                    <a:gd name="connsiteX13" fmla="*/ 13402 w 80290"/>
                    <a:gd name="connsiteY13" fmla="*/ 72619 h 79373"/>
                    <a:gd name="connsiteX14" fmla="*/ 6701 w 80290"/>
                    <a:gd name="connsiteY14" fmla="*/ 79373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290" h="79373">
                      <a:moveTo>
                        <a:pt x="6701" y="79373"/>
                      </a:moveTo>
                      <a:cubicBezTo>
                        <a:pt x="3005" y="79373"/>
                        <a:pt x="0" y="76369"/>
                        <a:pt x="0" y="72673"/>
                      </a:cubicBezTo>
                      <a:lnTo>
                        <a:pt x="0" y="49698"/>
                      </a:lnTo>
                      <a:cubicBezTo>
                        <a:pt x="0" y="39673"/>
                        <a:pt x="8163" y="31510"/>
                        <a:pt x="18162" y="31510"/>
                      </a:cubicBezTo>
                      <a:lnTo>
                        <a:pt x="64377" y="31510"/>
                      </a:lnTo>
                      <a:lnTo>
                        <a:pt x="57038" y="8748"/>
                      </a:lnTo>
                      <a:cubicBezTo>
                        <a:pt x="55894" y="5238"/>
                        <a:pt x="57836" y="1462"/>
                        <a:pt x="61345" y="318"/>
                      </a:cubicBezTo>
                      <a:cubicBezTo>
                        <a:pt x="64882" y="-799"/>
                        <a:pt x="68631" y="1116"/>
                        <a:pt x="69775" y="4626"/>
                      </a:cubicBezTo>
                      <a:lnTo>
                        <a:pt x="79959" y="36110"/>
                      </a:lnTo>
                      <a:cubicBezTo>
                        <a:pt x="80624" y="38157"/>
                        <a:pt x="80278" y="40364"/>
                        <a:pt x="79002" y="42093"/>
                      </a:cubicBezTo>
                      <a:cubicBezTo>
                        <a:pt x="77752" y="43821"/>
                        <a:pt x="75731" y="44858"/>
                        <a:pt x="73604" y="44858"/>
                      </a:cubicBezTo>
                      <a:lnTo>
                        <a:pt x="18188" y="44858"/>
                      </a:lnTo>
                      <a:cubicBezTo>
                        <a:pt x="15556" y="44858"/>
                        <a:pt x="13402" y="47012"/>
                        <a:pt x="13402" y="49645"/>
                      </a:cubicBezTo>
                      <a:lnTo>
                        <a:pt x="13402" y="72619"/>
                      </a:lnTo>
                      <a:cubicBezTo>
                        <a:pt x="13375" y="76369"/>
                        <a:pt x="10397" y="79373"/>
                        <a:pt x="6701" y="79373"/>
                      </a:cubicBezTo>
                      <a:close/>
                    </a:path>
                  </a:pathLst>
                </a:custGeom>
                <a:grpFill/>
                <a:ln w="2655" cap="flat">
                  <a:solidFill>
                    <a:schemeClr val="accent1"/>
                  </a:solidFill>
                  <a:prstDash val="solid"/>
                  <a:miter/>
                </a:ln>
              </p:spPr>
              <p:txBody>
                <a:bodyPr rtlCol="0" anchor="ctr"/>
                <a:lstStyle/>
                <a:p>
                  <a:endParaRPr lang="en-GB"/>
                </a:p>
              </p:txBody>
            </p:sp>
            <p:sp>
              <p:nvSpPr>
                <p:cNvPr id="130" name="Freihandform: Form 767">
                  <a:extLst>
                    <a:ext uri="{FF2B5EF4-FFF2-40B4-BE49-F238E27FC236}">
                      <a16:creationId xmlns:a16="http://schemas.microsoft.com/office/drawing/2014/main" id="{993C4A0E-A384-8879-E169-0B47054B9864}"/>
                    </a:ext>
                  </a:extLst>
                </p:cNvPr>
                <p:cNvSpPr/>
                <p:nvPr/>
              </p:nvSpPr>
              <p:spPr>
                <a:xfrm>
                  <a:off x="7970373" y="1882093"/>
                  <a:ext cx="78468" cy="79047"/>
                </a:xfrm>
                <a:custGeom>
                  <a:avLst/>
                  <a:gdLst>
                    <a:gd name="connsiteX0" fmla="*/ 71794 w 78468"/>
                    <a:gd name="connsiteY0" fmla="*/ 79047 h 79047"/>
                    <a:gd name="connsiteX1" fmla="*/ 65093 w 78468"/>
                    <a:gd name="connsiteY1" fmla="*/ 72346 h 79047"/>
                    <a:gd name="connsiteX2" fmla="*/ 65093 w 78468"/>
                    <a:gd name="connsiteY2" fmla="*/ 49372 h 79047"/>
                    <a:gd name="connsiteX3" fmla="*/ 60280 w 78468"/>
                    <a:gd name="connsiteY3" fmla="*/ 44585 h 79047"/>
                    <a:gd name="connsiteX4" fmla="*/ 6699 w 78468"/>
                    <a:gd name="connsiteY4" fmla="*/ 44585 h 79047"/>
                    <a:gd name="connsiteX5" fmla="*/ 1354 w 78468"/>
                    <a:gd name="connsiteY5" fmla="*/ 41926 h 79047"/>
                    <a:gd name="connsiteX6" fmla="*/ 264 w 78468"/>
                    <a:gd name="connsiteY6" fmla="*/ 36076 h 79047"/>
                    <a:gd name="connsiteX7" fmla="*/ 9172 w 78468"/>
                    <a:gd name="connsiteY7" fmla="*/ 4858 h 79047"/>
                    <a:gd name="connsiteX8" fmla="*/ 17441 w 78468"/>
                    <a:gd name="connsiteY8" fmla="*/ 258 h 79047"/>
                    <a:gd name="connsiteX9" fmla="*/ 22042 w 78468"/>
                    <a:gd name="connsiteY9" fmla="*/ 8528 h 79047"/>
                    <a:gd name="connsiteX10" fmla="*/ 15554 w 78468"/>
                    <a:gd name="connsiteY10" fmla="*/ 31210 h 79047"/>
                    <a:gd name="connsiteX11" fmla="*/ 60280 w 78468"/>
                    <a:gd name="connsiteY11" fmla="*/ 31210 h 79047"/>
                    <a:gd name="connsiteX12" fmla="*/ 78468 w 78468"/>
                    <a:gd name="connsiteY12" fmla="*/ 49398 h 79047"/>
                    <a:gd name="connsiteX13" fmla="*/ 78468 w 78468"/>
                    <a:gd name="connsiteY13" fmla="*/ 72373 h 79047"/>
                    <a:gd name="connsiteX14" fmla="*/ 71794 w 78468"/>
                    <a:gd name="connsiteY14" fmla="*/ 79047 h 7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468" h="79047">
                      <a:moveTo>
                        <a:pt x="71794" y="79047"/>
                      </a:moveTo>
                      <a:cubicBezTo>
                        <a:pt x="68098" y="79047"/>
                        <a:pt x="65093" y="76042"/>
                        <a:pt x="65093" y="72346"/>
                      </a:cubicBezTo>
                      <a:lnTo>
                        <a:pt x="65093" y="49372"/>
                      </a:lnTo>
                      <a:cubicBezTo>
                        <a:pt x="65093" y="46739"/>
                        <a:pt x="62939" y="44585"/>
                        <a:pt x="60280" y="44585"/>
                      </a:cubicBezTo>
                      <a:lnTo>
                        <a:pt x="6699" y="44585"/>
                      </a:lnTo>
                      <a:cubicBezTo>
                        <a:pt x="4598" y="44585"/>
                        <a:pt x="2630" y="43601"/>
                        <a:pt x="1354" y="41926"/>
                      </a:cubicBezTo>
                      <a:cubicBezTo>
                        <a:pt x="78" y="40251"/>
                        <a:pt x="-321" y="38070"/>
                        <a:pt x="264" y="36076"/>
                      </a:cubicBezTo>
                      <a:lnTo>
                        <a:pt x="9172" y="4858"/>
                      </a:lnTo>
                      <a:cubicBezTo>
                        <a:pt x="10182" y="1295"/>
                        <a:pt x="13905" y="-753"/>
                        <a:pt x="17441" y="258"/>
                      </a:cubicBezTo>
                      <a:cubicBezTo>
                        <a:pt x="21005" y="1268"/>
                        <a:pt x="23052" y="4964"/>
                        <a:pt x="22042" y="8528"/>
                      </a:cubicBezTo>
                      <a:lnTo>
                        <a:pt x="15554" y="31210"/>
                      </a:lnTo>
                      <a:lnTo>
                        <a:pt x="60280" y="31210"/>
                      </a:lnTo>
                      <a:cubicBezTo>
                        <a:pt x="70304" y="31210"/>
                        <a:pt x="78468" y="39373"/>
                        <a:pt x="78468" y="49398"/>
                      </a:cubicBezTo>
                      <a:lnTo>
                        <a:pt x="78468" y="72373"/>
                      </a:lnTo>
                      <a:cubicBezTo>
                        <a:pt x="78468" y="76042"/>
                        <a:pt x="75490" y="79047"/>
                        <a:pt x="71794" y="79047"/>
                      </a:cubicBezTo>
                      <a:close/>
                    </a:path>
                  </a:pathLst>
                </a:custGeom>
                <a:grpFill/>
                <a:ln w="2655" cap="flat">
                  <a:solidFill>
                    <a:schemeClr val="accent1"/>
                  </a:solidFill>
                  <a:prstDash val="solid"/>
                  <a:miter/>
                </a:ln>
              </p:spPr>
              <p:txBody>
                <a:bodyPr rtlCol="0" anchor="ctr"/>
                <a:lstStyle/>
                <a:p>
                  <a:endParaRPr lang="en-GB"/>
                </a:p>
              </p:txBody>
            </p:sp>
          </p:grpSp>
          <p:sp>
            <p:nvSpPr>
              <p:cNvPr id="125" name="Freihandform: Form 768">
                <a:extLst>
                  <a:ext uri="{FF2B5EF4-FFF2-40B4-BE49-F238E27FC236}">
                    <a16:creationId xmlns:a16="http://schemas.microsoft.com/office/drawing/2014/main" id="{72A4B722-D16A-1A58-DD40-523E668B4941}"/>
                  </a:ext>
                </a:extLst>
              </p:cNvPr>
              <p:cNvSpPr/>
              <p:nvPr/>
            </p:nvSpPr>
            <p:spPr>
              <a:xfrm>
                <a:off x="8028871" y="1814038"/>
                <a:ext cx="26777" cy="13401"/>
              </a:xfrm>
              <a:custGeom>
                <a:avLst/>
                <a:gdLst>
                  <a:gd name="connsiteX0" fmla="*/ 20076 w 26777"/>
                  <a:gd name="connsiteY0" fmla="*/ 13402 h 13401"/>
                  <a:gd name="connsiteX1" fmla="*/ 6701 w 26777"/>
                  <a:gd name="connsiteY1" fmla="*/ 13402 h 13401"/>
                  <a:gd name="connsiteX2" fmla="*/ 0 w 26777"/>
                  <a:gd name="connsiteY2" fmla="*/ 6701 h 13401"/>
                  <a:gd name="connsiteX3" fmla="*/ 6701 w 26777"/>
                  <a:gd name="connsiteY3" fmla="*/ 0 h 13401"/>
                  <a:gd name="connsiteX4" fmla="*/ 20076 w 26777"/>
                  <a:gd name="connsiteY4" fmla="*/ 0 h 13401"/>
                  <a:gd name="connsiteX5" fmla="*/ 26777 w 26777"/>
                  <a:gd name="connsiteY5" fmla="*/ 6701 h 13401"/>
                  <a:gd name="connsiteX6" fmla="*/ 20076 w 26777"/>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77" h="13401">
                    <a:moveTo>
                      <a:pt x="20076" y="13402"/>
                    </a:moveTo>
                    <a:lnTo>
                      <a:pt x="6701" y="13402"/>
                    </a:lnTo>
                    <a:cubicBezTo>
                      <a:pt x="3005" y="13402"/>
                      <a:pt x="0" y="10397"/>
                      <a:pt x="0" y="6701"/>
                    </a:cubicBezTo>
                    <a:cubicBezTo>
                      <a:pt x="0" y="3005"/>
                      <a:pt x="3005" y="0"/>
                      <a:pt x="6701" y="0"/>
                    </a:cubicBezTo>
                    <a:lnTo>
                      <a:pt x="20076" y="0"/>
                    </a:lnTo>
                    <a:cubicBezTo>
                      <a:pt x="23772" y="0"/>
                      <a:pt x="26777" y="3005"/>
                      <a:pt x="26777" y="6701"/>
                    </a:cubicBezTo>
                    <a:cubicBezTo>
                      <a:pt x="26777" y="10397"/>
                      <a:pt x="23772" y="13402"/>
                      <a:pt x="20076" y="13402"/>
                    </a:cubicBezTo>
                    <a:close/>
                  </a:path>
                </a:pathLst>
              </a:custGeom>
              <a:grpFill/>
              <a:ln w="2655" cap="flat">
                <a:solidFill>
                  <a:schemeClr val="accent1"/>
                </a:solidFill>
                <a:prstDash val="solid"/>
                <a:miter/>
              </a:ln>
            </p:spPr>
            <p:txBody>
              <a:bodyPr rtlCol="0" anchor="ctr"/>
              <a:lstStyle/>
              <a:p>
                <a:endParaRPr lang="en-GB"/>
              </a:p>
            </p:txBody>
          </p:sp>
          <p:sp>
            <p:nvSpPr>
              <p:cNvPr id="126" name="Freihandform: Form 769">
                <a:extLst>
                  <a:ext uri="{FF2B5EF4-FFF2-40B4-BE49-F238E27FC236}">
                    <a16:creationId xmlns:a16="http://schemas.microsoft.com/office/drawing/2014/main" id="{F3718D03-03BE-9B98-CD87-11000D7173FE}"/>
                  </a:ext>
                </a:extLst>
              </p:cNvPr>
              <p:cNvSpPr/>
              <p:nvPr/>
            </p:nvSpPr>
            <p:spPr>
              <a:xfrm>
                <a:off x="7995446" y="1693687"/>
                <a:ext cx="93653" cy="107002"/>
              </a:xfrm>
              <a:custGeom>
                <a:avLst/>
                <a:gdLst>
                  <a:gd name="connsiteX0" fmla="*/ 46827 w 93653"/>
                  <a:gd name="connsiteY0" fmla="*/ 107002 h 107002"/>
                  <a:gd name="connsiteX1" fmla="*/ 0 w 93653"/>
                  <a:gd name="connsiteY1" fmla="*/ 53501 h 107002"/>
                  <a:gd name="connsiteX2" fmla="*/ 46827 w 93653"/>
                  <a:gd name="connsiteY2" fmla="*/ 0 h 107002"/>
                  <a:gd name="connsiteX3" fmla="*/ 93654 w 93653"/>
                  <a:gd name="connsiteY3" fmla="*/ 53501 h 107002"/>
                  <a:gd name="connsiteX4" fmla="*/ 46827 w 93653"/>
                  <a:gd name="connsiteY4" fmla="*/ 107002 h 107002"/>
                  <a:gd name="connsiteX5" fmla="*/ 46827 w 93653"/>
                  <a:gd name="connsiteY5" fmla="*/ 13349 h 107002"/>
                  <a:gd name="connsiteX6" fmla="*/ 13375 w 93653"/>
                  <a:gd name="connsiteY6" fmla="*/ 53475 h 107002"/>
                  <a:gd name="connsiteX7" fmla="*/ 46827 w 93653"/>
                  <a:gd name="connsiteY7" fmla="*/ 93601 h 107002"/>
                  <a:gd name="connsiteX8" fmla="*/ 80279 w 93653"/>
                  <a:gd name="connsiteY8" fmla="*/ 53475 h 107002"/>
                  <a:gd name="connsiteX9" fmla="*/ 46827 w 93653"/>
                  <a:gd name="connsiteY9" fmla="*/ 13349 h 10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653" h="107002">
                    <a:moveTo>
                      <a:pt x="46827" y="107002"/>
                    </a:moveTo>
                    <a:cubicBezTo>
                      <a:pt x="18827" y="107002"/>
                      <a:pt x="0" y="85490"/>
                      <a:pt x="0" y="53501"/>
                    </a:cubicBezTo>
                    <a:cubicBezTo>
                      <a:pt x="0" y="21512"/>
                      <a:pt x="18827" y="0"/>
                      <a:pt x="46827" y="0"/>
                    </a:cubicBezTo>
                    <a:cubicBezTo>
                      <a:pt x="74827" y="0"/>
                      <a:pt x="93654" y="21512"/>
                      <a:pt x="93654" y="53501"/>
                    </a:cubicBezTo>
                    <a:cubicBezTo>
                      <a:pt x="93654" y="85490"/>
                      <a:pt x="74827" y="107002"/>
                      <a:pt x="46827" y="107002"/>
                    </a:cubicBezTo>
                    <a:close/>
                    <a:moveTo>
                      <a:pt x="46827" y="13349"/>
                    </a:moveTo>
                    <a:cubicBezTo>
                      <a:pt x="22151" y="13349"/>
                      <a:pt x="13375" y="34967"/>
                      <a:pt x="13375" y="53475"/>
                    </a:cubicBezTo>
                    <a:cubicBezTo>
                      <a:pt x="13375" y="71982"/>
                      <a:pt x="22124" y="93601"/>
                      <a:pt x="46827" y="93601"/>
                    </a:cubicBezTo>
                    <a:cubicBezTo>
                      <a:pt x="71503" y="93601"/>
                      <a:pt x="80279" y="71982"/>
                      <a:pt x="80279" y="53475"/>
                    </a:cubicBezTo>
                    <a:cubicBezTo>
                      <a:pt x="80279" y="34967"/>
                      <a:pt x="71503" y="13349"/>
                      <a:pt x="46827" y="13349"/>
                    </a:cubicBezTo>
                    <a:close/>
                  </a:path>
                </a:pathLst>
              </a:custGeom>
              <a:grpFill/>
              <a:ln w="2655" cap="flat">
                <a:solidFill>
                  <a:schemeClr val="accent1"/>
                </a:solidFill>
                <a:prstDash val="solid"/>
                <a:miter/>
              </a:ln>
            </p:spPr>
            <p:txBody>
              <a:bodyPr rtlCol="0" anchor="ctr"/>
              <a:lstStyle/>
              <a:p>
                <a:endParaRPr lang="en-GB"/>
              </a:p>
            </p:txBody>
          </p:sp>
          <p:sp>
            <p:nvSpPr>
              <p:cNvPr id="127" name="Freihandform: Form 770">
                <a:extLst>
                  <a:ext uri="{FF2B5EF4-FFF2-40B4-BE49-F238E27FC236}">
                    <a16:creationId xmlns:a16="http://schemas.microsoft.com/office/drawing/2014/main" id="{6E0531AA-9BFB-7C8C-3AD7-80C05E793FDC}"/>
                  </a:ext>
                </a:extLst>
              </p:cNvPr>
              <p:cNvSpPr/>
              <p:nvPr/>
            </p:nvSpPr>
            <p:spPr>
              <a:xfrm>
                <a:off x="8035572" y="1814038"/>
                <a:ext cx="13401" cy="66903"/>
              </a:xfrm>
              <a:custGeom>
                <a:avLst/>
                <a:gdLst>
                  <a:gd name="connsiteX0" fmla="*/ 6701 w 13401"/>
                  <a:gd name="connsiteY0" fmla="*/ 66903 h 66903"/>
                  <a:gd name="connsiteX1" fmla="*/ 0 w 13401"/>
                  <a:gd name="connsiteY1" fmla="*/ 60202 h 66903"/>
                  <a:gd name="connsiteX2" fmla="*/ 0 w 13401"/>
                  <a:gd name="connsiteY2" fmla="*/ 6701 h 66903"/>
                  <a:gd name="connsiteX3" fmla="*/ 6701 w 13401"/>
                  <a:gd name="connsiteY3" fmla="*/ 0 h 66903"/>
                  <a:gd name="connsiteX4" fmla="*/ 13402 w 13401"/>
                  <a:gd name="connsiteY4" fmla="*/ 6701 h 66903"/>
                  <a:gd name="connsiteX5" fmla="*/ 13402 w 13401"/>
                  <a:gd name="connsiteY5" fmla="*/ 60202 h 66903"/>
                  <a:gd name="connsiteX6" fmla="*/ 6701 w 13401"/>
                  <a:gd name="connsiteY6" fmla="*/ 66903 h 6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01" h="66903">
                    <a:moveTo>
                      <a:pt x="6701" y="66903"/>
                    </a:moveTo>
                    <a:cubicBezTo>
                      <a:pt x="3005" y="66903"/>
                      <a:pt x="0" y="63898"/>
                      <a:pt x="0" y="60202"/>
                    </a:cubicBezTo>
                    <a:lnTo>
                      <a:pt x="0" y="6701"/>
                    </a:lnTo>
                    <a:cubicBezTo>
                      <a:pt x="0" y="3005"/>
                      <a:pt x="3005" y="0"/>
                      <a:pt x="6701" y="0"/>
                    </a:cubicBezTo>
                    <a:cubicBezTo>
                      <a:pt x="10397" y="0"/>
                      <a:pt x="13402" y="3005"/>
                      <a:pt x="13402" y="6701"/>
                    </a:cubicBezTo>
                    <a:lnTo>
                      <a:pt x="13402" y="60202"/>
                    </a:lnTo>
                    <a:cubicBezTo>
                      <a:pt x="13375" y="63925"/>
                      <a:pt x="10397" y="66903"/>
                      <a:pt x="6701" y="66903"/>
                    </a:cubicBezTo>
                    <a:close/>
                  </a:path>
                </a:pathLst>
              </a:custGeom>
              <a:grpFill/>
              <a:ln w="2655" cap="flat">
                <a:solidFill>
                  <a:schemeClr val="accent1"/>
                </a:solidFill>
                <a:prstDash val="solid"/>
                <a:miter/>
              </a:ln>
            </p:spPr>
            <p:txBody>
              <a:bodyPr rtlCol="0" anchor="ctr"/>
              <a:lstStyle/>
              <a:p>
                <a:endParaRPr lang="en-GB"/>
              </a:p>
            </p:txBody>
          </p:sp>
          <p:sp>
            <p:nvSpPr>
              <p:cNvPr id="128" name="Freihandform: Form 771">
                <a:extLst>
                  <a:ext uri="{FF2B5EF4-FFF2-40B4-BE49-F238E27FC236}">
                    <a16:creationId xmlns:a16="http://schemas.microsoft.com/office/drawing/2014/main" id="{69FED3C0-96DF-7D20-FD72-7DEF305488A6}"/>
                  </a:ext>
                </a:extLst>
              </p:cNvPr>
              <p:cNvSpPr/>
              <p:nvPr/>
            </p:nvSpPr>
            <p:spPr>
              <a:xfrm>
                <a:off x="7923262" y="1814065"/>
                <a:ext cx="237994" cy="147154"/>
              </a:xfrm>
              <a:custGeom>
                <a:avLst/>
                <a:gdLst>
                  <a:gd name="connsiteX0" fmla="*/ 212638 w 237994"/>
                  <a:gd name="connsiteY0" fmla="*/ 147155 h 147154"/>
                  <a:gd name="connsiteX1" fmla="*/ 25330 w 237994"/>
                  <a:gd name="connsiteY1" fmla="*/ 147155 h 147154"/>
                  <a:gd name="connsiteX2" fmla="*/ 5041 w 237994"/>
                  <a:gd name="connsiteY2" fmla="*/ 137742 h 147154"/>
                  <a:gd name="connsiteX3" fmla="*/ 2249 w 237994"/>
                  <a:gd name="connsiteY3" fmla="*/ 107109 h 147154"/>
                  <a:gd name="connsiteX4" fmla="*/ 22963 w 237994"/>
                  <a:gd name="connsiteY4" fmla="*/ 42998 h 147154"/>
                  <a:gd name="connsiteX5" fmla="*/ 74098 w 237994"/>
                  <a:gd name="connsiteY5" fmla="*/ 0 h 147154"/>
                  <a:gd name="connsiteX6" fmla="*/ 78884 w 237994"/>
                  <a:gd name="connsiteY6" fmla="*/ 0 h 147154"/>
                  <a:gd name="connsiteX7" fmla="*/ 84575 w 237994"/>
                  <a:gd name="connsiteY7" fmla="*/ 3191 h 147154"/>
                  <a:gd name="connsiteX8" fmla="*/ 118824 w 237994"/>
                  <a:gd name="connsiteY8" fmla="*/ 59139 h 147154"/>
                  <a:gd name="connsiteX9" fmla="*/ 153446 w 237994"/>
                  <a:gd name="connsiteY9" fmla="*/ 3191 h 147154"/>
                  <a:gd name="connsiteX10" fmla="*/ 159136 w 237994"/>
                  <a:gd name="connsiteY10" fmla="*/ 0 h 147154"/>
                  <a:gd name="connsiteX11" fmla="*/ 163923 w 237994"/>
                  <a:gd name="connsiteY11" fmla="*/ 0 h 147154"/>
                  <a:gd name="connsiteX12" fmla="*/ 215004 w 237994"/>
                  <a:gd name="connsiteY12" fmla="*/ 42812 h 147154"/>
                  <a:gd name="connsiteX13" fmla="*/ 235745 w 237994"/>
                  <a:gd name="connsiteY13" fmla="*/ 107082 h 147154"/>
                  <a:gd name="connsiteX14" fmla="*/ 232953 w 237994"/>
                  <a:gd name="connsiteY14" fmla="*/ 137768 h 147154"/>
                  <a:gd name="connsiteX15" fmla="*/ 212638 w 237994"/>
                  <a:gd name="connsiteY15" fmla="*/ 147155 h 147154"/>
                  <a:gd name="connsiteX16" fmla="*/ 74098 w 237994"/>
                  <a:gd name="connsiteY16" fmla="*/ 13375 h 147154"/>
                  <a:gd name="connsiteX17" fmla="*/ 35647 w 237994"/>
                  <a:gd name="connsiteY17" fmla="*/ 47279 h 147154"/>
                  <a:gd name="connsiteX18" fmla="*/ 15013 w 237994"/>
                  <a:gd name="connsiteY18" fmla="*/ 111177 h 147154"/>
                  <a:gd name="connsiteX19" fmla="*/ 15864 w 237994"/>
                  <a:gd name="connsiteY19" fmla="*/ 129844 h 147154"/>
                  <a:gd name="connsiteX20" fmla="*/ 25357 w 237994"/>
                  <a:gd name="connsiteY20" fmla="*/ 133780 h 147154"/>
                  <a:gd name="connsiteX21" fmla="*/ 212664 w 237994"/>
                  <a:gd name="connsiteY21" fmla="*/ 133780 h 147154"/>
                  <a:gd name="connsiteX22" fmla="*/ 222157 w 237994"/>
                  <a:gd name="connsiteY22" fmla="*/ 129844 h 147154"/>
                  <a:gd name="connsiteX23" fmla="*/ 223008 w 237994"/>
                  <a:gd name="connsiteY23" fmla="*/ 111151 h 147154"/>
                  <a:gd name="connsiteX24" fmla="*/ 202320 w 237994"/>
                  <a:gd name="connsiteY24" fmla="*/ 47119 h 147154"/>
                  <a:gd name="connsiteX25" fmla="*/ 163923 w 237994"/>
                  <a:gd name="connsiteY25" fmla="*/ 13402 h 147154"/>
                  <a:gd name="connsiteX26" fmla="*/ 162886 w 237994"/>
                  <a:gd name="connsiteY26" fmla="*/ 13402 h 147154"/>
                  <a:gd name="connsiteX27" fmla="*/ 130604 w 237994"/>
                  <a:gd name="connsiteY27" fmla="*/ 66159 h 147154"/>
                  <a:gd name="connsiteX28" fmla="*/ 119010 w 237994"/>
                  <a:gd name="connsiteY28" fmla="*/ 72886 h 147154"/>
                  <a:gd name="connsiteX29" fmla="*/ 119010 w 237994"/>
                  <a:gd name="connsiteY29" fmla="*/ 72886 h 147154"/>
                  <a:gd name="connsiteX30" fmla="*/ 107231 w 237994"/>
                  <a:gd name="connsiteY30" fmla="*/ 65839 h 147154"/>
                  <a:gd name="connsiteX31" fmla="*/ 75135 w 237994"/>
                  <a:gd name="connsiteY31" fmla="*/ 13402 h 147154"/>
                  <a:gd name="connsiteX32" fmla="*/ 74098 w 237994"/>
                  <a:gd name="connsiteY32" fmla="*/ 13402 h 14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7994" h="147154">
                    <a:moveTo>
                      <a:pt x="212638" y="147155"/>
                    </a:moveTo>
                    <a:lnTo>
                      <a:pt x="25330" y="147155"/>
                    </a:lnTo>
                    <a:cubicBezTo>
                      <a:pt x="14268" y="147155"/>
                      <a:pt x="8179" y="142023"/>
                      <a:pt x="5041" y="137742"/>
                    </a:cubicBezTo>
                    <a:cubicBezTo>
                      <a:pt x="-516" y="130190"/>
                      <a:pt x="-1527" y="119022"/>
                      <a:pt x="2249" y="107109"/>
                    </a:cubicBezTo>
                    <a:lnTo>
                      <a:pt x="22963" y="42998"/>
                    </a:lnTo>
                    <a:cubicBezTo>
                      <a:pt x="33121" y="14412"/>
                      <a:pt x="50299" y="0"/>
                      <a:pt x="74098" y="0"/>
                    </a:cubicBezTo>
                    <a:lnTo>
                      <a:pt x="78884" y="0"/>
                    </a:lnTo>
                    <a:cubicBezTo>
                      <a:pt x="81198" y="0"/>
                      <a:pt x="83378" y="1223"/>
                      <a:pt x="84575" y="3191"/>
                    </a:cubicBezTo>
                    <a:lnTo>
                      <a:pt x="118824" y="59139"/>
                    </a:lnTo>
                    <a:lnTo>
                      <a:pt x="153446" y="3191"/>
                    </a:lnTo>
                    <a:cubicBezTo>
                      <a:pt x="154669" y="1197"/>
                      <a:pt x="156823" y="0"/>
                      <a:pt x="159136" y="0"/>
                    </a:cubicBezTo>
                    <a:lnTo>
                      <a:pt x="163923" y="0"/>
                    </a:lnTo>
                    <a:cubicBezTo>
                      <a:pt x="187722" y="0"/>
                      <a:pt x="204900" y="14412"/>
                      <a:pt x="215004" y="42812"/>
                    </a:cubicBezTo>
                    <a:lnTo>
                      <a:pt x="235745" y="107082"/>
                    </a:lnTo>
                    <a:cubicBezTo>
                      <a:pt x="239521" y="119022"/>
                      <a:pt x="238511" y="130190"/>
                      <a:pt x="232953" y="137768"/>
                    </a:cubicBezTo>
                    <a:cubicBezTo>
                      <a:pt x="229789" y="142023"/>
                      <a:pt x="223726" y="147155"/>
                      <a:pt x="212638" y="147155"/>
                    </a:cubicBezTo>
                    <a:close/>
                    <a:moveTo>
                      <a:pt x="74098" y="13375"/>
                    </a:moveTo>
                    <a:cubicBezTo>
                      <a:pt x="56069" y="13375"/>
                      <a:pt x="43838" y="24145"/>
                      <a:pt x="35647" y="47279"/>
                    </a:cubicBezTo>
                    <a:lnTo>
                      <a:pt x="15013" y="111177"/>
                    </a:lnTo>
                    <a:cubicBezTo>
                      <a:pt x="12646" y="118703"/>
                      <a:pt x="12965" y="125882"/>
                      <a:pt x="15864" y="129844"/>
                    </a:cubicBezTo>
                    <a:cubicBezTo>
                      <a:pt x="17805" y="132503"/>
                      <a:pt x="20916" y="133780"/>
                      <a:pt x="25357" y="133780"/>
                    </a:cubicBezTo>
                    <a:lnTo>
                      <a:pt x="212664" y="133780"/>
                    </a:lnTo>
                    <a:cubicBezTo>
                      <a:pt x="217105" y="133780"/>
                      <a:pt x="220216" y="132477"/>
                      <a:pt x="222157" y="129844"/>
                    </a:cubicBezTo>
                    <a:cubicBezTo>
                      <a:pt x="225055" y="125882"/>
                      <a:pt x="225375" y="118703"/>
                      <a:pt x="223008" y="111151"/>
                    </a:cubicBezTo>
                    <a:lnTo>
                      <a:pt x="202320" y="47119"/>
                    </a:lnTo>
                    <a:cubicBezTo>
                      <a:pt x="194157" y="24171"/>
                      <a:pt x="181951" y="13402"/>
                      <a:pt x="163923" y="13402"/>
                    </a:cubicBezTo>
                    <a:lnTo>
                      <a:pt x="162886" y="13402"/>
                    </a:lnTo>
                    <a:lnTo>
                      <a:pt x="130604" y="66159"/>
                    </a:lnTo>
                    <a:cubicBezTo>
                      <a:pt x="128450" y="70174"/>
                      <a:pt x="123930" y="72886"/>
                      <a:pt x="119010" y="72886"/>
                    </a:cubicBezTo>
                    <a:lnTo>
                      <a:pt x="119010" y="72886"/>
                    </a:lnTo>
                    <a:cubicBezTo>
                      <a:pt x="114091" y="72886"/>
                      <a:pt x="109571" y="70174"/>
                      <a:pt x="107231" y="65839"/>
                    </a:cubicBezTo>
                    <a:lnTo>
                      <a:pt x="75135" y="13402"/>
                    </a:lnTo>
                    <a:lnTo>
                      <a:pt x="74098" y="13402"/>
                    </a:lnTo>
                    <a:close/>
                  </a:path>
                </a:pathLst>
              </a:custGeom>
              <a:grpFill/>
              <a:ln w="2655" cap="flat">
                <a:solidFill>
                  <a:schemeClr val="accent1"/>
                </a:solidFill>
                <a:prstDash val="solid"/>
                <a:miter/>
              </a:ln>
            </p:spPr>
            <p:txBody>
              <a:bodyPr rtlCol="0" anchor="ctr"/>
              <a:lstStyle/>
              <a:p>
                <a:endParaRPr lang="en-GB"/>
              </a:p>
            </p:txBody>
          </p:sp>
        </p:grpSp>
        <p:sp>
          <p:nvSpPr>
            <p:cNvPr id="123" name="Freihandform: Form 772">
              <a:extLst>
                <a:ext uri="{FF2B5EF4-FFF2-40B4-BE49-F238E27FC236}">
                  <a16:creationId xmlns:a16="http://schemas.microsoft.com/office/drawing/2014/main" id="{91CE4FFC-13FF-DCDF-701B-1BEC02DF72E2}"/>
                </a:ext>
              </a:extLst>
            </p:cNvPr>
            <p:cNvSpPr/>
            <p:nvPr/>
          </p:nvSpPr>
          <p:spPr>
            <a:xfrm>
              <a:off x="6083145" y="1891525"/>
              <a:ext cx="345688" cy="15738"/>
            </a:xfrm>
            <a:custGeom>
              <a:avLst/>
              <a:gdLst>
                <a:gd name="connsiteX0" fmla="*/ 287662 w 294363"/>
                <a:gd name="connsiteY0" fmla="*/ 13402 h 13401"/>
                <a:gd name="connsiteX1" fmla="*/ 6701 w 294363"/>
                <a:gd name="connsiteY1" fmla="*/ 13402 h 13401"/>
                <a:gd name="connsiteX2" fmla="*/ 0 w 294363"/>
                <a:gd name="connsiteY2" fmla="*/ 6701 h 13401"/>
                <a:gd name="connsiteX3" fmla="*/ 6701 w 294363"/>
                <a:gd name="connsiteY3" fmla="*/ 0 h 13401"/>
                <a:gd name="connsiteX4" fmla="*/ 287662 w 294363"/>
                <a:gd name="connsiteY4" fmla="*/ 0 h 13401"/>
                <a:gd name="connsiteX5" fmla="*/ 294363 w 294363"/>
                <a:gd name="connsiteY5" fmla="*/ 6701 h 13401"/>
                <a:gd name="connsiteX6" fmla="*/ 287662 w 294363"/>
                <a:gd name="connsiteY6" fmla="*/ 13402 h 1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63" h="13401">
                  <a:moveTo>
                    <a:pt x="287662" y="13402"/>
                  </a:moveTo>
                  <a:lnTo>
                    <a:pt x="6701" y="13402"/>
                  </a:lnTo>
                  <a:cubicBezTo>
                    <a:pt x="3005" y="13402"/>
                    <a:pt x="0" y="10397"/>
                    <a:pt x="0" y="6701"/>
                  </a:cubicBezTo>
                  <a:cubicBezTo>
                    <a:pt x="0" y="3005"/>
                    <a:pt x="3005" y="0"/>
                    <a:pt x="6701" y="0"/>
                  </a:cubicBezTo>
                  <a:lnTo>
                    <a:pt x="287662" y="0"/>
                  </a:lnTo>
                  <a:cubicBezTo>
                    <a:pt x="291358" y="0"/>
                    <a:pt x="294363" y="3005"/>
                    <a:pt x="294363" y="6701"/>
                  </a:cubicBezTo>
                  <a:cubicBezTo>
                    <a:pt x="294363" y="10397"/>
                    <a:pt x="291358" y="13402"/>
                    <a:pt x="287662" y="13402"/>
                  </a:cubicBezTo>
                  <a:close/>
                </a:path>
              </a:pathLst>
            </a:custGeom>
            <a:grpFill/>
            <a:ln w="2655" cap="flat">
              <a:solidFill>
                <a:schemeClr val="accent1"/>
              </a:solidFill>
              <a:prstDash val="solid"/>
              <a:miter/>
            </a:ln>
          </p:spPr>
          <p:txBody>
            <a:bodyPr rtlCol="0" anchor="ctr"/>
            <a:lstStyle/>
            <a:p>
              <a:endParaRPr lang="en-GB"/>
            </a:p>
          </p:txBody>
        </p:sp>
      </p:grpSp>
      <p:sp>
        <p:nvSpPr>
          <p:cNvPr id="2" name="Rechteck: abgerundete Ecken 878">
            <a:extLst>
              <a:ext uri="{FF2B5EF4-FFF2-40B4-BE49-F238E27FC236}">
                <a16:creationId xmlns:a16="http://schemas.microsoft.com/office/drawing/2014/main" id="{3F95DEDE-7979-15B5-DAF0-CA8E4399EEC9}"/>
              </a:ext>
            </a:extLst>
          </p:cNvPr>
          <p:cNvSpPr/>
          <p:nvPr/>
        </p:nvSpPr>
        <p:spPr>
          <a:xfrm>
            <a:off x="233527" y="3181143"/>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Provisions for </a:t>
            </a:r>
            <a:r>
              <a:rPr lang="en-GB" sz="1050" b="1">
                <a:solidFill>
                  <a:schemeClr val="accent1"/>
                </a:solidFill>
                <a:latin typeface="+mj-lt"/>
                <a:ea typeface="DengXian" panose="02010600030101010101" pitchFamily="2" charset="-122"/>
                <a:cs typeface="Arial" panose="020B0604020202020204" pitchFamily="34" charset="0"/>
              </a:rPr>
              <a:t>disaster relief </a:t>
            </a:r>
            <a:r>
              <a:rPr lang="en-GB" sz="1050">
                <a:solidFill>
                  <a:schemeClr val="tx1"/>
                </a:solidFill>
                <a:latin typeface="+mj-lt"/>
                <a:ea typeface="DengXian" panose="02010600030101010101" pitchFamily="2" charset="-122"/>
                <a:cs typeface="Arial" panose="020B0604020202020204" pitchFamily="34" charset="0"/>
              </a:rPr>
              <a:t>including premium waiver</a:t>
            </a:r>
          </a:p>
        </p:txBody>
      </p:sp>
      <p:sp>
        <p:nvSpPr>
          <p:cNvPr id="21" name="Arrow: Pentagon 182">
            <a:extLst>
              <a:ext uri="{FF2B5EF4-FFF2-40B4-BE49-F238E27FC236}">
                <a16:creationId xmlns:a16="http://schemas.microsoft.com/office/drawing/2014/main" id="{68A60685-30DB-B447-33F4-7EB1C9A07CB5}"/>
              </a:ext>
            </a:extLst>
          </p:cNvPr>
          <p:cNvSpPr/>
          <p:nvPr/>
        </p:nvSpPr>
        <p:spPr>
          <a:xfrm>
            <a:off x="5933709" y="1145322"/>
            <a:ext cx="1712131" cy="561010"/>
          </a:xfrm>
          <a:custGeom>
            <a:avLst/>
            <a:gdLst>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0 w 736287"/>
              <a:gd name="connsiteY5" fmla="*/ 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5" fmla="*/ 91440 w 736287"/>
              <a:gd name="connsiteY5" fmla="*/ 91440 h 288729"/>
              <a:gd name="connsiteX0" fmla="*/ 0 w 736287"/>
              <a:gd name="connsiteY0" fmla="*/ 0 h 288729"/>
              <a:gd name="connsiteX1" fmla="*/ 591923 w 736287"/>
              <a:gd name="connsiteY1" fmla="*/ 0 h 288729"/>
              <a:gd name="connsiteX2" fmla="*/ 736287 w 736287"/>
              <a:gd name="connsiteY2" fmla="*/ 144365 h 288729"/>
              <a:gd name="connsiteX3" fmla="*/ 591923 w 736287"/>
              <a:gd name="connsiteY3" fmla="*/ 288729 h 288729"/>
              <a:gd name="connsiteX4" fmla="*/ 0 w 736287"/>
              <a:gd name="connsiteY4" fmla="*/ 288729 h 288729"/>
              <a:gd name="connsiteX0" fmla="*/ 591923 w 736287"/>
              <a:gd name="connsiteY0" fmla="*/ 0 h 288729"/>
              <a:gd name="connsiteX1" fmla="*/ 736287 w 736287"/>
              <a:gd name="connsiteY1" fmla="*/ 144365 h 288729"/>
              <a:gd name="connsiteX2" fmla="*/ 591923 w 736287"/>
              <a:gd name="connsiteY2" fmla="*/ 288729 h 288729"/>
              <a:gd name="connsiteX3" fmla="*/ 0 w 736287"/>
              <a:gd name="connsiteY3" fmla="*/ 288729 h 288729"/>
            </a:gdLst>
            <a:ahLst/>
            <a:cxnLst>
              <a:cxn ang="0">
                <a:pos x="connsiteX0" y="connsiteY0"/>
              </a:cxn>
              <a:cxn ang="0">
                <a:pos x="connsiteX1" y="connsiteY1"/>
              </a:cxn>
              <a:cxn ang="0">
                <a:pos x="connsiteX2" y="connsiteY2"/>
              </a:cxn>
              <a:cxn ang="0">
                <a:pos x="connsiteX3" y="connsiteY3"/>
              </a:cxn>
            </a:cxnLst>
            <a:rect l="l" t="t" r="r" b="b"/>
            <a:pathLst>
              <a:path w="736287" h="288729">
                <a:moveTo>
                  <a:pt x="591923" y="0"/>
                </a:moveTo>
                <a:lnTo>
                  <a:pt x="736287" y="144365"/>
                </a:lnTo>
                <a:lnTo>
                  <a:pt x="591923" y="288729"/>
                </a:lnTo>
                <a:lnTo>
                  <a:pt x="0" y="288729"/>
                </a:lnTo>
              </a:path>
            </a:pathLst>
          </a:custGeom>
          <a:noFill/>
          <a:ln w="12700" cap="rnd">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lIns="36000" tIns="0" rIns="0" bIns="0" rtlCol="0" anchor="ctr" anchorCtr="0">
            <a:noAutofit/>
          </a:bodyPr>
          <a:lstStyle/>
          <a:p>
            <a:r>
              <a:rPr lang="en-US" sz="1200" b="1">
                <a:solidFill>
                  <a:srgbClr val="0F1E32"/>
                </a:solidFill>
                <a:latin typeface="+mj-lt"/>
                <a:ea typeface="Arial Unicode MS"/>
                <a:cs typeface="Arial"/>
              </a:rPr>
              <a:t>Portfolio</a:t>
            </a:r>
          </a:p>
          <a:p>
            <a:r>
              <a:rPr lang="en-US" sz="1200" b="1">
                <a:solidFill>
                  <a:srgbClr val="0F1E32"/>
                </a:solidFill>
                <a:latin typeface="+mj-lt"/>
                <a:ea typeface="Arial Unicode MS"/>
                <a:cs typeface="Arial"/>
              </a:rPr>
              <a:t>Management</a:t>
            </a:r>
          </a:p>
        </p:txBody>
      </p:sp>
      <p:grpSp>
        <p:nvGrpSpPr>
          <p:cNvPr id="22" name="Group 21">
            <a:extLst>
              <a:ext uri="{FF2B5EF4-FFF2-40B4-BE49-F238E27FC236}">
                <a16:creationId xmlns:a16="http://schemas.microsoft.com/office/drawing/2014/main" id="{39C8DC79-1FD0-C607-21D7-AB169EBFCBC5}"/>
              </a:ext>
            </a:extLst>
          </p:cNvPr>
          <p:cNvGrpSpPr/>
          <p:nvPr/>
        </p:nvGrpSpPr>
        <p:grpSpPr>
          <a:xfrm>
            <a:off x="5485841" y="1145322"/>
            <a:ext cx="1620000" cy="561010"/>
            <a:chOff x="252000" y="1383134"/>
            <a:chExt cx="2159999" cy="561010"/>
          </a:xfrm>
          <a:solidFill>
            <a:schemeClr val="accent1">
              <a:lumMod val="60000"/>
              <a:lumOff val="40000"/>
            </a:schemeClr>
          </a:solidFill>
        </p:grpSpPr>
        <p:sp>
          <p:nvSpPr>
            <p:cNvPr id="23" name="Arrow: Chevron 22">
              <a:extLst>
                <a:ext uri="{FF2B5EF4-FFF2-40B4-BE49-F238E27FC236}">
                  <a16:creationId xmlns:a16="http://schemas.microsoft.com/office/drawing/2014/main" id="{C784C0B9-8574-DFBA-69B7-A97BBC35D71A}"/>
                </a:ext>
              </a:extLst>
            </p:cNvPr>
            <p:cNvSpPr/>
            <p:nvPr/>
          </p:nvSpPr>
          <p:spPr>
            <a:xfrm>
              <a:off x="2149224" y="1383134"/>
              <a:ext cx="262775" cy="561010"/>
            </a:xfrm>
            <a:prstGeom prst="chevron">
              <a:avLst>
                <a:gd name="adj" fmla="val 100000"/>
              </a:avLst>
            </a:prstGeom>
            <a:grp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a:solidFill>
                  <a:schemeClr val="bg1"/>
                </a:solidFill>
                <a:latin typeface="+mj-lt"/>
              </a:endParaRPr>
            </a:p>
          </p:txBody>
        </p:sp>
        <p:cxnSp>
          <p:nvCxnSpPr>
            <p:cNvPr id="32" name="Straight Connector 31">
              <a:extLst>
                <a:ext uri="{FF2B5EF4-FFF2-40B4-BE49-F238E27FC236}">
                  <a16:creationId xmlns:a16="http://schemas.microsoft.com/office/drawing/2014/main" id="{1B75064F-D7FD-35FD-DF3B-A4C7398B718F}"/>
                </a:ext>
              </a:extLst>
            </p:cNvPr>
            <p:cNvCxnSpPr/>
            <p:nvPr/>
          </p:nvCxnSpPr>
          <p:spPr>
            <a:xfrm>
              <a:off x="252000" y="1944144"/>
              <a:ext cx="1900800" cy="0"/>
            </a:xfrm>
            <a:prstGeom prst="line">
              <a:avLst/>
            </a:prstGeom>
            <a:grpFill/>
            <a:ln w="127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pic>
        <p:nvPicPr>
          <p:cNvPr id="87" name="Graphic 86" descr="Abacus outline">
            <a:extLst>
              <a:ext uri="{FF2B5EF4-FFF2-40B4-BE49-F238E27FC236}">
                <a16:creationId xmlns:a16="http://schemas.microsoft.com/office/drawing/2014/main" id="{3C20D006-7ECC-E385-8E5F-E2760CEB46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0617" y="1200428"/>
            <a:ext cx="467349" cy="467349"/>
          </a:xfrm>
          <a:prstGeom prst="rect">
            <a:avLst/>
          </a:prstGeom>
        </p:spPr>
      </p:pic>
      <p:sp>
        <p:nvSpPr>
          <p:cNvPr id="105" name="Rechteck: abgerundete Ecken 877">
            <a:extLst>
              <a:ext uri="{FF2B5EF4-FFF2-40B4-BE49-F238E27FC236}">
                <a16:creationId xmlns:a16="http://schemas.microsoft.com/office/drawing/2014/main" id="{261D963C-C8C8-DF43-B24F-053E8698AC75}"/>
              </a:ext>
            </a:extLst>
          </p:cNvPr>
          <p:cNvSpPr/>
          <p:nvPr/>
        </p:nvSpPr>
        <p:spPr>
          <a:xfrm>
            <a:off x="1961049"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Evaluate geographic risk and consider </a:t>
            </a:r>
            <a:r>
              <a:rPr lang="en-GB" sz="1050" b="1">
                <a:solidFill>
                  <a:schemeClr val="accent1"/>
                </a:solidFill>
                <a:ea typeface="DengXian" panose="02010600030101010101" pitchFamily="2" charset="-122"/>
                <a:cs typeface="Arial" panose="020B0604020202020204" pitchFamily="34" charset="0"/>
              </a:rPr>
              <a:t>rating</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geographically</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3" name="Rechteck: abgerundete Ecken 877">
            <a:extLst>
              <a:ext uri="{FF2B5EF4-FFF2-40B4-BE49-F238E27FC236}">
                <a16:creationId xmlns:a16="http://schemas.microsoft.com/office/drawing/2014/main" id="{AD4F3342-6E68-3ECB-05B9-A19D5E8613F6}"/>
              </a:ext>
            </a:extLst>
          </p:cNvPr>
          <p:cNvSpPr/>
          <p:nvPr/>
        </p:nvSpPr>
        <p:spPr>
          <a:xfrm>
            <a:off x="3734752"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occupational</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lang="en-GB" sz="1050" b="1">
                <a:solidFill>
                  <a:schemeClr val="accent1"/>
                </a:solidFill>
                <a:latin typeface="+mj-lt"/>
                <a:ea typeface="DengXian" panose="02010600030101010101" pitchFamily="2" charset="-122"/>
                <a:cs typeface="Arial" panose="020B0604020202020204" pitchFamily="34" charset="0"/>
              </a:rPr>
              <a:t>exposure</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to extreme heat &amp;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4" name="Rechteck: abgerundete Ecken 877">
            <a:extLst>
              <a:ext uri="{FF2B5EF4-FFF2-40B4-BE49-F238E27FC236}">
                <a16:creationId xmlns:a16="http://schemas.microsoft.com/office/drawing/2014/main" id="{32859101-80D1-18CF-5301-073D0938B891}"/>
              </a:ext>
            </a:extLst>
          </p:cNvPr>
          <p:cNvSpPr/>
          <p:nvPr/>
        </p:nvSpPr>
        <p:spPr>
          <a:xfrm>
            <a:off x="3734752" y="1774904"/>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Cardiovascular and respiratory conditions </a:t>
            </a:r>
            <a:r>
              <a:rPr lang="en-GB" sz="1050">
                <a:solidFill>
                  <a:schemeClr val="tx1"/>
                </a:solidFill>
                <a:latin typeface="+mj-lt"/>
                <a:ea typeface="DengXian" panose="02010600030101010101" pitchFamily="2" charset="-122"/>
                <a:cs typeface="Arial" panose="020B0604020202020204" pitchFamily="34" charset="0"/>
              </a:rPr>
              <a:t>are susceptible to climate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35" name="Rechteck: abgerundete Ecken 877">
            <a:extLst>
              <a:ext uri="{FF2B5EF4-FFF2-40B4-BE49-F238E27FC236}">
                <a16:creationId xmlns:a16="http://schemas.microsoft.com/office/drawing/2014/main" id="{6FC19AB3-B727-1812-0FFB-FF8EF605BD1B}"/>
              </a:ext>
            </a:extLst>
          </p:cNvPr>
          <p:cNvSpPr/>
          <p:nvPr/>
        </p:nvSpPr>
        <p:spPr>
          <a:xfrm>
            <a:off x="3734752" y="3181143"/>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Interactions between </a:t>
            </a:r>
            <a:r>
              <a:rPr lang="en-GB" sz="1050" b="1">
                <a:solidFill>
                  <a:schemeClr val="accent1"/>
                </a:solidFill>
                <a:latin typeface="+mj-lt"/>
                <a:ea typeface="DengXian" panose="02010600030101010101" pitchFamily="2" charset="-122"/>
                <a:cs typeface="Arial" panose="020B0604020202020204" pitchFamily="34" charset="0"/>
              </a:rPr>
              <a:t>mental</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 health and geography</a:t>
            </a:r>
            <a:endParaRPr lang="en-GB" sz="1050">
              <a:solidFill>
                <a:schemeClr val="tx1"/>
              </a:solidFill>
              <a:latin typeface="+mj-lt"/>
              <a:ea typeface="DengXian" panose="02010600030101010101" pitchFamily="2" charset="-122"/>
              <a:cs typeface="Arial" panose="020B0604020202020204" pitchFamily="34" charset="0"/>
            </a:endParaRPr>
          </a:p>
        </p:txBody>
      </p:sp>
      <p:sp>
        <p:nvSpPr>
          <p:cNvPr id="136" name="Rechteck: abgerundete Ecken 877">
            <a:extLst>
              <a:ext uri="{FF2B5EF4-FFF2-40B4-BE49-F238E27FC236}">
                <a16:creationId xmlns:a16="http://schemas.microsoft.com/office/drawing/2014/main" id="{4F1CB7BC-A030-B301-3CD7-C87863A3C7A1}"/>
              </a:ext>
            </a:extLst>
          </p:cNvPr>
          <p:cNvSpPr/>
          <p:nvPr/>
        </p:nvSpPr>
        <p:spPr>
          <a:xfrm>
            <a:off x="1961049" y="3181143"/>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Higher climate risks may necessitate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higher margins</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8" name="Rechteck: abgerundete Ecken 877">
            <a:extLst>
              <a:ext uri="{FF2B5EF4-FFF2-40B4-BE49-F238E27FC236}">
                <a16:creationId xmlns:a16="http://schemas.microsoft.com/office/drawing/2014/main" id="{3A8B6484-0A81-C3FE-C488-BE8EDD47BE44}"/>
              </a:ext>
            </a:extLst>
          </p:cNvPr>
          <p:cNvSpPr/>
          <p:nvPr/>
        </p:nvSpPr>
        <p:spPr>
          <a:xfrm>
            <a:off x="1961049" y="3889950"/>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mortality</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 improvements</a:t>
            </a:r>
            <a:r>
              <a:rPr kumimoji="0" lang="en-GB" sz="1050" b="1"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 </a:t>
            </a:r>
            <a:r>
              <a:rPr kumimoji="0" lang="en-GB" sz="1050" i="0" u="none" strike="noStrike" kern="1200" cap="none" spc="0" normalizeH="0" baseline="0" noProof="0">
                <a:ln>
                  <a:noFill/>
                </a:ln>
                <a:solidFill>
                  <a:schemeClr val="tx1"/>
                </a:solidFill>
                <a:effectLst/>
                <a:uLnTx/>
                <a:uFillTx/>
                <a:latin typeface="+mj-lt"/>
                <a:ea typeface="DengXian" panose="02010600030101010101" pitchFamily="2" charset="-122"/>
                <a:cs typeface="Arial" panose="020B0604020202020204" pitchFamily="34" charset="0"/>
              </a:rPr>
              <a:t>and </a:t>
            </a:r>
            <a:r>
              <a:rPr kumimoji="0" lang="en-GB" sz="1050" b="1" i="0" u="none" strike="noStrike" kern="1200" cap="none" spc="0" normalizeH="0" baseline="0" noProof="0">
                <a:ln>
                  <a:noFill/>
                </a:ln>
                <a:solidFill>
                  <a:schemeClr val="accent1"/>
                </a:solidFill>
                <a:effectLst/>
                <a:uLnTx/>
                <a:uFillTx/>
                <a:latin typeface="+mj-lt"/>
                <a:ea typeface="DengXian" panose="02010600030101010101" pitchFamily="2" charset="-122"/>
                <a:cs typeface="Arial" panose="020B0604020202020204" pitchFamily="34" charset="0"/>
              </a:rPr>
              <a:t>morbidity trends</a:t>
            </a:r>
            <a:endParaRPr lang="en-GB" sz="1050" b="1">
              <a:solidFill>
                <a:schemeClr val="accent1"/>
              </a:solidFill>
              <a:latin typeface="+mj-lt"/>
              <a:ea typeface="DengXian" panose="02010600030101010101" pitchFamily="2" charset="-122"/>
              <a:cs typeface="Arial" panose="020B0604020202020204" pitchFamily="34" charset="0"/>
            </a:endParaRPr>
          </a:p>
        </p:txBody>
      </p:sp>
      <p:sp>
        <p:nvSpPr>
          <p:cNvPr id="139" name="Rechteck: abgerundete Ecken 877">
            <a:extLst>
              <a:ext uri="{FF2B5EF4-FFF2-40B4-BE49-F238E27FC236}">
                <a16:creationId xmlns:a16="http://schemas.microsoft.com/office/drawing/2014/main" id="{9F4E4401-4E4D-539D-9D00-B1B6B2E518B2}"/>
              </a:ext>
            </a:extLst>
          </p:cNvPr>
          <p:cNvSpPr/>
          <p:nvPr/>
        </p:nvSpPr>
        <p:spPr>
          <a:xfrm>
            <a:off x="5485838" y="1774904"/>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Climate reporting </a:t>
            </a:r>
            <a:r>
              <a:rPr lang="en-GB" sz="1050">
                <a:solidFill>
                  <a:schemeClr val="tx1"/>
                </a:solidFill>
                <a:latin typeface="+mj-lt"/>
                <a:ea typeface="DengXian" panose="02010600030101010101" pitchFamily="2" charset="-122"/>
                <a:cs typeface="Arial" panose="020B0604020202020204" pitchFamily="34" charset="0"/>
              </a:rPr>
              <a:t>requirements will increase</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0" name="Rechteck: abgerundete Ecken 877">
            <a:extLst>
              <a:ext uri="{FF2B5EF4-FFF2-40B4-BE49-F238E27FC236}">
                <a16:creationId xmlns:a16="http://schemas.microsoft.com/office/drawing/2014/main" id="{ADB4458B-E213-B8C3-8335-1EC6BD4AA400}"/>
              </a:ext>
            </a:extLst>
          </p:cNvPr>
          <p:cNvSpPr/>
          <p:nvPr/>
        </p:nvSpPr>
        <p:spPr>
          <a:xfrm>
            <a:off x="5485838"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Monitor exposure</a:t>
            </a:r>
            <a:r>
              <a:rPr lang="en-GB" sz="1050">
                <a:solidFill>
                  <a:schemeClr val="tx2"/>
                </a:solidFill>
                <a:latin typeface="+mj-lt"/>
                <a:ea typeface="DengXian" panose="02010600030101010101" pitchFamily="2" charset="-122"/>
                <a:cs typeface="Arial" panose="020B0604020202020204" pitchFamily="34" charset="0"/>
              </a:rPr>
              <a:t> to high-risk groups: geography, elderly, lower socio-economic.</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1" name="Rechteck: abgerundete Ecken 877">
            <a:extLst>
              <a:ext uri="{FF2B5EF4-FFF2-40B4-BE49-F238E27FC236}">
                <a16:creationId xmlns:a16="http://schemas.microsoft.com/office/drawing/2014/main" id="{E5E1BBE2-E0A6-829E-A35C-0AA862DD261E}"/>
              </a:ext>
            </a:extLst>
          </p:cNvPr>
          <p:cNvSpPr/>
          <p:nvPr/>
        </p:nvSpPr>
        <p:spPr>
          <a:xfrm>
            <a:off x="7168910" y="1774904"/>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Anticipate spikes</a:t>
            </a:r>
            <a:r>
              <a:rPr lang="en-GB" sz="1050">
                <a:solidFill>
                  <a:schemeClr val="tx2"/>
                </a:solidFill>
                <a:latin typeface="+mj-lt"/>
                <a:ea typeface="DengXian" panose="02010600030101010101" pitchFamily="2" charset="-122"/>
                <a:cs typeface="Arial" panose="020B0604020202020204" pitchFamily="34" charset="0"/>
              </a:rPr>
              <a:t> in claims due to climate events</a:t>
            </a:r>
            <a:endParaRPr lang="en-GB" sz="1050" b="1">
              <a:solidFill>
                <a:schemeClr val="tx1"/>
              </a:solidFill>
              <a:latin typeface="+mj-lt"/>
              <a:ea typeface="DengXian" panose="02010600030101010101" pitchFamily="2" charset="-122"/>
              <a:cs typeface="Arial" panose="020B0604020202020204" pitchFamily="34" charset="0"/>
            </a:endParaRPr>
          </a:p>
        </p:txBody>
      </p:sp>
      <p:sp>
        <p:nvSpPr>
          <p:cNvPr id="143" name="Rechteck: abgerundete Ecken 877">
            <a:extLst>
              <a:ext uri="{FF2B5EF4-FFF2-40B4-BE49-F238E27FC236}">
                <a16:creationId xmlns:a16="http://schemas.microsoft.com/office/drawing/2014/main" id="{356FF723-44CA-BD2C-0409-B80930636532}"/>
              </a:ext>
            </a:extLst>
          </p:cNvPr>
          <p:cNvSpPr/>
          <p:nvPr/>
        </p:nvSpPr>
        <p:spPr>
          <a:xfrm>
            <a:off x="7168910"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2"/>
                </a:solidFill>
                <a:latin typeface="+mj-lt"/>
                <a:ea typeface="DengXian" panose="02010600030101010101" pitchFamily="2" charset="-122"/>
                <a:cs typeface="Arial" panose="020B0604020202020204" pitchFamily="34" charset="0"/>
              </a:rPr>
              <a:t>Plan for </a:t>
            </a:r>
            <a:r>
              <a:rPr lang="en-GB" sz="1050" b="1">
                <a:solidFill>
                  <a:schemeClr val="accent1"/>
                </a:solidFill>
                <a:latin typeface="+mj-lt"/>
                <a:ea typeface="DengXian" panose="02010600030101010101" pitchFamily="2" charset="-122"/>
                <a:cs typeface="Arial" panose="020B0604020202020204" pitchFamily="34" charset="0"/>
              </a:rPr>
              <a:t>disruption</a:t>
            </a:r>
            <a:r>
              <a:rPr lang="en-GB" sz="1050">
                <a:solidFill>
                  <a:schemeClr val="tx2"/>
                </a:solidFill>
                <a:latin typeface="+mj-lt"/>
                <a:ea typeface="DengXian" panose="02010600030101010101" pitchFamily="2" charset="-122"/>
                <a:cs typeface="Arial" panose="020B0604020202020204" pitchFamily="34" charset="0"/>
              </a:rPr>
              <a:t> and </a:t>
            </a:r>
            <a:r>
              <a:rPr lang="en-GB" sz="1050" b="1">
                <a:solidFill>
                  <a:schemeClr val="accent1"/>
                </a:solidFill>
                <a:latin typeface="+mj-lt"/>
                <a:ea typeface="DengXian" panose="02010600030101010101" pitchFamily="2" charset="-122"/>
                <a:cs typeface="Arial" panose="020B0604020202020204" pitchFamily="34" charset="0"/>
              </a:rPr>
              <a:t>strain on healthcare </a:t>
            </a:r>
            <a:r>
              <a:rPr lang="en-GB" sz="1050">
                <a:solidFill>
                  <a:schemeClr val="tx2"/>
                </a:solidFill>
                <a:latin typeface="+mj-lt"/>
                <a:ea typeface="DengXian" panose="02010600030101010101" pitchFamily="2" charset="-122"/>
                <a:cs typeface="Arial" panose="020B0604020202020204" pitchFamily="34" charset="0"/>
              </a:rPr>
              <a:t>provision</a:t>
            </a:r>
          </a:p>
        </p:txBody>
      </p:sp>
      <p:sp>
        <p:nvSpPr>
          <p:cNvPr id="145" name="Rechteck: abgerundete Ecken 877">
            <a:extLst>
              <a:ext uri="{FF2B5EF4-FFF2-40B4-BE49-F238E27FC236}">
                <a16:creationId xmlns:a16="http://schemas.microsoft.com/office/drawing/2014/main" id="{A9CFA745-0781-EA92-245E-572964888F03}"/>
              </a:ext>
            </a:extLst>
          </p:cNvPr>
          <p:cNvSpPr/>
          <p:nvPr/>
        </p:nvSpPr>
        <p:spPr>
          <a:xfrm>
            <a:off x="5485838" y="3181143"/>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a:solidFill>
                  <a:schemeClr val="tx1"/>
                </a:solidFill>
                <a:latin typeface="+mj-lt"/>
                <a:ea typeface="DengXian" panose="02010600030101010101" pitchFamily="2" charset="-122"/>
                <a:cs typeface="Arial" panose="020B0604020202020204" pitchFamily="34" charset="0"/>
              </a:rPr>
              <a:t>Services to </a:t>
            </a:r>
            <a:r>
              <a:rPr lang="en-GB" sz="1050" b="1">
                <a:solidFill>
                  <a:schemeClr val="accent1"/>
                </a:solidFill>
                <a:latin typeface="+mj-lt"/>
                <a:ea typeface="DengXian" panose="02010600030101010101" pitchFamily="2" charset="-122"/>
                <a:cs typeface="Arial" panose="020B0604020202020204" pitchFamily="34" charset="0"/>
              </a:rPr>
              <a:t>help policyholders manage exposure</a:t>
            </a:r>
            <a:r>
              <a:rPr lang="en-GB" sz="1050">
                <a:solidFill>
                  <a:schemeClr val="accent1"/>
                </a:solidFill>
                <a:latin typeface="+mj-lt"/>
                <a:ea typeface="DengXian" panose="02010600030101010101" pitchFamily="2" charset="-122"/>
                <a:cs typeface="Arial" panose="020B0604020202020204" pitchFamily="34" charset="0"/>
              </a:rPr>
              <a:t> </a:t>
            </a:r>
            <a:r>
              <a:rPr lang="en-GB" sz="1050">
                <a:solidFill>
                  <a:schemeClr val="tx1"/>
                </a:solidFill>
                <a:latin typeface="+mj-lt"/>
                <a:ea typeface="DengXian" panose="02010600030101010101" pitchFamily="2" charset="-122"/>
                <a:cs typeface="Arial" panose="020B0604020202020204" pitchFamily="34" charset="0"/>
              </a:rPr>
              <a:t>and impact of climate events</a:t>
            </a:r>
          </a:p>
        </p:txBody>
      </p:sp>
      <p:sp>
        <p:nvSpPr>
          <p:cNvPr id="146" name="Rechteck: abgerundete Ecken 877">
            <a:extLst>
              <a:ext uri="{FF2B5EF4-FFF2-40B4-BE49-F238E27FC236}">
                <a16:creationId xmlns:a16="http://schemas.microsoft.com/office/drawing/2014/main" id="{4DACFA43-6D03-A3B0-3947-D616BBB5FDC9}"/>
              </a:ext>
            </a:extLst>
          </p:cNvPr>
          <p:cNvSpPr/>
          <p:nvPr/>
        </p:nvSpPr>
        <p:spPr>
          <a:xfrm>
            <a:off x="3734752" y="3889950"/>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defRPr/>
            </a:pPr>
            <a:r>
              <a:rPr lang="en-GB" sz="1050" b="1">
                <a:solidFill>
                  <a:schemeClr val="accent1"/>
                </a:solidFill>
                <a:latin typeface="+mj-lt"/>
                <a:ea typeface="DengXian" panose="02010600030101010101" pitchFamily="2" charset="-122"/>
                <a:cs typeface="Arial" panose="020B0604020202020204" pitchFamily="34" charset="0"/>
              </a:rPr>
              <a:t>Increased demand </a:t>
            </a:r>
            <a:r>
              <a:rPr lang="en-GB" sz="1050">
                <a:solidFill>
                  <a:schemeClr val="tx2"/>
                </a:solidFill>
                <a:latin typeface="+mj-lt"/>
                <a:ea typeface="DengXian" panose="02010600030101010101" pitchFamily="2" charset="-122"/>
                <a:cs typeface="Arial" panose="020B0604020202020204" pitchFamily="34" charset="0"/>
              </a:rPr>
              <a:t>from regions with </a:t>
            </a:r>
            <a:r>
              <a:rPr lang="en-GB" sz="1050" b="1">
                <a:solidFill>
                  <a:schemeClr val="accent1"/>
                </a:solidFill>
                <a:latin typeface="+mj-lt"/>
                <a:ea typeface="DengXian" panose="02010600030101010101" pitchFamily="2" charset="-122"/>
                <a:cs typeface="Arial" panose="020B0604020202020204" pitchFamily="34" charset="0"/>
              </a:rPr>
              <a:t>disrupted healthcare and advisor </a:t>
            </a:r>
            <a:r>
              <a:rPr lang="en-GB" sz="1050">
                <a:solidFill>
                  <a:schemeClr val="tx2"/>
                </a:solidFill>
                <a:latin typeface="+mj-lt"/>
                <a:ea typeface="DengXian" panose="02010600030101010101" pitchFamily="2" charset="-122"/>
                <a:cs typeface="Arial" panose="020B0604020202020204" pitchFamily="34" charset="0"/>
              </a:rPr>
              <a:t>access</a:t>
            </a:r>
          </a:p>
        </p:txBody>
      </p:sp>
      <p:sp>
        <p:nvSpPr>
          <p:cNvPr id="4" name="Freeform: Shape 3">
            <a:extLst>
              <a:ext uri="{FF2B5EF4-FFF2-40B4-BE49-F238E27FC236}">
                <a16:creationId xmlns:a16="http://schemas.microsoft.com/office/drawing/2014/main" id="{CAB08103-43A2-FBF3-AEAC-1260A06FDAAC}"/>
              </a:ext>
            </a:extLst>
          </p:cNvPr>
          <p:cNvSpPr/>
          <p:nvPr/>
        </p:nvSpPr>
        <p:spPr>
          <a:xfrm>
            <a:off x="7168910" y="3889950"/>
            <a:ext cx="1620000" cy="612000"/>
          </a:xfrm>
          <a:custGeom>
            <a:avLst/>
            <a:gdLst>
              <a:gd name="connsiteX0" fmla="*/ 86358 w 2221200"/>
              <a:gd name="connsiteY0" fmla="*/ 0 h 2026004"/>
              <a:gd name="connsiteX1" fmla="*/ 1574040 w 2221200"/>
              <a:gd name="connsiteY1" fmla="*/ 0 h 2026004"/>
              <a:gd name="connsiteX2" fmla="*/ 2164922 w 2221200"/>
              <a:gd name="connsiteY2" fmla="*/ 0 h 2026004"/>
              <a:gd name="connsiteX3" fmla="*/ 2221200 w 2221200"/>
              <a:gd name="connsiteY3" fmla="*/ 0 h 2026004"/>
              <a:gd name="connsiteX4" fmla="*/ 2221200 w 2221200"/>
              <a:gd name="connsiteY4" fmla="*/ 22326 h 2026004"/>
              <a:gd name="connsiteX5" fmla="*/ 2221200 w 2221200"/>
              <a:gd name="connsiteY5" fmla="*/ 1095388 h 2026004"/>
              <a:gd name="connsiteX6" fmla="*/ 2221200 w 2221200"/>
              <a:gd name="connsiteY6" fmla="*/ 1982348 h 2026004"/>
              <a:gd name="connsiteX7" fmla="*/ 2221200 w 2221200"/>
              <a:gd name="connsiteY7" fmla="*/ 2026004 h 2026004"/>
              <a:gd name="connsiteX8" fmla="*/ 0 w 2221200"/>
              <a:gd name="connsiteY8" fmla="*/ 2026004 h 2026004"/>
              <a:gd name="connsiteX9" fmla="*/ 0 w 2221200"/>
              <a:gd name="connsiteY9" fmla="*/ 1095388 h 2026004"/>
              <a:gd name="connsiteX10" fmla="*/ 1411 w 2221200"/>
              <a:gd name="connsiteY10" fmla="*/ 1095388 h 2026004"/>
              <a:gd name="connsiteX11" fmla="*/ 1411 w 2221200"/>
              <a:gd name="connsiteY11" fmla="*/ 84947 h 2026004"/>
              <a:gd name="connsiteX12" fmla="*/ 86358 w 2221200"/>
              <a:gd name="connsiteY12" fmla="*/ 0 h 2026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21200" h="2026004">
                <a:moveTo>
                  <a:pt x="86358" y="0"/>
                </a:moveTo>
                <a:lnTo>
                  <a:pt x="1574040" y="0"/>
                </a:lnTo>
                <a:lnTo>
                  <a:pt x="2164922" y="0"/>
                </a:lnTo>
                <a:lnTo>
                  <a:pt x="2221200" y="0"/>
                </a:lnTo>
                <a:lnTo>
                  <a:pt x="2221200" y="22326"/>
                </a:lnTo>
                <a:lnTo>
                  <a:pt x="2221200" y="1095388"/>
                </a:lnTo>
                <a:lnTo>
                  <a:pt x="2221200" y="1982348"/>
                </a:lnTo>
                <a:lnTo>
                  <a:pt x="2221200" y="2026004"/>
                </a:lnTo>
                <a:lnTo>
                  <a:pt x="0" y="2026004"/>
                </a:lnTo>
                <a:lnTo>
                  <a:pt x="0" y="1095388"/>
                </a:lnTo>
                <a:lnTo>
                  <a:pt x="1411" y="1095388"/>
                </a:lnTo>
                <a:lnTo>
                  <a:pt x="1411" y="84947"/>
                </a:lnTo>
                <a:cubicBezTo>
                  <a:pt x="1411" y="38032"/>
                  <a:pt x="39443" y="0"/>
                  <a:pt x="86358" y="0"/>
                </a:cubicBezTo>
                <a:close/>
              </a:path>
            </a:pathLst>
          </a:custGeom>
          <a:solidFill>
            <a:schemeClr val="tx1">
              <a:alpha val="7000"/>
            </a:schemeClr>
          </a:solid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r>
              <a:rPr lang="en-GB" sz="1050">
                <a:solidFill>
                  <a:schemeClr val="tx2"/>
                </a:solidFill>
                <a:latin typeface="+mj-lt"/>
                <a:ea typeface="DengXian" panose="02010600030101010101" pitchFamily="2" charset="-122"/>
                <a:cs typeface="Arial" panose="020B0604020202020204" pitchFamily="34" charset="0"/>
              </a:rPr>
              <a:t>Allocate </a:t>
            </a:r>
            <a:r>
              <a:rPr lang="en-GB" sz="1050" b="1">
                <a:solidFill>
                  <a:schemeClr val="accent6"/>
                </a:solidFill>
                <a:latin typeface="+mj-lt"/>
                <a:ea typeface="DengXian" panose="02010600030101010101" pitchFamily="2" charset="-122"/>
                <a:cs typeface="Arial" panose="020B0604020202020204" pitchFamily="34" charset="0"/>
              </a:rPr>
              <a:t>marketing spend </a:t>
            </a:r>
            <a:r>
              <a:rPr lang="en-GB" sz="1050">
                <a:solidFill>
                  <a:schemeClr val="tx2"/>
                </a:solidFill>
                <a:latin typeface="+mj-lt"/>
                <a:ea typeface="DengXian" panose="02010600030101010101" pitchFamily="2" charset="-122"/>
                <a:cs typeface="Arial" panose="020B0604020202020204" pitchFamily="34" charset="0"/>
              </a:rPr>
              <a:t>and distribution efforts where risks are managed</a:t>
            </a:r>
          </a:p>
        </p:txBody>
      </p:sp>
      <p:sp>
        <p:nvSpPr>
          <p:cNvPr id="5" name="Rechteck: abgerundete Ecken 878">
            <a:extLst>
              <a:ext uri="{FF2B5EF4-FFF2-40B4-BE49-F238E27FC236}">
                <a16:creationId xmlns:a16="http://schemas.microsoft.com/office/drawing/2014/main" id="{5930B266-D2FA-2EB3-4EE5-4E35D05049DB}"/>
              </a:ext>
            </a:extLst>
          </p:cNvPr>
          <p:cNvSpPr/>
          <p:nvPr/>
        </p:nvSpPr>
        <p:spPr>
          <a:xfrm>
            <a:off x="233527" y="2475496"/>
            <a:ext cx="1620000" cy="612000"/>
          </a:xfrm>
          <a:prstGeom prst="roundRect">
            <a:avLst>
              <a:gd name="adj" fmla="val 4017"/>
            </a:avLst>
          </a:prstGeom>
          <a:solidFill>
            <a:schemeClr val="tx1">
              <a:alpha val="7000"/>
            </a:schemeClr>
          </a:solid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Consider </a:t>
            </a:r>
            <a:r>
              <a:rPr lang="en-GB" sz="1050" b="1">
                <a:solidFill>
                  <a:schemeClr val="accent1"/>
                </a:solidFill>
                <a:latin typeface="+mj-lt"/>
                <a:ea typeface="DengXian" panose="02010600030101010101" pitchFamily="2" charset="-122"/>
                <a:cs typeface="Arial" panose="020B0604020202020204" pitchFamily="34" charset="0"/>
              </a:rPr>
              <a:t>ability to return to work</a:t>
            </a:r>
            <a:r>
              <a:rPr lang="en-GB" sz="1050">
                <a:solidFill>
                  <a:schemeClr val="tx1"/>
                </a:solidFill>
                <a:latin typeface="+mj-lt"/>
                <a:ea typeface="DengXian" panose="02010600030101010101" pitchFamily="2" charset="-122"/>
                <a:cs typeface="Arial" panose="020B0604020202020204" pitchFamily="34" charset="0"/>
              </a:rPr>
              <a:t> post disaster</a:t>
            </a:r>
          </a:p>
        </p:txBody>
      </p:sp>
      <p:sp>
        <p:nvSpPr>
          <p:cNvPr id="3" name="Rechteck: abgerundete Ecken 878">
            <a:extLst>
              <a:ext uri="{FF2B5EF4-FFF2-40B4-BE49-F238E27FC236}">
                <a16:creationId xmlns:a16="http://schemas.microsoft.com/office/drawing/2014/main" id="{C8D7CD2F-E8A0-46F9-3F02-1A7B95E90907}"/>
              </a:ext>
            </a:extLst>
          </p:cNvPr>
          <p:cNvSpPr/>
          <p:nvPr/>
        </p:nvSpPr>
        <p:spPr>
          <a:xfrm>
            <a:off x="233527" y="3889950"/>
            <a:ext cx="1620000" cy="612000"/>
          </a:xfrm>
          <a:prstGeom prst="roundRect">
            <a:avLst>
              <a:gd name="adj" fmla="val 4017"/>
            </a:avLst>
          </a:prstGeom>
          <a:solidFill>
            <a:schemeClr val="tx1">
              <a:alpha val="7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0" bIns="0" rtlCol="0" anchor="ctr" anchorCtr="0">
            <a:noAutofit/>
          </a:bodyPr>
          <a:lstStyle/>
          <a:p>
            <a:pPr lvl="0"/>
            <a:r>
              <a:rPr lang="en-GB" sz="1050">
                <a:solidFill>
                  <a:schemeClr val="tx1"/>
                </a:solidFill>
                <a:latin typeface="+mj-lt"/>
                <a:ea typeface="DengXian" panose="02010600030101010101" pitchFamily="2" charset="-122"/>
                <a:cs typeface="Arial" panose="020B0604020202020204" pitchFamily="34" charset="0"/>
              </a:rPr>
              <a:t>Carefully consider </a:t>
            </a:r>
            <a:r>
              <a:rPr lang="en-GB" sz="1050" b="1">
                <a:solidFill>
                  <a:schemeClr val="accent1"/>
                </a:solidFill>
                <a:latin typeface="+mj-lt"/>
                <a:ea typeface="DengXian" panose="02010600030101010101" pitchFamily="2" charset="-122"/>
                <a:cs typeface="Arial" panose="020B0604020202020204" pitchFamily="34" charset="0"/>
              </a:rPr>
              <a:t>rate guarantees</a:t>
            </a:r>
          </a:p>
        </p:txBody>
      </p:sp>
      <p:sp>
        <p:nvSpPr>
          <p:cNvPr id="6" name="Graphic 9">
            <a:extLst>
              <a:ext uri="{FF2B5EF4-FFF2-40B4-BE49-F238E27FC236}">
                <a16:creationId xmlns:a16="http://schemas.microsoft.com/office/drawing/2014/main" id="{851FCC19-1ABC-1C2B-84B0-958BF8A597DA}"/>
              </a:ext>
            </a:extLst>
          </p:cNvPr>
          <p:cNvSpPr/>
          <p:nvPr/>
        </p:nvSpPr>
        <p:spPr>
          <a:xfrm>
            <a:off x="6387151" y="192022"/>
            <a:ext cx="1007378" cy="576001"/>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pPr rtl="0"/>
            <a:endParaRPr lang="en-US"/>
          </a:p>
        </p:txBody>
      </p:sp>
      <p:cxnSp>
        <p:nvCxnSpPr>
          <p:cNvPr id="7" name="Straight Connector 6">
            <a:extLst>
              <a:ext uri="{FF2B5EF4-FFF2-40B4-BE49-F238E27FC236}">
                <a16:creationId xmlns:a16="http://schemas.microsoft.com/office/drawing/2014/main" id="{A48D4B86-D050-79C3-3D79-5E0F485B3C6F}"/>
              </a:ext>
            </a:extLst>
          </p:cNvPr>
          <p:cNvCxnSpPr>
            <a:cxnSpLocks/>
          </p:cNvCxnSpPr>
          <p:nvPr/>
        </p:nvCxnSpPr>
        <p:spPr>
          <a:xfrm>
            <a:off x="7500519" y="239977"/>
            <a:ext cx="0" cy="528046"/>
          </a:xfrm>
          <a:prstGeom prst="line">
            <a:avLst/>
          </a:prstGeom>
          <a:ln>
            <a:solidFill>
              <a:srgbClr val="6D767C"/>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09CCD631-7C46-5E0F-C969-C20F9DF288B2}"/>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258052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3C69FF"/>
        </a:solidFill>
        <a:effectLst/>
      </p:bgPr>
    </p:bg>
    <p:spTree>
      <p:nvGrpSpPr>
        <p:cNvPr id="1" name="">
          <a:extLst>
            <a:ext uri="{FF2B5EF4-FFF2-40B4-BE49-F238E27FC236}">
              <a16:creationId xmlns:a16="http://schemas.microsoft.com/office/drawing/2014/main" id="{29ACB687-0692-CB27-FBF3-938E976740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9E475-4B8F-F9AF-7F67-23323C001432}"/>
              </a:ext>
            </a:extLst>
          </p:cNvPr>
          <p:cNvSpPr>
            <a:spLocks noGrp="1"/>
          </p:cNvSpPr>
          <p:nvPr>
            <p:ph type="ctrTitle"/>
          </p:nvPr>
        </p:nvSpPr>
        <p:spPr>
          <a:xfrm>
            <a:off x="877359" y="3495580"/>
            <a:ext cx="4928488" cy="585090"/>
          </a:xfrm>
        </p:spPr>
        <p:txBody>
          <a:bodyPr/>
          <a:lstStyle/>
          <a:p>
            <a:r>
              <a:rPr lang="en-US"/>
              <a:t>Thank you</a:t>
            </a:r>
          </a:p>
        </p:txBody>
      </p:sp>
      <p:sp>
        <p:nvSpPr>
          <p:cNvPr id="3" name="Subtitle 2">
            <a:extLst>
              <a:ext uri="{FF2B5EF4-FFF2-40B4-BE49-F238E27FC236}">
                <a16:creationId xmlns:a16="http://schemas.microsoft.com/office/drawing/2014/main" id="{A9AB4450-5287-D82D-E50C-87FB741257D5}"/>
              </a:ext>
            </a:extLst>
          </p:cNvPr>
          <p:cNvSpPr>
            <a:spLocks noGrp="1"/>
          </p:cNvSpPr>
          <p:nvPr>
            <p:ph type="subTitle" idx="1"/>
          </p:nvPr>
        </p:nvSpPr>
        <p:spPr>
          <a:xfrm>
            <a:off x="890374" y="4099556"/>
            <a:ext cx="4925064" cy="1198953"/>
          </a:xfrm>
        </p:spPr>
        <p:txBody>
          <a:bodyPr/>
          <a:lstStyle/>
          <a:p>
            <a:r>
              <a:rPr lang="en-US"/>
              <a:t>Actuaries Institute</a:t>
            </a:r>
          </a:p>
          <a:p>
            <a:r>
              <a:rPr lang="en-US" dirty="0"/>
              <a:t>actuaries.asn.au</a:t>
            </a:r>
            <a:endParaRPr lang="en-US"/>
          </a:p>
        </p:txBody>
      </p:sp>
      <p:sp>
        <p:nvSpPr>
          <p:cNvPr id="4" name="Footer Placeholder 4">
            <a:extLst>
              <a:ext uri="{FF2B5EF4-FFF2-40B4-BE49-F238E27FC236}">
                <a16:creationId xmlns:a16="http://schemas.microsoft.com/office/drawing/2014/main" id="{75FD07D7-9939-4953-98D2-EF9767F07A2C}"/>
              </a:ext>
            </a:extLst>
          </p:cNvPr>
          <p:cNvSpPr>
            <a:spLocks noGrp="1"/>
          </p:cNvSpPr>
          <p:nvPr>
            <p:ph type="ftr" sz="quarter" idx="3"/>
          </p:nvPr>
        </p:nvSpPr>
        <p:spPr>
          <a:xfrm>
            <a:off x="3028950" y="4800600"/>
            <a:ext cx="3086100" cy="139863"/>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750" b="0" i="0" u="none" strike="noStrike" kern="1200" cap="none" spc="0" normalizeH="0" baseline="0" noProof="0">
                <a:ln>
                  <a:noFill/>
                </a:ln>
                <a:solidFill>
                  <a:prstClr val="white"/>
                </a:solidFill>
                <a:effectLst/>
                <a:uLnTx/>
                <a:uFillTx/>
                <a:latin typeface="ABC Oracle Medium" panose="020B0504040202060203" pitchFamily="34" charset="77"/>
                <a:ea typeface="Arial Unicode MS"/>
                <a:cs typeface="Arial"/>
              </a:rPr>
              <a:t>Presented at the 2026 All Actuaries Summit</a:t>
            </a:r>
          </a:p>
        </p:txBody>
      </p:sp>
      <p:sp>
        <p:nvSpPr>
          <p:cNvPr id="5" name="Rectangle 4">
            <a:extLst>
              <a:ext uri="{FF2B5EF4-FFF2-40B4-BE49-F238E27FC236}">
                <a16:creationId xmlns:a16="http://schemas.microsoft.com/office/drawing/2014/main" id="{E6CE36F2-C425-B69B-0947-0DDC1AE07C80}"/>
              </a:ext>
            </a:extLst>
          </p:cNvPr>
          <p:cNvSpPr/>
          <p:nvPr/>
        </p:nvSpPr>
        <p:spPr>
          <a:xfrm>
            <a:off x="7239000" y="180975"/>
            <a:ext cx="1781175" cy="647700"/>
          </a:xfrm>
          <a:prstGeom prst="rect">
            <a:avLst/>
          </a:prstGeom>
          <a:solidFill>
            <a:srgbClr val="3C69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white"/>
              </a:solidFill>
              <a:effectLst/>
              <a:uLnTx/>
              <a:uFillTx/>
              <a:latin typeface="Arial"/>
              <a:ea typeface="Arial Unicode MS"/>
              <a:cs typeface="Arial"/>
            </a:endParaRPr>
          </a:p>
        </p:txBody>
      </p:sp>
      <p:sp>
        <p:nvSpPr>
          <p:cNvPr id="6" name="Rectangle 5">
            <a:extLst>
              <a:ext uri="{FF2B5EF4-FFF2-40B4-BE49-F238E27FC236}">
                <a16:creationId xmlns:a16="http://schemas.microsoft.com/office/drawing/2014/main" id="{5EC263CE-8E71-CE1B-205A-A88D14E8453B}"/>
              </a:ext>
            </a:extLst>
          </p:cNvPr>
          <p:cNvSpPr/>
          <p:nvPr/>
        </p:nvSpPr>
        <p:spPr>
          <a:xfrm>
            <a:off x="0" y="2120582"/>
            <a:ext cx="9141292" cy="855647"/>
          </a:xfrm>
          <a:prstGeom prst="rect">
            <a:avLst/>
          </a:prstGeom>
          <a:solidFill>
            <a:schemeClr val="accent1">
              <a:lumMod val="75000"/>
              <a:alpha val="41176"/>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809625"/>
            <a:r>
              <a:rPr lang="en-US" sz="2000" b="1">
                <a:solidFill>
                  <a:schemeClr val="bg1"/>
                </a:solidFill>
              </a:rPr>
              <a:t>The biggest risk a person can take is to do nothing </a:t>
            </a:r>
            <a:br>
              <a:rPr lang="en-US" sz="2000" b="1">
                <a:solidFill>
                  <a:schemeClr val="bg1"/>
                </a:solidFill>
              </a:rPr>
            </a:br>
            <a:r>
              <a:rPr lang="en-US" sz="1400">
                <a:solidFill>
                  <a:schemeClr val="bg1"/>
                </a:solidFill>
              </a:rPr>
              <a:t>- Robert T. Kiyosaki</a:t>
            </a:r>
            <a:endParaRPr lang="en-AU" sz="2000">
              <a:solidFill>
                <a:schemeClr val="bg1"/>
              </a:solidFill>
            </a:endParaRPr>
          </a:p>
        </p:txBody>
      </p:sp>
      <p:pic>
        <p:nvPicPr>
          <p:cNvPr id="7" name="Grafik 10">
            <a:extLst>
              <a:ext uri="{FF2B5EF4-FFF2-40B4-BE49-F238E27FC236}">
                <a16:creationId xmlns:a16="http://schemas.microsoft.com/office/drawing/2014/main" id="{C9BDF518-E9EC-B8DD-A1B9-09E564DA83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76656" y="2159293"/>
            <a:ext cx="747153" cy="747153"/>
          </a:xfrm>
          <a:prstGeom prst="rect">
            <a:avLst/>
          </a:prstGeom>
        </p:spPr>
      </p:pic>
      <p:sp>
        <p:nvSpPr>
          <p:cNvPr id="8" name="TextBox 7">
            <a:extLst>
              <a:ext uri="{FF2B5EF4-FFF2-40B4-BE49-F238E27FC236}">
                <a16:creationId xmlns:a16="http://schemas.microsoft.com/office/drawing/2014/main" id="{8C886145-EE76-C210-2B36-5BD01D150B55}"/>
              </a:ext>
            </a:extLst>
          </p:cNvPr>
          <p:cNvSpPr txBox="1"/>
          <p:nvPr/>
        </p:nvSpPr>
        <p:spPr>
          <a:xfrm>
            <a:off x="5210175" y="3457492"/>
            <a:ext cx="3713634" cy="1107996"/>
          </a:xfrm>
          <a:prstGeom prst="rect">
            <a:avLst/>
          </a:prstGeom>
          <a:noFill/>
          <a:effectLst/>
        </p:spPr>
        <p:txBody>
          <a:bodyPr wrap="square" lIns="0" tIns="0" rIns="0" bIns="0" rtlCol="0">
            <a:spAutoFit/>
          </a:bodyPr>
          <a:lstStyle/>
          <a:p>
            <a:r>
              <a:rPr lang="en-US" sz="800" dirty="0">
                <a:solidFill>
                  <a:schemeClr val="bg1"/>
                </a:solidFill>
              </a:rPr>
              <a:t>© 2026 </a:t>
            </a:r>
            <a:r>
              <a:rPr lang="en-US" sz="800" dirty="0" err="1">
                <a:solidFill>
                  <a:schemeClr val="bg1"/>
                </a:solidFill>
              </a:rPr>
              <a:t>Münchener</a:t>
            </a:r>
            <a:r>
              <a:rPr lang="en-US" sz="800" dirty="0">
                <a:solidFill>
                  <a:schemeClr val="bg1"/>
                </a:solidFill>
              </a:rPr>
              <a:t> Rückversicherungs-Gesellschaft Aktiengesellschaft in Munich ("Munich Re"). All rights reserved.</a:t>
            </a:r>
          </a:p>
          <a:p>
            <a:r>
              <a:rPr lang="en-US" sz="800" dirty="0">
                <a:solidFill>
                  <a:schemeClr val="bg1"/>
                </a:solidFill>
              </a:rPr>
              <a:t> </a:t>
            </a:r>
          </a:p>
          <a:p>
            <a:r>
              <a:rPr lang="en-US" sz="800" dirty="0">
                <a:solidFill>
                  <a:schemeClr val="bg1"/>
                </a:solidFill>
              </a:rPr>
              <a:t>Munich Re has used its discretion, best judgement and every reasonable effort in compiling the information and components contained in this presentation. It may not be held liable, however, for the completeness, correctness, topicality and technical accuracy of any information contained herein. Munich Re assumes no liability with regard to updating the information or other content provided in this presentation or to adapting this to conform with future events or developments.</a:t>
            </a:r>
          </a:p>
        </p:txBody>
      </p:sp>
    </p:spTree>
    <p:extLst>
      <p:ext uri="{BB962C8B-B14F-4D97-AF65-F5344CB8AC3E}">
        <p14:creationId xmlns:p14="http://schemas.microsoft.com/office/powerpoint/2010/main" val="3158855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2D8659-20E2-9B75-ECC9-26FB0D2406A1}"/>
              </a:ext>
            </a:extLst>
          </p:cNvPr>
          <p:cNvSpPr>
            <a:spLocks noGrp="1"/>
          </p:cNvSpPr>
          <p:nvPr>
            <p:ph type="title"/>
          </p:nvPr>
        </p:nvSpPr>
        <p:spPr>
          <a:xfrm>
            <a:off x="252000" y="252000"/>
            <a:ext cx="5986875" cy="576000"/>
          </a:xfrm>
        </p:spPr>
        <p:txBody>
          <a:bodyPr/>
          <a:lstStyle/>
          <a:p>
            <a:r>
              <a:rPr lang="en-US"/>
              <a:t>Hopefully, we can all agree that global temperatures are rising, even if policy is challenging</a:t>
            </a:r>
            <a:endParaRPr lang="en-AU"/>
          </a:p>
        </p:txBody>
      </p:sp>
      <p:sp>
        <p:nvSpPr>
          <p:cNvPr id="7" name="Text Placeholder 6">
            <a:extLst>
              <a:ext uri="{FF2B5EF4-FFF2-40B4-BE49-F238E27FC236}">
                <a16:creationId xmlns:a16="http://schemas.microsoft.com/office/drawing/2014/main" id="{8D224A1C-D98F-3A76-F47D-A1031C198335}"/>
              </a:ext>
            </a:extLst>
          </p:cNvPr>
          <p:cNvSpPr>
            <a:spLocks noGrp="1"/>
          </p:cNvSpPr>
          <p:nvPr>
            <p:ph type="body" idx="1"/>
          </p:nvPr>
        </p:nvSpPr>
        <p:spPr>
          <a:xfrm>
            <a:off x="251999" y="1116000"/>
            <a:ext cx="4766567" cy="288000"/>
          </a:xfrm>
        </p:spPr>
        <p:txBody>
          <a:bodyPr/>
          <a:lstStyle/>
          <a:p>
            <a:r>
              <a:rPr lang="en-US" sz="1400"/>
              <a:t>Projected warming based on pledges and current policies</a:t>
            </a:r>
          </a:p>
          <a:p>
            <a:endParaRPr lang="en-AU" sz="1400"/>
          </a:p>
        </p:txBody>
      </p:sp>
      <p:sp>
        <p:nvSpPr>
          <p:cNvPr id="11" name="Freeform: Shape 10">
            <a:extLst>
              <a:ext uri="{FF2B5EF4-FFF2-40B4-BE49-F238E27FC236}">
                <a16:creationId xmlns:a16="http://schemas.microsoft.com/office/drawing/2014/main" id="{49B72C76-A916-F1B5-BD40-62DC3EEA1A7F}"/>
              </a:ext>
            </a:extLst>
          </p:cNvPr>
          <p:cNvSpPr/>
          <p:nvPr/>
        </p:nvSpPr>
        <p:spPr>
          <a:xfrm>
            <a:off x="2288381" y="1816894"/>
            <a:ext cx="2231232" cy="1400175"/>
          </a:xfrm>
          <a:custGeom>
            <a:avLst/>
            <a:gdLst>
              <a:gd name="connsiteX0" fmla="*/ 0 w 2231232"/>
              <a:gd name="connsiteY0" fmla="*/ 1400175 h 1400175"/>
              <a:gd name="connsiteX1" fmla="*/ 38100 w 2231232"/>
              <a:gd name="connsiteY1" fmla="*/ 1366837 h 1400175"/>
              <a:gd name="connsiteX2" fmla="*/ 47625 w 2231232"/>
              <a:gd name="connsiteY2" fmla="*/ 1352550 h 1400175"/>
              <a:gd name="connsiteX3" fmla="*/ 54769 w 2231232"/>
              <a:gd name="connsiteY3" fmla="*/ 1345406 h 1400175"/>
              <a:gd name="connsiteX4" fmla="*/ 73819 w 2231232"/>
              <a:gd name="connsiteY4" fmla="*/ 1338262 h 1400175"/>
              <a:gd name="connsiteX5" fmla="*/ 88107 w 2231232"/>
              <a:gd name="connsiteY5" fmla="*/ 1331119 h 1400175"/>
              <a:gd name="connsiteX6" fmla="*/ 97632 w 2231232"/>
              <a:gd name="connsiteY6" fmla="*/ 1321594 h 1400175"/>
              <a:gd name="connsiteX7" fmla="*/ 97632 w 2231232"/>
              <a:gd name="connsiteY7" fmla="*/ 1321594 h 1400175"/>
              <a:gd name="connsiteX8" fmla="*/ 116682 w 2231232"/>
              <a:gd name="connsiteY8" fmla="*/ 1304925 h 1400175"/>
              <a:gd name="connsiteX9" fmla="*/ 128588 w 2231232"/>
              <a:gd name="connsiteY9" fmla="*/ 1302544 h 1400175"/>
              <a:gd name="connsiteX10" fmla="*/ 159544 w 2231232"/>
              <a:gd name="connsiteY10" fmla="*/ 1283494 h 1400175"/>
              <a:gd name="connsiteX11" fmla="*/ 183357 w 2231232"/>
              <a:gd name="connsiteY11" fmla="*/ 1250156 h 1400175"/>
              <a:gd name="connsiteX12" fmla="*/ 209550 w 2231232"/>
              <a:gd name="connsiteY12" fmla="*/ 1235869 h 1400175"/>
              <a:gd name="connsiteX13" fmla="*/ 240507 w 2231232"/>
              <a:gd name="connsiteY13" fmla="*/ 1216819 h 1400175"/>
              <a:gd name="connsiteX14" fmla="*/ 254794 w 2231232"/>
              <a:gd name="connsiteY14" fmla="*/ 1204912 h 1400175"/>
              <a:gd name="connsiteX15" fmla="*/ 285750 w 2231232"/>
              <a:gd name="connsiteY15" fmla="*/ 1171575 h 1400175"/>
              <a:gd name="connsiteX16" fmla="*/ 316707 w 2231232"/>
              <a:gd name="connsiteY16" fmla="*/ 1164431 h 1400175"/>
              <a:gd name="connsiteX17" fmla="*/ 352425 w 2231232"/>
              <a:gd name="connsiteY17" fmla="*/ 1131094 h 1400175"/>
              <a:gd name="connsiteX18" fmla="*/ 381000 w 2231232"/>
              <a:gd name="connsiteY18" fmla="*/ 1123950 h 1400175"/>
              <a:gd name="connsiteX19" fmla="*/ 457200 w 2231232"/>
              <a:gd name="connsiteY19" fmla="*/ 1064419 h 1400175"/>
              <a:gd name="connsiteX20" fmla="*/ 769144 w 2231232"/>
              <a:gd name="connsiteY20" fmla="*/ 864394 h 1400175"/>
              <a:gd name="connsiteX21" fmla="*/ 785813 w 2231232"/>
              <a:gd name="connsiteY21" fmla="*/ 847725 h 1400175"/>
              <a:gd name="connsiteX22" fmla="*/ 1243013 w 2231232"/>
              <a:gd name="connsiteY22" fmla="*/ 554831 h 1400175"/>
              <a:gd name="connsiteX23" fmla="*/ 1285875 w 2231232"/>
              <a:gd name="connsiteY23" fmla="*/ 545306 h 1400175"/>
              <a:gd name="connsiteX24" fmla="*/ 1323975 w 2231232"/>
              <a:gd name="connsiteY24" fmla="*/ 519112 h 1400175"/>
              <a:gd name="connsiteX25" fmla="*/ 1359694 w 2231232"/>
              <a:gd name="connsiteY25" fmla="*/ 488156 h 1400175"/>
              <a:gd name="connsiteX26" fmla="*/ 1390650 w 2231232"/>
              <a:gd name="connsiteY26" fmla="*/ 483394 h 1400175"/>
              <a:gd name="connsiteX27" fmla="*/ 1412082 w 2231232"/>
              <a:gd name="connsiteY27" fmla="*/ 461962 h 1400175"/>
              <a:gd name="connsiteX28" fmla="*/ 1431132 w 2231232"/>
              <a:gd name="connsiteY28" fmla="*/ 442912 h 1400175"/>
              <a:gd name="connsiteX29" fmla="*/ 1457325 w 2231232"/>
              <a:gd name="connsiteY29" fmla="*/ 442912 h 1400175"/>
              <a:gd name="connsiteX30" fmla="*/ 1488282 w 2231232"/>
              <a:gd name="connsiteY30" fmla="*/ 419100 h 1400175"/>
              <a:gd name="connsiteX31" fmla="*/ 1507332 w 2231232"/>
              <a:gd name="connsiteY31" fmla="*/ 407194 h 1400175"/>
              <a:gd name="connsiteX32" fmla="*/ 1535907 w 2231232"/>
              <a:gd name="connsiteY32" fmla="*/ 392906 h 1400175"/>
              <a:gd name="connsiteX33" fmla="*/ 1562100 w 2231232"/>
              <a:gd name="connsiteY33" fmla="*/ 361950 h 1400175"/>
              <a:gd name="connsiteX34" fmla="*/ 1588294 w 2231232"/>
              <a:gd name="connsiteY34" fmla="*/ 361950 h 1400175"/>
              <a:gd name="connsiteX35" fmla="*/ 1626394 w 2231232"/>
              <a:gd name="connsiteY35" fmla="*/ 323850 h 1400175"/>
              <a:gd name="connsiteX36" fmla="*/ 1657350 w 2231232"/>
              <a:gd name="connsiteY36" fmla="*/ 297656 h 1400175"/>
              <a:gd name="connsiteX37" fmla="*/ 1683544 w 2231232"/>
              <a:gd name="connsiteY37" fmla="*/ 292894 h 1400175"/>
              <a:gd name="connsiteX38" fmla="*/ 1714500 w 2231232"/>
              <a:gd name="connsiteY38" fmla="*/ 280987 h 1400175"/>
              <a:gd name="connsiteX39" fmla="*/ 1790700 w 2231232"/>
              <a:gd name="connsiteY39" fmla="*/ 235744 h 1400175"/>
              <a:gd name="connsiteX40" fmla="*/ 1816894 w 2231232"/>
              <a:gd name="connsiteY40" fmla="*/ 221456 h 1400175"/>
              <a:gd name="connsiteX41" fmla="*/ 1959769 w 2231232"/>
              <a:gd name="connsiteY41" fmla="*/ 135731 h 1400175"/>
              <a:gd name="connsiteX42" fmla="*/ 1990725 w 2231232"/>
              <a:gd name="connsiteY42" fmla="*/ 126206 h 1400175"/>
              <a:gd name="connsiteX43" fmla="*/ 2126457 w 2231232"/>
              <a:gd name="connsiteY43" fmla="*/ 42862 h 1400175"/>
              <a:gd name="connsiteX44" fmla="*/ 2157413 w 2231232"/>
              <a:gd name="connsiteY44" fmla="*/ 35719 h 1400175"/>
              <a:gd name="connsiteX45" fmla="*/ 2183607 w 2231232"/>
              <a:gd name="connsiteY45" fmla="*/ 14287 h 1400175"/>
              <a:gd name="connsiteX46" fmla="*/ 2228850 w 2231232"/>
              <a:gd name="connsiteY46" fmla="*/ 0 h 1400175"/>
              <a:gd name="connsiteX47" fmla="*/ 2231232 w 2231232"/>
              <a:gd name="connsiteY47" fmla="*/ 397669 h 1400175"/>
              <a:gd name="connsiteX48" fmla="*/ 2183607 w 2231232"/>
              <a:gd name="connsiteY48" fmla="*/ 419100 h 1400175"/>
              <a:gd name="connsiteX49" fmla="*/ 2119313 w 2231232"/>
              <a:gd name="connsiteY49" fmla="*/ 431006 h 1400175"/>
              <a:gd name="connsiteX50" fmla="*/ 1795463 w 2231232"/>
              <a:gd name="connsiteY50" fmla="*/ 526256 h 1400175"/>
              <a:gd name="connsiteX51" fmla="*/ 1754982 w 2231232"/>
              <a:gd name="connsiteY51" fmla="*/ 559594 h 1400175"/>
              <a:gd name="connsiteX52" fmla="*/ 1566863 w 2231232"/>
              <a:gd name="connsiteY52" fmla="*/ 609600 h 1400175"/>
              <a:gd name="connsiteX53" fmla="*/ 1526382 w 2231232"/>
              <a:gd name="connsiteY53" fmla="*/ 638175 h 1400175"/>
              <a:gd name="connsiteX54" fmla="*/ 1502569 w 2231232"/>
              <a:gd name="connsiteY54" fmla="*/ 642937 h 1400175"/>
              <a:gd name="connsiteX55" fmla="*/ 1447800 w 2231232"/>
              <a:gd name="connsiteY55" fmla="*/ 678656 h 1400175"/>
              <a:gd name="connsiteX56" fmla="*/ 1402557 w 2231232"/>
              <a:gd name="connsiteY56" fmla="*/ 685800 h 1400175"/>
              <a:gd name="connsiteX57" fmla="*/ 1357313 w 2231232"/>
              <a:gd name="connsiteY57" fmla="*/ 709612 h 1400175"/>
              <a:gd name="connsiteX58" fmla="*/ 1328738 w 2231232"/>
              <a:gd name="connsiteY58" fmla="*/ 716756 h 1400175"/>
              <a:gd name="connsiteX59" fmla="*/ 1285875 w 2231232"/>
              <a:gd name="connsiteY59" fmla="*/ 745331 h 1400175"/>
              <a:gd name="connsiteX60" fmla="*/ 1262063 w 2231232"/>
              <a:gd name="connsiteY60" fmla="*/ 752475 h 1400175"/>
              <a:gd name="connsiteX61" fmla="*/ 1219200 w 2231232"/>
              <a:gd name="connsiteY61" fmla="*/ 776287 h 1400175"/>
              <a:gd name="connsiteX62" fmla="*/ 1154907 w 2231232"/>
              <a:gd name="connsiteY62" fmla="*/ 792956 h 1400175"/>
              <a:gd name="connsiteX63" fmla="*/ 1123950 w 2231232"/>
              <a:gd name="connsiteY63" fmla="*/ 795337 h 1400175"/>
              <a:gd name="connsiteX64" fmla="*/ 1092994 w 2231232"/>
              <a:gd name="connsiteY64" fmla="*/ 814387 h 1400175"/>
              <a:gd name="connsiteX65" fmla="*/ 1062038 w 2231232"/>
              <a:gd name="connsiteY65" fmla="*/ 821531 h 1400175"/>
              <a:gd name="connsiteX66" fmla="*/ 1023938 w 2231232"/>
              <a:gd name="connsiteY66" fmla="*/ 850106 h 1400175"/>
              <a:gd name="connsiteX67" fmla="*/ 990600 w 2231232"/>
              <a:gd name="connsiteY67" fmla="*/ 854869 h 1400175"/>
              <a:gd name="connsiteX68" fmla="*/ 954882 w 2231232"/>
              <a:gd name="connsiteY68" fmla="*/ 878681 h 1400175"/>
              <a:gd name="connsiteX69" fmla="*/ 931069 w 2231232"/>
              <a:gd name="connsiteY69" fmla="*/ 883444 h 1400175"/>
              <a:gd name="connsiteX70" fmla="*/ 878682 w 2231232"/>
              <a:gd name="connsiteY70" fmla="*/ 914400 h 1400175"/>
              <a:gd name="connsiteX71" fmla="*/ 854869 w 2231232"/>
              <a:gd name="connsiteY71" fmla="*/ 926306 h 1400175"/>
              <a:gd name="connsiteX72" fmla="*/ 835819 w 2231232"/>
              <a:gd name="connsiteY72" fmla="*/ 931069 h 1400175"/>
              <a:gd name="connsiteX73" fmla="*/ 816769 w 2231232"/>
              <a:gd name="connsiteY73" fmla="*/ 940594 h 1400175"/>
              <a:gd name="connsiteX74" fmla="*/ 788194 w 2231232"/>
              <a:gd name="connsiteY74" fmla="*/ 957262 h 1400175"/>
              <a:gd name="connsiteX75" fmla="*/ 747713 w 2231232"/>
              <a:gd name="connsiteY75" fmla="*/ 969169 h 1400175"/>
              <a:gd name="connsiteX76" fmla="*/ 711994 w 2231232"/>
              <a:gd name="connsiteY76" fmla="*/ 992981 h 1400175"/>
              <a:gd name="connsiteX77" fmla="*/ 685800 w 2231232"/>
              <a:gd name="connsiteY77" fmla="*/ 1007269 h 1400175"/>
              <a:gd name="connsiteX78" fmla="*/ 645319 w 2231232"/>
              <a:gd name="connsiteY78" fmla="*/ 1028700 h 1400175"/>
              <a:gd name="connsiteX79" fmla="*/ 600075 w 2231232"/>
              <a:gd name="connsiteY79" fmla="*/ 1054894 h 1400175"/>
              <a:gd name="connsiteX80" fmla="*/ 559594 w 2231232"/>
              <a:gd name="connsiteY80" fmla="*/ 1076325 h 1400175"/>
              <a:gd name="connsiteX81" fmla="*/ 504825 w 2231232"/>
              <a:gd name="connsiteY81" fmla="*/ 1097756 h 1400175"/>
              <a:gd name="connsiteX82" fmla="*/ 471488 w 2231232"/>
              <a:gd name="connsiteY82" fmla="*/ 1116806 h 1400175"/>
              <a:gd name="connsiteX83" fmla="*/ 442913 w 2231232"/>
              <a:gd name="connsiteY83" fmla="*/ 1131094 h 1400175"/>
              <a:gd name="connsiteX84" fmla="*/ 416719 w 2231232"/>
              <a:gd name="connsiteY84" fmla="*/ 1173956 h 1400175"/>
              <a:gd name="connsiteX85" fmla="*/ 323850 w 2231232"/>
              <a:gd name="connsiteY85" fmla="*/ 1216819 h 1400175"/>
              <a:gd name="connsiteX86" fmla="*/ 280988 w 2231232"/>
              <a:gd name="connsiteY86" fmla="*/ 1235869 h 1400175"/>
              <a:gd name="connsiteX87" fmla="*/ 261938 w 2231232"/>
              <a:gd name="connsiteY87" fmla="*/ 1245394 h 1400175"/>
              <a:gd name="connsiteX88" fmla="*/ 230982 w 2231232"/>
              <a:gd name="connsiteY88" fmla="*/ 1257300 h 1400175"/>
              <a:gd name="connsiteX89" fmla="*/ 188119 w 2231232"/>
              <a:gd name="connsiteY89" fmla="*/ 1281112 h 1400175"/>
              <a:gd name="connsiteX90" fmla="*/ 121444 w 2231232"/>
              <a:gd name="connsiteY90" fmla="*/ 1321594 h 1400175"/>
              <a:gd name="connsiteX91" fmla="*/ 90488 w 2231232"/>
              <a:gd name="connsiteY91" fmla="*/ 1350169 h 1400175"/>
              <a:gd name="connsiteX92" fmla="*/ 59532 w 2231232"/>
              <a:gd name="connsiteY92" fmla="*/ 1373981 h 1400175"/>
              <a:gd name="connsiteX93" fmla="*/ 0 w 2231232"/>
              <a:gd name="connsiteY93" fmla="*/ 1400175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231232" h="1400175">
                <a:moveTo>
                  <a:pt x="0" y="1400175"/>
                </a:moveTo>
                <a:lnTo>
                  <a:pt x="38100" y="1366837"/>
                </a:lnTo>
                <a:lnTo>
                  <a:pt x="47625" y="1352550"/>
                </a:lnTo>
                <a:lnTo>
                  <a:pt x="54769" y="1345406"/>
                </a:lnTo>
                <a:lnTo>
                  <a:pt x="73819" y="1338262"/>
                </a:lnTo>
                <a:lnTo>
                  <a:pt x="88107" y="1331119"/>
                </a:lnTo>
                <a:lnTo>
                  <a:pt x="97632" y="1321594"/>
                </a:lnTo>
                <a:lnTo>
                  <a:pt x="97632" y="1321594"/>
                </a:lnTo>
                <a:lnTo>
                  <a:pt x="116682" y="1304925"/>
                </a:lnTo>
                <a:lnTo>
                  <a:pt x="128588" y="1302544"/>
                </a:lnTo>
                <a:lnTo>
                  <a:pt x="159544" y="1283494"/>
                </a:lnTo>
                <a:lnTo>
                  <a:pt x="183357" y="1250156"/>
                </a:lnTo>
                <a:lnTo>
                  <a:pt x="209550" y="1235869"/>
                </a:lnTo>
                <a:lnTo>
                  <a:pt x="240507" y="1216819"/>
                </a:lnTo>
                <a:lnTo>
                  <a:pt x="254794" y="1204912"/>
                </a:lnTo>
                <a:lnTo>
                  <a:pt x="285750" y="1171575"/>
                </a:lnTo>
                <a:lnTo>
                  <a:pt x="316707" y="1164431"/>
                </a:lnTo>
                <a:lnTo>
                  <a:pt x="352425" y="1131094"/>
                </a:lnTo>
                <a:lnTo>
                  <a:pt x="381000" y="1123950"/>
                </a:lnTo>
                <a:lnTo>
                  <a:pt x="457200" y="1064419"/>
                </a:lnTo>
                <a:lnTo>
                  <a:pt x="769144" y="864394"/>
                </a:lnTo>
                <a:lnTo>
                  <a:pt x="785813" y="847725"/>
                </a:lnTo>
                <a:lnTo>
                  <a:pt x="1243013" y="554831"/>
                </a:lnTo>
                <a:lnTo>
                  <a:pt x="1285875" y="545306"/>
                </a:lnTo>
                <a:lnTo>
                  <a:pt x="1323975" y="519112"/>
                </a:lnTo>
                <a:lnTo>
                  <a:pt x="1359694" y="488156"/>
                </a:lnTo>
                <a:lnTo>
                  <a:pt x="1390650" y="483394"/>
                </a:lnTo>
                <a:lnTo>
                  <a:pt x="1412082" y="461962"/>
                </a:lnTo>
                <a:lnTo>
                  <a:pt x="1431132" y="442912"/>
                </a:lnTo>
                <a:lnTo>
                  <a:pt x="1457325" y="442912"/>
                </a:lnTo>
                <a:lnTo>
                  <a:pt x="1488282" y="419100"/>
                </a:lnTo>
                <a:lnTo>
                  <a:pt x="1507332" y="407194"/>
                </a:lnTo>
                <a:lnTo>
                  <a:pt x="1535907" y="392906"/>
                </a:lnTo>
                <a:lnTo>
                  <a:pt x="1562100" y="361950"/>
                </a:lnTo>
                <a:lnTo>
                  <a:pt x="1588294" y="361950"/>
                </a:lnTo>
                <a:lnTo>
                  <a:pt x="1626394" y="323850"/>
                </a:lnTo>
                <a:lnTo>
                  <a:pt x="1657350" y="297656"/>
                </a:lnTo>
                <a:lnTo>
                  <a:pt x="1683544" y="292894"/>
                </a:lnTo>
                <a:lnTo>
                  <a:pt x="1714500" y="280987"/>
                </a:lnTo>
                <a:lnTo>
                  <a:pt x="1790700" y="235744"/>
                </a:lnTo>
                <a:lnTo>
                  <a:pt x="1816894" y="221456"/>
                </a:lnTo>
                <a:lnTo>
                  <a:pt x="1959769" y="135731"/>
                </a:lnTo>
                <a:lnTo>
                  <a:pt x="1990725" y="126206"/>
                </a:lnTo>
                <a:lnTo>
                  <a:pt x="2126457" y="42862"/>
                </a:lnTo>
                <a:lnTo>
                  <a:pt x="2157413" y="35719"/>
                </a:lnTo>
                <a:lnTo>
                  <a:pt x="2183607" y="14287"/>
                </a:lnTo>
                <a:lnTo>
                  <a:pt x="2228850" y="0"/>
                </a:lnTo>
                <a:lnTo>
                  <a:pt x="2231232" y="397669"/>
                </a:lnTo>
                <a:lnTo>
                  <a:pt x="2183607" y="419100"/>
                </a:lnTo>
                <a:lnTo>
                  <a:pt x="2119313" y="431006"/>
                </a:lnTo>
                <a:lnTo>
                  <a:pt x="1795463" y="526256"/>
                </a:lnTo>
                <a:lnTo>
                  <a:pt x="1754982" y="559594"/>
                </a:lnTo>
                <a:lnTo>
                  <a:pt x="1566863" y="609600"/>
                </a:lnTo>
                <a:lnTo>
                  <a:pt x="1526382" y="638175"/>
                </a:lnTo>
                <a:lnTo>
                  <a:pt x="1502569" y="642937"/>
                </a:lnTo>
                <a:lnTo>
                  <a:pt x="1447800" y="678656"/>
                </a:lnTo>
                <a:lnTo>
                  <a:pt x="1402557" y="685800"/>
                </a:lnTo>
                <a:lnTo>
                  <a:pt x="1357313" y="709612"/>
                </a:lnTo>
                <a:lnTo>
                  <a:pt x="1328738" y="716756"/>
                </a:lnTo>
                <a:lnTo>
                  <a:pt x="1285875" y="745331"/>
                </a:lnTo>
                <a:lnTo>
                  <a:pt x="1262063" y="752475"/>
                </a:lnTo>
                <a:lnTo>
                  <a:pt x="1219200" y="776287"/>
                </a:lnTo>
                <a:lnTo>
                  <a:pt x="1154907" y="792956"/>
                </a:lnTo>
                <a:lnTo>
                  <a:pt x="1123950" y="795337"/>
                </a:lnTo>
                <a:lnTo>
                  <a:pt x="1092994" y="814387"/>
                </a:lnTo>
                <a:lnTo>
                  <a:pt x="1062038" y="821531"/>
                </a:lnTo>
                <a:lnTo>
                  <a:pt x="1023938" y="850106"/>
                </a:lnTo>
                <a:lnTo>
                  <a:pt x="990600" y="854869"/>
                </a:lnTo>
                <a:lnTo>
                  <a:pt x="954882" y="878681"/>
                </a:lnTo>
                <a:lnTo>
                  <a:pt x="931069" y="883444"/>
                </a:lnTo>
                <a:lnTo>
                  <a:pt x="878682" y="914400"/>
                </a:lnTo>
                <a:lnTo>
                  <a:pt x="854869" y="926306"/>
                </a:lnTo>
                <a:lnTo>
                  <a:pt x="835819" y="931069"/>
                </a:lnTo>
                <a:lnTo>
                  <a:pt x="816769" y="940594"/>
                </a:lnTo>
                <a:lnTo>
                  <a:pt x="788194" y="957262"/>
                </a:lnTo>
                <a:lnTo>
                  <a:pt x="747713" y="969169"/>
                </a:lnTo>
                <a:lnTo>
                  <a:pt x="711994" y="992981"/>
                </a:lnTo>
                <a:lnTo>
                  <a:pt x="685800" y="1007269"/>
                </a:lnTo>
                <a:lnTo>
                  <a:pt x="645319" y="1028700"/>
                </a:lnTo>
                <a:lnTo>
                  <a:pt x="600075" y="1054894"/>
                </a:lnTo>
                <a:lnTo>
                  <a:pt x="559594" y="1076325"/>
                </a:lnTo>
                <a:lnTo>
                  <a:pt x="504825" y="1097756"/>
                </a:lnTo>
                <a:lnTo>
                  <a:pt x="471488" y="1116806"/>
                </a:lnTo>
                <a:lnTo>
                  <a:pt x="442913" y="1131094"/>
                </a:lnTo>
                <a:lnTo>
                  <a:pt x="416719" y="1173956"/>
                </a:lnTo>
                <a:lnTo>
                  <a:pt x="323850" y="1216819"/>
                </a:lnTo>
                <a:lnTo>
                  <a:pt x="280988" y="1235869"/>
                </a:lnTo>
                <a:lnTo>
                  <a:pt x="261938" y="1245394"/>
                </a:lnTo>
                <a:lnTo>
                  <a:pt x="230982" y="1257300"/>
                </a:lnTo>
                <a:lnTo>
                  <a:pt x="188119" y="1281112"/>
                </a:lnTo>
                <a:lnTo>
                  <a:pt x="121444" y="1321594"/>
                </a:lnTo>
                <a:lnTo>
                  <a:pt x="90488" y="1350169"/>
                </a:lnTo>
                <a:lnTo>
                  <a:pt x="59532" y="1373981"/>
                </a:lnTo>
                <a:lnTo>
                  <a:pt x="0" y="1400175"/>
                </a:lnTo>
                <a:close/>
              </a:path>
            </a:pathLst>
          </a:custGeom>
          <a:solidFill>
            <a:schemeClr val="accent1">
              <a:alpha val="10000"/>
            </a:schemeClr>
          </a:solidFill>
          <a:ln w="11430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graphicFrame>
        <p:nvGraphicFramePr>
          <p:cNvPr id="12" name="Chart 11">
            <a:extLst>
              <a:ext uri="{FF2B5EF4-FFF2-40B4-BE49-F238E27FC236}">
                <a16:creationId xmlns:a16="http://schemas.microsoft.com/office/drawing/2014/main" id="{6D1B9139-A210-B1DB-257B-290AB1C07774}"/>
              </a:ext>
            </a:extLst>
          </p:cNvPr>
          <p:cNvGraphicFramePr/>
          <p:nvPr/>
        </p:nvGraphicFramePr>
        <p:xfrm>
          <a:off x="534571" y="1646808"/>
          <a:ext cx="4178105" cy="2919241"/>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7B3CE0A8-94B7-B790-F6DD-D8F7358A5647}"/>
              </a:ext>
            </a:extLst>
          </p:cNvPr>
          <p:cNvSpPr/>
          <p:nvPr/>
        </p:nvSpPr>
        <p:spPr>
          <a:xfrm>
            <a:off x="306000" y="1717256"/>
            <a:ext cx="144166" cy="1044892"/>
          </a:xfrm>
          <a:prstGeom prst="rect">
            <a:avLst/>
          </a:prstGeom>
          <a:solidFill>
            <a:srgbClr val="E87A16"/>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sp>
        <p:nvSpPr>
          <p:cNvPr id="14" name="Rectangle 13">
            <a:extLst>
              <a:ext uri="{FF2B5EF4-FFF2-40B4-BE49-F238E27FC236}">
                <a16:creationId xmlns:a16="http://schemas.microsoft.com/office/drawing/2014/main" id="{39F7A3C4-F3B3-4A0E-099D-8AA412B2BDA7}"/>
              </a:ext>
            </a:extLst>
          </p:cNvPr>
          <p:cNvSpPr/>
          <p:nvPr/>
        </p:nvSpPr>
        <p:spPr>
          <a:xfrm>
            <a:off x="306000" y="2762148"/>
            <a:ext cx="144166" cy="522446"/>
          </a:xfrm>
          <a:prstGeom prst="rect">
            <a:avLst/>
          </a:prstGeom>
          <a:solidFill>
            <a:srgbClr val="EEB5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sp>
        <p:nvSpPr>
          <p:cNvPr id="15" name="Rectangle 14">
            <a:extLst>
              <a:ext uri="{FF2B5EF4-FFF2-40B4-BE49-F238E27FC236}">
                <a16:creationId xmlns:a16="http://schemas.microsoft.com/office/drawing/2014/main" id="{65BE85D5-431A-4F97-B20E-73DA0239B876}"/>
              </a:ext>
            </a:extLst>
          </p:cNvPr>
          <p:cNvSpPr/>
          <p:nvPr/>
        </p:nvSpPr>
        <p:spPr>
          <a:xfrm>
            <a:off x="306000" y="3284594"/>
            <a:ext cx="144166" cy="1044892"/>
          </a:xfrm>
          <a:prstGeom prst="rect">
            <a:avLst/>
          </a:prstGeom>
          <a:solidFill>
            <a:schemeClr val="accent2"/>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sp>
        <p:nvSpPr>
          <p:cNvPr id="16" name="Rectangle 15">
            <a:extLst>
              <a:ext uri="{FF2B5EF4-FFF2-40B4-BE49-F238E27FC236}">
                <a16:creationId xmlns:a16="http://schemas.microsoft.com/office/drawing/2014/main" id="{F68DBE02-8FAD-7C90-0C58-3B0B21DEF9D6}"/>
              </a:ext>
            </a:extLst>
          </p:cNvPr>
          <p:cNvSpPr/>
          <p:nvPr/>
        </p:nvSpPr>
        <p:spPr>
          <a:xfrm>
            <a:off x="4702104" y="1820640"/>
            <a:ext cx="75600" cy="390483"/>
          </a:xfrm>
          <a:prstGeom prst="rect">
            <a:avLst/>
          </a:prstGeom>
          <a:solidFill>
            <a:schemeClr val="accent1">
              <a:alpha val="2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cxnSp>
        <p:nvCxnSpPr>
          <p:cNvPr id="17" name="Straight Connector 16">
            <a:extLst>
              <a:ext uri="{FF2B5EF4-FFF2-40B4-BE49-F238E27FC236}">
                <a16:creationId xmlns:a16="http://schemas.microsoft.com/office/drawing/2014/main" id="{606C2695-ADD0-5302-2C9A-0326AC6D2AF1}"/>
              </a:ext>
            </a:extLst>
          </p:cNvPr>
          <p:cNvCxnSpPr>
            <a:cxnSpLocks/>
          </p:cNvCxnSpPr>
          <p:nvPr/>
        </p:nvCxnSpPr>
        <p:spPr>
          <a:xfrm>
            <a:off x="4702104" y="1820640"/>
            <a:ext cx="75600" cy="0"/>
          </a:xfrm>
          <a:prstGeom prst="line">
            <a:avLst/>
          </a:prstGeom>
          <a:ln w="12700" cap="rnd">
            <a:roun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5589A2B-570E-7B45-EA5A-99CEAEE75252}"/>
              </a:ext>
            </a:extLst>
          </p:cNvPr>
          <p:cNvCxnSpPr>
            <a:cxnSpLocks/>
          </p:cNvCxnSpPr>
          <p:nvPr/>
        </p:nvCxnSpPr>
        <p:spPr>
          <a:xfrm>
            <a:off x="4702104" y="2211126"/>
            <a:ext cx="75600" cy="0"/>
          </a:xfrm>
          <a:prstGeom prst="line">
            <a:avLst/>
          </a:prstGeom>
          <a:ln w="12700" cap="rnd">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3AB06AB-D05E-0526-A2E3-034FE69109CC}"/>
              </a:ext>
            </a:extLst>
          </p:cNvPr>
          <p:cNvCxnSpPr>
            <a:cxnSpLocks/>
          </p:cNvCxnSpPr>
          <p:nvPr/>
        </p:nvCxnSpPr>
        <p:spPr>
          <a:xfrm>
            <a:off x="4572795" y="2103969"/>
            <a:ext cx="73819" cy="0"/>
          </a:xfrm>
          <a:prstGeom prst="line">
            <a:avLst/>
          </a:prstGeom>
          <a:ln w="12700" cap="rnd">
            <a:solidFill>
              <a:schemeClr val="accent3"/>
            </a:solidFill>
            <a:roun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7069A14-85F0-1D84-693C-8A4410A72FA1}"/>
              </a:ext>
            </a:extLst>
          </p:cNvPr>
          <p:cNvCxnSpPr>
            <a:cxnSpLocks/>
          </p:cNvCxnSpPr>
          <p:nvPr/>
        </p:nvCxnSpPr>
        <p:spPr>
          <a:xfrm>
            <a:off x="4572795" y="2618319"/>
            <a:ext cx="73819" cy="0"/>
          </a:xfrm>
          <a:prstGeom prst="line">
            <a:avLst/>
          </a:prstGeom>
          <a:ln w="12700" cap="rnd">
            <a:solidFill>
              <a:schemeClr val="accent4"/>
            </a:solidFill>
            <a:roun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CC0F1F5-0E83-DD23-A6B1-AC3844669AF5}"/>
              </a:ext>
            </a:extLst>
          </p:cNvPr>
          <p:cNvCxnSpPr>
            <a:cxnSpLocks/>
          </p:cNvCxnSpPr>
          <p:nvPr/>
        </p:nvCxnSpPr>
        <p:spPr>
          <a:xfrm>
            <a:off x="4572795" y="2865969"/>
            <a:ext cx="73819" cy="0"/>
          </a:xfrm>
          <a:prstGeom prst="line">
            <a:avLst/>
          </a:prstGeom>
          <a:ln w="12700" cap="rnd">
            <a:solidFill>
              <a:schemeClr val="bg2"/>
            </a:solidFill>
            <a:roun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852231B-3E2A-D902-BC13-8DC02B6C6F3A}"/>
              </a:ext>
            </a:extLst>
          </p:cNvPr>
          <p:cNvCxnSpPr>
            <a:cxnSpLocks/>
          </p:cNvCxnSpPr>
          <p:nvPr/>
        </p:nvCxnSpPr>
        <p:spPr>
          <a:xfrm>
            <a:off x="4572795" y="3467978"/>
            <a:ext cx="73819" cy="0"/>
          </a:xfrm>
          <a:prstGeom prst="line">
            <a:avLst/>
          </a:prstGeom>
          <a:ln w="127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23" name="Rechteck 126">
            <a:extLst>
              <a:ext uri="{FF2B5EF4-FFF2-40B4-BE49-F238E27FC236}">
                <a16:creationId xmlns:a16="http://schemas.microsoft.com/office/drawing/2014/main" id="{ADF97DE5-CF03-AA64-7D6F-3799031C163A}"/>
              </a:ext>
            </a:extLst>
          </p:cNvPr>
          <p:cNvSpPr/>
          <p:nvPr/>
        </p:nvSpPr>
        <p:spPr>
          <a:xfrm>
            <a:off x="4833194" y="1946632"/>
            <a:ext cx="897682" cy="13849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a:spcAft>
                <a:spcPts val="200"/>
              </a:spcAft>
            </a:pPr>
            <a:r>
              <a:rPr lang="en-GB" sz="800" b="1" noProof="0">
                <a:solidFill>
                  <a:schemeClr val="accent1"/>
                </a:solidFill>
              </a:rPr>
              <a:t>Policies</a:t>
            </a:r>
            <a:r>
              <a:rPr lang="en-GB" sz="900" b="1" noProof="0">
                <a:solidFill>
                  <a:schemeClr val="accent1"/>
                </a:solidFill>
              </a:rPr>
              <a:t> &amp; Action</a:t>
            </a:r>
            <a:endParaRPr lang="en-GB" sz="900" noProof="0">
              <a:solidFill>
                <a:schemeClr val="accent1"/>
              </a:solidFill>
            </a:endParaRPr>
          </a:p>
        </p:txBody>
      </p:sp>
      <p:sp>
        <p:nvSpPr>
          <p:cNvPr id="24" name="Rechteck 126">
            <a:extLst>
              <a:ext uri="{FF2B5EF4-FFF2-40B4-BE49-F238E27FC236}">
                <a16:creationId xmlns:a16="http://schemas.microsoft.com/office/drawing/2014/main" id="{B4EDA57E-9D5E-589F-6AD0-CE83035EA1F7}"/>
              </a:ext>
            </a:extLst>
          </p:cNvPr>
          <p:cNvSpPr/>
          <p:nvPr/>
        </p:nvSpPr>
        <p:spPr>
          <a:xfrm>
            <a:off x="4833194" y="1759084"/>
            <a:ext cx="621965" cy="12311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spcAft>
                <a:spcPts val="200"/>
              </a:spcAft>
            </a:pPr>
            <a:r>
              <a:rPr lang="en-GB" sz="800" noProof="0">
                <a:solidFill>
                  <a:schemeClr val="tx2"/>
                </a:solidFill>
              </a:rPr>
              <a:t>+2.9°C High </a:t>
            </a:r>
            <a:r>
              <a:rPr lang="en-GB" sz="800" baseline="30000" noProof="0">
                <a:solidFill>
                  <a:schemeClr val="tx2"/>
                </a:solidFill>
              </a:rPr>
              <a:t>1</a:t>
            </a:r>
            <a:endParaRPr lang="en-GB" sz="800" noProof="0">
              <a:solidFill>
                <a:schemeClr val="tx2"/>
              </a:solidFill>
            </a:endParaRPr>
          </a:p>
        </p:txBody>
      </p:sp>
      <p:sp>
        <p:nvSpPr>
          <p:cNvPr id="25" name="Rechteck 126">
            <a:extLst>
              <a:ext uri="{FF2B5EF4-FFF2-40B4-BE49-F238E27FC236}">
                <a16:creationId xmlns:a16="http://schemas.microsoft.com/office/drawing/2014/main" id="{CFECE529-23B9-115D-E955-1D001660A556}"/>
              </a:ext>
            </a:extLst>
          </p:cNvPr>
          <p:cNvSpPr/>
          <p:nvPr/>
        </p:nvSpPr>
        <p:spPr>
          <a:xfrm>
            <a:off x="4833194" y="2149568"/>
            <a:ext cx="604333" cy="12311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pPr>
              <a:spcAft>
                <a:spcPts val="200"/>
              </a:spcAft>
            </a:pPr>
            <a:r>
              <a:rPr lang="en-GB" sz="800" noProof="0">
                <a:solidFill>
                  <a:schemeClr val="tx2"/>
                </a:solidFill>
              </a:rPr>
              <a:t>+2.5°C Low </a:t>
            </a:r>
            <a:r>
              <a:rPr lang="en-GB" sz="800" baseline="30000" noProof="0">
                <a:solidFill>
                  <a:schemeClr val="tx2"/>
                </a:solidFill>
              </a:rPr>
              <a:t>1</a:t>
            </a:r>
            <a:endParaRPr lang="en-GB" sz="800" noProof="0">
              <a:solidFill>
                <a:schemeClr val="tx2"/>
              </a:solidFill>
            </a:endParaRPr>
          </a:p>
        </p:txBody>
      </p:sp>
      <p:sp>
        <p:nvSpPr>
          <p:cNvPr id="26" name="Rechteck 126">
            <a:extLst>
              <a:ext uri="{FF2B5EF4-FFF2-40B4-BE49-F238E27FC236}">
                <a16:creationId xmlns:a16="http://schemas.microsoft.com/office/drawing/2014/main" id="{53F703C2-46B3-46E1-A50F-288189A942CA}"/>
              </a:ext>
            </a:extLst>
          </p:cNvPr>
          <p:cNvSpPr/>
          <p:nvPr/>
        </p:nvSpPr>
        <p:spPr>
          <a:xfrm>
            <a:off x="4833194" y="2325557"/>
            <a:ext cx="1205458" cy="24622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r>
              <a:rPr lang="en-GB" sz="800" b="1" noProof="0">
                <a:solidFill>
                  <a:schemeClr val="accent3"/>
                </a:solidFill>
              </a:rPr>
              <a:t>2030 &amp; 2035 targets only</a:t>
            </a:r>
          </a:p>
          <a:p>
            <a:r>
              <a:rPr lang="en-GB" sz="800" noProof="0">
                <a:solidFill>
                  <a:schemeClr val="tx2"/>
                </a:solidFill>
              </a:rPr>
              <a:t>+2.6°C </a:t>
            </a:r>
            <a:r>
              <a:rPr lang="en-GB" sz="800" baseline="30000" noProof="0">
                <a:solidFill>
                  <a:schemeClr val="tx2"/>
                </a:solidFill>
              </a:rPr>
              <a:t>1</a:t>
            </a:r>
          </a:p>
        </p:txBody>
      </p:sp>
      <p:sp>
        <p:nvSpPr>
          <p:cNvPr id="27" name="Rechteck 126">
            <a:extLst>
              <a:ext uri="{FF2B5EF4-FFF2-40B4-BE49-F238E27FC236}">
                <a16:creationId xmlns:a16="http://schemas.microsoft.com/office/drawing/2014/main" id="{09A1E581-18E7-1D19-03DC-7C743AAEE44B}"/>
              </a:ext>
            </a:extLst>
          </p:cNvPr>
          <p:cNvSpPr/>
          <p:nvPr/>
        </p:nvSpPr>
        <p:spPr>
          <a:xfrm>
            <a:off x="4833194" y="2676477"/>
            <a:ext cx="974626" cy="26161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r>
              <a:rPr lang="en-GB" sz="900" b="1" noProof="0">
                <a:solidFill>
                  <a:schemeClr val="accent4"/>
                </a:solidFill>
              </a:rPr>
              <a:t>Pledges &amp; targets</a:t>
            </a:r>
          </a:p>
          <a:p>
            <a:r>
              <a:rPr lang="en-GB" sz="800" noProof="0">
                <a:solidFill>
                  <a:schemeClr val="tx2"/>
                </a:solidFill>
              </a:rPr>
              <a:t>+2.2°C </a:t>
            </a:r>
            <a:r>
              <a:rPr lang="en-GB" sz="800" baseline="30000" noProof="0">
                <a:solidFill>
                  <a:schemeClr val="tx2"/>
                </a:solidFill>
              </a:rPr>
              <a:t>1</a:t>
            </a:r>
            <a:endParaRPr lang="en-GB" sz="800" noProof="0">
              <a:solidFill>
                <a:schemeClr val="tx2"/>
              </a:solidFill>
            </a:endParaRPr>
          </a:p>
        </p:txBody>
      </p:sp>
      <p:sp>
        <p:nvSpPr>
          <p:cNvPr id="28" name="Rectangle 42">
            <a:extLst>
              <a:ext uri="{FF2B5EF4-FFF2-40B4-BE49-F238E27FC236}">
                <a16:creationId xmlns:a16="http://schemas.microsoft.com/office/drawing/2014/main" id="{94F2ADA6-1FDF-1F0D-5D5B-DF897C614CFF}"/>
              </a:ext>
            </a:extLst>
          </p:cNvPr>
          <p:cNvSpPr/>
          <p:nvPr/>
        </p:nvSpPr>
        <p:spPr>
          <a:xfrm>
            <a:off x="4609704" y="2126726"/>
            <a:ext cx="201666" cy="259175"/>
          </a:xfrm>
          <a:custGeom>
            <a:avLst/>
            <a:gdLst>
              <a:gd name="connsiteX0" fmla="*/ 0 w 80351"/>
              <a:gd name="connsiteY0" fmla="*/ 0 h 145252"/>
              <a:gd name="connsiteX1" fmla="*/ 80351 w 80351"/>
              <a:gd name="connsiteY1" fmla="*/ 0 h 145252"/>
              <a:gd name="connsiteX2" fmla="*/ 80351 w 80351"/>
              <a:gd name="connsiteY2" fmla="*/ 145252 h 145252"/>
              <a:gd name="connsiteX3" fmla="*/ 0 w 80351"/>
              <a:gd name="connsiteY3" fmla="*/ 145252 h 145252"/>
              <a:gd name="connsiteX4" fmla="*/ 0 w 80351"/>
              <a:gd name="connsiteY4" fmla="*/ 0 h 145252"/>
              <a:gd name="connsiteX0" fmla="*/ 80351 w 171791"/>
              <a:gd name="connsiteY0" fmla="*/ 0 h 145252"/>
              <a:gd name="connsiteX1" fmla="*/ 80351 w 171791"/>
              <a:gd name="connsiteY1" fmla="*/ 145252 h 145252"/>
              <a:gd name="connsiteX2" fmla="*/ 0 w 171791"/>
              <a:gd name="connsiteY2" fmla="*/ 145252 h 145252"/>
              <a:gd name="connsiteX3" fmla="*/ 0 w 171791"/>
              <a:gd name="connsiteY3" fmla="*/ 0 h 145252"/>
              <a:gd name="connsiteX4" fmla="*/ 171791 w 171791"/>
              <a:gd name="connsiteY4" fmla="*/ 91440 h 145252"/>
              <a:gd name="connsiteX0" fmla="*/ 80351 w 80351"/>
              <a:gd name="connsiteY0" fmla="*/ 0 h 145252"/>
              <a:gd name="connsiteX1" fmla="*/ 80351 w 80351"/>
              <a:gd name="connsiteY1" fmla="*/ 145252 h 145252"/>
              <a:gd name="connsiteX2" fmla="*/ 0 w 80351"/>
              <a:gd name="connsiteY2" fmla="*/ 145252 h 145252"/>
              <a:gd name="connsiteX3" fmla="*/ 0 w 80351"/>
              <a:gd name="connsiteY3" fmla="*/ 0 h 145252"/>
              <a:gd name="connsiteX0" fmla="*/ 80351 w 80351"/>
              <a:gd name="connsiteY0" fmla="*/ 145252 h 145252"/>
              <a:gd name="connsiteX1" fmla="*/ 0 w 80351"/>
              <a:gd name="connsiteY1" fmla="*/ 145252 h 145252"/>
              <a:gd name="connsiteX2" fmla="*/ 0 w 80351"/>
              <a:gd name="connsiteY2" fmla="*/ 0 h 145252"/>
            </a:gdLst>
            <a:ahLst/>
            <a:cxnLst>
              <a:cxn ang="0">
                <a:pos x="connsiteX0" y="connsiteY0"/>
              </a:cxn>
              <a:cxn ang="0">
                <a:pos x="connsiteX1" y="connsiteY1"/>
              </a:cxn>
              <a:cxn ang="0">
                <a:pos x="connsiteX2" y="connsiteY2"/>
              </a:cxn>
            </a:cxnLst>
            <a:rect l="l" t="t" r="r" b="b"/>
            <a:pathLst>
              <a:path w="80351" h="145252">
                <a:moveTo>
                  <a:pt x="80351" y="145252"/>
                </a:moveTo>
                <a:lnTo>
                  <a:pt x="0" y="145252"/>
                </a:lnTo>
                <a:lnTo>
                  <a:pt x="0" y="0"/>
                </a:lnTo>
              </a:path>
            </a:pathLst>
          </a:custGeom>
          <a:noFill/>
          <a:ln w="6350" cap="rnd">
            <a:solidFill>
              <a:schemeClr val="tx2">
                <a:alpha val="3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sp>
        <p:nvSpPr>
          <p:cNvPr id="29" name="Rechteck 126">
            <a:extLst>
              <a:ext uri="{FF2B5EF4-FFF2-40B4-BE49-F238E27FC236}">
                <a16:creationId xmlns:a16="http://schemas.microsoft.com/office/drawing/2014/main" id="{AF76F5AC-4C70-5CC2-3596-157DC05E96ED}"/>
              </a:ext>
            </a:extLst>
          </p:cNvPr>
          <p:cNvSpPr/>
          <p:nvPr/>
        </p:nvSpPr>
        <p:spPr>
          <a:xfrm>
            <a:off x="4833194" y="3042786"/>
            <a:ext cx="1070806" cy="26161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r>
              <a:rPr lang="en-GB" sz="900" b="1" noProof="0">
                <a:solidFill>
                  <a:schemeClr val="bg2"/>
                </a:solidFill>
              </a:rPr>
              <a:t>Optimistic scenario</a:t>
            </a:r>
          </a:p>
          <a:p>
            <a:r>
              <a:rPr lang="en-GB" sz="800" noProof="0">
                <a:solidFill>
                  <a:schemeClr val="tx2"/>
                </a:solidFill>
              </a:rPr>
              <a:t>+1.9°C </a:t>
            </a:r>
            <a:r>
              <a:rPr lang="en-GB" sz="800" baseline="30000" noProof="0">
                <a:solidFill>
                  <a:schemeClr val="tx2"/>
                </a:solidFill>
              </a:rPr>
              <a:t>1</a:t>
            </a:r>
            <a:endParaRPr lang="en-GB" sz="800" noProof="0">
              <a:solidFill>
                <a:schemeClr val="tx2"/>
              </a:solidFill>
            </a:endParaRPr>
          </a:p>
        </p:txBody>
      </p:sp>
      <p:sp>
        <p:nvSpPr>
          <p:cNvPr id="30" name="Rechteck 37">
            <a:extLst>
              <a:ext uri="{FF2B5EF4-FFF2-40B4-BE49-F238E27FC236}">
                <a16:creationId xmlns:a16="http://schemas.microsoft.com/office/drawing/2014/main" id="{C2365669-9FA4-A0CC-27B9-C08D391AFA09}"/>
              </a:ext>
            </a:extLst>
          </p:cNvPr>
          <p:cNvSpPr/>
          <p:nvPr/>
        </p:nvSpPr>
        <p:spPr>
          <a:xfrm>
            <a:off x="252000" y="4825732"/>
            <a:ext cx="3600000" cy="205026"/>
          </a:xfrm>
          <a:prstGeom prst="rect">
            <a:avLst/>
          </a:prstGeom>
          <a:noFill/>
        </p:spPr>
        <p:txBody>
          <a:bodyPr vert="horz" lIns="0" tIns="0" rIns="0" bIns="0" rtlCol="0" anchor="b"/>
          <a:lstStyle/>
          <a:p>
            <a:r>
              <a:rPr lang="en-GB" sz="600" noProof="0">
                <a:solidFill>
                  <a:schemeClr val="tx2"/>
                </a:solidFill>
              </a:rPr>
              <a:t>1 Temperatures will continue to increase past the year 2100</a:t>
            </a:r>
          </a:p>
          <a:p>
            <a:r>
              <a:rPr lang="en-GB" sz="600" noProof="0">
                <a:solidFill>
                  <a:schemeClr val="tx2"/>
                </a:solidFill>
              </a:rPr>
              <a:t>Source: Cimate Action Tracker – Warming Projections Global Update Nov 2025 (https://climateactiontracker.org/documents/1348/CAT_2025-11-13_GlobalUpdate_COP30.pdf)</a:t>
            </a:r>
          </a:p>
        </p:txBody>
      </p:sp>
      <p:sp>
        <p:nvSpPr>
          <p:cNvPr id="31" name="Rechteck 126">
            <a:extLst>
              <a:ext uri="{FF2B5EF4-FFF2-40B4-BE49-F238E27FC236}">
                <a16:creationId xmlns:a16="http://schemas.microsoft.com/office/drawing/2014/main" id="{35B3A8A1-561D-8022-E7E2-9E4311127226}"/>
              </a:ext>
            </a:extLst>
          </p:cNvPr>
          <p:cNvSpPr/>
          <p:nvPr/>
        </p:nvSpPr>
        <p:spPr>
          <a:xfrm>
            <a:off x="4833194" y="3409096"/>
            <a:ext cx="931345" cy="13849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r>
              <a:rPr lang="en-GB" sz="900" b="1" noProof="0">
                <a:solidFill>
                  <a:schemeClr val="accent2"/>
                </a:solidFill>
              </a:rPr>
              <a:t>1.5°C compatible</a:t>
            </a:r>
          </a:p>
        </p:txBody>
      </p:sp>
      <p:sp>
        <p:nvSpPr>
          <p:cNvPr id="32" name="Rechteck 126">
            <a:extLst>
              <a:ext uri="{FF2B5EF4-FFF2-40B4-BE49-F238E27FC236}">
                <a16:creationId xmlns:a16="http://schemas.microsoft.com/office/drawing/2014/main" id="{E2BEEE60-64E9-8A53-D37F-4C708AB4453C}"/>
              </a:ext>
            </a:extLst>
          </p:cNvPr>
          <p:cNvSpPr/>
          <p:nvPr/>
        </p:nvSpPr>
        <p:spPr>
          <a:xfrm>
            <a:off x="2018637" y="3416537"/>
            <a:ext cx="646011" cy="13849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r>
              <a:rPr lang="en-GB" sz="900" b="1" noProof="0">
                <a:solidFill>
                  <a:schemeClr val="tx2"/>
                </a:solidFill>
              </a:rPr>
              <a:t>2023 </a:t>
            </a:r>
            <a:r>
              <a:rPr lang="en-GB" sz="900" noProof="0">
                <a:solidFill>
                  <a:schemeClr val="tx2"/>
                </a:solidFill>
              </a:rPr>
              <a:t>+1.3°C</a:t>
            </a:r>
          </a:p>
        </p:txBody>
      </p:sp>
      <p:sp>
        <p:nvSpPr>
          <p:cNvPr id="33" name="Freeform: Shape 32">
            <a:extLst>
              <a:ext uri="{FF2B5EF4-FFF2-40B4-BE49-F238E27FC236}">
                <a16:creationId xmlns:a16="http://schemas.microsoft.com/office/drawing/2014/main" id="{A8B1E1B7-B7B5-86CA-A1AD-B07B091654CE}"/>
              </a:ext>
            </a:extLst>
          </p:cNvPr>
          <p:cNvSpPr/>
          <p:nvPr/>
        </p:nvSpPr>
        <p:spPr>
          <a:xfrm>
            <a:off x="6890834" y="1522104"/>
            <a:ext cx="1924512" cy="1991178"/>
          </a:xfrm>
          <a:custGeom>
            <a:avLst/>
            <a:gdLst>
              <a:gd name="connsiteX0" fmla="*/ 0 w 2762630"/>
              <a:gd name="connsiteY0" fmla="*/ 0 h 2930931"/>
              <a:gd name="connsiteX1" fmla="*/ 2762630 w 2762630"/>
              <a:gd name="connsiteY1" fmla="*/ 0 h 2930931"/>
              <a:gd name="connsiteX2" fmla="*/ 2762630 w 2762630"/>
              <a:gd name="connsiteY2" fmla="*/ 196530 h 2930931"/>
              <a:gd name="connsiteX3" fmla="*/ 2762630 w 2762630"/>
              <a:gd name="connsiteY3" fmla="*/ 1106023 h 2930931"/>
              <a:gd name="connsiteX4" fmla="*/ 2762630 w 2762630"/>
              <a:gd name="connsiteY4" fmla="*/ 1264425 h 2930931"/>
              <a:gd name="connsiteX5" fmla="*/ 2762630 w 2762630"/>
              <a:gd name="connsiteY5" fmla="*/ 1302553 h 2930931"/>
              <a:gd name="connsiteX6" fmla="*/ 2762630 w 2762630"/>
              <a:gd name="connsiteY6" fmla="*/ 1374941 h 2930931"/>
              <a:gd name="connsiteX7" fmla="*/ 2762630 w 2762630"/>
              <a:gd name="connsiteY7" fmla="*/ 1494793 h 2930931"/>
              <a:gd name="connsiteX8" fmla="*/ 2762630 w 2762630"/>
              <a:gd name="connsiteY8" fmla="*/ 1564647 h 2930931"/>
              <a:gd name="connsiteX9" fmla="*/ 2762630 w 2762630"/>
              <a:gd name="connsiteY9" fmla="*/ 1747899 h 2930931"/>
              <a:gd name="connsiteX10" fmla="*/ 2762630 w 2762630"/>
              <a:gd name="connsiteY10" fmla="*/ 2370448 h 2930931"/>
              <a:gd name="connsiteX11" fmla="*/ 2762630 w 2762630"/>
              <a:gd name="connsiteY11" fmla="*/ 2480964 h 2930931"/>
              <a:gd name="connsiteX12" fmla="*/ 2762630 w 2762630"/>
              <a:gd name="connsiteY12" fmla="*/ 2600816 h 2930931"/>
              <a:gd name="connsiteX13" fmla="*/ 2762630 w 2762630"/>
              <a:gd name="connsiteY13" fmla="*/ 2670670 h 2930931"/>
              <a:gd name="connsiteX14" fmla="*/ 2762630 w 2762630"/>
              <a:gd name="connsiteY14" fmla="*/ 2853922 h 2930931"/>
              <a:gd name="connsiteX15" fmla="*/ 2685620 w 2762630"/>
              <a:gd name="connsiteY15" fmla="*/ 2930931 h 2930931"/>
              <a:gd name="connsiteX16" fmla="*/ 2473126 w 2762630"/>
              <a:gd name="connsiteY16" fmla="*/ 2930931 h 2930931"/>
              <a:gd name="connsiteX17" fmla="*/ 2093949 w 2762630"/>
              <a:gd name="connsiteY17" fmla="*/ 2930931 h 2930931"/>
              <a:gd name="connsiteX18" fmla="*/ 668682 w 2762630"/>
              <a:gd name="connsiteY18" fmla="*/ 2930931 h 2930931"/>
              <a:gd name="connsiteX19" fmla="*/ 289504 w 2762630"/>
              <a:gd name="connsiteY19" fmla="*/ 2930931 h 2930931"/>
              <a:gd name="connsiteX20" fmla="*/ 77010 w 2762630"/>
              <a:gd name="connsiteY20" fmla="*/ 2930931 h 2930931"/>
              <a:gd name="connsiteX21" fmla="*/ 0 w 2762630"/>
              <a:gd name="connsiteY21" fmla="*/ 2853922 h 2930931"/>
              <a:gd name="connsiteX22" fmla="*/ 0 w 2762630"/>
              <a:gd name="connsiteY22" fmla="*/ 2670670 h 2930931"/>
              <a:gd name="connsiteX23" fmla="*/ 0 w 2762630"/>
              <a:gd name="connsiteY23" fmla="*/ 2600816 h 2930931"/>
              <a:gd name="connsiteX24" fmla="*/ 0 w 2762630"/>
              <a:gd name="connsiteY24" fmla="*/ 2480964 h 2930931"/>
              <a:gd name="connsiteX25" fmla="*/ 0 w 2762630"/>
              <a:gd name="connsiteY25" fmla="*/ 2370448 h 2930931"/>
              <a:gd name="connsiteX26" fmla="*/ 0 w 2762630"/>
              <a:gd name="connsiteY26" fmla="*/ 1747899 h 2930931"/>
              <a:gd name="connsiteX27" fmla="*/ 0 w 2762630"/>
              <a:gd name="connsiteY27" fmla="*/ 1564647 h 2930931"/>
              <a:gd name="connsiteX28" fmla="*/ 0 w 2762630"/>
              <a:gd name="connsiteY28" fmla="*/ 1494793 h 2930931"/>
              <a:gd name="connsiteX29" fmla="*/ 0 w 2762630"/>
              <a:gd name="connsiteY29" fmla="*/ 1374941 h 2930931"/>
              <a:gd name="connsiteX30" fmla="*/ 0 w 2762630"/>
              <a:gd name="connsiteY30" fmla="*/ 1302553 h 2930931"/>
              <a:gd name="connsiteX31" fmla="*/ 0 w 2762630"/>
              <a:gd name="connsiteY31" fmla="*/ 1264425 h 2930931"/>
              <a:gd name="connsiteX32" fmla="*/ 0 w 2762630"/>
              <a:gd name="connsiteY32" fmla="*/ 1106023 h 2930931"/>
              <a:gd name="connsiteX33" fmla="*/ 0 w 2762630"/>
              <a:gd name="connsiteY33" fmla="*/ 196530 h 2930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62630" h="2930931">
                <a:moveTo>
                  <a:pt x="0" y="0"/>
                </a:moveTo>
                <a:lnTo>
                  <a:pt x="2762630" y="0"/>
                </a:lnTo>
                <a:lnTo>
                  <a:pt x="2762630" y="196530"/>
                </a:lnTo>
                <a:lnTo>
                  <a:pt x="2762630" y="1106023"/>
                </a:lnTo>
                <a:lnTo>
                  <a:pt x="2762630" y="1264425"/>
                </a:lnTo>
                <a:lnTo>
                  <a:pt x="2762630" y="1302553"/>
                </a:lnTo>
                <a:lnTo>
                  <a:pt x="2762630" y="1374941"/>
                </a:lnTo>
                <a:lnTo>
                  <a:pt x="2762630" y="1494793"/>
                </a:lnTo>
                <a:lnTo>
                  <a:pt x="2762630" y="1564647"/>
                </a:lnTo>
                <a:lnTo>
                  <a:pt x="2762630" y="1747899"/>
                </a:lnTo>
                <a:lnTo>
                  <a:pt x="2762630" y="2370448"/>
                </a:lnTo>
                <a:lnTo>
                  <a:pt x="2762630" y="2480964"/>
                </a:lnTo>
                <a:lnTo>
                  <a:pt x="2762630" y="2600816"/>
                </a:lnTo>
                <a:lnTo>
                  <a:pt x="2762630" y="2670670"/>
                </a:lnTo>
                <a:lnTo>
                  <a:pt x="2762630" y="2853922"/>
                </a:lnTo>
                <a:cubicBezTo>
                  <a:pt x="2762630" y="2896453"/>
                  <a:pt x="2728152" y="2930931"/>
                  <a:pt x="2685620" y="2930931"/>
                </a:cubicBezTo>
                <a:lnTo>
                  <a:pt x="2473126" y="2930931"/>
                </a:lnTo>
                <a:lnTo>
                  <a:pt x="2093949" y="2930931"/>
                </a:lnTo>
                <a:lnTo>
                  <a:pt x="668682" y="2930931"/>
                </a:lnTo>
                <a:lnTo>
                  <a:pt x="289504" y="2930931"/>
                </a:lnTo>
                <a:lnTo>
                  <a:pt x="77010" y="2930931"/>
                </a:lnTo>
                <a:cubicBezTo>
                  <a:pt x="34478" y="2930931"/>
                  <a:pt x="0" y="2896453"/>
                  <a:pt x="0" y="2853922"/>
                </a:cubicBezTo>
                <a:lnTo>
                  <a:pt x="0" y="2670670"/>
                </a:lnTo>
                <a:lnTo>
                  <a:pt x="0" y="2600816"/>
                </a:lnTo>
                <a:lnTo>
                  <a:pt x="0" y="2480964"/>
                </a:lnTo>
                <a:lnTo>
                  <a:pt x="0" y="2370448"/>
                </a:lnTo>
                <a:lnTo>
                  <a:pt x="0" y="1747899"/>
                </a:lnTo>
                <a:lnTo>
                  <a:pt x="0" y="1564647"/>
                </a:lnTo>
                <a:lnTo>
                  <a:pt x="0" y="1494793"/>
                </a:lnTo>
                <a:lnTo>
                  <a:pt x="0" y="1374941"/>
                </a:lnTo>
                <a:lnTo>
                  <a:pt x="0" y="1302553"/>
                </a:lnTo>
                <a:lnTo>
                  <a:pt x="0" y="1264425"/>
                </a:lnTo>
                <a:lnTo>
                  <a:pt x="0" y="1106023"/>
                </a:lnTo>
                <a:lnTo>
                  <a:pt x="0" y="196530"/>
                </a:lnTo>
                <a:close/>
              </a:path>
            </a:pathLst>
          </a:custGeom>
          <a:gradFill flip="none" rotWithShape="1">
            <a:gsLst>
              <a:gs pos="0">
                <a:schemeClr val="accent1">
                  <a:alpha val="0"/>
                </a:schemeClr>
              </a:gs>
              <a:gs pos="100000">
                <a:schemeClr val="accent1">
                  <a:alpha val="10000"/>
                </a:schemeClr>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0" bIns="252000" rtlCol="0" anchor="b" anchorCtr="0">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prstClr val="white"/>
              </a:solidFill>
              <a:effectLst/>
              <a:uLnTx/>
              <a:uFillTx/>
              <a:latin typeface="Arial"/>
              <a:cs typeface="Arial"/>
            </a:endParaRPr>
          </a:p>
        </p:txBody>
      </p:sp>
      <p:sp>
        <p:nvSpPr>
          <p:cNvPr id="34" name="TextBox 33">
            <a:extLst>
              <a:ext uri="{FF2B5EF4-FFF2-40B4-BE49-F238E27FC236}">
                <a16:creationId xmlns:a16="http://schemas.microsoft.com/office/drawing/2014/main" id="{9310D565-EFB3-39DC-AF80-2CB5AFF60FE2}"/>
              </a:ext>
            </a:extLst>
          </p:cNvPr>
          <p:cNvSpPr txBox="1"/>
          <p:nvPr/>
        </p:nvSpPr>
        <p:spPr>
          <a:xfrm>
            <a:off x="6128958" y="2572324"/>
            <a:ext cx="2761200" cy="184666"/>
          </a:xfrm>
          <a:prstGeom prst="rect">
            <a:avLst/>
          </a:prstGeom>
          <a:noFill/>
          <a:effectLst/>
        </p:spPr>
        <p:txBody>
          <a:bodyPr wrap="square" lIns="72000" tIns="0" rIns="72000" bIns="0">
            <a:spAutoFit/>
          </a:bodyPr>
          <a:lstStyle/>
          <a:p>
            <a:pPr marR="0" lvl="0" algn="ctr" defTabSz="685800" eaLnBrk="1" fontAlgn="auto" latinLnBrk="0" hangingPunct="1">
              <a:lnSpc>
                <a:spcPct val="100000"/>
              </a:lnSpc>
              <a:spcBef>
                <a:spcPts val="0"/>
              </a:spcBef>
              <a:spcAft>
                <a:spcPts val="1200"/>
              </a:spcAft>
              <a:buClr>
                <a:srgbClr val="3350B8"/>
              </a:buClr>
              <a:buSzTx/>
              <a:tabLst/>
              <a:defRPr/>
            </a:pPr>
            <a:endParaRPr kumimoji="0" lang="en-GB" sz="1200" i="0" u="none" strike="noStrike" kern="1200" cap="none" spc="0" normalizeH="0" baseline="0" noProof="0">
              <a:ln>
                <a:noFill/>
              </a:ln>
              <a:solidFill>
                <a:schemeClr val="tx2"/>
              </a:solidFill>
              <a:effectLst/>
              <a:uLnTx/>
              <a:uFillTx/>
              <a:latin typeface="Arial"/>
              <a:ea typeface="Arial Unicode MS"/>
              <a:cs typeface="Arial"/>
            </a:endParaRPr>
          </a:p>
        </p:txBody>
      </p:sp>
      <p:sp>
        <p:nvSpPr>
          <p:cNvPr id="35" name="TextBox 34">
            <a:extLst>
              <a:ext uri="{FF2B5EF4-FFF2-40B4-BE49-F238E27FC236}">
                <a16:creationId xmlns:a16="http://schemas.microsoft.com/office/drawing/2014/main" id="{8112BA64-F8B2-EA00-2EDE-28AC4F1F5827}"/>
              </a:ext>
            </a:extLst>
          </p:cNvPr>
          <p:cNvSpPr txBox="1"/>
          <p:nvPr/>
        </p:nvSpPr>
        <p:spPr>
          <a:xfrm>
            <a:off x="6859317" y="2618319"/>
            <a:ext cx="1923516" cy="738664"/>
          </a:xfrm>
          <a:prstGeom prst="rect">
            <a:avLst/>
          </a:prstGeom>
          <a:noFill/>
          <a:effectLst/>
        </p:spPr>
        <p:txBody>
          <a:bodyPr wrap="square" lIns="72000" tIns="0" rIns="72000" bIns="0">
            <a:spAutoFit/>
          </a:bodyPr>
          <a:lstStyle/>
          <a:p>
            <a:pPr lvl="0" algn="ctr">
              <a:spcAft>
                <a:spcPts val="1200"/>
              </a:spcAft>
              <a:buClr>
                <a:srgbClr val="3350B8"/>
              </a:buClr>
              <a:defRPr/>
            </a:pPr>
            <a:br>
              <a:rPr lang="en-GB" sz="1200">
                <a:solidFill>
                  <a:schemeClr val="tx2"/>
                </a:solidFill>
              </a:rPr>
            </a:br>
            <a:r>
              <a:rPr lang="en-GB" sz="1200">
                <a:solidFill>
                  <a:schemeClr val="tx2"/>
                </a:solidFill>
              </a:rPr>
              <a:t>Last 3 years have been the 3 warmest years on record!</a:t>
            </a:r>
          </a:p>
        </p:txBody>
      </p:sp>
      <p:sp>
        <p:nvSpPr>
          <p:cNvPr id="36" name="TextBox 35">
            <a:extLst>
              <a:ext uri="{FF2B5EF4-FFF2-40B4-BE49-F238E27FC236}">
                <a16:creationId xmlns:a16="http://schemas.microsoft.com/office/drawing/2014/main" id="{49946114-19F0-96DA-C363-3940BBFF22FD}"/>
              </a:ext>
            </a:extLst>
          </p:cNvPr>
          <p:cNvSpPr txBox="1"/>
          <p:nvPr/>
        </p:nvSpPr>
        <p:spPr>
          <a:xfrm>
            <a:off x="6881750" y="1814813"/>
            <a:ext cx="1924512" cy="553998"/>
          </a:xfrm>
          <a:prstGeom prst="rect">
            <a:avLst/>
          </a:prstGeom>
          <a:noFill/>
          <a:effectLst/>
        </p:spPr>
        <p:txBody>
          <a:bodyPr wrap="square" lIns="72000" tIns="0" rIns="72000" bIns="0">
            <a:spAutoFit/>
          </a:bodyPr>
          <a:lstStyle/>
          <a:p>
            <a:pPr marR="0" lvl="0" algn="ctr" defTabSz="685800" eaLnBrk="1" fontAlgn="auto" latinLnBrk="0" hangingPunct="1">
              <a:lnSpc>
                <a:spcPct val="100000"/>
              </a:lnSpc>
              <a:spcBef>
                <a:spcPts val="0"/>
              </a:spcBef>
              <a:spcAft>
                <a:spcPts val="1200"/>
              </a:spcAft>
              <a:buClr>
                <a:srgbClr val="3350B8"/>
              </a:buClr>
              <a:buSzTx/>
              <a:tabLst/>
              <a:defRPr/>
            </a:pPr>
            <a:r>
              <a:rPr kumimoji="0" lang="en-US" sz="1200" i="0" u="none" strike="noStrike" kern="1200" cap="none" spc="0" normalizeH="0" baseline="0" noProof="0">
                <a:ln>
                  <a:noFill/>
                </a:ln>
                <a:solidFill>
                  <a:schemeClr val="tx2"/>
                </a:solidFill>
                <a:effectLst/>
                <a:uLnTx/>
                <a:uFillTx/>
                <a:latin typeface="Arial"/>
                <a:ea typeface="Arial Unicode MS"/>
                <a:cs typeface="Arial"/>
              </a:rPr>
              <a:t>Scientific consensus → 1.5</a:t>
            </a:r>
            <a:r>
              <a:rPr kumimoji="0" lang="en-US" sz="1200" i="0" u="none" strike="noStrike" kern="1200" cap="none" spc="0" normalizeH="0" noProof="0">
                <a:ln>
                  <a:noFill/>
                </a:ln>
                <a:solidFill>
                  <a:schemeClr val="tx2"/>
                </a:solidFill>
                <a:effectLst/>
                <a:uLnTx/>
                <a:uFillTx/>
                <a:latin typeface="Arial"/>
                <a:ea typeface="Arial Unicode MS"/>
                <a:cs typeface="Arial"/>
              </a:rPr>
              <a:t>º</a:t>
            </a:r>
            <a:r>
              <a:rPr kumimoji="0" lang="en-US" sz="1200" i="0" u="none" strike="noStrike" kern="1200" cap="none" spc="0" normalizeH="0" baseline="0" noProof="0">
                <a:ln>
                  <a:noFill/>
                </a:ln>
                <a:solidFill>
                  <a:schemeClr val="tx2"/>
                </a:solidFill>
                <a:effectLst/>
                <a:uLnTx/>
                <a:uFillTx/>
                <a:latin typeface="Arial"/>
                <a:ea typeface="Arial Unicode MS"/>
                <a:cs typeface="Arial"/>
              </a:rPr>
              <a:t>C looks almost impossible to achieve.</a:t>
            </a:r>
          </a:p>
        </p:txBody>
      </p:sp>
      <p:cxnSp>
        <p:nvCxnSpPr>
          <p:cNvPr id="37" name="Straight Connector 36">
            <a:extLst>
              <a:ext uri="{FF2B5EF4-FFF2-40B4-BE49-F238E27FC236}">
                <a16:creationId xmlns:a16="http://schemas.microsoft.com/office/drawing/2014/main" id="{3EBCE43F-CDEC-6EFC-A77C-F3763EE482D0}"/>
              </a:ext>
            </a:extLst>
          </p:cNvPr>
          <p:cNvCxnSpPr>
            <a:cxnSpLocks/>
          </p:cNvCxnSpPr>
          <p:nvPr/>
        </p:nvCxnSpPr>
        <p:spPr>
          <a:xfrm>
            <a:off x="6943315" y="3513285"/>
            <a:ext cx="1761862" cy="0"/>
          </a:xfrm>
          <a:prstGeom prst="line">
            <a:avLst/>
          </a:prstGeom>
          <a:ln>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sp>
        <p:nvSpPr>
          <p:cNvPr id="38" name="Rectangle 42">
            <a:extLst>
              <a:ext uri="{FF2B5EF4-FFF2-40B4-BE49-F238E27FC236}">
                <a16:creationId xmlns:a16="http://schemas.microsoft.com/office/drawing/2014/main" id="{00BB1F34-0E4F-BA11-20EA-2AAB38EC890E}"/>
              </a:ext>
            </a:extLst>
          </p:cNvPr>
          <p:cNvSpPr/>
          <p:nvPr/>
        </p:nvSpPr>
        <p:spPr>
          <a:xfrm>
            <a:off x="4609704" y="2639362"/>
            <a:ext cx="201666" cy="100903"/>
          </a:xfrm>
          <a:custGeom>
            <a:avLst/>
            <a:gdLst>
              <a:gd name="connsiteX0" fmla="*/ 0 w 80351"/>
              <a:gd name="connsiteY0" fmla="*/ 0 h 145252"/>
              <a:gd name="connsiteX1" fmla="*/ 80351 w 80351"/>
              <a:gd name="connsiteY1" fmla="*/ 0 h 145252"/>
              <a:gd name="connsiteX2" fmla="*/ 80351 w 80351"/>
              <a:gd name="connsiteY2" fmla="*/ 145252 h 145252"/>
              <a:gd name="connsiteX3" fmla="*/ 0 w 80351"/>
              <a:gd name="connsiteY3" fmla="*/ 145252 h 145252"/>
              <a:gd name="connsiteX4" fmla="*/ 0 w 80351"/>
              <a:gd name="connsiteY4" fmla="*/ 0 h 145252"/>
              <a:gd name="connsiteX0" fmla="*/ 80351 w 171791"/>
              <a:gd name="connsiteY0" fmla="*/ 0 h 145252"/>
              <a:gd name="connsiteX1" fmla="*/ 80351 w 171791"/>
              <a:gd name="connsiteY1" fmla="*/ 145252 h 145252"/>
              <a:gd name="connsiteX2" fmla="*/ 0 w 171791"/>
              <a:gd name="connsiteY2" fmla="*/ 145252 h 145252"/>
              <a:gd name="connsiteX3" fmla="*/ 0 w 171791"/>
              <a:gd name="connsiteY3" fmla="*/ 0 h 145252"/>
              <a:gd name="connsiteX4" fmla="*/ 171791 w 171791"/>
              <a:gd name="connsiteY4" fmla="*/ 91440 h 145252"/>
              <a:gd name="connsiteX0" fmla="*/ 80351 w 80351"/>
              <a:gd name="connsiteY0" fmla="*/ 0 h 145252"/>
              <a:gd name="connsiteX1" fmla="*/ 80351 w 80351"/>
              <a:gd name="connsiteY1" fmla="*/ 145252 h 145252"/>
              <a:gd name="connsiteX2" fmla="*/ 0 w 80351"/>
              <a:gd name="connsiteY2" fmla="*/ 145252 h 145252"/>
              <a:gd name="connsiteX3" fmla="*/ 0 w 80351"/>
              <a:gd name="connsiteY3" fmla="*/ 0 h 145252"/>
              <a:gd name="connsiteX0" fmla="*/ 80351 w 80351"/>
              <a:gd name="connsiteY0" fmla="*/ 145252 h 145252"/>
              <a:gd name="connsiteX1" fmla="*/ 0 w 80351"/>
              <a:gd name="connsiteY1" fmla="*/ 145252 h 145252"/>
              <a:gd name="connsiteX2" fmla="*/ 0 w 80351"/>
              <a:gd name="connsiteY2" fmla="*/ 0 h 145252"/>
            </a:gdLst>
            <a:ahLst/>
            <a:cxnLst>
              <a:cxn ang="0">
                <a:pos x="connsiteX0" y="connsiteY0"/>
              </a:cxn>
              <a:cxn ang="0">
                <a:pos x="connsiteX1" y="connsiteY1"/>
              </a:cxn>
              <a:cxn ang="0">
                <a:pos x="connsiteX2" y="connsiteY2"/>
              </a:cxn>
            </a:cxnLst>
            <a:rect l="l" t="t" r="r" b="b"/>
            <a:pathLst>
              <a:path w="80351" h="145252">
                <a:moveTo>
                  <a:pt x="80351" y="145252"/>
                </a:moveTo>
                <a:lnTo>
                  <a:pt x="0" y="145252"/>
                </a:lnTo>
                <a:lnTo>
                  <a:pt x="0" y="0"/>
                </a:lnTo>
              </a:path>
            </a:pathLst>
          </a:custGeom>
          <a:noFill/>
          <a:ln w="6350" cap="rnd">
            <a:solidFill>
              <a:schemeClr val="tx2">
                <a:alpha val="3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sp>
        <p:nvSpPr>
          <p:cNvPr id="39" name="Rectangle 42">
            <a:extLst>
              <a:ext uri="{FF2B5EF4-FFF2-40B4-BE49-F238E27FC236}">
                <a16:creationId xmlns:a16="http://schemas.microsoft.com/office/drawing/2014/main" id="{9EE0B645-74C5-CB19-2E37-45D1C01A9FE0}"/>
              </a:ext>
            </a:extLst>
          </p:cNvPr>
          <p:cNvSpPr/>
          <p:nvPr/>
        </p:nvSpPr>
        <p:spPr>
          <a:xfrm>
            <a:off x="4609704" y="2893760"/>
            <a:ext cx="201666" cy="219851"/>
          </a:xfrm>
          <a:custGeom>
            <a:avLst/>
            <a:gdLst>
              <a:gd name="connsiteX0" fmla="*/ 0 w 80351"/>
              <a:gd name="connsiteY0" fmla="*/ 0 h 145252"/>
              <a:gd name="connsiteX1" fmla="*/ 80351 w 80351"/>
              <a:gd name="connsiteY1" fmla="*/ 0 h 145252"/>
              <a:gd name="connsiteX2" fmla="*/ 80351 w 80351"/>
              <a:gd name="connsiteY2" fmla="*/ 145252 h 145252"/>
              <a:gd name="connsiteX3" fmla="*/ 0 w 80351"/>
              <a:gd name="connsiteY3" fmla="*/ 145252 h 145252"/>
              <a:gd name="connsiteX4" fmla="*/ 0 w 80351"/>
              <a:gd name="connsiteY4" fmla="*/ 0 h 145252"/>
              <a:gd name="connsiteX0" fmla="*/ 80351 w 171791"/>
              <a:gd name="connsiteY0" fmla="*/ 0 h 145252"/>
              <a:gd name="connsiteX1" fmla="*/ 80351 w 171791"/>
              <a:gd name="connsiteY1" fmla="*/ 145252 h 145252"/>
              <a:gd name="connsiteX2" fmla="*/ 0 w 171791"/>
              <a:gd name="connsiteY2" fmla="*/ 145252 h 145252"/>
              <a:gd name="connsiteX3" fmla="*/ 0 w 171791"/>
              <a:gd name="connsiteY3" fmla="*/ 0 h 145252"/>
              <a:gd name="connsiteX4" fmla="*/ 171791 w 171791"/>
              <a:gd name="connsiteY4" fmla="*/ 91440 h 145252"/>
              <a:gd name="connsiteX0" fmla="*/ 80351 w 80351"/>
              <a:gd name="connsiteY0" fmla="*/ 0 h 145252"/>
              <a:gd name="connsiteX1" fmla="*/ 80351 w 80351"/>
              <a:gd name="connsiteY1" fmla="*/ 145252 h 145252"/>
              <a:gd name="connsiteX2" fmla="*/ 0 w 80351"/>
              <a:gd name="connsiteY2" fmla="*/ 145252 h 145252"/>
              <a:gd name="connsiteX3" fmla="*/ 0 w 80351"/>
              <a:gd name="connsiteY3" fmla="*/ 0 h 145252"/>
              <a:gd name="connsiteX0" fmla="*/ 80351 w 80351"/>
              <a:gd name="connsiteY0" fmla="*/ 145252 h 145252"/>
              <a:gd name="connsiteX1" fmla="*/ 0 w 80351"/>
              <a:gd name="connsiteY1" fmla="*/ 145252 h 145252"/>
              <a:gd name="connsiteX2" fmla="*/ 0 w 80351"/>
              <a:gd name="connsiteY2" fmla="*/ 0 h 145252"/>
            </a:gdLst>
            <a:ahLst/>
            <a:cxnLst>
              <a:cxn ang="0">
                <a:pos x="connsiteX0" y="connsiteY0"/>
              </a:cxn>
              <a:cxn ang="0">
                <a:pos x="connsiteX1" y="connsiteY1"/>
              </a:cxn>
              <a:cxn ang="0">
                <a:pos x="connsiteX2" y="connsiteY2"/>
              </a:cxn>
            </a:cxnLst>
            <a:rect l="l" t="t" r="r" b="b"/>
            <a:pathLst>
              <a:path w="80351" h="145252">
                <a:moveTo>
                  <a:pt x="80351" y="145252"/>
                </a:moveTo>
                <a:lnTo>
                  <a:pt x="0" y="145252"/>
                </a:lnTo>
                <a:lnTo>
                  <a:pt x="0" y="0"/>
                </a:lnTo>
              </a:path>
            </a:pathLst>
          </a:custGeom>
          <a:noFill/>
          <a:ln w="6350" cap="rnd">
            <a:solidFill>
              <a:schemeClr val="tx2">
                <a:alpha val="3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400" noProof="0">
              <a:solidFill>
                <a:schemeClr val="bg1"/>
              </a:solidFill>
            </a:endParaRPr>
          </a:p>
        </p:txBody>
      </p:sp>
      <p:cxnSp>
        <p:nvCxnSpPr>
          <p:cNvPr id="40" name="Straight Connector 39">
            <a:extLst>
              <a:ext uri="{FF2B5EF4-FFF2-40B4-BE49-F238E27FC236}">
                <a16:creationId xmlns:a16="http://schemas.microsoft.com/office/drawing/2014/main" id="{637DCC93-DCE1-B185-C620-DBEE96E141FC}"/>
              </a:ext>
            </a:extLst>
          </p:cNvPr>
          <p:cNvCxnSpPr>
            <a:cxnSpLocks/>
          </p:cNvCxnSpPr>
          <p:nvPr/>
        </p:nvCxnSpPr>
        <p:spPr>
          <a:xfrm>
            <a:off x="4679156" y="3467860"/>
            <a:ext cx="132214" cy="0"/>
          </a:xfrm>
          <a:prstGeom prst="line">
            <a:avLst/>
          </a:prstGeom>
          <a:noFill/>
          <a:ln w="6350" cap="rnd">
            <a:solidFill>
              <a:schemeClr val="tx2">
                <a:alpha val="30000"/>
              </a:schemeClr>
            </a:solidFill>
            <a:round/>
          </a:ln>
        </p:spPr>
        <p:style>
          <a:lnRef idx="2">
            <a:schemeClr val="accent1">
              <a:shade val="50000"/>
            </a:schemeClr>
          </a:lnRef>
          <a:fillRef idx="1">
            <a:schemeClr val="accent1"/>
          </a:fillRef>
          <a:effectRef idx="0">
            <a:schemeClr val="accent1"/>
          </a:effectRef>
          <a:fontRef idx="minor">
            <a:schemeClr val="lt1"/>
          </a:fontRef>
        </p:style>
      </p:cxnSp>
      <p:sp>
        <p:nvSpPr>
          <p:cNvPr id="41" name="Rechteck 126">
            <a:extLst>
              <a:ext uri="{FF2B5EF4-FFF2-40B4-BE49-F238E27FC236}">
                <a16:creationId xmlns:a16="http://schemas.microsoft.com/office/drawing/2014/main" id="{CCD8C54E-39DE-6497-6485-8C4BCE0BDE7C}"/>
              </a:ext>
            </a:extLst>
          </p:cNvPr>
          <p:cNvSpPr/>
          <p:nvPr/>
        </p:nvSpPr>
        <p:spPr>
          <a:xfrm>
            <a:off x="1415780" y="3916664"/>
            <a:ext cx="525785" cy="13849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spAutoFit/>
          </a:bodyPr>
          <a:lstStyle/>
          <a:p>
            <a:r>
              <a:rPr lang="en-GB" sz="900" b="1" noProof="0">
                <a:solidFill>
                  <a:schemeClr val="tx2"/>
                </a:solidFill>
              </a:rPr>
              <a:t>Historical</a:t>
            </a:r>
            <a:endParaRPr lang="en-GB" sz="900" noProof="0">
              <a:solidFill>
                <a:schemeClr val="tx2"/>
              </a:solidFill>
            </a:endParaRPr>
          </a:p>
        </p:txBody>
      </p:sp>
      <p:cxnSp>
        <p:nvCxnSpPr>
          <p:cNvPr id="42" name="Straight Connector 41">
            <a:extLst>
              <a:ext uri="{FF2B5EF4-FFF2-40B4-BE49-F238E27FC236}">
                <a16:creationId xmlns:a16="http://schemas.microsoft.com/office/drawing/2014/main" id="{4C678CD1-0B56-8449-61F7-363A982CAC81}"/>
              </a:ext>
            </a:extLst>
          </p:cNvPr>
          <p:cNvCxnSpPr>
            <a:cxnSpLocks/>
          </p:cNvCxnSpPr>
          <p:nvPr/>
        </p:nvCxnSpPr>
        <p:spPr>
          <a:xfrm>
            <a:off x="7000875" y="2508916"/>
            <a:ext cx="1761862" cy="0"/>
          </a:xfrm>
          <a:prstGeom prst="line">
            <a:avLst/>
          </a:prstGeom>
          <a:ln>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ABB155E-1C71-F764-285C-9292A73C086B}"/>
              </a:ext>
            </a:extLst>
          </p:cNvPr>
          <p:cNvSpPr txBox="1"/>
          <p:nvPr/>
        </p:nvSpPr>
        <p:spPr>
          <a:xfrm>
            <a:off x="4629165" y="1433435"/>
            <a:ext cx="1536818" cy="215444"/>
          </a:xfrm>
          <a:prstGeom prst="rect">
            <a:avLst/>
          </a:prstGeom>
          <a:noFill/>
          <a:effectLst/>
        </p:spPr>
        <p:txBody>
          <a:bodyPr wrap="square">
            <a:spAutoFit/>
          </a:bodyPr>
          <a:lstStyle/>
          <a:p>
            <a:r>
              <a:rPr lang="en-AU" sz="800" b="1"/>
              <a:t>Warming projected by 2100</a:t>
            </a:r>
          </a:p>
        </p:txBody>
      </p:sp>
      <p:sp>
        <p:nvSpPr>
          <p:cNvPr id="9" name="Footer Placeholder 4">
            <a:extLst>
              <a:ext uri="{FF2B5EF4-FFF2-40B4-BE49-F238E27FC236}">
                <a16:creationId xmlns:a16="http://schemas.microsoft.com/office/drawing/2014/main" id="{A8ED544D-B127-912D-75A9-06BF471B9398}"/>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380069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20A90-6FB3-FE8D-6728-5ABB150E84C2}"/>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83F28E4-A46D-37B6-D60C-88840C749B8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2" imgH="530" progId="TCLayout.ActiveDocument.1">
                  <p:embed/>
                </p:oleObj>
              </mc:Choice>
              <mc:Fallback>
                <p:oleObj name="think-cell Folie" r:id="rId4" imgW="532" imgH="530" progId="TCLayout.ActiveDocument.1">
                  <p:embed/>
                  <p:pic>
                    <p:nvPicPr>
                      <p:cNvPr id="9" name="think-cell data - do not delete" hidden="1">
                        <a:extLst>
                          <a:ext uri="{FF2B5EF4-FFF2-40B4-BE49-F238E27FC236}">
                            <a16:creationId xmlns:a16="http://schemas.microsoft.com/office/drawing/2014/main" id="{C83F28E4-A46D-37B6-D60C-88840C749B8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C891776D-3795-222A-2902-443B46C88135}"/>
              </a:ext>
            </a:extLst>
          </p:cNvPr>
          <p:cNvSpPr>
            <a:spLocks noGrp="1"/>
          </p:cNvSpPr>
          <p:nvPr>
            <p:ph type="title"/>
          </p:nvPr>
        </p:nvSpPr>
        <p:spPr>
          <a:xfrm>
            <a:off x="252001" y="252000"/>
            <a:ext cx="5701124" cy="576000"/>
          </a:xfrm>
        </p:spPr>
        <p:txBody>
          <a:bodyPr vert="horz" lIns="0" tIns="0" rIns="0" bIns="0" rtlCol="0" anchor="t" anchorCtr="0">
            <a:noAutofit/>
          </a:bodyPr>
          <a:lstStyle/>
          <a:p>
            <a:r>
              <a:rPr lang="en-US"/>
              <a:t>Australia is similarly expected to continue warming and to have more/longer heatwaves</a:t>
            </a:r>
          </a:p>
        </p:txBody>
      </p:sp>
      <p:pic>
        <p:nvPicPr>
          <p:cNvPr id="15" name="Content Placeholder 14">
            <a:extLst>
              <a:ext uri="{FF2B5EF4-FFF2-40B4-BE49-F238E27FC236}">
                <a16:creationId xmlns:a16="http://schemas.microsoft.com/office/drawing/2014/main" id="{15FE6BBD-01F9-1A95-2419-D672B2660D7C}"/>
              </a:ext>
            </a:extLst>
          </p:cNvPr>
          <p:cNvPicPr>
            <a:picLocks noGrp="1" noChangeAspect="1"/>
          </p:cNvPicPr>
          <p:nvPr>
            <p:ph sz="quarter" idx="13"/>
          </p:nvPr>
        </p:nvPicPr>
        <p:blipFill>
          <a:blip r:embed="rId6"/>
          <a:stretch>
            <a:fillRect/>
          </a:stretch>
        </p:blipFill>
        <p:spPr>
          <a:xfrm>
            <a:off x="134154" y="1783749"/>
            <a:ext cx="2717328" cy="2243751"/>
          </a:xfrm>
          <a:prstGeom prst="rect">
            <a:avLst/>
          </a:prstGeom>
        </p:spPr>
      </p:pic>
      <p:sp>
        <p:nvSpPr>
          <p:cNvPr id="7" name="Text Placeholder 6">
            <a:extLst>
              <a:ext uri="{FF2B5EF4-FFF2-40B4-BE49-F238E27FC236}">
                <a16:creationId xmlns:a16="http://schemas.microsoft.com/office/drawing/2014/main" id="{EF837340-A910-5153-5ED5-8AED7761622B}"/>
              </a:ext>
            </a:extLst>
          </p:cNvPr>
          <p:cNvSpPr>
            <a:spLocks noGrp="1"/>
          </p:cNvSpPr>
          <p:nvPr>
            <p:ph type="body" idx="1"/>
          </p:nvPr>
        </p:nvSpPr>
        <p:spPr/>
        <p:txBody>
          <a:bodyPr/>
          <a:lstStyle/>
          <a:p>
            <a:r>
              <a:rPr lang="en-US" sz="1400"/>
              <a:t>Projected increase in average daily maximum temperature and heatwave days per year</a:t>
            </a:r>
          </a:p>
        </p:txBody>
      </p:sp>
      <p:sp>
        <p:nvSpPr>
          <p:cNvPr id="25" name="Rechteck 37">
            <a:extLst>
              <a:ext uri="{FF2B5EF4-FFF2-40B4-BE49-F238E27FC236}">
                <a16:creationId xmlns:a16="http://schemas.microsoft.com/office/drawing/2014/main" id="{E6EE065A-EE3D-E39B-9569-99B83FA5A4EB}"/>
              </a:ext>
            </a:extLst>
          </p:cNvPr>
          <p:cNvSpPr/>
          <p:nvPr/>
        </p:nvSpPr>
        <p:spPr>
          <a:xfrm>
            <a:off x="300038" y="4825732"/>
            <a:ext cx="4769274" cy="205026"/>
          </a:xfrm>
          <a:prstGeom prst="rect">
            <a:avLst/>
          </a:prstGeom>
          <a:noFill/>
        </p:spPr>
        <p:txBody>
          <a:bodyPr vert="horz" lIns="0" tIns="0" rIns="0" bIns="0" rtlCol="0" anchor="b"/>
          <a:lstStyle/>
          <a:p>
            <a:r>
              <a:rPr lang="en-GB" sz="600">
                <a:solidFill>
                  <a:schemeClr val="tx2"/>
                </a:solidFill>
              </a:rPr>
              <a:t>Sources: WBG Climate Change Knowledge Portal (CCKP 2026). Australia Projected Future Climate.</a:t>
            </a:r>
            <a:br>
              <a:rPr lang="en-GB" sz="600">
                <a:solidFill>
                  <a:schemeClr val="tx2"/>
                </a:solidFill>
              </a:rPr>
            </a:br>
            <a:r>
              <a:rPr lang="en-GB" sz="600">
                <a:solidFill>
                  <a:schemeClr val="tx2"/>
                </a:solidFill>
              </a:rPr>
              <a:t>URL: </a:t>
            </a:r>
            <a:r>
              <a:rPr lang="en-US" sz="600">
                <a:solidFill>
                  <a:schemeClr val="tx2"/>
                </a:solidFill>
                <a:hlinkClick r:id="rId7">
                  <a:extLst>
                    <a:ext uri="{A12FA001-AC4F-418D-AE19-62706E023703}">
                      <ahyp:hlinkClr xmlns:ahyp="http://schemas.microsoft.com/office/drawing/2018/hyperlinkcolor" val="tx"/>
                    </a:ext>
                  </a:extLst>
                </a:hlinkClick>
              </a:rPr>
              <a:t>Australia - Mean Projections (CMIP6) | Climate Change Knowledge Portal</a:t>
            </a:r>
            <a:br>
              <a:rPr lang="en-US" sz="600">
                <a:solidFill>
                  <a:schemeClr val="tx2"/>
                </a:solidFill>
              </a:rPr>
            </a:br>
            <a:r>
              <a:rPr lang="en-US" sz="600">
                <a:solidFill>
                  <a:schemeClr val="tx2"/>
                </a:solidFill>
              </a:rPr>
              <a:t>* </a:t>
            </a:r>
            <a:r>
              <a:rPr lang="en-GB" sz="600">
                <a:solidFill>
                  <a:schemeClr val="tx2"/>
                </a:solidFill>
              </a:rPr>
              <a:t>Australian Climate Service, 2025, </a:t>
            </a:r>
            <a:r>
              <a:rPr lang="en-GB" sz="600" i="1">
                <a:solidFill>
                  <a:schemeClr val="tx2"/>
                </a:solidFill>
              </a:rPr>
              <a:t>Health and Wellbeing Technical Report</a:t>
            </a:r>
            <a:endParaRPr lang="en-GB" sz="600">
              <a:solidFill>
                <a:schemeClr val="tx2"/>
              </a:solidFill>
            </a:endParaRPr>
          </a:p>
        </p:txBody>
      </p:sp>
      <p:pic>
        <p:nvPicPr>
          <p:cNvPr id="13" name="Picture 12">
            <a:extLst>
              <a:ext uri="{FF2B5EF4-FFF2-40B4-BE49-F238E27FC236}">
                <a16:creationId xmlns:a16="http://schemas.microsoft.com/office/drawing/2014/main" id="{90DE5991-EE31-99BF-EB51-D80A8F017F92}"/>
              </a:ext>
            </a:extLst>
          </p:cNvPr>
          <p:cNvPicPr>
            <a:picLocks noChangeAspect="1"/>
          </p:cNvPicPr>
          <p:nvPr/>
        </p:nvPicPr>
        <p:blipFill>
          <a:blip r:embed="rId8"/>
          <a:stretch>
            <a:fillRect/>
          </a:stretch>
        </p:blipFill>
        <p:spPr>
          <a:xfrm>
            <a:off x="1633496" y="2124554"/>
            <a:ext cx="2938504" cy="2571750"/>
          </a:xfrm>
          <a:prstGeom prst="rect">
            <a:avLst/>
          </a:prstGeom>
        </p:spPr>
      </p:pic>
      <p:cxnSp>
        <p:nvCxnSpPr>
          <p:cNvPr id="6" name="Gerader Verbinder 49">
            <a:extLst>
              <a:ext uri="{FF2B5EF4-FFF2-40B4-BE49-F238E27FC236}">
                <a16:creationId xmlns:a16="http://schemas.microsoft.com/office/drawing/2014/main" id="{9E7FD80D-A12D-4956-D9B1-FABE88ECE495}"/>
              </a:ext>
            </a:extLst>
          </p:cNvPr>
          <p:cNvCxnSpPr>
            <a:cxnSpLocks/>
          </p:cNvCxnSpPr>
          <p:nvPr/>
        </p:nvCxnSpPr>
        <p:spPr>
          <a:xfrm>
            <a:off x="4508250" y="1116000"/>
            <a:ext cx="0" cy="386632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062BA5C2-681E-C6DA-F1CB-E9D9D461A3EE}"/>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1318174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E249F-DBA3-B94F-CC62-BDFEB347AC94}"/>
            </a:ext>
          </a:extLst>
        </p:cNvPr>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5D18B4-41F0-B223-5707-BA4ACC828D66}"/>
              </a:ext>
            </a:extLst>
          </p:cNvPr>
          <p:cNvSpPr>
            <a:spLocks noGrp="1"/>
          </p:cNvSpPr>
          <p:nvPr>
            <p:ph sz="quarter" idx="14"/>
          </p:nvPr>
        </p:nvSpPr>
        <p:spPr>
          <a:xfrm>
            <a:off x="4707000" y="1794858"/>
            <a:ext cx="4185000" cy="3060191"/>
          </a:xfrm>
        </p:spPr>
        <p:txBody>
          <a:bodyPr/>
          <a:lstStyle/>
          <a:p>
            <a:r>
              <a:rPr lang="en-GB" sz="1200" b="1"/>
              <a:t>During heatwaves, health service demands increase</a:t>
            </a:r>
            <a:r>
              <a:rPr lang="en-GB" sz="1200"/>
              <a:t>:</a:t>
            </a:r>
          </a:p>
          <a:p>
            <a:pPr lvl="1"/>
            <a:r>
              <a:rPr lang="en-GB" sz="1200"/>
              <a:t>3-3.5% increase in Emergency Dept. presentations</a:t>
            </a:r>
          </a:p>
          <a:p>
            <a:pPr lvl="1"/>
            <a:r>
              <a:rPr lang="en-GB" sz="1200"/>
              <a:t>4% increase in GP consultations</a:t>
            </a:r>
          </a:p>
          <a:p>
            <a:pPr lvl="1"/>
            <a:r>
              <a:rPr lang="en-GB" sz="1200"/>
              <a:t>5-8% increase in ambulance callouts (Adelaide only)</a:t>
            </a:r>
          </a:p>
          <a:p>
            <a:r>
              <a:rPr lang="en-GB" sz="1200" b="1"/>
              <a:t>Heatwaves caused 2% more deaths </a:t>
            </a:r>
            <a:r>
              <a:rPr lang="en-GB" sz="1200"/>
              <a:t>during the 2007-17 warm season (Oct-Mar). Excess deaths in major cities:</a:t>
            </a:r>
          </a:p>
          <a:p>
            <a:pPr lvl="1"/>
            <a:r>
              <a:rPr lang="en-GB" sz="1200"/>
              <a:t>Adelaide – 8%</a:t>
            </a:r>
          </a:p>
          <a:p>
            <a:pPr lvl="1"/>
            <a:r>
              <a:rPr lang="en-GB" sz="1200"/>
              <a:t>Hobart – 6%</a:t>
            </a:r>
          </a:p>
          <a:p>
            <a:pPr lvl="1"/>
            <a:r>
              <a:rPr lang="en-GB" sz="1200"/>
              <a:t>Melbourne/Sydney – 3%</a:t>
            </a:r>
          </a:p>
          <a:p>
            <a:r>
              <a:rPr lang="en-US" sz="1200" b="1"/>
              <a:t>Heatwaves linked to higher rates of suicide and mental health-related hospital admissions</a:t>
            </a:r>
            <a:endParaRPr lang="en-GB" sz="1200" b="1"/>
          </a:p>
          <a:p>
            <a:pPr lvl="1"/>
            <a:endParaRPr lang="en-GB" i="1">
              <a:solidFill>
                <a:schemeClr val="accent1"/>
              </a:solidFill>
            </a:endParaRPr>
          </a:p>
          <a:p>
            <a:endParaRPr lang="en-GB" i="1">
              <a:solidFill>
                <a:schemeClr val="accent1"/>
              </a:solidFill>
            </a:endParaRPr>
          </a:p>
          <a:p>
            <a:endParaRPr lang="en-AU"/>
          </a:p>
        </p:txBody>
      </p:sp>
      <p:graphicFrame>
        <p:nvGraphicFramePr>
          <p:cNvPr id="9" name="think-cell data - do not delete" hidden="1">
            <a:extLst>
              <a:ext uri="{FF2B5EF4-FFF2-40B4-BE49-F238E27FC236}">
                <a16:creationId xmlns:a16="http://schemas.microsoft.com/office/drawing/2014/main" id="{404413D6-D1ED-A0BD-3096-11C0EC08E70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2" imgH="530" progId="TCLayout.ActiveDocument.1">
                  <p:embed/>
                </p:oleObj>
              </mc:Choice>
              <mc:Fallback>
                <p:oleObj name="think-cell Folie" r:id="rId4" imgW="532" imgH="530" progId="TCLayout.ActiveDocument.1">
                  <p:embed/>
                  <p:pic>
                    <p:nvPicPr>
                      <p:cNvPr id="9" name="think-cell data - do not delete" hidden="1">
                        <a:extLst>
                          <a:ext uri="{FF2B5EF4-FFF2-40B4-BE49-F238E27FC236}">
                            <a16:creationId xmlns:a16="http://schemas.microsoft.com/office/drawing/2014/main" id="{404413D6-D1ED-A0BD-3096-11C0EC08E7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1E316E55-A7CD-0FA3-3499-F1B3159B27FB}"/>
              </a:ext>
            </a:extLst>
          </p:cNvPr>
          <p:cNvSpPr>
            <a:spLocks noGrp="1"/>
          </p:cNvSpPr>
          <p:nvPr>
            <p:ph type="title"/>
          </p:nvPr>
        </p:nvSpPr>
        <p:spPr>
          <a:xfrm>
            <a:off x="252000" y="252000"/>
            <a:ext cx="5796375" cy="576000"/>
          </a:xfrm>
        </p:spPr>
        <p:txBody>
          <a:bodyPr vert="horz" lIns="0" tIns="0" rIns="0" bIns="0" rtlCol="0" anchor="t" anchorCtr="0">
            <a:noAutofit/>
          </a:bodyPr>
          <a:lstStyle/>
          <a:p>
            <a:r>
              <a:rPr lang="en-US"/>
              <a:t>Australia is similarly expected to continue warming and to have more/longer heatwaves</a:t>
            </a:r>
          </a:p>
        </p:txBody>
      </p:sp>
      <p:pic>
        <p:nvPicPr>
          <p:cNvPr id="15" name="Content Placeholder 14">
            <a:extLst>
              <a:ext uri="{FF2B5EF4-FFF2-40B4-BE49-F238E27FC236}">
                <a16:creationId xmlns:a16="http://schemas.microsoft.com/office/drawing/2014/main" id="{B3182F6B-5659-3F83-2C47-09444FE68285}"/>
              </a:ext>
            </a:extLst>
          </p:cNvPr>
          <p:cNvPicPr>
            <a:picLocks noGrp="1" noChangeAspect="1"/>
          </p:cNvPicPr>
          <p:nvPr>
            <p:ph sz="quarter" idx="13"/>
          </p:nvPr>
        </p:nvPicPr>
        <p:blipFill>
          <a:blip r:embed="rId6"/>
          <a:stretch>
            <a:fillRect/>
          </a:stretch>
        </p:blipFill>
        <p:spPr>
          <a:xfrm>
            <a:off x="134154" y="1783749"/>
            <a:ext cx="2717328" cy="2243751"/>
          </a:xfrm>
          <a:prstGeom prst="rect">
            <a:avLst/>
          </a:prstGeom>
        </p:spPr>
      </p:pic>
      <p:sp>
        <p:nvSpPr>
          <p:cNvPr id="7" name="Text Placeholder 6">
            <a:extLst>
              <a:ext uri="{FF2B5EF4-FFF2-40B4-BE49-F238E27FC236}">
                <a16:creationId xmlns:a16="http://schemas.microsoft.com/office/drawing/2014/main" id="{FE0A5EA7-8B6C-71D6-21C8-9672F40E4D36}"/>
              </a:ext>
            </a:extLst>
          </p:cNvPr>
          <p:cNvSpPr>
            <a:spLocks noGrp="1"/>
          </p:cNvSpPr>
          <p:nvPr>
            <p:ph type="body" idx="1"/>
          </p:nvPr>
        </p:nvSpPr>
        <p:spPr>
          <a:xfrm>
            <a:off x="252000" y="1116000"/>
            <a:ext cx="3986622" cy="288000"/>
          </a:xfrm>
        </p:spPr>
        <p:txBody>
          <a:bodyPr/>
          <a:lstStyle/>
          <a:p>
            <a:r>
              <a:rPr lang="en-US" sz="1400"/>
              <a:t>Projected increase in average daily maximum temperature and heatwave days per year</a:t>
            </a:r>
          </a:p>
        </p:txBody>
      </p:sp>
      <p:sp>
        <p:nvSpPr>
          <p:cNvPr id="10" name="Text Placeholder 9">
            <a:extLst>
              <a:ext uri="{FF2B5EF4-FFF2-40B4-BE49-F238E27FC236}">
                <a16:creationId xmlns:a16="http://schemas.microsoft.com/office/drawing/2014/main" id="{6E07139A-E7FA-A05A-565A-35A4C0D0D2BC}"/>
              </a:ext>
            </a:extLst>
          </p:cNvPr>
          <p:cNvSpPr>
            <a:spLocks noGrp="1"/>
          </p:cNvSpPr>
          <p:nvPr>
            <p:ph type="body" sz="quarter" idx="3"/>
          </p:nvPr>
        </p:nvSpPr>
        <p:spPr>
          <a:xfrm>
            <a:off x="4707000" y="1116000"/>
            <a:ext cx="4326164" cy="288000"/>
          </a:xfrm>
        </p:spPr>
        <p:txBody>
          <a:bodyPr/>
          <a:lstStyle/>
          <a:p>
            <a:r>
              <a:rPr lang="en-US" sz="1400"/>
              <a:t>Extreme heat currently leads to more deaths and hospital admissions than any other hazard*</a:t>
            </a:r>
            <a:endParaRPr lang="en-AU" sz="1400"/>
          </a:p>
        </p:txBody>
      </p:sp>
      <p:pic>
        <p:nvPicPr>
          <p:cNvPr id="13" name="Picture 12">
            <a:extLst>
              <a:ext uri="{FF2B5EF4-FFF2-40B4-BE49-F238E27FC236}">
                <a16:creationId xmlns:a16="http://schemas.microsoft.com/office/drawing/2014/main" id="{28BFC499-C952-5767-E3AF-E16186F2E45B}"/>
              </a:ext>
            </a:extLst>
          </p:cNvPr>
          <p:cNvPicPr>
            <a:picLocks noChangeAspect="1"/>
          </p:cNvPicPr>
          <p:nvPr/>
        </p:nvPicPr>
        <p:blipFill>
          <a:blip r:embed="rId7"/>
          <a:stretch>
            <a:fillRect/>
          </a:stretch>
        </p:blipFill>
        <p:spPr>
          <a:xfrm>
            <a:off x="1633496" y="2124554"/>
            <a:ext cx="2938504" cy="2571750"/>
          </a:xfrm>
          <a:prstGeom prst="rect">
            <a:avLst/>
          </a:prstGeom>
        </p:spPr>
      </p:pic>
      <p:sp>
        <p:nvSpPr>
          <p:cNvPr id="8" name="Rechteck 37">
            <a:extLst>
              <a:ext uri="{FF2B5EF4-FFF2-40B4-BE49-F238E27FC236}">
                <a16:creationId xmlns:a16="http://schemas.microsoft.com/office/drawing/2014/main" id="{1129536E-6B42-88C8-7DE3-588398CCB0BC}"/>
              </a:ext>
            </a:extLst>
          </p:cNvPr>
          <p:cNvSpPr/>
          <p:nvPr/>
        </p:nvSpPr>
        <p:spPr>
          <a:xfrm>
            <a:off x="300038" y="4825732"/>
            <a:ext cx="4769274" cy="205026"/>
          </a:xfrm>
          <a:prstGeom prst="rect">
            <a:avLst/>
          </a:prstGeom>
          <a:noFill/>
        </p:spPr>
        <p:txBody>
          <a:bodyPr vert="horz" lIns="0" tIns="0" rIns="0" bIns="0" rtlCol="0" anchor="b"/>
          <a:lstStyle/>
          <a:p>
            <a:r>
              <a:rPr lang="en-GB" sz="600">
                <a:solidFill>
                  <a:schemeClr val="tx2"/>
                </a:solidFill>
              </a:rPr>
              <a:t>Sources: WBG Climate Change Knowledge Portal (CCKP 2026). Australia Projected Future Climate.</a:t>
            </a:r>
            <a:br>
              <a:rPr lang="en-GB" sz="600">
                <a:solidFill>
                  <a:schemeClr val="tx2"/>
                </a:solidFill>
              </a:rPr>
            </a:br>
            <a:r>
              <a:rPr lang="en-GB" sz="600">
                <a:solidFill>
                  <a:schemeClr val="tx2"/>
                </a:solidFill>
              </a:rPr>
              <a:t>URL: </a:t>
            </a:r>
            <a:r>
              <a:rPr lang="en-US" sz="600">
                <a:solidFill>
                  <a:schemeClr val="tx2"/>
                </a:solidFill>
                <a:hlinkClick r:id="rId8">
                  <a:extLst>
                    <a:ext uri="{A12FA001-AC4F-418D-AE19-62706E023703}">
                      <ahyp:hlinkClr xmlns:ahyp="http://schemas.microsoft.com/office/drawing/2018/hyperlinkcolor" val="tx"/>
                    </a:ext>
                  </a:extLst>
                </a:hlinkClick>
              </a:rPr>
              <a:t>Australia - Mean Projections (CMIP6) | Climate Change Knowledge Portal</a:t>
            </a:r>
            <a:br>
              <a:rPr lang="en-US" sz="600">
                <a:solidFill>
                  <a:schemeClr val="tx2"/>
                </a:solidFill>
              </a:rPr>
            </a:br>
            <a:r>
              <a:rPr lang="en-US" sz="600">
                <a:solidFill>
                  <a:schemeClr val="tx2"/>
                </a:solidFill>
              </a:rPr>
              <a:t>* </a:t>
            </a:r>
            <a:r>
              <a:rPr lang="en-GB" sz="600">
                <a:solidFill>
                  <a:schemeClr val="tx2"/>
                </a:solidFill>
              </a:rPr>
              <a:t>Australian Climate Service, 2025, </a:t>
            </a:r>
            <a:r>
              <a:rPr lang="en-GB" sz="600" i="1">
                <a:solidFill>
                  <a:schemeClr val="tx2"/>
                </a:solidFill>
              </a:rPr>
              <a:t>Health and Wellbeing Technical Report</a:t>
            </a:r>
            <a:endParaRPr lang="en-GB" sz="600">
              <a:solidFill>
                <a:schemeClr val="tx2"/>
              </a:solidFill>
            </a:endParaRPr>
          </a:p>
        </p:txBody>
      </p:sp>
      <p:cxnSp>
        <p:nvCxnSpPr>
          <p:cNvPr id="6" name="Gerader Verbinder 49">
            <a:extLst>
              <a:ext uri="{FF2B5EF4-FFF2-40B4-BE49-F238E27FC236}">
                <a16:creationId xmlns:a16="http://schemas.microsoft.com/office/drawing/2014/main" id="{C9A05DC8-AECB-E436-2317-39B811821815}"/>
              </a:ext>
            </a:extLst>
          </p:cNvPr>
          <p:cNvCxnSpPr>
            <a:cxnSpLocks/>
          </p:cNvCxnSpPr>
          <p:nvPr/>
        </p:nvCxnSpPr>
        <p:spPr>
          <a:xfrm>
            <a:off x="4508250" y="1116000"/>
            <a:ext cx="0" cy="386632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EE3C7903-F50B-28AE-A1B4-9E0144F3B403}"/>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325556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8E321-2932-D63E-448E-485DA72E5DB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ABFF2C1-CAE6-A079-8490-5480E7ACD63F}"/>
              </a:ext>
            </a:extLst>
          </p:cNvPr>
          <p:cNvSpPr>
            <a:spLocks noGrp="1"/>
          </p:cNvSpPr>
          <p:nvPr>
            <p:ph type="title"/>
          </p:nvPr>
        </p:nvSpPr>
        <p:spPr>
          <a:xfrm>
            <a:off x="252001" y="252000"/>
            <a:ext cx="5977350" cy="576000"/>
          </a:xfrm>
        </p:spPr>
        <p:txBody>
          <a:bodyPr vert="horz" lIns="0" tIns="0" rIns="0" bIns="0" rtlCol="0" anchor="t" anchorCtr="0">
            <a:noAutofit/>
          </a:bodyPr>
          <a:lstStyle/>
          <a:p>
            <a:r>
              <a:rPr lang="en-US"/>
              <a:t>Fortunately, populations </a:t>
            </a:r>
            <a:r>
              <a:rPr lang="en-US" err="1"/>
              <a:t>acclimatise</a:t>
            </a:r>
            <a:r>
              <a:rPr lang="en-US"/>
              <a:t> to local temps and there are options to manage heatwaves</a:t>
            </a:r>
            <a:endParaRPr lang="en-AU"/>
          </a:p>
        </p:txBody>
      </p:sp>
      <p:sp>
        <p:nvSpPr>
          <p:cNvPr id="10" name="Text Placeholder 9">
            <a:extLst>
              <a:ext uri="{FF2B5EF4-FFF2-40B4-BE49-F238E27FC236}">
                <a16:creationId xmlns:a16="http://schemas.microsoft.com/office/drawing/2014/main" id="{C3F54B48-EC5A-CA9A-76E3-3B7C30BB5F27}"/>
              </a:ext>
            </a:extLst>
          </p:cNvPr>
          <p:cNvSpPr>
            <a:spLocks noGrp="1"/>
          </p:cNvSpPr>
          <p:nvPr>
            <p:ph type="body" idx="1"/>
          </p:nvPr>
        </p:nvSpPr>
        <p:spPr/>
        <p:txBody>
          <a:bodyPr vert="horz" wrap="square" lIns="0" tIns="0" rIns="0" bIns="0" rtlCol="0" anchor="t">
            <a:noAutofit/>
          </a:bodyPr>
          <a:lstStyle/>
          <a:p>
            <a:r>
              <a:rPr lang="en-US" sz="1400"/>
              <a:t>Relative risk (RR) of mortality by temperature</a:t>
            </a:r>
            <a:endParaRPr lang="en-AU" sz="1400"/>
          </a:p>
        </p:txBody>
      </p:sp>
      <p:sp>
        <p:nvSpPr>
          <p:cNvPr id="27" name="Rechteck 37">
            <a:extLst>
              <a:ext uri="{FF2B5EF4-FFF2-40B4-BE49-F238E27FC236}">
                <a16:creationId xmlns:a16="http://schemas.microsoft.com/office/drawing/2014/main" id="{A4258E00-DD83-E222-9DD1-80FDFE6871D5}"/>
              </a:ext>
            </a:extLst>
          </p:cNvPr>
          <p:cNvSpPr/>
          <p:nvPr/>
        </p:nvSpPr>
        <p:spPr>
          <a:xfrm>
            <a:off x="300038" y="4825732"/>
            <a:ext cx="4769274" cy="205026"/>
          </a:xfrm>
          <a:prstGeom prst="rect">
            <a:avLst/>
          </a:prstGeom>
          <a:noFill/>
        </p:spPr>
        <p:txBody>
          <a:bodyPr vert="horz" lIns="0" tIns="0" rIns="0" bIns="0" rtlCol="0" anchor="b"/>
          <a:lstStyle/>
          <a:p>
            <a:r>
              <a:rPr lang="en-US" sz="600">
                <a:solidFill>
                  <a:schemeClr val="tx2"/>
                </a:solidFill>
              </a:rPr>
              <a:t>* </a:t>
            </a:r>
            <a:r>
              <a:rPr lang="en-GB" sz="600">
                <a:solidFill>
                  <a:schemeClr val="tx2"/>
                </a:solidFill>
              </a:rPr>
              <a:t>Australian Climate Service, 2025, </a:t>
            </a:r>
            <a:r>
              <a:rPr lang="en-GB" sz="600" i="1">
                <a:solidFill>
                  <a:schemeClr val="tx2"/>
                </a:solidFill>
              </a:rPr>
              <a:t>Health and Wellbeing Technical Report</a:t>
            </a:r>
            <a:endParaRPr lang="en-GB" sz="600">
              <a:solidFill>
                <a:schemeClr val="tx2"/>
              </a:solidFill>
            </a:endParaRPr>
          </a:p>
        </p:txBody>
      </p:sp>
      <p:sp>
        <p:nvSpPr>
          <p:cNvPr id="33" name="TextBox 32">
            <a:extLst>
              <a:ext uri="{FF2B5EF4-FFF2-40B4-BE49-F238E27FC236}">
                <a16:creationId xmlns:a16="http://schemas.microsoft.com/office/drawing/2014/main" id="{39B73E65-1206-6340-7627-C8FFD0E79D85}"/>
              </a:ext>
            </a:extLst>
          </p:cNvPr>
          <p:cNvSpPr txBox="1"/>
          <p:nvPr/>
        </p:nvSpPr>
        <p:spPr>
          <a:xfrm>
            <a:off x="1574670" y="3159342"/>
            <a:ext cx="1107058" cy="200055"/>
          </a:xfrm>
          <a:prstGeom prst="rect">
            <a:avLst/>
          </a:prstGeom>
          <a:noFill/>
          <a:effectLst/>
        </p:spPr>
        <p:txBody>
          <a:bodyPr wrap="square">
            <a:spAutoFit/>
          </a:bodyPr>
          <a:lstStyle/>
          <a:p>
            <a:r>
              <a:rPr lang="en-AU" sz="700" b="1">
                <a:solidFill>
                  <a:srgbClr val="3B3B3B"/>
                </a:solidFill>
              </a:rPr>
              <a:t>Mean Temperature °C</a:t>
            </a:r>
          </a:p>
        </p:txBody>
      </p:sp>
      <p:grpSp>
        <p:nvGrpSpPr>
          <p:cNvPr id="42" name="Group 41">
            <a:extLst>
              <a:ext uri="{FF2B5EF4-FFF2-40B4-BE49-F238E27FC236}">
                <a16:creationId xmlns:a16="http://schemas.microsoft.com/office/drawing/2014/main" id="{E74EF4B6-985D-4E53-CF13-70BC5AB3CFFB}"/>
              </a:ext>
            </a:extLst>
          </p:cNvPr>
          <p:cNvGrpSpPr/>
          <p:nvPr/>
        </p:nvGrpSpPr>
        <p:grpSpPr>
          <a:xfrm>
            <a:off x="195001" y="1367167"/>
            <a:ext cx="3382600" cy="1721949"/>
            <a:chOff x="195001" y="1491151"/>
            <a:chExt cx="3382600" cy="1721949"/>
          </a:xfrm>
        </p:grpSpPr>
        <p:sp>
          <p:nvSpPr>
            <p:cNvPr id="43" name="Freeform: Shape 42">
              <a:extLst>
                <a:ext uri="{FF2B5EF4-FFF2-40B4-BE49-F238E27FC236}">
                  <a16:creationId xmlns:a16="http://schemas.microsoft.com/office/drawing/2014/main" id="{C5237AB0-7AA7-5EF1-8E1D-752F1B1E4281}"/>
                </a:ext>
              </a:extLst>
            </p:cNvPr>
            <p:cNvSpPr/>
            <p:nvPr/>
          </p:nvSpPr>
          <p:spPr>
            <a:xfrm>
              <a:off x="926307" y="2469347"/>
              <a:ext cx="2131219" cy="642938"/>
            </a:xfrm>
            <a:custGeom>
              <a:avLst/>
              <a:gdLst>
                <a:gd name="csX0" fmla="*/ 0 w 2131219"/>
                <a:gd name="csY0" fmla="*/ 640556 h 642938"/>
                <a:gd name="csX1" fmla="*/ 0 w 2131219"/>
                <a:gd name="csY1" fmla="*/ 640556 h 642938"/>
                <a:gd name="csX2" fmla="*/ 111919 w 2131219"/>
                <a:gd name="csY2" fmla="*/ 635794 h 642938"/>
                <a:gd name="csX3" fmla="*/ 123825 w 2131219"/>
                <a:gd name="csY3" fmla="*/ 633412 h 642938"/>
                <a:gd name="csX4" fmla="*/ 130969 w 2131219"/>
                <a:gd name="csY4" fmla="*/ 631031 h 642938"/>
                <a:gd name="csX5" fmla="*/ 183356 w 2131219"/>
                <a:gd name="csY5" fmla="*/ 628650 h 642938"/>
                <a:gd name="csX6" fmla="*/ 197644 w 2131219"/>
                <a:gd name="csY6" fmla="*/ 626269 h 642938"/>
                <a:gd name="csX7" fmla="*/ 216694 w 2131219"/>
                <a:gd name="csY7" fmla="*/ 623887 h 642938"/>
                <a:gd name="csX8" fmla="*/ 226219 w 2131219"/>
                <a:gd name="csY8" fmla="*/ 621506 h 642938"/>
                <a:gd name="csX9" fmla="*/ 233362 w 2131219"/>
                <a:gd name="csY9" fmla="*/ 619125 h 642938"/>
                <a:gd name="csX10" fmla="*/ 261937 w 2131219"/>
                <a:gd name="csY10" fmla="*/ 616744 h 642938"/>
                <a:gd name="csX11" fmla="*/ 283369 w 2131219"/>
                <a:gd name="csY11" fmla="*/ 609600 h 642938"/>
                <a:gd name="csX12" fmla="*/ 335756 w 2131219"/>
                <a:gd name="csY12" fmla="*/ 604837 h 642938"/>
                <a:gd name="csX13" fmla="*/ 342900 w 2131219"/>
                <a:gd name="csY13" fmla="*/ 602456 h 642938"/>
                <a:gd name="csX14" fmla="*/ 371475 w 2131219"/>
                <a:gd name="csY14" fmla="*/ 597694 h 642938"/>
                <a:gd name="csX15" fmla="*/ 385762 w 2131219"/>
                <a:gd name="csY15" fmla="*/ 592931 h 642938"/>
                <a:gd name="csX16" fmla="*/ 392906 w 2131219"/>
                <a:gd name="csY16" fmla="*/ 590550 h 642938"/>
                <a:gd name="csX17" fmla="*/ 402431 w 2131219"/>
                <a:gd name="csY17" fmla="*/ 585787 h 642938"/>
                <a:gd name="csX18" fmla="*/ 423862 w 2131219"/>
                <a:gd name="csY18" fmla="*/ 578644 h 642938"/>
                <a:gd name="csX19" fmla="*/ 433387 w 2131219"/>
                <a:gd name="csY19" fmla="*/ 576262 h 642938"/>
                <a:gd name="csX20" fmla="*/ 454819 w 2131219"/>
                <a:gd name="csY20" fmla="*/ 569119 h 642938"/>
                <a:gd name="csX21" fmla="*/ 461962 w 2131219"/>
                <a:gd name="csY21" fmla="*/ 564356 h 642938"/>
                <a:gd name="csX22" fmla="*/ 471487 w 2131219"/>
                <a:gd name="csY22" fmla="*/ 559594 h 642938"/>
                <a:gd name="csX23" fmla="*/ 481012 w 2131219"/>
                <a:gd name="csY23" fmla="*/ 552450 h 642938"/>
                <a:gd name="csX24" fmla="*/ 488156 w 2131219"/>
                <a:gd name="csY24" fmla="*/ 547687 h 642938"/>
                <a:gd name="csX25" fmla="*/ 500062 w 2131219"/>
                <a:gd name="csY25" fmla="*/ 533400 h 642938"/>
                <a:gd name="csX26" fmla="*/ 507206 w 2131219"/>
                <a:gd name="csY26" fmla="*/ 531019 h 642938"/>
                <a:gd name="csX27" fmla="*/ 521494 w 2131219"/>
                <a:gd name="csY27" fmla="*/ 521494 h 642938"/>
                <a:gd name="csX28" fmla="*/ 531019 w 2131219"/>
                <a:gd name="csY28" fmla="*/ 514350 h 642938"/>
                <a:gd name="csX29" fmla="*/ 545306 w 2131219"/>
                <a:gd name="csY29" fmla="*/ 504825 h 642938"/>
                <a:gd name="csX30" fmla="*/ 569119 w 2131219"/>
                <a:gd name="csY30" fmla="*/ 485775 h 642938"/>
                <a:gd name="csX31" fmla="*/ 578644 w 2131219"/>
                <a:gd name="csY31" fmla="*/ 478631 h 642938"/>
                <a:gd name="csX32" fmla="*/ 585787 w 2131219"/>
                <a:gd name="csY32" fmla="*/ 473869 h 642938"/>
                <a:gd name="csX33" fmla="*/ 597694 w 2131219"/>
                <a:gd name="csY33" fmla="*/ 464344 h 642938"/>
                <a:gd name="csX34" fmla="*/ 619125 w 2131219"/>
                <a:gd name="csY34" fmla="*/ 445294 h 642938"/>
                <a:gd name="csX35" fmla="*/ 628650 w 2131219"/>
                <a:gd name="csY35" fmla="*/ 435769 h 642938"/>
                <a:gd name="csX36" fmla="*/ 645319 w 2131219"/>
                <a:gd name="csY36" fmla="*/ 423862 h 642938"/>
                <a:gd name="csX37" fmla="*/ 669131 w 2131219"/>
                <a:gd name="csY37" fmla="*/ 400050 h 642938"/>
                <a:gd name="csX38" fmla="*/ 676275 w 2131219"/>
                <a:gd name="csY38" fmla="*/ 392906 h 642938"/>
                <a:gd name="csX39" fmla="*/ 683419 w 2131219"/>
                <a:gd name="csY39" fmla="*/ 388144 h 642938"/>
                <a:gd name="csX40" fmla="*/ 690562 w 2131219"/>
                <a:gd name="csY40" fmla="*/ 378619 h 642938"/>
                <a:gd name="csX41" fmla="*/ 707231 w 2131219"/>
                <a:gd name="csY41" fmla="*/ 361950 h 642938"/>
                <a:gd name="csX42" fmla="*/ 733425 w 2131219"/>
                <a:gd name="csY42" fmla="*/ 333375 h 642938"/>
                <a:gd name="csX43" fmla="*/ 754856 w 2131219"/>
                <a:gd name="csY43" fmla="*/ 316706 h 642938"/>
                <a:gd name="csX44" fmla="*/ 771525 w 2131219"/>
                <a:gd name="csY44" fmla="*/ 302419 h 642938"/>
                <a:gd name="csX45" fmla="*/ 785812 w 2131219"/>
                <a:gd name="csY45" fmla="*/ 292894 h 642938"/>
                <a:gd name="csX46" fmla="*/ 795337 w 2131219"/>
                <a:gd name="csY46" fmla="*/ 285750 h 642938"/>
                <a:gd name="csX47" fmla="*/ 804862 w 2131219"/>
                <a:gd name="csY47" fmla="*/ 280987 h 642938"/>
                <a:gd name="csX48" fmla="*/ 814387 w 2131219"/>
                <a:gd name="csY48" fmla="*/ 273844 h 642938"/>
                <a:gd name="csX49" fmla="*/ 828675 w 2131219"/>
                <a:gd name="csY49" fmla="*/ 269081 h 642938"/>
                <a:gd name="csX50" fmla="*/ 835819 w 2131219"/>
                <a:gd name="csY50" fmla="*/ 266700 h 642938"/>
                <a:gd name="csX51" fmla="*/ 842962 w 2131219"/>
                <a:gd name="csY51" fmla="*/ 264319 h 642938"/>
                <a:gd name="csX52" fmla="*/ 871537 w 2131219"/>
                <a:gd name="csY52" fmla="*/ 259556 h 642938"/>
                <a:gd name="csX53" fmla="*/ 950119 w 2131219"/>
                <a:gd name="csY53" fmla="*/ 261937 h 642938"/>
                <a:gd name="csX54" fmla="*/ 969169 w 2131219"/>
                <a:gd name="csY54" fmla="*/ 266700 h 642938"/>
                <a:gd name="csX55" fmla="*/ 983456 w 2131219"/>
                <a:gd name="csY55" fmla="*/ 269081 h 642938"/>
                <a:gd name="csX56" fmla="*/ 992981 w 2131219"/>
                <a:gd name="csY56" fmla="*/ 271462 h 642938"/>
                <a:gd name="csX57" fmla="*/ 1019175 w 2131219"/>
                <a:gd name="csY57" fmla="*/ 276225 h 642938"/>
                <a:gd name="csX58" fmla="*/ 1045369 w 2131219"/>
                <a:gd name="csY58" fmla="*/ 280987 h 642938"/>
                <a:gd name="csX59" fmla="*/ 1059656 w 2131219"/>
                <a:gd name="csY59" fmla="*/ 285750 h 642938"/>
                <a:gd name="csX60" fmla="*/ 1109662 w 2131219"/>
                <a:gd name="csY60" fmla="*/ 290512 h 642938"/>
                <a:gd name="csX61" fmla="*/ 1123950 w 2131219"/>
                <a:gd name="csY61" fmla="*/ 288131 h 642938"/>
                <a:gd name="csX62" fmla="*/ 1133475 w 2131219"/>
                <a:gd name="csY62" fmla="*/ 280987 h 642938"/>
                <a:gd name="csX63" fmla="*/ 1143000 w 2131219"/>
                <a:gd name="csY63" fmla="*/ 278606 h 642938"/>
                <a:gd name="csX64" fmla="*/ 1154906 w 2131219"/>
                <a:gd name="csY64" fmla="*/ 271462 h 642938"/>
                <a:gd name="csX65" fmla="*/ 1171575 w 2131219"/>
                <a:gd name="csY65" fmla="*/ 259556 h 642938"/>
                <a:gd name="csX66" fmla="*/ 1188244 w 2131219"/>
                <a:gd name="csY66" fmla="*/ 240506 h 642938"/>
                <a:gd name="csX67" fmla="*/ 1195387 w 2131219"/>
                <a:gd name="csY67" fmla="*/ 230981 h 642938"/>
                <a:gd name="csX68" fmla="*/ 1200150 w 2131219"/>
                <a:gd name="csY68" fmla="*/ 223837 h 642938"/>
                <a:gd name="csX69" fmla="*/ 1212056 w 2131219"/>
                <a:gd name="csY69" fmla="*/ 214312 h 642938"/>
                <a:gd name="csX70" fmla="*/ 1240631 w 2131219"/>
                <a:gd name="csY70" fmla="*/ 190500 h 642938"/>
                <a:gd name="csX71" fmla="*/ 1252537 w 2131219"/>
                <a:gd name="csY71" fmla="*/ 176212 h 642938"/>
                <a:gd name="csX72" fmla="*/ 1276350 w 2131219"/>
                <a:gd name="csY72" fmla="*/ 150019 h 642938"/>
                <a:gd name="csX73" fmla="*/ 1285875 w 2131219"/>
                <a:gd name="csY73" fmla="*/ 140494 h 642938"/>
                <a:gd name="csX74" fmla="*/ 1293019 w 2131219"/>
                <a:gd name="csY74" fmla="*/ 133350 h 642938"/>
                <a:gd name="csX75" fmla="*/ 1300162 w 2131219"/>
                <a:gd name="csY75" fmla="*/ 123825 h 642938"/>
                <a:gd name="csX76" fmla="*/ 1307306 w 2131219"/>
                <a:gd name="csY76" fmla="*/ 119062 h 642938"/>
                <a:gd name="csX77" fmla="*/ 1321594 w 2131219"/>
                <a:gd name="csY77" fmla="*/ 100012 h 642938"/>
                <a:gd name="csX78" fmla="*/ 1328737 w 2131219"/>
                <a:gd name="csY78" fmla="*/ 90487 h 642938"/>
                <a:gd name="csX79" fmla="*/ 1335881 w 2131219"/>
                <a:gd name="csY79" fmla="*/ 85725 h 642938"/>
                <a:gd name="csX80" fmla="*/ 1352550 w 2131219"/>
                <a:gd name="csY80" fmla="*/ 61912 h 642938"/>
                <a:gd name="csX81" fmla="*/ 1359694 w 2131219"/>
                <a:gd name="csY81" fmla="*/ 54769 h 642938"/>
                <a:gd name="csX82" fmla="*/ 1369219 w 2131219"/>
                <a:gd name="csY82" fmla="*/ 42862 h 642938"/>
                <a:gd name="csX83" fmla="*/ 1376362 w 2131219"/>
                <a:gd name="csY83" fmla="*/ 33337 h 642938"/>
                <a:gd name="csX84" fmla="*/ 1393031 w 2131219"/>
                <a:gd name="csY84" fmla="*/ 19050 h 642938"/>
                <a:gd name="csX85" fmla="*/ 1400175 w 2131219"/>
                <a:gd name="csY85" fmla="*/ 11906 h 642938"/>
                <a:gd name="csX86" fmla="*/ 1409700 w 2131219"/>
                <a:gd name="csY86" fmla="*/ 7144 h 642938"/>
                <a:gd name="csX87" fmla="*/ 1421606 w 2131219"/>
                <a:gd name="csY87" fmla="*/ 0 h 642938"/>
                <a:gd name="csX88" fmla="*/ 1447800 w 2131219"/>
                <a:gd name="csY88" fmla="*/ 2381 h 642938"/>
                <a:gd name="csX89" fmla="*/ 1466850 w 2131219"/>
                <a:gd name="csY89" fmla="*/ 16669 h 642938"/>
                <a:gd name="csX90" fmla="*/ 1478756 w 2131219"/>
                <a:gd name="csY90" fmla="*/ 23812 h 642938"/>
                <a:gd name="csX91" fmla="*/ 1493044 w 2131219"/>
                <a:gd name="csY91" fmla="*/ 40481 h 642938"/>
                <a:gd name="csX92" fmla="*/ 1500187 w 2131219"/>
                <a:gd name="csY92" fmla="*/ 47625 h 642938"/>
                <a:gd name="csX93" fmla="*/ 1509712 w 2131219"/>
                <a:gd name="csY93" fmla="*/ 64294 h 642938"/>
                <a:gd name="csX94" fmla="*/ 1516856 w 2131219"/>
                <a:gd name="csY94" fmla="*/ 76200 h 642938"/>
                <a:gd name="csX95" fmla="*/ 1524000 w 2131219"/>
                <a:gd name="csY95" fmla="*/ 85725 h 642938"/>
                <a:gd name="csX96" fmla="*/ 1531144 w 2131219"/>
                <a:gd name="csY96" fmla="*/ 102394 h 642938"/>
                <a:gd name="csX97" fmla="*/ 1535906 w 2131219"/>
                <a:gd name="csY97" fmla="*/ 114300 h 642938"/>
                <a:gd name="csX98" fmla="*/ 1540669 w 2131219"/>
                <a:gd name="csY98" fmla="*/ 123825 h 642938"/>
                <a:gd name="csX99" fmla="*/ 1543050 w 2131219"/>
                <a:gd name="csY99" fmla="*/ 130969 h 642938"/>
                <a:gd name="csX100" fmla="*/ 1547812 w 2131219"/>
                <a:gd name="csY100" fmla="*/ 140494 h 642938"/>
                <a:gd name="csX101" fmla="*/ 1557337 w 2131219"/>
                <a:gd name="csY101" fmla="*/ 164306 h 642938"/>
                <a:gd name="csX102" fmla="*/ 1566862 w 2131219"/>
                <a:gd name="csY102" fmla="*/ 180975 h 642938"/>
                <a:gd name="csX103" fmla="*/ 1571625 w 2131219"/>
                <a:gd name="csY103" fmla="*/ 200025 h 642938"/>
                <a:gd name="csX104" fmla="*/ 1574006 w 2131219"/>
                <a:gd name="csY104" fmla="*/ 209550 h 642938"/>
                <a:gd name="csX105" fmla="*/ 1578769 w 2131219"/>
                <a:gd name="csY105" fmla="*/ 216694 h 642938"/>
                <a:gd name="csX106" fmla="*/ 1583531 w 2131219"/>
                <a:gd name="csY106" fmla="*/ 233362 h 642938"/>
                <a:gd name="csX107" fmla="*/ 1588294 w 2131219"/>
                <a:gd name="csY107" fmla="*/ 240506 h 642938"/>
                <a:gd name="csX108" fmla="*/ 1595437 w 2131219"/>
                <a:gd name="csY108" fmla="*/ 254794 h 642938"/>
                <a:gd name="csX109" fmla="*/ 1600200 w 2131219"/>
                <a:gd name="csY109" fmla="*/ 269081 h 642938"/>
                <a:gd name="csX110" fmla="*/ 1612106 w 2131219"/>
                <a:gd name="csY110" fmla="*/ 285750 h 642938"/>
                <a:gd name="csX111" fmla="*/ 1621631 w 2131219"/>
                <a:gd name="csY111" fmla="*/ 304800 h 642938"/>
                <a:gd name="csX112" fmla="*/ 1624012 w 2131219"/>
                <a:gd name="csY112" fmla="*/ 316706 h 642938"/>
                <a:gd name="csX113" fmla="*/ 1638300 w 2131219"/>
                <a:gd name="csY113" fmla="*/ 340519 h 642938"/>
                <a:gd name="csX114" fmla="*/ 1643062 w 2131219"/>
                <a:gd name="csY114" fmla="*/ 357187 h 642938"/>
                <a:gd name="csX115" fmla="*/ 1645444 w 2131219"/>
                <a:gd name="csY115" fmla="*/ 364331 h 642938"/>
                <a:gd name="csX116" fmla="*/ 1652587 w 2131219"/>
                <a:gd name="csY116" fmla="*/ 378619 h 642938"/>
                <a:gd name="csX117" fmla="*/ 1664494 w 2131219"/>
                <a:gd name="csY117" fmla="*/ 397669 h 642938"/>
                <a:gd name="csX118" fmla="*/ 1671637 w 2131219"/>
                <a:gd name="csY118" fmla="*/ 414337 h 642938"/>
                <a:gd name="csX119" fmla="*/ 1676400 w 2131219"/>
                <a:gd name="csY119" fmla="*/ 428625 h 642938"/>
                <a:gd name="csX120" fmla="*/ 1690687 w 2131219"/>
                <a:gd name="csY120" fmla="*/ 447675 h 642938"/>
                <a:gd name="csX121" fmla="*/ 1697831 w 2131219"/>
                <a:gd name="csY121" fmla="*/ 461962 h 642938"/>
                <a:gd name="csX122" fmla="*/ 1702594 w 2131219"/>
                <a:gd name="csY122" fmla="*/ 471487 h 642938"/>
                <a:gd name="csX123" fmla="*/ 1712119 w 2131219"/>
                <a:gd name="csY123" fmla="*/ 481012 h 642938"/>
                <a:gd name="csX124" fmla="*/ 1724025 w 2131219"/>
                <a:gd name="csY124" fmla="*/ 500062 h 642938"/>
                <a:gd name="csX125" fmla="*/ 1728787 w 2131219"/>
                <a:gd name="csY125" fmla="*/ 507206 h 642938"/>
                <a:gd name="csX126" fmla="*/ 1743075 w 2131219"/>
                <a:gd name="csY126" fmla="*/ 521494 h 642938"/>
                <a:gd name="csX127" fmla="*/ 1747837 w 2131219"/>
                <a:gd name="csY127" fmla="*/ 528637 h 642938"/>
                <a:gd name="csX128" fmla="*/ 1764506 w 2131219"/>
                <a:gd name="csY128" fmla="*/ 545306 h 642938"/>
                <a:gd name="csX129" fmla="*/ 1790700 w 2131219"/>
                <a:gd name="csY129" fmla="*/ 569119 h 642938"/>
                <a:gd name="csX130" fmla="*/ 1800225 w 2131219"/>
                <a:gd name="csY130" fmla="*/ 576262 h 642938"/>
                <a:gd name="csX131" fmla="*/ 1809750 w 2131219"/>
                <a:gd name="csY131" fmla="*/ 583406 h 642938"/>
                <a:gd name="csX132" fmla="*/ 1835944 w 2131219"/>
                <a:gd name="csY132" fmla="*/ 595312 h 642938"/>
                <a:gd name="csX133" fmla="*/ 1843087 w 2131219"/>
                <a:gd name="csY133" fmla="*/ 600075 h 642938"/>
                <a:gd name="csX134" fmla="*/ 1864519 w 2131219"/>
                <a:gd name="csY134" fmla="*/ 607219 h 642938"/>
                <a:gd name="csX135" fmla="*/ 1883569 w 2131219"/>
                <a:gd name="csY135" fmla="*/ 614362 h 642938"/>
                <a:gd name="csX136" fmla="*/ 1890712 w 2131219"/>
                <a:gd name="csY136" fmla="*/ 619125 h 642938"/>
                <a:gd name="csX137" fmla="*/ 1897856 w 2131219"/>
                <a:gd name="csY137" fmla="*/ 621506 h 642938"/>
                <a:gd name="csX138" fmla="*/ 1931194 w 2131219"/>
                <a:gd name="csY138" fmla="*/ 628650 h 642938"/>
                <a:gd name="csX139" fmla="*/ 1943100 w 2131219"/>
                <a:gd name="csY139" fmla="*/ 633412 h 642938"/>
                <a:gd name="csX140" fmla="*/ 1959769 w 2131219"/>
                <a:gd name="csY140" fmla="*/ 635794 h 642938"/>
                <a:gd name="csX141" fmla="*/ 1969294 w 2131219"/>
                <a:gd name="csY141" fmla="*/ 638175 h 642938"/>
                <a:gd name="csX142" fmla="*/ 2024062 w 2131219"/>
                <a:gd name="csY142" fmla="*/ 640556 h 642938"/>
                <a:gd name="csX143" fmla="*/ 2131219 w 2131219"/>
                <a:gd name="csY143" fmla="*/ 642937 h 642938"/>
                <a:gd name="csX144" fmla="*/ 2131219 w 2131219"/>
                <a:gd name="csY144" fmla="*/ 642937 h 642938"/>
                <a:gd name="csX145" fmla="*/ 0 w 2131219"/>
                <a:gd name="csY145" fmla="*/ 640556 h 64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2131219" h="642938">
                  <a:moveTo>
                    <a:pt x="0" y="640556"/>
                  </a:moveTo>
                  <a:lnTo>
                    <a:pt x="0" y="640556"/>
                  </a:lnTo>
                  <a:cubicBezTo>
                    <a:pt x="25043" y="639774"/>
                    <a:pt x="80466" y="638940"/>
                    <a:pt x="111919" y="635794"/>
                  </a:cubicBezTo>
                  <a:cubicBezTo>
                    <a:pt x="115946" y="635391"/>
                    <a:pt x="119899" y="634394"/>
                    <a:pt x="123825" y="633412"/>
                  </a:cubicBezTo>
                  <a:cubicBezTo>
                    <a:pt x="126260" y="632803"/>
                    <a:pt x="128467" y="631231"/>
                    <a:pt x="130969" y="631031"/>
                  </a:cubicBezTo>
                  <a:cubicBezTo>
                    <a:pt x="148394" y="629637"/>
                    <a:pt x="165894" y="629444"/>
                    <a:pt x="183356" y="628650"/>
                  </a:cubicBezTo>
                  <a:cubicBezTo>
                    <a:pt x="188119" y="627856"/>
                    <a:pt x="192864" y="626952"/>
                    <a:pt x="197644" y="626269"/>
                  </a:cubicBezTo>
                  <a:cubicBezTo>
                    <a:pt x="203979" y="625364"/>
                    <a:pt x="210382" y="624939"/>
                    <a:pt x="216694" y="623887"/>
                  </a:cubicBezTo>
                  <a:cubicBezTo>
                    <a:pt x="219922" y="623349"/>
                    <a:pt x="223072" y="622405"/>
                    <a:pt x="226219" y="621506"/>
                  </a:cubicBezTo>
                  <a:cubicBezTo>
                    <a:pt x="228632" y="620817"/>
                    <a:pt x="230874" y="619457"/>
                    <a:pt x="233362" y="619125"/>
                  </a:cubicBezTo>
                  <a:cubicBezTo>
                    <a:pt x="242836" y="617862"/>
                    <a:pt x="252412" y="617538"/>
                    <a:pt x="261937" y="616744"/>
                  </a:cubicBezTo>
                  <a:cubicBezTo>
                    <a:pt x="269081" y="614363"/>
                    <a:pt x="275897" y="610534"/>
                    <a:pt x="283369" y="609600"/>
                  </a:cubicBezTo>
                  <a:cubicBezTo>
                    <a:pt x="313474" y="605837"/>
                    <a:pt x="296036" y="607675"/>
                    <a:pt x="335756" y="604837"/>
                  </a:cubicBezTo>
                  <a:cubicBezTo>
                    <a:pt x="338137" y="604043"/>
                    <a:pt x="340465" y="603065"/>
                    <a:pt x="342900" y="602456"/>
                  </a:cubicBezTo>
                  <a:cubicBezTo>
                    <a:pt x="352186" y="600135"/>
                    <a:pt x="362065" y="599038"/>
                    <a:pt x="371475" y="597694"/>
                  </a:cubicBezTo>
                  <a:lnTo>
                    <a:pt x="385762" y="592931"/>
                  </a:lnTo>
                  <a:cubicBezTo>
                    <a:pt x="388143" y="592137"/>
                    <a:pt x="390661" y="591673"/>
                    <a:pt x="392906" y="590550"/>
                  </a:cubicBezTo>
                  <a:cubicBezTo>
                    <a:pt x="396081" y="588962"/>
                    <a:pt x="399118" y="587061"/>
                    <a:pt x="402431" y="585787"/>
                  </a:cubicBezTo>
                  <a:cubicBezTo>
                    <a:pt x="409459" y="583084"/>
                    <a:pt x="416665" y="580858"/>
                    <a:pt x="423862" y="578644"/>
                  </a:cubicBezTo>
                  <a:cubicBezTo>
                    <a:pt x="426990" y="577682"/>
                    <a:pt x="430323" y="577411"/>
                    <a:pt x="433387" y="576262"/>
                  </a:cubicBezTo>
                  <a:cubicBezTo>
                    <a:pt x="455914" y="567814"/>
                    <a:pt x="428733" y="574335"/>
                    <a:pt x="454819" y="569119"/>
                  </a:cubicBezTo>
                  <a:cubicBezTo>
                    <a:pt x="457200" y="567531"/>
                    <a:pt x="459477" y="565776"/>
                    <a:pt x="461962" y="564356"/>
                  </a:cubicBezTo>
                  <a:cubicBezTo>
                    <a:pt x="465044" y="562595"/>
                    <a:pt x="468477" y="561475"/>
                    <a:pt x="471487" y="559594"/>
                  </a:cubicBezTo>
                  <a:cubicBezTo>
                    <a:pt x="474853" y="557491"/>
                    <a:pt x="477783" y="554757"/>
                    <a:pt x="481012" y="552450"/>
                  </a:cubicBezTo>
                  <a:cubicBezTo>
                    <a:pt x="483341" y="550786"/>
                    <a:pt x="485775" y="549275"/>
                    <a:pt x="488156" y="547687"/>
                  </a:cubicBezTo>
                  <a:cubicBezTo>
                    <a:pt x="491669" y="542419"/>
                    <a:pt x="494565" y="537065"/>
                    <a:pt x="500062" y="533400"/>
                  </a:cubicBezTo>
                  <a:cubicBezTo>
                    <a:pt x="502151" y="532008"/>
                    <a:pt x="504825" y="531813"/>
                    <a:pt x="507206" y="531019"/>
                  </a:cubicBezTo>
                  <a:cubicBezTo>
                    <a:pt x="511969" y="527844"/>
                    <a:pt x="516915" y="524928"/>
                    <a:pt x="521494" y="521494"/>
                  </a:cubicBezTo>
                  <a:cubicBezTo>
                    <a:pt x="524669" y="519113"/>
                    <a:pt x="527768" y="516626"/>
                    <a:pt x="531019" y="514350"/>
                  </a:cubicBezTo>
                  <a:cubicBezTo>
                    <a:pt x="535708" y="511068"/>
                    <a:pt x="540937" y="508522"/>
                    <a:pt x="545306" y="504825"/>
                  </a:cubicBezTo>
                  <a:cubicBezTo>
                    <a:pt x="569282" y="484537"/>
                    <a:pt x="552753" y="491230"/>
                    <a:pt x="569119" y="485775"/>
                  </a:cubicBezTo>
                  <a:cubicBezTo>
                    <a:pt x="572294" y="483394"/>
                    <a:pt x="575414" y="480938"/>
                    <a:pt x="578644" y="478631"/>
                  </a:cubicBezTo>
                  <a:cubicBezTo>
                    <a:pt x="580973" y="476968"/>
                    <a:pt x="583764" y="475892"/>
                    <a:pt x="585787" y="473869"/>
                  </a:cubicBezTo>
                  <a:cubicBezTo>
                    <a:pt x="596558" y="463098"/>
                    <a:pt x="583787" y="468979"/>
                    <a:pt x="597694" y="464344"/>
                  </a:cubicBezTo>
                  <a:cubicBezTo>
                    <a:pt x="621706" y="440332"/>
                    <a:pt x="591383" y="469954"/>
                    <a:pt x="619125" y="445294"/>
                  </a:cubicBezTo>
                  <a:cubicBezTo>
                    <a:pt x="622481" y="442311"/>
                    <a:pt x="625241" y="438691"/>
                    <a:pt x="628650" y="435769"/>
                  </a:cubicBezTo>
                  <a:cubicBezTo>
                    <a:pt x="651306" y="416349"/>
                    <a:pt x="616573" y="449995"/>
                    <a:pt x="645319" y="423862"/>
                  </a:cubicBezTo>
                  <a:lnTo>
                    <a:pt x="669131" y="400050"/>
                  </a:lnTo>
                  <a:cubicBezTo>
                    <a:pt x="671512" y="397669"/>
                    <a:pt x="673473" y="394774"/>
                    <a:pt x="676275" y="392906"/>
                  </a:cubicBezTo>
                  <a:lnTo>
                    <a:pt x="683419" y="388144"/>
                  </a:lnTo>
                  <a:cubicBezTo>
                    <a:pt x="685800" y="384969"/>
                    <a:pt x="687892" y="381556"/>
                    <a:pt x="690562" y="378619"/>
                  </a:cubicBezTo>
                  <a:cubicBezTo>
                    <a:pt x="695848" y="372805"/>
                    <a:pt x="702322" y="368086"/>
                    <a:pt x="707231" y="361950"/>
                  </a:cubicBezTo>
                  <a:cubicBezTo>
                    <a:pt x="715497" y="351617"/>
                    <a:pt x="722698" y="341719"/>
                    <a:pt x="733425" y="333375"/>
                  </a:cubicBezTo>
                  <a:cubicBezTo>
                    <a:pt x="740569" y="327819"/>
                    <a:pt x="749426" y="323946"/>
                    <a:pt x="754856" y="316706"/>
                  </a:cubicBezTo>
                  <a:cubicBezTo>
                    <a:pt x="764130" y="304341"/>
                    <a:pt x="758450" y="308956"/>
                    <a:pt x="771525" y="302419"/>
                  </a:cubicBezTo>
                  <a:cubicBezTo>
                    <a:pt x="788151" y="285793"/>
                    <a:pt x="769730" y="302084"/>
                    <a:pt x="785812" y="292894"/>
                  </a:cubicBezTo>
                  <a:cubicBezTo>
                    <a:pt x="789258" y="290925"/>
                    <a:pt x="791972" y="287854"/>
                    <a:pt x="795337" y="285750"/>
                  </a:cubicBezTo>
                  <a:cubicBezTo>
                    <a:pt x="798347" y="283869"/>
                    <a:pt x="801852" y="282868"/>
                    <a:pt x="804862" y="280987"/>
                  </a:cubicBezTo>
                  <a:cubicBezTo>
                    <a:pt x="808227" y="278884"/>
                    <a:pt x="810837" y="275619"/>
                    <a:pt x="814387" y="273844"/>
                  </a:cubicBezTo>
                  <a:cubicBezTo>
                    <a:pt x="818877" y="271599"/>
                    <a:pt x="823912" y="270669"/>
                    <a:pt x="828675" y="269081"/>
                  </a:cubicBezTo>
                  <a:lnTo>
                    <a:pt x="835819" y="266700"/>
                  </a:lnTo>
                  <a:cubicBezTo>
                    <a:pt x="838200" y="265906"/>
                    <a:pt x="840477" y="264674"/>
                    <a:pt x="842962" y="264319"/>
                  </a:cubicBezTo>
                  <a:cubicBezTo>
                    <a:pt x="863638" y="261364"/>
                    <a:pt x="854127" y="263038"/>
                    <a:pt x="871537" y="259556"/>
                  </a:cubicBezTo>
                  <a:cubicBezTo>
                    <a:pt x="897731" y="260350"/>
                    <a:pt x="923949" y="260560"/>
                    <a:pt x="950119" y="261937"/>
                  </a:cubicBezTo>
                  <a:cubicBezTo>
                    <a:pt x="963597" y="262646"/>
                    <a:pt x="958737" y="264382"/>
                    <a:pt x="969169" y="266700"/>
                  </a:cubicBezTo>
                  <a:cubicBezTo>
                    <a:pt x="973882" y="267747"/>
                    <a:pt x="978722" y="268134"/>
                    <a:pt x="983456" y="269081"/>
                  </a:cubicBezTo>
                  <a:cubicBezTo>
                    <a:pt x="986665" y="269723"/>
                    <a:pt x="989786" y="270752"/>
                    <a:pt x="992981" y="271462"/>
                  </a:cubicBezTo>
                  <a:cubicBezTo>
                    <a:pt x="1006237" y="274408"/>
                    <a:pt x="1004932" y="273636"/>
                    <a:pt x="1019175" y="276225"/>
                  </a:cubicBezTo>
                  <a:cubicBezTo>
                    <a:pt x="1055785" y="282881"/>
                    <a:pt x="1003265" y="273971"/>
                    <a:pt x="1045369" y="280987"/>
                  </a:cubicBezTo>
                  <a:cubicBezTo>
                    <a:pt x="1050131" y="282575"/>
                    <a:pt x="1054704" y="284925"/>
                    <a:pt x="1059656" y="285750"/>
                  </a:cubicBezTo>
                  <a:cubicBezTo>
                    <a:pt x="1085714" y="290092"/>
                    <a:pt x="1069126" y="287810"/>
                    <a:pt x="1109662" y="290512"/>
                  </a:cubicBezTo>
                  <a:cubicBezTo>
                    <a:pt x="1114425" y="289718"/>
                    <a:pt x="1119467" y="289924"/>
                    <a:pt x="1123950" y="288131"/>
                  </a:cubicBezTo>
                  <a:cubicBezTo>
                    <a:pt x="1127635" y="286657"/>
                    <a:pt x="1129925" y="282762"/>
                    <a:pt x="1133475" y="280987"/>
                  </a:cubicBezTo>
                  <a:cubicBezTo>
                    <a:pt x="1136402" y="279523"/>
                    <a:pt x="1139825" y="279400"/>
                    <a:pt x="1143000" y="278606"/>
                  </a:cubicBezTo>
                  <a:cubicBezTo>
                    <a:pt x="1146969" y="276225"/>
                    <a:pt x="1151203" y="274239"/>
                    <a:pt x="1154906" y="271462"/>
                  </a:cubicBezTo>
                  <a:cubicBezTo>
                    <a:pt x="1174213" y="256982"/>
                    <a:pt x="1148862" y="270913"/>
                    <a:pt x="1171575" y="259556"/>
                  </a:cubicBezTo>
                  <a:cubicBezTo>
                    <a:pt x="1189595" y="235530"/>
                    <a:pt x="1166656" y="265179"/>
                    <a:pt x="1188244" y="240506"/>
                  </a:cubicBezTo>
                  <a:cubicBezTo>
                    <a:pt x="1190857" y="237519"/>
                    <a:pt x="1193080" y="234210"/>
                    <a:pt x="1195387" y="230981"/>
                  </a:cubicBezTo>
                  <a:cubicBezTo>
                    <a:pt x="1197051" y="228652"/>
                    <a:pt x="1198126" y="225861"/>
                    <a:pt x="1200150" y="223837"/>
                  </a:cubicBezTo>
                  <a:cubicBezTo>
                    <a:pt x="1203744" y="220243"/>
                    <a:pt x="1208332" y="217770"/>
                    <a:pt x="1212056" y="214312"/>
                  </a:cubicBezTo>
                  <a:cubicBezTo>
                    <a:pt x="1238046" y="190178"/>
                    <a:pt x="1223211" y="196306"/>
                    <a:pt x="1240631" y="190500"/>
                  </a:cubicBezTo>
                  <a:cubicBezTo>
                    <a:pt x="1251157" y="174711"/>
                    <a:pt x="1238787" y="192254"/>
                    <a:pt x="1252537" y="176212"/>
                  </a:cubicBezTo>
                  <a:cubicBezTo>
                    <a:pt x="1276241" y="148556"/>
                    <a:pt x="1233422" y="192945"/>
                    <a:pt x="1276350" y="150019"/>
                  </a:cubicBezTo>
                  <a:lnTo>
                    <a:pt x="1285875" y="140494"/>
                  </a:lnTo>
                  <a:cubicBezTo>
                    <a:pt x="1288256" y="138113"/>
                    <a:pt x="1290999" y="136044"/>
                    <a:pt x="1293019" y="133350"/>
                  </a:cubicBezTo>
                  <a:cubicBezTo>
                    <a:pt x="1295400" y="130175"/>
                    <a:pt x="1297356" y="126631"/>
                    <a:pt x="1300162" y="123825"/>
                  </a:cubicBezTo>
                  <a:cubicBezTo>
                    <a:pt x="1302186" y="121801"/>
                    <a:pt x="1305391" y="121189"/>
                    <a:pt x="1307306" y="119062"/>
                  </a:cubicBezTo>
                  <a:cubicBezTo>
                    <a:pt x="1312616" y="113162"/>
                    <a:pt x="1316831" y="106362"/>
                    <a:pt x="1321594" y="100012"/>
                  </a:cubicBezTo>
                  <a:cubicBezTo>
                    <a:pt x="1323975" y="96837"/>
                    <a:pt x="1325435" y="92688"/>
                    <a:pt x="1328737" y="90487"/>
                  </a:cubicBezTo>
                  <a:lnTo>
                    <a:pt x="1335881" y="85725"/>
                  </a:lnTo>
                  <a:cubicBezTo>
                    <a:pt x="1339980" y="79576"/>
                    <a:pt x="1347260" y="68083"/>
                    <a:pt x="1352550" y="61912"/>
                  </a:cubicBezTo>
                  <a:cubicBezTo>
                    <a:pt x="1354742" y="59355"/>
                    <a:pt x="1357313" y="57150"/>
                    <a:pt x="1359694" y="54769"/>
                  </a:cubicBezTo>
                  <a:cubicBezTo>
                    <a:pt x="1364329" y="40861"/>
                    <a:pt x="1358448" y="53634"/>
                    <a:pt x="1369219" y="42862"/>
                  </a:cubicBezTo>
                  <a:cubicBezTo>
                    <a:pt x="1372025" y="40056"/>
                    <a:pt x="1373779" y="36350"/>
                    <a:pt x="1376362" y="33337"/>
                  </a:cubicBezTo>
                  <a:cubicBezTo>
                    <a:pt x="1384539" y="23798"/>
                    <a:pt x="1382903" y="27732"/>
                    <a:pt x="1393031" y="19050"/>
                  </a:cubicBezTo>
                  <a:cubicBezTo>
                    <a:pt x="1395588" y="16858"/>
                    <a:pt x="1397435" y="13863"/>
                    <a:pt x="1400175" y="11906"/>
                  </a:cubicBezTo>
                  <a:cubicBezTo>
                    <a:pt x="1403064" y="9843"/>
                    <a:pt x="1406597" y="8868"/>
                    <a:pt x="1409700" y="7144"/>
                  </a:cubicBezTo>
                  <a:cubicBezTo>
                    <a:pt x="1413746" y="4896"/>
                    <a:pt x="1417637" y="2381"/>
                    <a:pt x="1421606" y="0"/>
                  </a:cubicBezTo>
                  <a:cubicBezTo>
                    <a:pt x="1430337" y="794"/>
                    <a:pt x="1439203" y="662"/>
                    <a:pt x="1447800" y="2381"/>
                  </a:cubicBezTo>
                  <a:cubicBezTo>
                    <a:pt x="1457969" y="4415"/>
                    <a:pt x="1459080" y="10626"/>
                    <a:pt x="1466850" y="16669"/>
                  </a:cubicBezTo>
                  <a:cubicBezTo>
                    <a:pt x="1470503" y="19510"/>
                    <a:pt x="1475053" y="21035"/>
                    <a:pt x="1478756" y="23812"/>
                  </a:cubicBezTo>
                  <a:cubicBezTo>
                    <a:pt x="1485845" y="29128"/>
                    <a:pt x="1487252" y="33723"/>
                    <a:pt x="1493044" y="40481"/>
                  </a:cubicBezTo>
                  <a:cubicBezTo>
                    <a:pt x="1495235" y="43038"/>
                    <a:pt x="1497806" y="45244"/>
                    <a:pt x="1500187" y="47625"/>
                  </a:cubicBezTo>
                  <a:cubicBezTo>
                    <a:pt x="1504432" y="60357"/>
                    <a:pt x="1500102" y="49879"/>
                    <a:pt x="1509712" y="64294"/>
                  </a:cubicBezTo>
                  <a:cubicBezTo>
                    <a:pt x="1512279" y="68145"/>
                    <a:pt x="1514289" y="72349"/>
                    <a:pt x="1516856" y="76200"/>
                  </a:cubicBezTo>
                  <a:cubicBezTo>
                    <a:pt x="1519058" y="79502"/>
                    <a:pt x="1521897" y="82359"/>
                    <a:pt x="1524000" y="85725"/>
                  </a:cubicBezTo>
                  <a:cubicBezTo>
                    <a:pt x="1529222" y="94081"/>
                    <a:pt x="1528108" y="94297"/>
                    <a:pt x="1531144" y="102394"/>
                  </a:cubicBezTo>
                  <a:cubicBezTo>
                    <a:pt x="1532645" y="106396"/>
                    <a:pt x="1534170" y="110394"/>
                    <a:pt x="1535906" y="114300"/>
                  </a:cubicBezTo>
                  <a:cubicBezTo>
                    <a:pt x="1537348" y="117544"/>
                    <a:pt x="1539271" y="120562"/>
                    <a:pt x="1540669" y="123825"/>
                  </a:cubicBezTo>
                  <a:cubicBezTo>
                    <a:pt x="1541658" y="126132"/>
                    <a:pt x="1542061" y="128662"/>
                    <a:pt x="1543050" y="130969"/>
                  </a:cubicBezTo>
                  <a:cubicBezTo>
                    <a:pt x="1544448" y="134232"/>
                    <a:pt x="1546414" y="137231"/>
                    <a:pt x="1547812" y="140494"/>
                  </a:cubicBezTo>
                  <a:cubicBezTo>
                    <a:pt x="1551179" y="148352"/>
                    <a:pt x="1552595" y="157193"/>
                    <a:pt x="1557337" y="164306"/>
                  </a:cubicBezTo>
                  <a:cubicBezTo>
                    <a:pt x="1564069" y="174403"/>
                    <a:pt x="1560820" y="168890"/>
                    <a:pt x="1566862" y="180975"/>
                  </a:cubicBezTo>
                  <a:cubicBezTo>
                    <a:pt x="1571707" y="205190"/>
                    <a:pt x="1566742" y="182934"/>
                    <a:pt x="1571625" y="200025"/>
                  </a:cubicBezTo>
                  <a:cubicBezTo>
                    <a:pt x="1572524" y="203172"/>
                    <a:pt x="1572717" y="206542"/>
                    <a:pt x="1574006" y="209550"/>
                  </a:cubicBezTo>
                  <a:cubicBezTo>
                    <a:pt x="1575133" y="212181"/>
                    <a:pt x="1577181" y="214313"/>
                    <a:pt x="1578769" y="216694"/>
                  </a:cubicBezTo>
                  <a:cubicBezTo>
                    <a:pt x="1579532" y="219746"/>
                    <a:pt x="1581823" y="229946"/>
                    <a:pt x="1583531" y="233362"/>
                  </a:cubicBezTo>
                  <a:cubicBezTo>
                    <a:pt x="1584811" y="235922"/>
                    <a:pt x="1586706" y="238125"/>
                    <a:pt x="1588294" y="240506"/>
                  </a:cubicBezTo>
                  <a:cubicBezTo>
                    <a:pt x="1596973" y="266546"/>
                    <a:pt x="1583134" y="227113"/>
                    <a:pt x="1595437" y="254794"/>
                  </a:cubicBezTo>
                  <a:cubicBezTo>
                    <a:pt x="1597476" y="259381"/>
                    <a:pt x="1597416" y="264904"/>
                    <a:pt x="1600200" y="269081"/>
                  </a:cubicBezTo>
                  <a:cubicBezTo>
                    <a:pt x="1607163" y="279527"/>
                    <a:pt x="1603245" y="273936"/>
                    <a:pt x="1612106" y="285750"/>
                  </a:cubicBezTo>
                  <a:cubicBezTo>
                    <a:pt x="1619382" y="314859"/>
                    <a:pt x="1607754" y="273577"/>
                    <a:pt x="1621631" y="304800"/>
                  </a:cubicBezTo>
                  <a:cubicBezTo>
                    <a:pt x="1623275" y="308498"/>
                    <a:pt x="1622629" y="312902"/>
                    <a:pt x="1624012" y="316706"/>
                  </a:cubicBezTo>
                  <a:cubicBezTo>
                    <a:pt x="1628209" y="328248"/>
                    <a:pt x="1631480" y="331426"/>
                    <a:pt x="1638300" y="340519"/>
                  </a:cubicBezTo>
                  <a:cubicBezTo>
                    <a:pt x="1639887" y="346075"/>
                    <a:pt x="1641402" y="351652"/>
                    <a:pt x="1643062" y="357187"/>
                  </a:cubicBezTo>
                  <a:cubicBezTo>
                    <a:pt x="1643783" y="359591"/>
                    <a:pt x="1644425" y="362037"/>
                    <a:pt x="1645444" y="364331"/>
                  </a:cubicBezTo>
                  <a:cubicBezTo>
                    <a:pt x="1647606" y="369197"/>
                    <a:pt x="1650001" y="373964"/>
                    <a:pt x="1652587" y="378619"/>
                  </a:cubicBezTo>
                  <a:cubicBezTo>
                    <a:pt x="1662046" y="395646"/>
                    <a:pt x="1652435" y="373551"/>
                    <a:pt x="1664494" y="397669"/>
                  </a:cubicBezTo>
                  <a:cubicBezTo>
                    <a:pt x="1667197" y="403076"/>
                    <a:pt x="1669467" y="408695"/>
                    <a:pt x="1671637" y="414337"/>
                  </a:cubicBezTo>
                  <a:cubicBezTo>
                    <a:pt x="1673439" y="419023"/>
                    <a:pt x="1673909" y="424266"/>
                    <a:pt x="1676400" y="428625"/>
                  </a:cubicBezTo>
                  <a:cubicBezTo>
                    <a:pt x="1680338" y="435517"/>
                    <a:pt x="1690687" y="447675"/>
                    <a:pt x="1690687" y="447675"/>
                  </a:cubicBezTo>
                  <a:cubicBezTo>
                    <a:pt x="1695054" y="460773"/>
                    <a:pt x="1690445" y="449038"/>
                    <a:pt x="1697831" y="461962"/>
                  </a:cubicBezTo>
                  <a:cubicBezTo>
                    <a:pt x="1699592" y="465044"/>
                    <a:pt x="1700464" y="468647"/>
                    <a:pt x="1702594" y="471487"/>
                  </a:cubicBezTo>
                  <a:cubicBezTo>
                    <a:pt x="1705288" y="475079"/>
                    <a:pt x="1708944" y="477837"/>
                    <a:pt x="1712119" y="481012"/>
                  </a:cubicBezTo>
                  <a:cubicBezTo>
                    <a:pt x="1719578" y="495932"/>
                    <a:pt x="1713719" y="485634"/>
                    <a:pt x="1724025" y="500062"/>
                  </a:cubicBezTo>
                  <a:cubicBezTo>
                    <a:pt x="1725688" y="502391"/>
                    <a:pt x="1726886" y="505067"/>
                    <a:pt x="1728787" y="507206"/>
                  </a:cubicBezTo>
                  <a:cubicBezTo>
                    <a:pt x="1733262" y="512240"/>
                    <a:pt x="1739339" y="515890"/>
                    <a:pt x="1743075" y="521494"/>
                  </a:cubicBezTo>
                  <a:cubicBezTo>
                    <a:pt x="1744662" y="523875"/>
                    <a:pt x="1745923" y="526510"/>
                    <a:pt x="1747837" y="528637"/>
                  </a:cubicBezTo>
                  <a:cubicBezTo>
                    <a:pt x="1753094" y="534478"/>
                    <a:pt x="1759791" y="539020"/>
                    <a:pt x="1764506" y="545306"/>
                  </a:cubicBezTo>
                  <a:cubicBezTo>
                    <a:pt x="1776412" y="561180"/>
                    <a:pt x="1768476" y="552451"/>
                    <a:pt x="1790700" y="569119"/>
                  </a:cubicBezTo>
                  <a:lnTo>
                    <a:pt x="1800225" y="576262"/>
                  </a:lnTo>
                  <a:cubicBezTo>
                    <a:pt x="1803400" y="578643"/>
                    <a:pt x="1806200" y="581631"/>
                    <a:pt x="1809750" y="583406"/>
                  </a:cubicBezTo>
                  <a:cubicBezTo>
                    <a:pt x="1831045" y="594054"/>
                    <a:pt x="1822065" y="590686"/>
                    <a:pt x="1835944" y="595312"/>
                  </a:cubicBezTo>
                  <a:cubicBezTo>
                    <a:pt x="1838325" y="596900"/>
                    <a:pt x="1840472" y="598913"/>
                    <a:pt x="1843087" y="600075"/>
                  </a:cubicBezTo>
                  <a:cubicBezTo>
                    <a:pt x="1853719" y="604800"/>
                    <a:pt x="1855632" y="603664"/>
                    <a:pt x="1864519" y="607219"/>
                  </a:cubicBezTo>
                  <a:cubicBezTo>
                    <a:pt x="1878756" y="612913"/>
                    <a:pt x="1872370" y="610630"/>
                    <a:pt x="1883569" y="614362"/>
                  </a:cubicBezTo>
                  <a:cubicBezTo>
                    <a:pt x="1885950" y="615950"/>
                    <a:pt x="1888152" y="617845"/>
                    <a:pt x="1890712" y="619125"/>
                  </a:cubicBezTo>
                  <a:cubicBezTo>
                    <a:pt x="1892957" y="620248"/>
                    <a:pt x="1895410" y="620942"/>
                    <a:pt x="1897856" y="621506"/>
                  </a:cubicBezTo>
                  <a:cubicBezTo>
                    <a:pt x="1898049" y="621551"/>
                    <a:pt x="1924662" y="626473"/>
                    <a:pt x="1931194" y="628650"/>
                  </a:cubicBezTo>
                  <a:cubicBezTo>
                    <a:pt x="1935249" y="630002"/>
                    <a:pt x="1938953" y="632375"/>
                    <a:pt x="1943100" y="633412"/>
                  </a:cubicBezTo>
                  <a:cubicBezTo>
                    <a:pt x="1948545" y="634773"/>
                    <a:pt x="1954247" y="634790"/>
                    <a:pt x="1959769" y="635794"/>
                  </a:cubicBezTo>
                  <a:cubicBezTo>
                    <a:pt x="1962989" y="636379"/>
                    <a:pt x="1966030" y="637933"/>
                    <a:pt x="1969294" y="638175"/>
                  </a:cubicBezTo>
                  <a:cubicBezTo>
                    <a:pt x="1987517" y="639525"/>
                    <a:pt x="2005799" y="639957"/>
                    <a:pt x="2024062" y="640556"/>
                  </a:cubicBezTo>
                  <a:cubicBezTo>
                    <a:pt x="2101148" y="643083"/>
                    <a:pt x="2087868" y="642937"/>
                    <a:pt x="2131219" y="642937"/>
                  </a:cubicBezTo>
                  <a:lnTo>
                    <a:pt x="2131219" y="642937"/>
                  </a:lnTo>
                  <a:lnTo>
                    <a:pt x="0" y="640556"/>
                  </a:lnTo>
                  <a:close/>
                </a:path>
              </a:pathLst>
            </a:cu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44" name="Picture 43">
              <a:extLst>
                <a:ext uri="{FF2B5EF4-FFF2-40B4-BE49-F238E27FC236}">
                  <a16:creationId xmlns:a16="http://schemas.microsoft.com/office/drawing/2014/main" id="{1DF8F01B-D384-442C-AA7D-DB98A7338A00}"/>
                </a:ext>
              </a:extLst>
            </p:cNvPr>
            <p:cNvPicPr>
              <a:picLocks noChangeAspect="1"/>
            </p:cNvPicPr>
            <p:nvPr/>
          </p:nvPicPr>
          <p:blipFill>
            <a:blip r:embed="rId3">
              <a:alphaModFix amt="85000"/>
            </a:blip>
            <a:srcRect b="58552"/>
            <a:stretch>
              <a:fillRect/>
            </a:stretch>
          </p:blipFill>
          <p:spPr>
            <a:xfrm>
              <a:off x="195001" y="1491151"/>
              <a:ext cx="3382600" cy="1721949"/>
            </a:xfrm>
            <a:prstGeom prst="rect">
              <a:avLst/>
            </a:prstGeom>
          </p:spPr>
        </p:pic>
      </p:grpSp>
      <p:grpSp>
        <p:nvGrpSpPr>
          <p:cNvPr id="45" name="Group 44">
            <a:extLst>
              <a:ext uri="{FF2B5EF4-FFF2-40B4-BE49-F238E27FC236}">
                <a16:creationId xmlns:a16="http://schemas.microsoft.com/office/drawing/2014/main" id="{7EB3B3BA-98FB-F7C0-6C0F-B2068B66C29E}"/>
              </a:ext>
            </a:extLst>
          </p:cNvPr>
          <p:cNvGrpSpPr/>
          <p:nvPr/>
        </p:nvGrpSpPr>
        <p:grpSpPr>
          <a:xfrm>
            <a:off x="579120" y="1346420"/>
            <a:ext cx="3043556" cy="1815721"/>
            <a:chOff x="540060" y="3075923"/>
            <a:chExt cx="3062557" cy="1852391"/>
          </a:xfrm>
        </p:grpSpPr>
        <p:pic>
          <p:nvPicPr>
            <p:cNvPr id="46" name="Picture 45">
              <a:extLst>
                <a:ext uri="{FF2B5EF4-FFF2-40B4-BE49-F238E27FC236}">
                  <a16:creationId xmlns:a16="http://schemas.microsoft.com/office/drawing/2014/main" id="{6A1D49D8-0076-3CCE-C4B0-ED7500085073}"/>
                </a:ext>
              </a:extLst>
            </p:cNvPr>
            <p:cNvPicPr>
              <a:picLocks noChangeAspect="1"/>
            </p:cNvPicPr>
            <p:nvPr/>
          </p:nvPicPr>
          <p:blipFill>
            <a:blip r:embed="rId4">
              <a:alphaModFix/>
            </a:blip>
            <a:srcRect l="3365" b="40607"/>
            <a:stretch>
              <a:fillRect/>
            </a:stretch>
          </p:blipFill>
          <p:spPr>
            <a:xfrm>
              <a:off x="540060" y="3075923"/>
              <a:ext cx="3062557" cy="1721949"/>
            </a:xfrm>
            <a:prstGeom prst="rect">
              <a:avLst/>
            </a:prstGeom>
            <a:solidFill>
              <a:schemeClr val="accent1">
                <a:lumMod val="20000"/>
                <a:lumOff val="80000"/>
              </a:schemeClr>
            </a:solidFill>
          </p:spPr>
        </p:pic>
        <p:sp>
          <p:nvSpPr>
            <p:cNvPr id="47" name="Freeform: Shape 46">
              <a:extLst>
                <a:ext uri="{FF2B5EF4-FFF2-40B4-BE49-F238E27FC236}">
                  <a16:creationId xmlns:a16="http://schemas.microsoft.com/office/drawing/2014/main" id="{4F756E78-3E2A-C29B-6544-A987197A8F3C}"/>
                </a:ext>
              </a:extLst>
            </p:cNvPr>
            <p:cNvSpPr/>
            <p:nvPr/>
          </p:nvSpPr>
          <p:spPr>
            <a:xfrm>
              <a:off x="793969" y="3974093"/>
              <a:ext cx="2445544" cy="764381"/>
            </a:xfrm>
            <a:custGeom>
              <a:avLst/>
              <a:gdLst>
                <a:gd name="csX0" fmla="*/ 0 w 2445544"/>
                <a:gd name="csY0" fmla="*/ 764381 h 764381"/>
                <a:gd name="csX1" fmla="*/ 0 w 2445544"/>
                <a:gd name="csY1" fmla="*/ 764381 h 764381"/>
                <a:gd name="csX2" fmla="*/ 38100 w 2445544"/>
                <a:gd name="csY2" fmla="*/ 762000 h 764381"/>
                <a:gd name="csX3" fmla="*/ 45244 w 2445544"/>
                <a:gd name="csY3" fmla="*/ 759619 h 764381"/>
                <a:gd name="csX4" fmla="*/ 57150 w 2445544"/>
                <a:gd name="csY4" fmla="*/ 757237 h 764381"/>
                <a:gd name="csX5" fmla="*/ 114300 w 2445544"/>
                <a:gd name="csY5" fmla="*/ 747712 h 764381"/>
                <a:gd name="csX6" fmla="*/ 128588 w 2445544"/>
                <a:gd name="csY6" fmla="*/ 742950 h 764381"/>
                <a:gd name="csX7" fmla="*/ 138113 w 2445544"/>
                <a:gd name="csY7" fmla="*/ 740569 h 764381"/>
                <a:gd name="csX8" fmla="*/ 157163 w 2445544"/>
                <a:gd name="csY8" fmla="*/ 728662 h 764381"/>
                <a:gd name="csX9" fmla="*/ 180975 w 2445544"/>
                <a:gd name="csY9" fmla="*/ 714375 h 764381"/>
                <a:gd name="csX10" fmla="*/ 197644 w 2445544"/>
                <a:gd name="csY10" fmla="*/ 697706 h 764381"/>
                <a:gd name="csX11" fmla="*/ 204788 w 2445544"/>
                <a:gd name="csY11" fmla="*/ 688181 h 764381"/>
                <a:gd name="csX12" fmla="*/ 221457 w 2445544"/>
                <a:gd name="csY12" fmla="*/ 673894 h 764381"/>
                <a:gd name="csX13" fmla="*/ 235744 w 2445544"/>
                <a:gd name="csY13" fmla="*/ 654844 h 764381"/>
                <a:gd name="csX14" fmla="*/ 242888 w 2445544"/>
                <a:gd name="csY14" fmla="*/ 645319 h 764381"/>
                <a:gd name="csX15" fmla="*/ 247650 w 2445544"/>
                <a:gd name="csY15" fmla="*/ 635794 h 764381"/>
                <a:gd name="csX16" fmla="*/ 254794 w 2445544"/>
                <a:gd name="csY16" fmla="*/ 628650 h 764381"/>
                <a:gd name="csX17" fmla="*/ 259557 w 2445544"/>
                <a:gd name="csY17" fmla="*/ 619125 h 764381"/>
                <a:gd name="csX18" fmla="*/ 266700 w 2445544"/>
                <a:gd name="csY18" fmla="*/ 609600 h 764381"/>
                <a:gd name="csX19" fmla="*/ 273844 w 2445544"/>
                <a:gd name="csY19" fmla="*/ 595312 h 764381"/>
                <a:gd name="csX20" fmla="*/ 276225 w 2445544"/>
                <a:gd name="csY20" fmla="*/ 588169 h 764381"/>
                <a:gd name="csX21" fmla="*/ 292894 w 2445544"/>
                <a:gd name="csY21" fmla="*/ 566737 h 764381"/>
                <a:gd name="csX22" fmla="*/ 300038 w 2445544"/>
                <a:gd name="csY22" fmla="*/ 550069 h 764381"/>
                <a:gd name="csX23" fmla="*/ 304800 w 2445544"/>
                <a:gd name="csY23" fmla="*/ 538162 h 764381"/>
                <a:gd name="csX24" fmla="*/ 309563 w 2445544"/>
                <a:gd name="csY24" fmla="*/ 531019 h 764381"/>
                <a:gd name="csX25" fmla="*/ 316707 w 2445544"/>
                <a:gd name="csY25" fmla="*/ 519112 h 764381"/>
                <a:gd name="csX26" fmla="*/ 328613 w 2445544"/>
                <a:gd name="csY26" fmla="*/ 495300 h 764381"/>
                <a:gd name="csX27" fmla="*/ 333375 w 2445544"/>
                <a:gd name="csY27" fmla="*/ 488156 h 764381"/>
                <a:gd name="csX28" fmla="*/ 338138 w 2445544"/>
                <a:gd name="csY28" fmla="*/ 469106 h 764381"/>
                <a:gd name="csX29" fmla="*/ 340519 w 2445544"/>
                <a:gd name="csY29" fmla="*/ 459581 h 764381"/>
                <a:gd name="csX30" fmla="*/ 347663 w 2445544"/>
                <a:gd name="csY30" fmla="*/ 450056 h 764381"/>
                <a:gd name="csX31" fmla="*/ 350044 w 2445544"/>
                <a:gd name="csY31" fmla="*/ 440531 h 764381"/>
                <a:gd name="csX32" fmla="*/ 354807 w 2445544"/>
                <a:gd name="csY32" fmla="*/ 431006 h 764381"/>
                <a:gd name="csX33" fmla="*/ 359569 w 2445544"/>
                <a:gd name="csY33" fmla="*/ 419100 h 764381"/>
                <a:gd name="csX34" fmla="*/ 364332 w 2445544"/>
                <a:gd name="csY34" fmla="*/ 409575 h 764381"/>
                <a:gd name="csX35" fmla="*/ 373857 w 2445544"/>
                <a:gd name="csY35" fmla="*/ 388144 h 764381"/>
                <a:gd name="csX36" fmla="*/ 376238 w 2445544"/>
                <a:gd name="csY36" fmla="*/ 378619 h 764381"/>
                <a:gd name="csX37" fmla="*/ 383382 w 2445544"/>
                <a:gd name="csY37" fmla="*/ 364331 h 764381"/>
                <a:gd name="csX38" fmla="*/ 388144 w 2445544"/>
                <a:gd name="csY38" fmla="*/ 352425 h 764381"/>
                <a:gd name="csX39" fmla="*/ 400050 w 2445544"/>
                <a:gd name="csY39" fmla="*/ 314325 h 764381"/>
                <a:gd name="csX40" fmla="*/ 404813 w 2445544"/>
                <a:gd name="csY40" fmla="*/ 304800 h 764381"/>
                <a:gd name="csX41" fmla="*/ 409575 w 2445544"/>
                <a:gd name="csY41" fmla="*/ 297656 h 764381"/>
                <a:gd name="csX42" fmla="*/ 416719 w 2445544"/>
                <a:gd name="csY42" fmla="*/ 283369 h 764381"/>
                <a:gd name="csX43" fmla="*/ 421482 w 2445544"/>
                <a:gd name="csY43" fmla="*/ 269081 h 764381"/>
                <a:gd name="csX44" fmla="*/ 423863 w 2445544"/>
                <a:gd name="csY44" fmla="*/ 261937 h 764381"/>
                <a:gd name="csX45" fmla="*/ 428625 w 2445544"/>
                <a:gd name="csY45" fmla="*/ 245269 h 764381"/>
                <a:gd name="csX46" fmla="*/ 433388 w 2445544"/>
                <a:gd name="csY46" fmla="*/ 233362 h 764381"/>
                <a:gd name="csX47" fmla="*/ 442913 w 2445544"/>
                <a:gd name="csY47" fmla="*/ 214312 h 764381"/>
                <a:gd name="csX48" fmla="*/ 450057 w 2445544"/>
                <a:gd name="csY48" fmla="*/ 200025 h 764381"/>
                <a:gd name="csX49" fmla="*/ 457200 w 2445544"/>
                <a:gd name="csY49" fmla="*/ 185737 h 764381"/>
                <a:gd name="csX50" fmla="*/ 464344 w 2445544"/>
                <a:gd name="csY50" fmla="*/ 166687 h 764381"/>
                <a:gd name="csX51" fmla="*/ 478632 w 2445544"/>
                <a:gd name="csY51" fmla="*/ 138112 h 764381"/>
                <a:gd name="csX52" fmla="*/ 483394 w 2445544"/>
                <a:gd name="csY52" fmla="*/ 128587 h 764381"/>
                <a:gd name="csX53" fmla="*/ 485775 w 2445544"/>
                <a:gd name="csY53" fmla="*/ 119062 h 764381"/>
                <a:gd name="csX54" fmla="*/ 492919 w 2445544"/>
                <a:gd name="csY54" fmla="*/ 111919 h 764381"/>
                <a:gd name="csX55" fmla="*/ 502444 w 2445544"/>
                <a:gd name="csY55" fmla="*/ 95250 h 764381"/>
                <a:gd name="csX56" fmla="*/ 507207 w 2445544"/>
                <a:gd name="csY56" fmla="*/ 85725 h 764381"/>
                <a:gd name="csX57" fmla="*/ 526257 w 2445544"/>
                <a:gd name="csY57" fmla="*/ 59531 h 764381"/>
                <a:gd name="csX58" fmla="*/ 542925 w 2445544"/>
                <a:gd name="csY58" fmla="*/ 40481 h 764381"/>
                <a:gd name="csX59" fmla="*/ 564357 w 2445544"/>
                <a:gd name="csY59" fmla="*/ 23812 h 764381"/>
                <a:gd name="csX60" fmla="*/ 573882 w 2445544"/>
                <a:gd name="csY60" fmla="*/ 16669 h 764381"/>
                <a:gd name="csX61" fmla="*/ 588169 w 2445544"/>
                <a:gd name="csY61" fmla="*/ 11906 h 764381"/>
                <a:gd name="csX62" fmla="*/ 600075 w 2445544"/>
                <a:gd name="csY62" fmla="*/ 7144 h 764381"/>
                <a:gd name="csX63" fmla="*/ 609600 w 2445544"/>
                <a:gd name="csY63" fmla="*/ 4762 h 764381"/>
                <a:gd name="csX64" fmla="*/ 628650 w 2445544"/>
                <a:gd name="csY64" fmla="*/ 0 h 764381"/>
                <a:gd name="csX65" fmla="*/ 692944 w 2445544"/>
                <a:gd name="csY65" fmla="*/ 2381 h 764381"/>
                <a:gd name="csX66" fmla="*/ 709613 w 2445544"/>
                <a:gd name="csY66" fmla="*/ 16669 h 764381"/>
                <a:gd name="csX67" fmla="*/ 740569 w 2445544"/>
                <a:gd name="csY67" fmla="*/ 38100 h 764381"/>
                <a:gd name="csX68" fmla="*/ 766763 w 2445544"/>
                <a:gd name="csY68" fmla="*/ 59531 h 764381"/>
                <a:gd name="csX69" fmla="*/ 783432 w 2445544"/>
                <a:gd name="csY69" fmla="*/ 76200 h 764381"/>
                <a:gd name="csX70" fmla="*/ 790575 w 2445544"/>
                <a:gd name="csY70" fmla="*/ 80962 h 764381"/>
                <a:gd name="csX71" fmla="*/ 807244 w 2445544"/>
                <a:gd name="csY71" fmla="*/ 92869 h 764381"/>
                <a:gd name="csX72" fmla="*/ 816769 w 2445544"/>
                <a:gd name="csY72" fmla="*/ 97631 h 764381"/>
                <a:gd name="csX73" fmla="*/ 826294 w 2445544"/>
                <a:gd name="csY73" fmla="*/ 104775 h 764381"/>
                <a:gd name="csX74" fmla="*/ 835819 w 2445544"/>
                <a:gd name="csY74" fmla="*/ 109537 h 764381"/>
                <a:gd name="csX75" fmla="*/ 842963 w 2445544"/>
                <a:gd name="csY75" fmla="*/ 114300 h 764381"/>
                <a:gd name="csX76" fmla="*/ 852488 w 2445544"/>
                <a:gd name="csY76" fmla="*/ 119062 h 764381"/>
                <a:gd name="csX77" fmla="*/ 859632 w 2445544"/>
                <a:gd name="csY77" fmla="*/ 123825 h 764381"/>
                <a:gd name="csX78" fmla="*/ 878682 w 2445544"/>
                <a:gd name="csY78" fmla="*/ 128587 h 764381"/>
                <a:gd name="csX79" fmla="*/ 888207 w 2445544"/>
                <a:gd name="csY79" fmla="*/ 130969 h 764381"/>
                <a:gd name="csX80" fmla="*/ 1033463 w 2445544"/>
                <a:gd name="csY80" fmla="*/ 133350 h 764381"/>
                <a:gd name="csX81" fmla="*/ 1050132 w 2445544"/>
                <a:gd name="csY81" fmla="*/ 140494 h 764381"/>
                <a:gd name="csX82" fmla="*/ 1066800 w 2445544"/>
                <a:gd name="csY82" fmla="*/ 154781 h 764381"/>
                <a:gd name="csX83" fmla="*/ 1076325 w 2445544"/>
                <a:gd name="csY83" fmla="*/ 159544 h 764381"/>
                <a:gd name="csX84" fmla="*/ 1083469 w 2445544"/>
                <a:gd name="csY84" fmla="*/ 166687 h 764381"/>
                <a:gd name="csX85" fmla="*/ 1092994 w 2445544"/>
                <a:gd name="csY85" fmla="*/ 173831 h 764381"/>
                <a:gd name="csX86" fmla="*/ 1100138 w 2445544"/>
                <a:gd name="csY86" fmla="*/ 183356 h 764381"/>
                <a:gd name="csX87" fmla="*/ 1114425 w 2445544"/>
                <a:gd name="csY87" fmla="*/ 195262 h 764381"/>
                <a:gd name="csX88" fmla="*/ 1121569 w 2445544"/>
                <a:gd name="csY88" fmla="*/ 204787 h 764381"/>
                <a:gd name="csX89" fmla="*/ 1135857 w 2445544"/>
                <a:gd name="csY89" fmla="*/ 219075 h 764381"/>
                <a:gd name="csX90" fmla="*/ 1147763 w 2445544"/>
                <a:gd name="csY90" fmla="*/ 233362 h 764381"/>
                <a:gd name="csX91" fmla="*/ 1162050 w 2445544"/>
                <a:gd name="csY91" fmla="*/ 252412 h 764381"/>
                <a:gd name="csX92" fmla="*/ 1171575 w 2445544"/>
                <a:gd name="csY92" fmla="*/ 264319 h 764381"/>
                <a:gd name="csX93" fmla="*/ 1178719 w 2445544"/>
                <a:gd name="csY93" fmla="*/ 271462 h 764381"/>
                <a:gd name="csX94" fmla="*/ 1188244 w 2445544"/>
                <a:gd name="csY94" fmla="*/ 288131 h 764381"/>
                <a:gd name="csX95" fmla="*/ 1202532 w 2445544"/>
                <a:gd name="csY95" fmla="*/ 304800 h 764381"/>
                <a:gd name="csX96" fmla="*/ 1207294 w 2445544"/>
                <a:gd name="csY96" fmla="*/ 311944 h 764381"/>
                <a:gd name="csX97" fmla="*/ 1221582 w 2445544"/>
                <a:gd name="csY97" fmla="*/ 326231 h 764381"/>
                <a:gd name="csX98" fmla="*/ 1226344 w 2445544"/>
                <a:gd name="csY98" fmla="*/ 333375 h 764381"/>
                <a:gd name="csX99" fmla="*/ 1240632 w 2445544"/>
                <a:gd name="csY99" fmla="*/ 354806 h 764381"/>
                <a:gd name="csX100" fmla="*/ 1250157 w 2445544"/>
                <a:gd name="csY100" fmla="*/ 364331 h 764381"/>
                <a:gd name="csX101" fmla="*/ 1254919 w 2445544"/>
                <a:gd name="csY101" fmla="*/ 371475 h 764381"/>
                <a:gd name="csX102" fmla="*/ 1262063 w 2445544"/>
                <a:gd name="csY102" fmla="*/ 376237 h 764381"/>
                <a:gd name="csX103" fmla="*/ 1278732 w 2445544"/>
                <a:gd name="csY103" fmla="*/ 392906 h 764381"/>
                <a:gd name="csX104" fmla="*/ 1288257 w 2445544"/>
                <a:gd name="csY104" fmla="*/ 400050 h 764381"/>
                <a:gd name="csX105" fmla="*/ 1295400 w 2445544"/>
                <a:gd name="csY105" fmla="*/ 407194 h 764381"/>
                <a:gd name="csX106" fmla="*/ 1300163 w 2445544"/>
                <a:gd name="csY106" fmla="*/ 414337 h 764381"/>
                <a:gd name="csX107" fmla="*/ 1307307 w 2445544"/>
                <a:gd name="csY107" fmla="*/ 416719 h 764381"/>
                <a:gd name="csX108" fmla="*/ 1321594 w 2445544"/>
                <a:gd name="csY108" fmla="*/ 426244 h 764381"/>
                <a:gd name="csX109" fmla="*/ 1340644 w 2445544"/>
                <a:gd name="csY109" fmla="*/ 440531 h 764381"/>
                <a:gd name="csX110" fmla="*/ 1366838 w 2445544"/>
                <a:gd name="csY110" fmla="*/ 452437 h 764381"/>
                <a:gd name="csX111" fmla="*/ 1383507 w 2445544"/>
                <a:gd name="csY111" fmla="*/ 459581 h 764381"/>
                <a:gd name="csX112" fmla="*/ 1393032 w 2445544"/>
                <a:gd name="csY112" fmla="*/ 466725 h 764381"/>
                <a:gd name="csX113" fmla="*/ 1402557 w 2445544"/>
                <a:gd name="csY113" fmla="*/ 469106 h 764381"/>
                <a:gd name="csX114" fmla="*/ 1409700 w 2445544"/>
                <a:gd name="csY114" fmla="*/ 471487 h 764381"/>
                <a:gd name="csX115" fmla="*/ 1419225 w 2445544"/>
                <a:gd name="csY115" fmla="*/ 476250 h 764381"/>
                <a:gd name="csX116" fmla="*/ 1435894 w 2445544"/>
                <a:gd name="csY116" fmla="*/ 485775 h 764381"/>
                <a:gd name="csX117" fmla="*/ 1445419 w 2445544"/>
                <a:gd name="csY117" fmla="*/ 488156 h 764381"/>
                <a:gd name="csX118" fmla="*/ 1454944 w 2445544"/>
                <a:gd name="csY118" fmla="*/ 492919 h 764381"/>
                <a:gd name="csX119" fmla="*/ 1485900 w 2445544"/>
                <a:gd name="csY119" fmla="*/ 509587 h 764381"/>
                <a:gd name="csX120" fmla="*/ 1500188 w 2445544"/>
                <a:gd name="csY120" fmla="*/ 514350 h 764381"/>
                <a:gd name="csX121" fmla="*/ 1507332 w 2445544"/>
                <a:gd name="csY121" fmla="*/ 519112 h 764381"/>
                <a:gd name="csX122" fmla="*/ 1528763 w 2445544"/>
                <a:gd name="csY122" fmla="*/ 526256 h 764381"/>
                <a:gd name="csX123" fmla="*/ 1535907 w 2445544"/>
                <a:gd name="csY123" fmla="*/ 531019 h 764381"/>
                <a:gd name="csX124" fmla="*/ 1581150 w 2445544"/>
                <a:gd name="csY124" fmla="*/ 547687 h 764381"/>
                <a:gd name="csX125" fmla="*/ 1588294 w 2445544"/>
                <a:gd name="csY125" fmla="*/ 552450 h 764381"/>
                <a:gd name="csX126" fmla="*/ 1600200 w 2445544"/>
                <a:gd name="csY126" fmla="*/ 557212 h 764381"/>
                <a:gd name="csX127" fmla="*/ 1607344 w 2445544"/>
                <a:gd name="csY127" fmla="*/ 559594 h 764381"/>
                <a:gd name="csX128" fmla="*/ 1614488 w 2445544"/>
                <a:gd name="csY128" fmla="*/ 564356 h 764381"/>
                <a:gd name="csX129" fmla="*/ 1621632 w 2445544"/>
                <a:gd name="csY129" fmla="*/ 566737 h 764381"/>
                <a:gd name="csX130" fmla="*/ 1640682 w 2445544"/>
                <a:gd name="csY130" fmla="*/ 576262 h 764381"/>
                <a:gd name="csX131" fmla="*/ 1647825 w 2445544"/>
                <a:gd name="csY131" fmla="*/ 581025 h 764381"/>
                <a:gd name="csX132" fmla="*/ 1662113 w 2445544"/>
                <a:gd name="csY132" fmla="*/ 585787 h 764381"/>
                <a:gd name="csX133" fmla="*/ 1690688 w 2445544"/>
                <a:gd name="csY133" fmla="*/ 602456 h 764381"/>
                <a:gd name="csX134" fmla="*/ 1702594 w 2445544"/>
                <a:gd name="csY134" fmla="*/ 604837 h 764381"/>
                <a:gd name="csX135" fmla="*/ 1731169 w 2445544"/>
                <a:gd name="csY135" fmla="*/ 619125 h 764381"/>
                <a:gd name="csX136" fmla="*/ 1754982 w 2445544"/>
                <a:gd name="csY136" fmla="*/ 628650 h 764381"/>
                <a:gd name="csX137" fmla="*/ 1769269 w 2445544"/>
                <a:gd name="csY137" fmla="*/ 633412 h 764381"/>
                <a:gd name="csX138" fmla="*/ 1778794 w 2445544"/>
                <a:gd name="csY138" fmla="*/ 638175 h 764381"/>
                <a:gd name="csX139" fmla="*/ 1790700 w 2445544"/>
                <a:gd name="csY139" fmla="*/ 642937 h 764381"/>
                <a:gd name="csX140" fmla="*/ 1800225 w 2445544"/>
                <a:gd name="csY140" fmla="*/ 647700 h 764381"/>
                <a:gd name="csX141" fmla="*/ 1812132 w 2445544"/>
                <a:gd name="csY141" fmla="*/ 650081 h 764381"/>
                <a:gd name="csX142" fmla="*/ 1850232 w 2445544"/>
                <a:gd name="csY142" fmla="*/ 664369 h 764381"/>
                <a:gd name="csX143" fmla="*/ 1862138 w 2445544"/>
                <a:gd name="csY143" fmla="*/ 666750 h 764381"/>
                <a:gd name="csX144" fmla="*/ 1874044 w 2445544"/>
                <a:gd name="csY144" fmla="*/ 671512 h 764381"/>
                <a:gd name="csX145" fmla="*/ 1881188 w 2445544"/>
                <a:gd name="csY145" fmla="*/ 673894 h 764381"/>
                <a:gd name="csX146" fmla="*/ 1902619 w 2445544"/>
                <a:gd name="csY146" fmla="*/ 683419 h 764381"/>
                <a:gd name="csX147" fmla="*/ 1924050 w 2445544"/>
                <a:gd name="csY147" fmla="*/ 690562 h 764381"/>
                <a:gd name="csX148" fmla="*/ 1945482 w 2445544"/>
                <a:gd name="csY148" fmla="*/ 700087 h 764381"/>
                <a:gd name="csX149" fmla="*/ 1962150 w 2445544"/>
                <a:gd name="csY149" fmla="*/ 704850 h 764381"/>
                <a:gd name="csX150" fmla="*/ 1981200 w 2445544"/>
                <a:gd name="csY150" fmla="*/ 711994 h 764381"/>
                <a:gd name="csX151" fmla="*/ 2012157 w 2445544"/>
                <a:gd name="csY151" fmla="*/ 716756 h 764381"/>
                <a:gd name="csX152" fmla="*/ 2019300 w 2445544"/>
                <a:gd name="csY152" fmla="*/ 719137 h 764381"/>
                <a:gd name="csX153" fmla="*/ 2047875 w 2445544"/>
                <a:gd name="csY153" fmla="*/ 723900 h 764381"/>
                <a:gd name="csX154" fmla="*/ 2062163 w 2445544"/>
                <a:gd name="csY154" fmla="*/ 726281 h 764381"/>
                <a:gd name="csX155" fmla="*/ 2081213 w 2445544"/>
                <a:gd name="csY155" fmla="*/ 733425 h 764381"/>
                <a:gd name="csX156" fmla="*/ 2102644 w 2445544"/>
                <a:gd name="csY156" fmla="*/ 738187 h 764381"/>
                <a:gd name="csX157" fmla="*/ 2124075 w 2445544"/>
                <a:gd name="csY157" fmla="*/ 745331 h 764381"/>
                <a:gd name="csX158" fmla="*/ 2131219 w 2445544"/>
                <a:gd name="csY158" fmla="*/ 747712 h 764381"/>
                <a:gd name="csX159" fmla="*/ 2157413 w 2445544"/>
                <a:gd name="csY159" fmla="*/ 750094 h 764381"/>
                <a:gd name="csX160" fmla="*/ 2195513 w 2445544"/>
                <a:gd name="csY160" fmla="*/ 759619 h 764381"/>
                <a:gd name="csX161" fmla="*/ 2216944 w 2445544"/>
                <a:gd name="csY161" fmla="*/ 762000 h 764381"/>
                <a:gd name="csX162" fmla="*/ 2445544 w 2445544"/>
                <a:gd name="csY162" fmla="*/ 762000 h 764381"/>
                <a:gd name="csX163" fmla="*/ 0 w 2445544"/>
                <a:gd name="csY163" fmla="*/ 764381 h 764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Lst>
              <a:rect l="l" t="t" r="r" b="b"/>
              <a:pathLst>
                <a:path w="2445544" h="764381">
                  <a:moveTo>
                    <a:pt x="0" y="764381"/>
                  </a:moveTo>
                  <a:lnTo>
                    <a:pt x="0" y="764381"/>
                  </a:lnTo>
                  <a:cubicBezTo>
                    <a:pt x="12700" y="763587"/>
                    <a:pt x="25445" y="763332"/>
                    <a:pt x="38100" y="762000"/>
                  </a:cubicBezTo>
                  <a:cubicBezTo>
                    <a:pt x="40596" y="761737"/>
                    <a:pt x="42809" y="760228"/>
                    <a:pt x="45244" y="759619"/>
                  </a:cubicBezTo>
                  <a:cubicBezTo>
                    <a:pt x="49170" y="758637"/>
                    <a:pt x="53168" y="757961"/>
                    <a:pt x="57150" y="757237"/>
                  </a:cubicBezTo>
                  <a:cubicBezTo>
                    <a:pt x="76150" y="753782"/>
                    <a:pt x="95469" y="752143"/>
                    <a:pt x="114300" y="747712"/>
                  </a:cubicBezTo>
                  <a:cubicBezTo>
                    <a:pt x="119187" y="746562"/>
                    <a:pt x="123718" y="744167"/>
                    <a:pt x="128588" y="742950"/>
                  </a:cubicBezTo>
                  <a:lnTo>
                    <a:pt x="138113" y="740569"/>
                  </a:lnTo>
                  <a:cubicBezTo>
                    <a:pt x="162257" y="728496"/>
                    <a:pt x="132423" y="744124"/>
                    <a:pt x="157163" y="728662"/>
                  </a:cubicBezTo>
                  <a:cubicBezTo>
                    <a:pt x="171410" y="719758"/>
                    <a:pt x="164375" y="728421"/>
                    <a:pt x="180975" y="714375"/>
                  </a:cubicBezTo>
                  <a:cubicBezTo>
                    <a:pt x="186974" y="709299"/>
                    <a:pt x="192929" y="703992"/>
                    <a:pt x="197644" y="697706"/>
                  </a:cubicBezTo>
                  <a:cubicBezTo>
                    <a:pt x="200025" y="694531"/>
                    <a:pt x="201982" y="690987"/>
                    <a:pt x="204788" y="688181"/>
                  </a:cubicBezTo>
                  <a:cubicBezTo>
                    <a:pt x="226436" y="666534"/>
                    <a:pt x="193014" y="708026"/>
                    <a:pt x="221457" y="673894"/>
                  </a:cubicBezTo>
                  <a:cubicBezTo>
                    <a:pt x="226538" y="667796"/>
                    <a:pt x="230982" y="661194"/>
                    <a:pt x="235744" y="654844"/>
                  </a:cubicBezTo>
                  <a:cubicBezTo>
                    <a:pt x="238125" y="651669"/>
                    <a:pt x="241113" y="648869"/>
                    <a:pt x="242888" y="645319"/>
                  </a:cubicBezTo>
                  <a:cubicBezTo>
                    <a:pt x="244475" y="642144"/>
                    <a:pt x="245587" y="638683"/>
                    <a:pt x="247650" y="635794"/>
                  </a:cubicBezTo>
                  <a:cubicBezTo>
                    <a:pt x="249607" y="633054"/>
                    <a:pt x="252836" y="631390"/>
                    <a:pt x="254794" y="628650"/>
                  </a:cubicBezTo>
                  <a:cubicBezTo>
                    <a:pt x="256857" y="625761"/>
                    <a:pt x="257676" y="622135"/>
                    <a:pt x="259557" y="619125"/>
                  </a:cubicBezTo>
                  <a:cubicBezTo>
                    <a:pt x="261660" y="615760"/>
                    <a:pt x="264319" y="612775"/>
                    <a:pt x="266700" y="609600"/>
                  </a:cubicBezTo>
                  <a:cubicBezTo>
                    <a:pt x="272689" y="591639"/>
                    <a:pt x="264610" y="613781"/>
                    <a:pt x="273844" y="595312"/>
                  </a:cubicBezTo>
                  <a:cubicBezTo>
                    <a:pt x="274966" y="593067"/>
                    <a:pt x="274833" y="590257"/>
                    <a:pt x="276225" y="588169"/>
                  </a:cubicBezTo>
                  <a:cubicBezTo>
                    <a:pt x="284444" y="575841"/>
                    <a:pt x="286554" y="585758"/>
                    <a:pt x="292894" y="566737"/>
                  </a:cubicBezTo>
                  <a:cubicBezTo>
                    <a:pt x="297786" y="552060"/>
                    <a:pt x="292188" y="567732"/>
                    <a:pt x="300038" y="550069"/>
                  </a:cubicBezTo>
                  <a:cubicBezTo>
                    <a:pt x="301774" y="546163"/>
                    <a:pt x="302888" y="541985"/>
                    <a:pt x="304800" y="538162"/>
                  </a:cubicBezTo>
                  <a:cubicBezTo>
                    <a:pt x="306080" y="535602"/>
                    <a:pt x="308046" y="533446"/>
                    <a:pt x="309563" y="531019"/>
                  </a:cubicBezTo>
                  <a:cubicBezTo>
                    <a:pt x="312016" y="527094"/>
                    <a:pt x="314529" y="523196"/>
                    <a:pt x="316707" y="519112"/>
                  </a:cubicBezTo>
                  <a:cubicBezTo>
                    <a:pt x="320883" y="511282"/>
                    <a:pt x="323691" y="502684"/>
                    <a:pt x="328613" y="495300"/>
                  </a:cubicBezTo>
                  <a:cubicBezTo>
                    <a:pt x="330200" y="492919"/>
                    <a:pt x="332095" y="490716"/>
                    <a:pt x="333375" y="488156"/>
                  </a:cubicBezTo>
                  <a:cubicBezTo>
                    <a:pt x="335930" y="483046"/>
                    <a:pt x="337050" y="474004"/>
                    <a:pt x="338138" y="469106"/>
                  </a:cubicBezTo>
                  <a:cubicBezTo>
                    <a:pt x="338848" y="465911"/>
                    <a:pt x="339055" y="462508"/>
                    <a:pt x="340519" y="459581"/>
                  </a:cubicBezTo>
                  <a:cubicBezTo>
                    <a:pt x="342294" y="456031"/>
                    <a:pt x="345282" y="453231"/>
                    <a:pt x="347663" y="450056"/>
                  </a:cubicBezTo>
                  <a:cubicBezTo>
                    <a:pt x="348457" y="446881"/>
                    <a:pt x="348895" y="443595"/>
                    <a:pt x="350044" y="440531"/>
                  </a:cubicBezTo>
                  <a:cubicBezTo>
                    <a:pt x="351290" y="437207"/>
                    <a:pt x="353365" y="434250"/>
                    <a:pt x="354807" y="431006"/>
                  </a:cubicBezTo>
                  <a:cubicBezTo>
                    <a:pt x="356543" y="427100"/>
                    <a:pt x="357833" y="423006"/>
                    <a:pt x="359569" y="419100"/>
                  </a:cubicBezTo>
                  <a:cubicBezTo>
                    <a:pt x="361011" y="415856"/>
                    <a:pt x="362890" y="412819"/>
                    <a:pt x="364332" y="409575"/>
                  </a:cubicBezTo>
                  <a:cubicBezTo>
                    <a:pt x="376494" y="382211"/>
                    <a:pt x="362132" y="411592"/>
                    <a:pt x="373857" y="388144"/>
                  </a:cubicBezTo>
                  <a:cubicBezTo>
                    <a:pt x="374651" y="384969"/>
                    <a:pt x="375023" y="381658"/>
                    <a:pt x="376238" y="378619"/>
                  </a:cubicBezTo>
                  <a:cubicBezTo>
                    <a:pt x="378216" y="373675"/>
                    <a:pt x="381179" y="369179"/>
                    <a:pt x="383382" y="364331"/>
                  </a:cubicBezTo>
                  <a:cubicBezTo>
                    <a:pt x="385151" y="360440"/>
                    <a:pt x="386643" y="356427"/>
                    <a:pt x="388144" y="352425"/>
                  </a:cubicBezTo>
                  <a:cubicBezTo>
                    <a:pt x="392842" y="339896"/>
                    <a:pt x="393969" y="326486"/>
                    <a:pt x="400050" y="314325"/>
                  </a:cubicBezTo>
                  <a:cubicBezTo>
                    <a:pt x="401638" y="311150"/>
                    <a:pt x="403052" y="307882"/>
                    <a:pt x="404813" y="304800"/>
                  </a:cubicBezTo>
                  <a:cubicBezTo>
                    <a:pt x="406233" y="302315"/>
                    <a:pt x="408295" y="300216"/>
                    <a:pt x="409575" y="297656"/>
                  </a:cubicBezTo>
                  <a:cubicBezTo>
                    <a:pt x="419431" y="277944"/>
                    <a:pt x="403076" y="303833"/>
                    <a:pt x="416719" y="283369"/>
                  </a:cubicBezTo>
                  <a:lnTo>
                    <a:pt x="421482" y="269081"/>
                  </a:lnTo>
                  <a:cubicBezTo>
                    <a:pt x="422276" y="266700"/>
                    <a:pt x="423254" y="264372"/>
                    <a:pt x="423863" y="261937"/>
                  </a:cubicBezTo>
                  <a:cubicBezTo>
                    <a:pt x="425739" y="254431"/>
                    <a:pt x="426063" y="252101"/>
                    <a:pt x="428625" y="245269"/>
                  </a:cubicBezTo>
                  <a:cubicBezTo>
                    <a:pt x="430126" y="241266"/>
                    <a:pt x="431597" y="237243"/>
                    <a:pt x="433388" y="233362"/>
                  </a:cubicBezTo>
                  <a:cubicBezTo>
                    <a:pt x="436363" y="226916"/>
                    <a:pt x="440668" y="221047"/>
                    <a:pt x="442913" y="214312"/>
                  </a:cubicBezTo>
                  <a:cubicBezTo>
                    <a:pt x="446199" y="204454"/>
                    <a:pt x="443902" y="209257"/>
                    <a:pt x="450057" y="200025"/>
                  </a:cubicBezTo>
                  <a:cubicBezTo>
                    <a:pt x="456040" y="182075"/>
                    <a:pt x="447971" y="204195"/>
                    <a:pt x="457200" y="185737"/>
                  </a:cubicBezTo>
                  <a:cubicBezTo>
                    <a:pt x="474098" y="151941"/>
                    <a:pt x="454033" y="189372"/>
                    <a:pt x="464344" y="166687"/>
                  </a:cubicBezTo>
                  <a:cubicBezTo>
                    <a:pt x="464361" y="166650"/>
                    <a:pt x="476242" y="142892"/>
                    <a:pt x="478632" y="138112"/>
                  </a:cubicBezTo>
                  <a:cubicBezTo>
                    <a:pt x="480219" y="134937"/>
                    <a:pt x="482533" y="132031"/>
                    <a:pt x="483394" y="128587"/>
                  </a:cubicBezTo>
                  <a:cubicBezTo>
                    <a:pt x="484188" y="125412"/>
                    <a:pt x="484151" y="121903"/>
                    <a:pt x="485775" y="119062"/>
                  </a:cubicBezTo>
                  <a:cubicBezTo>
                    <a:pt x="487446" y="116138"/>
                    <a:pt x="490538" y="114300"/>
                    <a:pt x="492919" y="111919"/>
                  </a:cubicBezTo>
                  <a:cubicBezTo>
                    <a:pt x="497596" y="97885"/>
                    <a:pt x="492147" y="111724"/>
                    <a:pt x="502444" y="95250"/>
                  </a:cubicBezTo>
                  <a:cubicBezTo>
                    <a:pt x="504325" y="92240"/>
                    <a:pt x="505446" y="88807"/>
                    <a:pt x="507207" y="85725"/>
                  </a:cubicBezTo>
                  <a:cubicBezTo>
                    <a:pt x="510878" y="79301"/>
                    <a:pt x="525489" y="60555"/>
                    <a:pt x="526257" y="59531"/>
                  </a:cubicBezTo>
                  <a:cubicBezTo>
                    <a:pt x="532655" y="51001"/>
                    <a:pt x="534485" y="47622"/>
                    <a:pt x="542925" y="40481"/>
                  </a:cubicBezTo>
                  <a:cubicBezTo>
                    <a:pt x="549834" y="34635"/>
                    <a:pt x="557183" y="29330"/>
                    <a:pt x="564357" y="23812"/>
                  </a:cubicBezTo>
                  <a:cubicBezTo>
                    <a:pt x="567503" y="21392"/>
                    <a:pt x="570117" y="17924"/>
                    <a:pt x="573882" y="16669"/>
                  </a:cubicBezTo>
                  <a:cubicBezTo>
                    <a:pt x="578644" y="15081"/>
                    <a:pt x="583508" y="13770"/>
                    <a:pt x="588169" y="11906"/>
                  </a:cubicBezTo>
                  <a:cubicBezTo>
                    <a:pt x="592138" y="10319"/>
                    <a:pt x="596020" y="8496"/>
                    <a:pt x="600075" y="7144"/>
                  </a:cubicBezTo>
                  <a:cubicBezTo>
                    <a:pt x="603180" y="6109"/>
                    <a:pt x="606453" y="5661"/>
                    <a:pt x="609600" y="4762"/>
                  </a:cubicBezTo>
                  <a:cubicBezTo>
                    <a:pt x="626673" y="-117"/>
                    <a:pt x="604464" y="4837"/>
                    <a:pt x="628650" y="0"/>
                  </a:cubicBezTo>
                  <a:cubicBezTo>
                    <a:pt x="650081" y="794"/>
                    <a:pt x="671604" y="247"/>
                    <a:pt x="692944" y="2381"/>
                  </a:cubicBezTo>
                  <a:cubicBezTo>
                    <a:pt x="697169" y="2804"/>
                    <a:pt x="708504" y="15837"/>
                    <a:pt x="709613" y="16669"/>
                  </a:cubicBezTo>
                  <a:cubicBezTo>
                    <a:pt x="736406" y="36763"/>
                    <a:pt x="692949" y="-9520"/>
                    <a:pt x="740569" y="38100"/>
                  </a:cubicBezTo>
                  <a:cubicBezTo>
                    <a:pt x="761394" y="58925"/>
                    <a:pt x="751099" y="54311"/>
                    <a:pt x="766763" y="59531"/>
                  </a:cubicBezTo>
                  <a:cubicBezTo>
                    <a:pt x="792163" y="78582"/>
                    <a:pt x="761207" y="53975"/>
                    <a:pt x="783432" y="76200"/>
                  </a:cubicBezTo>
                  <a:cubicBezTo>
                    <a:pt x="785455" y="78223"/>
                    <a:pt x="788246" y="79299"/>
                    <a:pt x="790575" y="80962"/>
                  </a:cubicBezTo>
                  <a:cubicBezTo>
                    <a:pt x="795683" y="84610"/>
                    <a:pt x="801635" y="89664"/>
                    <a:pt x="807244" y="92869"/>
                  </a:cubicBezTo>
                  <a:cubicBezTo>
                    <a:pt x="810326" y="94630"/>
                    <a:pt x="813759" y="95750"/>
                    <a:pt x="816769" y="97631"/>
                  </a:cubicBezTo>
                  <a:cubicBezTo>
                    <a:pt x="820135" y="99734"/>
                    <a:pt x="822928" y="102672"/>
                    <a:pt x="826294" y="104775"/>
                  </a:cubicBezTo>
                  <a:cubicBezTo>
                    <a:pt x="829304" y="106656"/>
                    <a:pt x="832737" y="107776"/>
                    <a:pt x="835819" y="109537"/>
                  </a:cubicBezTo>
                  <a:cubicBezTo>
                    <a:pt x="838304" y="110957"/>
                    <a:pt x="840478" y="112880"/>
                    <a:pt x="842963" y="114300"/>
                  </a:cubicBezTo>
                  <a:cubicBezTo>
                    <a:pt x="846045" y="116061"/>
                    <a:pt x="849406" y="117301"/>
                    <a:pt x="852488" y="119062"/>
                  </a:cubicBezTo>
                  <a:cubicBezTo>
                    <a:pt x="854973" y="120482"/>
                    <a:pt x="856942" y="122847"/>
                    <a:pt x="859632" y="123825"/>
                  </a:cubicBezTo>
                  <a:cubicBezTo>
                    <a:pt x="865783" y="126062"/>
                    <a:pt x="872332" y="126999"/>
                    <a:pt x="878682" y="128587"/>
                  </a:cubicBezTo>
                  <a:cubicBezTo>
                    <a:pt x="881857" y="129381"/>
                    <a:pt x="884935" y="130915"/>
                    <a:pt x="888207" y="130969"/>
                  </a:cubicBezTo>
                  <a:lnTo>
                    <a:pt x="1033463" y="133350"/>
                  </a:lnTo>
                  <a:cubicBezTo>
                    <a:pt x="1039295" y="135294"/>
                    <a:pt x="1044980" y="136814"/>
                    <a:pt x="1050132" y="140494"/>
                  </a:cubicBezTo>
                  <a:cubicBezTo>
                    <a:pt x="1077410" y="159979"/>
                    <a:pt x="1034157" y="134378"/>
                    <a:pt x="1066800" y="154781"/>
                  </a:cubicBezTo>
                  <a:cubicBezTo>
                    <a:pt x="1069810" y="156662"/>
                    <a:pt x="1073436" y="157481"/>
                    <a:pt x="1076325" y="159544"/>
                  </a:cubicBezTo>
                  <a:cubicBezTo>
                    <a:pt x="1079065" y="161501"/>
                    <a:pt x="1080912" y="164496"/>
                    <a:pt x="1083469" y="166687"/>
                  </a:cubicBezTo>
                  <a:cubicBezTo>
                    <a:pt x="1086482" y="169270"/>
                    <a:pt x="1090188" y="171025"/>
                    <a:pt x="1092994" y="173831"/>
                  </a:cubicBezTo>
                  <a:cubicBezTo>
                    <a:pt x="1095800" y="176637"/>
                    <a:pt x="1097332" y="180550"/>
                    <a:pt x="1100138" y="183356"/>
                  </a:cubicBezTo>
                  <a:cubicBezTo>
                    <a:pt x="1122182" y="205400"/>
                    <a:pt x="1091024" y="167962"/>
                    <a:pt x="1114425" y="195262"/>
                  </a:cubicBezTo>
                  <a:cubicBezTo>
                    <a:pt x="1117008" y="198275"/>
                    <a:pt x="1118914" y="201837"/>
                    <a:pt x="1121569" y="204787"/>
                  </a:cubicBezTo>
                  <a:cubicBezTo>
                    <a:pt x="1126075" y="209793"/>
                    <a:pt x="1132121" y="213471"/>
                    <a:pt x="1135857" y="219075"/>
                  </a:cubicBezTo>
                  <a:cubicBezTo>
                    <a:pt x="1142487" y="229021"/>
                    <a:pt x="1138595" y="224195"/>
                    <a:pt x="1147763" y="233362"/>
                  </a:cubicBezTo>
                  <a:cubicBezTo>
                    <a:pt x="1152279" y="246911"/>
                    <a:pt x="1147564" y="236316"/>
                    <a:pt x="1162050" y="252412"/>
                  </a:cubicBezTo>
                  <a:cubicBezTo>
                    <a:pt x="1165450" y="256190"/>
                    <a:pt x="1168228" y="260494"/>
                    <a:pt x="1171575" y="264319"/>
                  </a:cubicBezTo>
                  <a:cubicBezTo>
                    <a:pt x="1173793" y="266853"/>
                    <a:pt x="1176563" y="268875"/>
                    <a:pt x="1178719" y="271462"/>
                  </a:cubicBezTo>
                  <a:cubicBezTo>
                    <a:pt x="1183995" y="277793"/>
                    <a:pt x="1184008" y="280718"/>
                    <a:pt x="1188244" y="288131"/>
                  </a:cubicBezTo>
                  <a:cubicBezTo>
                    <a:pt x="1194491" y="299064"/>
                    <a:pt x="1192562" y="293168"/>
                    <a:pt x="1202532" y="304800"/>
                  </a:cubicBezTo>
                  <a:cubicBezTo>
                    <a:pt x="1204394" y="306973"/>
                    <a:pt x="1205393" y="309805"/>
                    <a:pt x="1207294" y="311944"/>
                  </a:cubicBezTo>
                  <a:cubicBezTo>
                    <a:pt x="1211769" y="316978"/>
                    <a:pt x="1217846" y="320627"/>
                    <a:pt x="1221582" y="326231"/>
                  </a:cubicBezTo>
                  <a:cubicBezTo>
                    <a:pt x="1223169" y="328612"/>
                    <a:pt x="1224827" y="330948"/>
                    <a:pt x="1226344" y="333375"/>
                  </a:cubicBezTo>
                  <a:cubicBezTo>
                    <a:pt x="1232048" y="342501"/>
                    <a:pt x="1233697" y="346881"/>
                    <a:pt x="1240632" y="354806"/>
                  </a:cubicBezTo>
                  <a:cubicBezTo>
                    <a:pt x="1243589" y="358185"/>
                    <a:pt x="1247235" y="360922"/>
                    <a:pt x="1250157" y="364331"/>
                  </a:cubicBezTo>
                  <a:cubicBezTo>
                    <a:pt x="1252019" y="366504"/>
                    <a:pt x="1252895" y="369451"/>
                    <a:pt x="1254919" y="371475"/>
                  </a:cubicBezTo>
                  <a:cubicBezTo>
                    <a:pt x="1256943" y="373499"/>
                    <a:pt x="1259936" y="374323"/>
                    <a:pt x="1262063" y="376237"/>
                  </a:cubicBezTo>
                  <a:cubicBezTo>
                    <a:pt x="1267904" y="381494"/>
                    <a:pt x="1272446" y="388191"/>
                    <a:pt x="1278732" y="392906"/>
                  </a:cubicBezTo>
                  <a:cubicBezTo>
                    <a:pt x="1281907" y="395287"/>
                    <a:pt x="1285244" y="397467"/>
                    <a:pt x="1288257" y="400050"/>
                  </a:cubicBezTo>
                  <a:cubicBezTo>
                    <a:pt x="1290814" y="402242"/>
                    <a:pt x="1293244" y="404607"/>
                    <a:pt x="1295400" y="407194"/>
                  </a:cubicBezTo>
                  <a:cubicBezTo>
                    <a:pt x="1297232" y="409392"/>
                    <a:pt x="1297928" y="412549"/>
                    <a:pt x="1300163" y="414337"/>
                  </a:cubicBezTo>
                  <a:cubicBezTo>
                    <a:pt x="1302123" y="415905"/>
                    <a:pt x="1305113" y="415500"/>
                    <a:pt x="1307307" y="416719"/>
                  </a:cubicBezTo>
                  <a:cubicBezTo>
                    <a:pt x="1312310" y="419499"/>
                    <a:pt x="1317015" y="422810"/>
                    <a:pt x="1321594" y="426244"/>
                  </a:cubicBezTo>
                  <a:cubicBezTo>
                    <a:pt x="1327944" y="431006"/>
                    <a:pt x="1333114" y="438021"/>
                    <a:pt x="1340644" y="440531"/>
                  </a:cubicBezTo>
                  <a:cubicBezTo>
                    <a:pt x="1350759" y="443902"/>
                    <a:pt x="1356190" y="445338"/>
                    <a:pt x="1366838" y="452437"/>
                  </a:cubicBezTo>
                  <a:cubicBezTo>
                    <a:pt x="1376705" y="459015"/>
                    <a:pt x="1371205" y="456506"/>
                    <a:pt x="1383507" y="459581"/>
                  </a:cubicBezTo>
                  <a:cubicBezTo>
                    <a:pt x="1386682" y="461962"/>
                    <a:pt x="1389482" y="464950"/>
                    <a:pt x="1393032" y="466725"/>
                  </a:cubicBezTo>
                  <a:cubicBezTo>
                    <a:pt x="1395959" y="468189"/>
                    <a:pt x="1399410" y="468207"/>
                    <a:pt x="1402557" y="469106"/>
                  </a:cubicBezTo>
                  <a:cubicBezTo>
                    <a:pt x="1404970" y="469795"/>
                    <a:pt x="1407393" y="470498"/>
                    <a:pt x="1409700" y="471487"/>
                  </a:cubicBezTo>
                  <a:cubicBezTo>
                    <a:pt x="1412963" y="472885"/>
                    <a:pt x="1416143" y="474489"/>
                    <a:pt x="1419225" y="476250"/>
                  </a:cubicBezTo>
                  <a:cubicBezTo>
                    <a:pt x="1428012" y="481271"/>
                    <a:pt x="1425435" y="481853"/>
                    <a:pt x="1435894" y="485775"/>
                  </a:cubicBezTo>
                  <a:cubicBezTo>
                    <a:pt x="1438958" y="486924"/>
                    <a:pt x="1442244" y="487362"/>
                    <a:pt x="1445419" y="488156"/>
                  </a:cubicBezTo>
                  <a:cubicBezTo>
                    <a:pt x="1448594" y="489744"/>
                    <a:pt x="1451841" y="491195"/>
                    <a:pt x="1454944" y="492919"/>
                  </a:cubicBezTo>
                  <a:cubicBezTo>
                    <a:pt x="1465196" y="498614"/>
                    <a:pt x="1474587" y="505816"/>
                    <a:pt x="1485900" y="509587"/>
                  </a:cubicBezTo>
                  <a:cubicBezTo>
                    <a:pt x="1490663" y="511175"/>
                    <a:pt x="1496011" y="511565"/>
                    <a:pt x="1500188" y="514350"/>
                  </a:cubicBezTo>
                  <a:cubicBezTo>
                    <a:pt x="1502569" y="515937"/>
                    <a:pt x="1504772" y="517832"/>
                    <a:pt x="1507332" y="519112"/>
                  </a:cubicBezTo>
                  <a:cubicBezTo>
                    <a:pt x="1516302" y="523597"/>
                    <a:pt x="1519665" y="523982"/>
                    <a:pt x="1528763" y="526256"/>
                  </a:cubicBezTo>
                  <a:cubicBezTo>
                    <a:pt x="1531144" y="527844"/>
                    <a:pt x="1533265" y="529918"/>
                    <a:pt x="1535907" y="531019"/>
                  </a:cubicBezTo>
                  <a:cubicBezTo>
                    <a:pt x="1546357" y="535373"/>
                    <a:pt x="1572021" y="541601"/>
                    <a:pt x="1581150" y="547687"/>
                  </a:cubicBezTo>
                  <a:cubicBezTo>
                    <a:pt x="1583531" y="549275"/>
                    <a:pt x="1585734" y="551170"/>
                    <a:pt x="1588294" y="552450"/>
                  </a:cubicBezTo>
                  <a:cubicBezTo>
                    <a:pt x="1592117" y="554362"/>
                    <a:pt x="1596198" y="555711"/>
                    <a:pt x="1600200" y="557212"/>
                  </a:cubicBezTo>
                  <a:cubicBezTo>
                    <a:pt x="1602550" y="558093"/>
                    <a:pt x="1605099" y="558471"/>
                    <a:pt x="1607344" y="559594"/>
                  </a:cubicBezTo>
                  <a:cubicBezTo>
                    <a:pt x="1609904" y="560874"/>
                    <a:pt x="1611928" y="563076"/>
                    <a:pt x="1614488" y="564356"/>
                  </a:cubicBezTo>
                  <a:cubicBezTo>
                    <a:pt x="1616733" y="565478"/>
                    <a:pt x="1619387" y="565614"/>
                    <a:pt x="1621632" y="566737"/>
                  </a:cubicBezTo>
                  <a:cubicBezTo>
                    <a:pt x="1644126" y="577984"/>
                    <a:pt x="1624572" y="570893"/>
                    <a:pt x="1640682" y="576262"/>
                  </a:cubicBezTo>
                  <a:cubicBezTo>
                    <a:pt x="1643063" y="577850"/>
                    <a:pt x="1645210" y="579863"/>
                    <a:pt x="1647825" y="581025"/>
                  </a:cubicBezTo>
                  <a:cubicBezTo>
                    <a:pt x="1652413" y="583064"/>
                    <a:pt x="1657683" y="583425"/>
                    <a:pt x="1662113" y="585787"/>
                  </a:cubicBezTo>
                  <a:cubicBezTo>
                    <a:pt x="1681326" y="596034"/>
                    <a:pt x="1676658" y="598949"/>
                    <a:pt x="1690688" y="602456"/>
                  </a:cubicBezTo>
                  <a:cubicBezTo>
                    <a:pt x="1694614" y="603438"/>
                    <a:pt x="1698625" y="604043"/>
                    <a:pt x="1702594" y="604837"/>
                  </a:cubicBezTo>
                  <a:cubicBezTo>
                    <a:pt x="1712119" y="609600"/>
                    <a:pt x="1721281" y="615170"/>
                    <a:pt x="1731169" y="619125"/>
                  </a:cubicBezTo>
                  <a:cubicBezTo>
                    <a:pt x="1739107" y="622300"/>
                    <a:pt x="1746872" y="625947"/>
                    <a:pt x="1754982" y="628650"/>
                  </a:cubicBezTo>
                  <a:cubicBezTo>
                    <a:pt x="1759744" y="630237"/>
                    <a:pt x="1764608" y="631548"/>
                    <a:pt x="1769269" y="633412"/>
                  </a:cubicBezTo>
                  <a:cubicBezTo>
                    <a:pt x="1772565" y="634730"/>
                    <a:pt x="1775550" y="636733"/>
                    <a:pt x="1778794" y="638175"/>
                  </a:cubicBezTo>
                  <a:cubicBezTo>
                    <a:pt x="1782700" y="639911"/>
                    <a:pt x="1786794" y="641201"/>
                    <a:pt x="1790700" y="642937"/>
                  </a:cubicBezTo>
                  <a:cubicBezTo>
                    <a:pt x="1793944" y="644379"/>
                    <a:pt x="1796857" y="646577"/>
                    <a:pt x="1800225" y="647700"/>
                  </a:cubicBezTo>
                  <a:cubicBezTo>
                    <a:pt x="1804065" y="648980"/>
                    <a:pt x="1808163" y="649287"/>
                    <a:pt x="1812132" y="650081"/>
                  </a:cubicBezTo>
                  <a:cubicBezTo>
                    <a:pt x="1822439" y="654204"/>
                    <a:pt x="1838502" y="661170"/>
                    <a:pt x="1850232" y="664369"/>
                  </a:cubicBezTo>
                  <a:cubicBezTo>
                    <a:pt x="1854137" y="665434"/>
                    <a:pt x="1858261" y="665587"/>
                    <a:pt x="1862138" y="666750"/>
                  </a:cubicBezTo>
                  <a:cubicBezTo>
                    <a:pt x="1866232" y="667978"/>
                    <a:pt x="1870042" y="670011"/>
                    <a:pt x="1874044" y="671512"/>
                  </a:cubicBezTo>
                  <a:cubicBezTo>
                    <a:pt x="1876394" y="672393"/>
                    <a:pt x="1878838" y="673013"/>
                    <a:pt x="1881188" y="673894"/>
                  </a:cubicBezTo>
                  <a:cubicBezTo>
                    <a:pt x="1903797" y="682373"/>
                    <a:pt x="1883119" y="674752"/>
                    <a:pt x="1902619" y="683419"/>
                  </a:cubicBezTo>
                  <a:cubicBezTo>
                    <a:pt x="1946620" y="702975"/>
                    <a:pt x="1888131" y="676748"/>
                    <a:pt x="1924050" y="690562"/>
                  </a:cubicBezTo>
                  <a:cubicBezTo>
                    <a:pt x="1931347" y="693368"/>
                    <a:pt x="1938162" y="697342"/>
                    <a:pt x="1945482" y="700087"/>
                  </a:cubicBezTo>
                  <a:cubicBezTo>
                    <a:pt x="1950892" y="702116"/>
                    <a:pt x="1956668" y="703023"/>
                    <a:pt x="1962150" y="704850"/>
                  </a:cubicBezTo>
                  <a:cubicBezTo>
                    <a:pt x="1968584" y="706995"/>
                    <a:pt x="1974718" y="710000"/>
                    <a:pt x="1981200" y="711994"/>
                  </a:cubicBezTo>
                  <a:cubicBezTo>
                    <a:pt x="1988662" y="714290"/>
                    <a:pt x="2006040" y="715991"/>
                    <a:pt x="2012157" y="716756"/>
                  </a:cubicBezTo>
                  <a:cubicBezTo>
                    <a:pt x="2014538" y="717550"/>
                    <a:pt x="2016865" y="718528"/>
                    <a:pt x="2019300" y="719137"/>
                  </a:cubicBezTo>
                  <a:cubicBezTo>
                    <a:pt x="2029368" y="721654"/>
                    <a:pt x="2037381" y="722286"/>
                    <a:pt x="2047875" y="723900"/>
                  </a:cubicBezTo>
                  <a:cubicBezTo>
                    <a:pt x="2052647" y="724634"/>
                    <a:pt x="2057400" y="725487"/>
                    <a:pt x="2062163" y="726281"/>
                  </a:cubicBezTo>
                  <a:cubicBezTo>
                    <a:pt x="2068461" y="728801"/>
                    <a:pt x="2074675" y="731557"/>
                    <a:pt x="2081213" y="733425"/>
                  </a:cubicBezTo>
                  <a:cubicBezTo>
                    <a:pt x="2089060" y="735667"/>
                    <a:pt x="2094460" y="736550"/>
                    <a:pt x="2102644" y="738187"/>
                  </a:cubicBezTo>
                  <a:cubicBezTo>
                    <a:pt x="2115073" y="746473"/>
                    <a:pt x="2104827" y="741054"/>
                    <a:pt x="2124075" y="745331"/>
                  </a:cubicBezTo>
                  <a:cubicBezTo>
                    <a:pt x="2126525" y="745875"/>
                    <a:pt x="2128734" y="747357"/>
                    <a:pt x="2131219" y="747712"/>
                  </a:cubicBezTo>
                  <a:cubicBezTo>
                    <a:pt x="2139898" y="748952"/>
                    <a:pt x="2148682" y="749300"/>
                    <a:pt x="2157413" y="750094"/>
                  </a:cubicBezTo>
                  <a:cubicBezTo>
                    <a:pt x="2171136" y="754014"/>
                    <a:pt x="2181083" y="757214"/>
                    <a:pt x="2195513" y="759619"/>
                  </a:cubicBezTo>
                  <a:cubicBezTo>
                    <a:pt x="2202603" y="760801"/>
                    <a:pt x="2209757" y="761932"/>
                    <a:pt x="2216944" y="762000"/>
                  </a:cubicBezTo>
                  <a:lnTo>
                    <a:pt x="2445544" y="762000"/>
                  </a:lnTo>
                  <a:lnTo>
                    <a:pt x="0" y="764381"/>
                  </a:lnTo>
                  <a:close/>
                </a:path>
              </a:pathLst>
            </a:custGeom>
            <a:solidFill>
              <a:srgbClr val="D4DBF3">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48" name="Picture 47">
              <a:extLst>
                <a:ext uri="{FF2B5EF4-FFF2-40B4-BE49-F238E27FC236}">
                  <a16:creationId xmlns:a16="http://schemas.microsoft.com/office/drawing/2014/main" id="{D764A4D9-D6AF-EEF8-B289-A7AFF64188CC}"/>
                </a:ext>
              </a:extLst>
            </p:cNvPr>
            <p:cNvPicPr>
              <a:picLocks noChangeAspect="1"/>
            </p:cNvPicPr>
            <p:nvPr/>
          </p:nvPicPr>
          <p:blipFill>
            <a:blip r:embed="rId5"/>
            <a:stretch>
              <a:fillRect/>
            </a:stretch>
          </p:blipFill>
          <p:spPr>
            <a:xfrm>
              <a:off x="688874" y="4774253"/>
              <a:ext cx="2808657" cy="154061"/>
            </a:xfrm>
            <a:prstGeom prst="rect">
              <a:avLst/>
            </a:prstGeom>
          </p:spPr>
        </p:pic>
      </p:grpSp>
      <p:sp>
        <p:nvSpPr>
          <p:cNvPr id="49" name="TextBox 48">
            <a:extLst>
              <a:ext uri="{FF2B5EF4-FFF2-40B4-BE49-F238E27FC236}">
                <a16:creationId xmlns:a16="http://schemas.microsoft.com/office/drawing/2014/main" id="{3A7B079A-D9F3-5B74-1DEA-AD879C8E58B2}"/>
              </a:ext>
            </a:extLst>
          </p:cNvPr>
          <p:cNvSpPr txBox="1"/>
          <p:nvPr/>
        </p:nvSpPr>
        <p:spPr>
          <a:xfrm>
            <a:off x="1237442" y="2365383"/>
            <a:ext cx="1107058" cy="169277"/>
          </a:xfrm>
          <a:prstGeom prst="rect">
            <a:avLst/>
          </a:prstGeom>
          <a:noFill/>
          <a:effectLst/>
        </p:spPr>
        <p:txBody>
          <a:bodyPr wrap="square">
            <a:spAutoFit/>
          </a:bodyPr>
          <a:lstStyle/>
          <a:p>
            <a:r>
              <a:rPr lang="en-AU" sz="500">
                <a:solidFill>
                  <a:schemeClr val="tx1">
                    <a:lumMod val="50000"/>
                    <a:lumOff val="50000"/>
                  </a:schemeClr>
                </a:solidFill>
              </a:rPr>
              <a:t>Temp </a:t>
            </a:r>
            <a:r>
              <a:rPr lang="en-AU" sz="500" err="1">
                <a:solidFill>
                  <a:schemeClr val="tx1">
                    <a:lumMod val="50000"/>
                    <a:lumOff val="50000"/>
                  </a:schemeClr>
                </a:solidFill>
              </a:rPr>
              <a:t>Distrib</a:t>
            </a:r>
            <a:endParaRPr lang="en-AU" sz="500">
              <a:solidFill>
                <a:schemeClr val="tx1">
                  <a:lumMod val="50000"/>
                  <a:lumOff val="50000"/>
                </a:schemeClr>
              </a:solidFill>
            </a:endParaRPr>
          </a:p>
        </p:txBody>
      </p:sp>
      <p:cxnSp>
        <p:nvCxnSpPr>
          <p:cNvPr id="50" name="Straight Connector 49">
            <a:extLst>
              <a:ext uri="{FF2B5EF4-FFF2-40B4-BE49-F238E27FC236}">
                <a16:creationId xmlns:a16="http://schemas.microsoft.com/office/drawing/2014/main" id="{A98B34DF-D2EB-1537-D1B8-8C5BA14B1C14}"/>
              </a:ext>
            </a:extLst>
          </p:cNvPr>
          <p:cNvCxnSpPr/>
          <p:nvPr/>
        </p:nvCxnSpPr>
        <p:spPr>
          <a:xfrm>
            <a:off x="808726" y="2695157"/>
            <a:ext cx="2570266"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27BECE5-ECA4-1BA4-33B6-22AEEC027507}"/>
              </a:ext>
            </a:extLst>
          </p:cNvPr>
          <p:cNvSpPr txBox="1"/>
          <p:nvPr/>
        </p:nvSpPr>
        <p:spPr>
          <a:xfrm>
            <a:off x="4571999" y="1554580"/>
            <a:ext cx="3789467" cy="1615827"/>
          </a:xfrm>
          <a:prstGeom prst="rect">
            <a:avLst/>
          </a:prstGeom>
          <a:noFill/>
          <a:effectLst/>
        </p:spPr>
        <p:txBody>
          <a:bodyPr wrap="square">
            <a:spAutoFit/>
          </a:bodyPr>
          <a:lstStyle/>
          <a:p>
            <a:r>
              <a:rPr lang="en-US" sz="900" b="1"/>
              <a:t>Insights </a:t>
            </a:r>
          </a:p>
          <a:p>
            <a:endParaRPr lang="en-US" sz="900" b="1"/>
          </a:p>
          <a:p>
            <a:pPr marL="171450" indent="-171450">
              <a:buFont typeface="Arial" panose="020B0604020202020204" pitchFamily="34" charset="0"/>
              <a:buChar char="•"/>
            </a:pPr>
            <a:r>
              <a:rPr lang="en-US" sz="900"/>
              <a:t>Current mean temp seldom exceeds 33.6°C</a:t>
            </a:r>
          </a:p>
          <a:p>
            <a:pPr marL="171450" indent="-171450">
              <a:buFont typeface="Arial" panose="020B0604020202020204" pitchFamily="34" charset="0"/>
              <a:buChar char="•"/>
            </a:pPr>
            <a:r>
              <a:rPr lang="en-US" sz="900"/>
              <a:t>Minimum mortality temperature for </a:t>
            </a:r>
            <a:r>
              <a:rPr lang="en-US" sz="900" b="1"/>
              <a:t>Melbourne is 23.1°C</a:t>
            </a:r>
          </a:p>
          <a:p>
            <a:pPr marL="171450" indent="-171450">
              <a:buFont typeface="Arial" panose="020B0604020202020204" pitchFamily="34" charset="0"/>
              <a:buChar char="•"/>
            </a:pPr>
            <a:r>
              <a:rPr lang="en-US" sz="900" b="1"/>
              <a:t>At 34°C </a:t>
            </a:r>
            <a:r>
              <a:rPr lang="en-US" sz="900"/>
              <a:t>there is a RR of 1.4 or 40% increase in risk of death </a:t>
            </a:r>
          </a:p>
          <a:p>
            <a:pPr marL="171450" indent="-171450">
              <a:buFont typeface="Arial" panose="020B0604020202020204" pitchFamily="34" charset="0"/>
              <a:buChar char="•"/>
            </a:pPr>
            <a:r>
              <a:rPr lang="en-US" sz="900"/>
              <a:t>Similar RR for 7°C  </a:t>
            </a:r>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p:txBody>
      </p:sp>
      <p:sp>
        <p:nvSpPr>
          <p:cNvPr id="5" name="Footer Placeholder 4">
            <a:extLst>
              <a:ext uri="{FF2B5EF4-FFF2-40B4-BE49-F238E27FC236}">
                <a16:creationId xmlns:a16="http://schemas.microsoft.com/office/drawing/2014/main" id="{7C0C487B-8DEF-E197-3F6E-0A3B89B99164}"/>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3088609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65C9B-A88A-E6F9-F9DF-6CE35F19DDF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9F2B6F7-DA6F-30E9-1C69-0397615C8E93}"/>
              </a:ext>
            </a:extLst>
          </p:cNvPr>
          <p:cNvSpPr>
            <a:spLocks noGrp="1"/>
          </p:cNvSpPr>
          <p:nvPr>
            <p:ph type="title"/>
          </p:nvPr>
        </p:nvSpPr>
        <p:spPr>
          <a:xfrm>
            <a:off x="252001" y="252000"/>
            <a:ext cx="5901150" cy="576000"/>
          </a:xfrm>
        </p:spPr>
        <p:txBody>
          <a:bodyPr vert="horz" lIns="0" tIns="0" rIns="0" bIns="0" rtlCol="0" anchor="t" anchorCtr="0">
            <a:noAutofit/>
          </a:bodyPr>
          <a:lstStyle/>
          <a:p>
            <a:r>
              <a:rPr lang="en-US"/>
              <a:t>Fortunately, populations </a:t>
            </a:r>
            <a:r>
              <a:rPr lang="en-US" err="1"/>
              <a:t>acclimatise</a:t>
            </a:r>
            <a:r>
              <a:rPr lang="en-US"/>
              <a:t> to local temps and there are options to manage heatwaves</a:t>
            </a:r>
            <a:endParaRPr lang="en-AU"/>
          </a:p>
        </p:txBody>
      </p:sp>
      <p:sp>
        <p:nvSpPr>
          <p:cNvPr id="10" name="Text Placeholder 9">
            <a:extLst>
              <a:ext uri="{FF2B5EF4-FFF2-40B4-BE49-F238E27FC236}">
                <a16:creationId xmlns:a16="http://schemas.microsoft.com/office/drawing/2014/main" id="{B004BDEC-3843-33EC-CF3A-A28B5FE7CA40}"/>
              </a:ext>
            </a:extLst>
          </p:cNvPr>
          <p:cNvSpPr>
            <a:spLocks noGrp="1"/>
          </p:cNvSpPr>
          <p:nvPr>
            <p:ph type="body" idx="1"/>
          </p:nvPr>
        </p:nvSpPr>
        <p:spPr/>
        <p:txBody>
          <a:bodyPr vert="horz" wrap="square" lIns="0" tIns="0" rIns="0" bIns="0" rtlCol="0" anchor="t">
            <a:noAutofit/>
          </a:bodyPr>
          <a:lstStyle/>
          <a:p>
            <a:r>
              <a:rPr lang="en-US" sz="1400"/>
              <a:t>Relative risk (RR) of mortality by temperature</a:t>
            </a:r>
            <a:endParaRPr lang="en-AU" sz="1400"/>
          </a:p>
        </p:txBody>
      </p:sp>
      <p:grpSp>
        <p:nvGrpSpPr>
          <p:cNvPr id="17" name="Group 16">
            <a:extLst>
              <a:ext uri="{FF2B5EF4-FFF2-40B4-BE49-F238E27FC236}">
                <a16:creationId xmlns:a16="http://schemas.microsoft.com/office/drawing/2014/main" id="{52786E38-6EF8-A2AD-2980-680BCFE53B70}"/>
              </a:ext>
            </a:extLst>
          </p:cNvPr>
          <p:cNvGrpSpPr/>
          <p:nvPr/>
        </p:nvGrpSpPr>
        <p:grpSpPr>
          <a:xfrm>
            <a:off x="195001" y="1367167"/>
            <a:ext cx="3382600" cy="1721949"/>
            <a:chOff x="195001" y="1491151"/>
            <a:chExt cx="3382600" cy="1721949"/>
          </a:xfrm>
        </p:grpSpPr>
        <p:sp>
          <p:nvSpPr>
            <p:cNvPr id="15" name="Freeform: Shape 14">
              <a:extLst>
                <a:ext uri="{FF2B5EF4-FFF2-40B4-BE49-F238E27FC236}">
                  <a16:creationId xmlns:a16="http://schemas.microsoft.com/office/drawing/2014/main" id="{B4248F11-3CD7-27A2-2884-C7825026AD60}"/>
                </a:ext>
              </a:extLst>
            </p:cNvPr>
            <p:cNvSpPr/>
            <p:nvPr/>
          </p:nvSpPr>
          <p:spPr>
            <a:xfrm>
              <a:off x="926307" y="2469347"/>
              <a:ext cx="2131219" cy="642938"/>
            </a:xfrm>
            <a:custGeom>
              <a:avLst/>
              <a:gdLst>
                <a:gd name="csX0" fmla="*/ 0 w 2131219"/>
                <a:gd name="csY0" fmla="*/ 640556 h 642938"/>
                <a:gd name="csX1" fmla="*/ 0 w 2131219"/>
                <a:gd name="csY1" fmla="*/ 640556 h 642938"/>
                <a:gd name="csX2" fmla="*/ 111919 w 2131219"/>
                <a:gd name="csY2" fmla="*/ 635794 h 642938"/>
                <a:gd name="csX3" fmla="*/ 123825 w 2131219"/>
                <a:gd name="csY3" fmla="*/ 633412 h 642938"/>
                <a:gd name="csX4" fmla="*/ 130969 w 2131219"/>
                <a:gd name="csY4" fmla="*/ 631031 h 642938"/>
                <a:gd name="csX5" fmla="*/ 183356 w 2131219"/>
                <a:gd name="csY5" fmla="*/ 628650 h 642938"/>
                <a:gd name="csX6" fmla="*/ 197644 w 2131219"/>
                <a:gd name="csY6" fmla="*/ 626269 h 642938"/>
                <a:gd name="csX7" fmla="*/ 216694 w 2131219"/>
                <a:gd name="csY7" fmla="*/ 623887 h 642938"/>
                <a:gd name="csX8" fmla="*/ 226219 w 2131219"/>
                <a:gd name="csY8" fmla="*/ 621506 h 642938"/>
                <a:gd name="csX9" fmla="*/ 233362 w 2131219"/>
                <a:gd name="csY9" fmla="*/ 619125 h 642938"/>
                <a:gd name="csX10" fmla="*/ 261937 w 2131219"/>
                <a:gd name="csY10" fmla="*/ 616744 h 642938"/>
                <a:gd name="csX11" fmla="*/ 283369 w 2131219"/>
                <a:gd name="csY11" fmla="*/ 609600 h 642938"/>
                <a:gd name="csX12" fmla="*/ 335756 w 2131219"/>
                <a:gd name="csY12" fmla="*/ 604837 h 642938"/>
                <a:gd name="csX13" fmla="*/ 342900 w 2131219"/>
                <a:gd name="csY13" fmla="*/ 602456 h 642938"/>
                <a:gd name="csX14" fmla="*/ 371475 w 2131219"/>
                <a:gd name="csY14" fmla="*/ 597694 h 642938"/>
                <a:gd name="csX15" fmla="*/ 385762 w 2131219"/>
                <a:gd name="csY15" fmla="*/ 592931 h 642938"/>
                <a:gd name="csX16" fmla="*/ 392906 w 2131219"/>
                <a:gd name="csY16" fmla="*/ 590550 h 642938"/>
                <a:gd name="csX17" fmla="*/ 402431 w 2131219"/>
                <a:gd name="csY17" fmla="*/ 585787 h 642938"/>
                <a:gd name="csX18" fmla="*/ 423862 w 2131219"/>
                <a:gd name="csY18" fmla="*/ 578644 h 642938"/>
                <a:gd name="csX19" fmla="*/ 433387 w 2131219"/>
                <a:gd name="csY19" fmla="*/ 576262 h 642938"/>
                <a:gd name="csX20" fmla="*/ 454819 w 2131219"/>
                <a:gd name="csY20" fmla="*/ 569119 h 642938"/>
                <a:gd name="csX21" fmla="*/ 461962 w 2131219"/>
                <a:gd name="csY21" fmla="*/ 564356 h 642938"/>
                <a:gd name="csX22" fmla="*/ 471487 w 2131219"/>
                <a:gd name="csY22" fmla="*/ 559594 h 642938"/>
                <a:gd name="csX23" fmla="*/ 481012 w 2131219"/>
                <a:gd name="csY23" fmla="*/ 552450 h 642938"/>
                <a:gd name="csX24" fmla="*/ 488156 w 2131219"/>
                <a:gd name="csY24" fmla="*/ 547687 h 642938"/>
                <a:gd name="csX25" fmla="*/ 500062 w 2131219"/>
                <a:gd name="csY25" fmla="*/ 533400 h 642938"/>
                <a:gd name="csX26" fmla="*/ 507206 w 2131219"/>
                <a:gd name="csY26" fmla="*/ 531019 h 642938"/>
                <a:gd name="csX27" fmla="*/ 521494 w 2131219"/>
                <a:gd name="csY27" fmla="*/ 521494 h 642938"/>
                <a:gd name="csX28" fmla="*/ 531019 w 2131219"/>
                <a:gd name="csY28" fmla="*/ 514350 h 642938"/>
                <a:gd name="csX29" fmla="*/ 545306 w 2131219"/>
                <a:gd name="csY29" fmla="*/ 504825 h 642938"/>
                <a:gd name="csX30" fmla="*/ 569119 w 2131219"/>
                <a:gd name="csY30" fmla="*/ 485775 h 642938"/>
                <a:gd name="csX31" fmla="*/ 578644 w 2131219"/>
                <a:gd name="csY31" fmla="*/ 478631 h 642938"/>
                <a:gd name="csX32" fmla="*/ 585787 w 2131219"/>
                <a:gd name="csY32" fmla="*/ 473869 h 642938"/>
                <a:gd name="csX33" fmla="*/ 597694 w 2131219"/>
                <a:gd name="csY33" fmla="*/ 464344 h 642938"/>
                <a:gd name="csX34" fmla="*/ 619125 w 2131219"/>
                <a:gd name="csY34" fmla="*/ 445294 h 642938"/>
                <a:gd name="csX35" fmla="*/ 628650 w 2131219"/>
                <a:gd name="csY35" fmla="*/ 435769 h 642938"/>
                <a:gd name="csX36" fmla="*/ 645319 w 2131219"/>
                <a:gd name="csY36" fmla="*/ 423862 h 642938"/>
                <a:gd name="csX37" fmla="*/ 669131 w 2131219"/>
                <a:gd name="csY37" fmla="*/ 400050 h 642938"/>
                <a:gd name="csX38" fmla="*/ 676275 w 2131219"/>
                <a:gd name="csY38" fmla="*/ 392906 h 642938"/>
                <a:gd name="csX39" fmla="*/ 683419 w 2131219"/>
                <a:gd name="csY39" fmla="*/ 388144 h 642938"/>
                <a:gd name="csX40" fmla="*/ 690562 w 2131219"/>
                <a:gd name="csY40" fmla="*/ 378619 h 642938"/>
                <a:gd name="csX41" fmla="*/ 707231 w 2131219"/>
                <a:gd name="csY41" fmla="*/ 361950 h 642938"/>
                <a:gd name="csX42" fmla="*/ 733425 w 2131219"/>
                <a:gd name="csY42" fmla="*/ 333375 h 642938"/>
                <a:gd name="csX43" fmla="*/ 754856 w 2131219"/>
                <a:gd name="csY43" fmla="*/ 316706 h 642938"/>
                <a:gd name="csX44" fmla="*/ 771525 w 2131219"/>
                <a:gd name="csY44" fmla="*/ 302419 h 642938"/>
                <a:gd name="csX45" fmla="*/ 785812 w 2131219"/>
                <a:gd name="csY45" fmla="*/ 292894 h 642938"/>
                <a:gd name="csX46" fmla="*/ 795337 w 2131219"/>
                <a:gd name="csY46" fmla="*/ 285750 h 642938"/>
                <a:gd name="csX47" fmla="*/ 804862 w 2131219"/>
                <a:gd name="csY47" fmla="*/ 280987 h 642938"/>
                <a:gd name="csX48" fmla="*/ 814387 w 2131219"/>
                <a:gd name="csY48" fmla="*/ 273844 h 642938"/>
                <a:gd name="csX49" fmla="*/ 828675 w 2131219"/>
                <a:gd name="csY49" fmla="*/ 269081 h 642938"/>
                <a:gd name="csX50" fmla="*/ 835819 w 2131219"/>
                <a:gd name="csY50" fmla="*/ 266700 h 642938"/>
                <a:gd name="csX51" fmla="*/ 842962 w 2131219"/>
                <a:gd name="csY51" fmla="*/ 264319 h 642938"/>
                <a:gd name="csX52" fmla="*/ 871537 w 2131219"/>
                <a:gd name="csY52" fmla="*/ 259556 h 642938"/>
                <a:gd name="csX53" fmla="*/ 950119 w 2131219"/>
                <a:gd name="csY53" fmla="*/ 261937 h 642938"/>
                <a:gd name="csX54" fmla="*/ 969169 w 2131219"/>
                <a:gd name="csY54" fmla="*/ 266700 h 642938"/>
                <a:gd name="csX55" fmla="*/ 983456 w 2131219"/>
                <a:gd name="csY55" fmla="*/ 269081 h 642938"/>
                <a:gd name="csX56" fmla="*/ 992981 w 2131219"/>
                <a:gd name="csY56" fmla="*/ 271462 h 642938"/>
                <a:gd name="csX57" fmla="*/ 1019175 w 2131219"/>
                <a:gd name="csY57" fmla="*/ 276225 h 642938"/>
                <a:gd name="csX58" fmla="*/ 1045369 w 2131219"/>
                <a:gd name="csY58" fmla="*/ 280987 h 642938"/>
                <a:gd name="csX59" fmla="*/ 1059656 w 2131219"/>
                <a:gd name="csY59" fmla="*/ 285750 h 642938"/>
                <a:gd name="csX60" fmla="*/ 1109662 w 2131219"/>
                <a:gd name="csY60" fmla="*/ 290512 h 642938"/>
                <a:gd name="csX61" fmla="*/ 1123950 w 2131219"/>
                <a:gd name="csY61" fmla="*/ 288131 h 642938"/>
                <a:gd name="csX62" fmla="*/ 1133475 w 2131219"/>
                <a:gd name="csY62" fmla="*/ 280987 h 642938"/>
                <a:gd name="csX63" fmla="*/ 1143000 w 2131219"/>
                <a:gd name="csY63" fmla="*/ 278606 h 642938"/>
                <a:gd name="csX64" fmla="*/ 1154906 w 2131219"/>
                <a:gd name="csY64" fmla="*/ 271462 h 642938"/>
                <a:gd name="csX65" fmla="*/ 1171575 w 2131219"/>
                <a:gd name="csY65" fmla="*/ 259556 h 642938"/>
                <a:gd name="csX66" fmla="*/ 1188244 w 2131219"/>
                <a:gd name="csY66" fmla="*/ 240506 h 642938"/>
                <a:gd name="csX67" fmla="*/ 1195387 w 2131219"/>
                <a:gd name="csY67" fmla="*/ 230981 h 642938"/>
                <a:gd name="csX68" fmla="*/ 1200150 w 2131219"/>
                <a:gd name="csY68" fmla="*/ 223837 h 642938"/>
                <a:gd name="csX69" fmla="*/ 1212056 w 2131219"/>
                <a:gd name="csY69" fmla="*/ 214312 h 642938"/>
                <a:gd name="csX70" fmla="*/ 1240631 w 2131219"/>
                <a:gd name="csY70" fmla="*/ 190500 h 642938"/>
                <a:gd name="csX71" fmla="*/ 1252537 w 2131219"/>
                <a:gd name="csY71" fmla="*/ 176212 h 642938"/>
                <a:gd name="csX72" fmla="*/ 1276350 w 2131219"/>
                <a:gd name="csY72" fmla="*/ 150019 h 642938"/>
                <a:gd name="csX73" fmla="*/ 1285875 w 2131219"/>
                <a:gd name="csY73" fmla="*/ 140494 h 642938"/>
                <a:gd name="csX74" fmla="*/ 1293019 w 2131219"/>
                <a:gd name="csY74" fmla="*/ 133350 h 642938"/>
                <a:gd name="csX75" fmla="*/ 1300162 w 2131219"/>
                <a:gd name="csY75" fmla="*/ 123825 h 642938"/>
                <a:gd name="csX76" fmla="*/ 1307306 w 2131219"/>
                <a:gd name="csY76" fmla="*/ 119062 h 642938"/>
                <a:gd name="csX77" fmla="*/ 1321594 w 2131219"/>
                <a:gd name="csY77" fmla="*/ 100012 h 642938"/>
                <a:gd name="csX78" fmla="*/ 1328737 w 2131219"/>
                <a:gd name="csY78" fmla="*/ 90487 h 642938"/>
                <a:gd name="csX79" fmla="*/ 1335881 w 2131219"/>
                <a:gd name="csY79" fmla="*/ 85725 h 642938"/>
                <a:gd name="csX80" fmla="*/ 1352550 w 2131219"/>
                <a:gd name="csY80" fmla="*/ 61912 h 642938"/>
                <a:gd name="csX81" fmla="*/ 1359694 w 2131219"/>
                <a:gd name="csY81" fmla="*/ 54769 h 642938"/>
                <a:gd name="csX82" fmla="*/ 1369219 w 2131219"/>
                <a:gd name="csY82" fmla="*/ 42862 h 642938"/>
                <a:gd name="csX83" fmla="*/ 1376362 w 2131219"/>
                <a:gd name="csY83" fmla="*/ 33337 h 642938"/>
                <a:gd name="csX84" fmla="*/ 1393031 w 2131219"/>
                <a:gd name="csY84" fmla="*/ 19050 h 642938"/>
                <a:gd name="csX85" fmla="*/ 1400175 w 2131219"/>
                <a:gd name="csY85" fmla="*/ 11906 h 642938"/>
                <a:gd name="csX86" fmla="*/ 1409700 w 2131219"/>
                <a:gd name="csY86" fmla="*/ 7144 h 642938"/>
                <a:gd name="csX87" fmla="*/ 1421606 w 2131219"/>
                <a:gd name="csY87" fmla="*/ 0 h 642938"/>
                <a:gd name="csX88" fmla="*/ 1447800 w 2131219"/>
                <a:gd name="csY88" fmla="*/ 2381 h 642938"/>
                <a:gd name="csX89" fmla="*/ 1466850 w 2131219"/>
                <a:gd name="csY89" fmla="*/ 16669 h 642938"/>
                <a:gd name="csX90" fmla="*/ 1478756 w 2131219"/>
                <a:gd name="csY90" fmla="*/ 23812 h 642938"/>
                <a:gd name="csX91" fmla="*/ 1493044 w 2131219"/>
                <a:gd name="csY91" fmla="*/ 40481 h 642938"/>
                <a:gd name="csX92" fmla="*/ 1500187 w 2131219"/>
                <a:gd name="csY92" fmla="*/ 47625 h 642938"/>
                <a:gd name="csX93" fmla="*/ 1509712 w 2131219"/>
                <a:gd name="csY93" fmla="*/ 64294 h 642938"/>
                <a:gd name="csX94" fmla="*/ 1516856 w 2131219"/>
                <a:gd name="csY94" fmla="*/ 76200 h 642938"/>
                <a:gd name="csX95" fmla="*/ 1524000 w 2131219"/>
                <a:gd name="csY95" fmla="*/ 85725 h 642938"/>
                <a:gd name="csX96" fmla="*/ 1531144 w 2131219"/>
                <a:gd name="csY96" fmla="*/ 102394 h 642938"/>
                <a:gd name="csX97" fmla="*/ 1535906 w 2131219"/>
                <a:gd name="csY97" fmla="*/ 114300 h 642938"/>
                <a:gd name="csX98" fmla="*/ 1540669 w 2131219"/>
                <a:gd name="csY98" fmla="*/ 123825 h 642938"/>
                <a:gd name="csX99" fmla="*/ 1543050 w 2131219"/>
                <a:gd name="csY99" fmla="*/ 130969 h 642938"/>
                <a:gd name="csX100" fmla="*/ 1547812 w 2131219"/>
                <a:gd name="csY100" fmla="*/ 140494 h 642938"/>
                <a:gd name="csX101" fmla="*/ 1557337 w 2131219"/>
                <a:gd name="csY101" fmla="*/ 164306 h 642938"/>
                <a:gd name="csX102" fmla="*/ 1566862 w 2131219"/>
                <a:gd name="csY102" fmla="*/ 180975 h 642938"/>
                <a:gd name="csX103" fmla="*/ 1571625 w 2131219"/>
                <a:gd name="csY103" fmla="*/ 200025 h 642938"/>
                <a:gd name="csX104" fmla="*/ 1574006 w 2131219"/>
                <a:gd name="csY104" fmla="*/ 209550 h 642938"/>
                <a:gd name="csX105" fmla="*/ 1578769 w 2131219"/>
                <a:gd name="csY105" fmla="*/ 216694 h 642938"/>
                <a:gd name="csX106" fmla="*/ 1583531 w 2131219"/>
                <a:gd name="csY106" fmla="*/ 233362 h 642938"/>
                <a:gd name="csX107" fmla="*/ 1588294 w 2131219"/>
                <a:gd name="csY107" fmla="*/ 240506 h 642938"/>
                <a:gd name="csX108" fmla="*/ 1595437 w 2131219"/>
                <a:gd name="csY108" fmla="*/ 254794 h 642938"/>
                <a:gd name="csX109" fmla="*/ 1600200 w 2131219"/>
                <a:gd name="csY109" fmla="*/ 269081 h 642938"/>
                <a:gd name="csX110" fmla="*/ 1612106 w 2131219"/>
                <a:gd name="csY110" fmla="*/ 285750 h 642938"/>
                <a:gd name="csX111" fmla="*/ 1621631 w 2131219"/>
                <a:gd name="csY111" fmla="*/ 304800 h 642938"/>
                <a:gd name="csX112" fmla="*/ 1624012 w 2131219"/>
                <a:gd name="csY112" fmla="*/ 316706 h 642938"/>
                <a:gd name="csX113" fmla="*/ 1638300 w 2131219"/>
                <a:gd name="csY113" fmla="*/ 340519 h 642938"/>
                <a:gd name="csX114" fmla="*/ 1643062 w 2131219"/>
                <a:gd name="csY114" fmla="*/ 357187 h 642938"/>
                <a:gd name="csX115" fmla="*/ 1645444 w 2131219"/>
                <a:gd name="csY115" fmla="*/ 364331 h 642938"/>
                <a:gd name="csX116" fmla="*/ 1652587 w 2131219"/>
                <a:gd name="csY116" fmla="*/ 378619 h 642938"/>
                <a:gd name="csX117" fmla="*/ 1664494 w 2131219"/>
                <a:gd name="csY117" fmla="*/ 397669 h 642938"/>
                <a:gd name="csX118" fmla="*/ 1671637 w 2131219"/>
                <a:gd name="csY118" fmla="*/ 414337 h 642938"/>
                <a:gd name="csX119" fmla="*/ 1676400 w 2131219"/>
                <a:gd name="csY119" fmla="*/ 428625 h 642938"/>
                <a:gd name="csX120" fmla="*/ 1690687 w 2131219"/>
                <a:gd name="csY120" fmla="*/ 447675 h 642938"/>
                <a:gd name="csX121" fmla="*/ 1697831 w 2131219"/>
                <a:gd name="csY121" fmla="*/ 461962 h 642938"/>
                <a:gd name="csX122" fmla="*/ 1702594 w 2131219"/>
                <a:gd name="csY122" fmla="*/ 471487 h 642938"/>
                <a:gd name="csX123" fmla="*/ 1712119 w 2131219"/>
                <a:gd name="csY123" fmla="*/ 481012 h 642938"/>
                <a:gd name="csX124" fmla="*/ 1724025 w 2131219"/>
                <a:gd name="csY124" fmla="*/ 500062 h 642938"/>
                <a:gd name="csX125" fmla="*/ 1728787 w 2131219"/>
                <a:gd name="csY125" fmla="*/ 507206 h 642938"/>
                <a:gd name="csX126" fmla="*/ 1743075 w 2131219"/>
                <a:gd name="csY126" fmla="*/ 521494 h 642938"/>
                <a:gd name="csX127" fmla="*/ 1747837 w 2131219"/>
                <a:gd name="csY127" fmla="*/ 528637 h 642938"/>
                <a:gd name="csX128" fmla="*/ 1764506 w 2131219"/>
                <a:gd name="csY128" fmla="*/ 545306 h 642938"/>
                <a:gd name="csX129" fmla="*/ 1790700 w 2131219"/>
                <a:gd name="csY129" fmla="*/ 569119 h 642938"/>
                <a:gd name="csX130" fmla="*/ 1800225 w 2131219"/>
                <a:gd name="csY130" fmla="*/ 576262 h 642938"/>
                <a:gd name="csX131" fmla="*/ 1809750 w 2131219"/>
                <a:gd name="csY131" fmla="*/ 583406 h 642938"/>
                <a:gd name="csX132" fmla="*/ 1835944 w 2131219"/>
                <a:gd name="csY132" fmla="*/ 595312 h 642938"/>
                <a:gd name="csX133" fmla="*/ 1843087 w 2131219"/>
                <a:gd name="csY133" fmla="*/ 600075 h 642938"/>
                <a:gd name="csX134" fmla="*/ 1864519 w 2131219"/>
                <a:gd name="csY134" fmla="*/ 607219 h 642938"/>
                <a:gd name="csX135" fmla="*/ 1883569 w 2131219"/>
                <a:gd name="csY135" fmla="*/ 614362 h 642938"/>
                <a:gd name="csX136" fmla="*/ 1890712 w 2131219"/>
                <a:gd name="csY136" fmla="*/ 619125 h 642938"/>
                <a:gd name="csX137" fmla="*/ 1897856 w 2131219"/>
                <a:gd name="csY137" fmla="*/ 621506 h 642938"/>
                <a:gd name="csX138" fmla="*/ 1931194 w 2131219"/>
                <a:gd name="csY138" fmla="*/ 628650 h 642938"/>
                <a:gd name="csX139" fmla="*/ 1943100 w 2131219"/>
                <a:gd name="csY139" fmla="*/ 633412 h 642938"/>
                <a:gd name="csX140" fmla="*/ 1959769 w 2131219"/>
                <a:gd name="csY140" fmla="*/ 635794 h 642938"/>
                <a:gd name="csX141" fmla="*/ 1969294 w 2131219"/>
                <a:gd name="csY141" fmla="*/ 638175 h 642938"/>
                <a:gd name="csX142" fmla="*/ 2024062 w 2131219"/>
                <a:gd name="csY142" fmla="*/ 640556 h 642938"/>
                <a:gd name="csX143" fmla="*/ 2131219 w 2131219"/>
                <a:gd name="csY143" fmla="*/ 642937 h 642938"/>
                <a:gd name="csX144" fmla="*/ 2131219 w 2131219"/>
                <a:gd name="csY144" fmla="*/ 642937 h 642938"/>
                <a:gd name="csX145" fmla="*/ 0 w 2131219"/>
                <a:gd name="csY145" fmla="*/ 640556 h 64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2131219" h="642938">
                  <a:moveTo>
                    <a:pt x="0" y="640556"/>
                  </a:moveTo>
                  <a:lnTo>
                    <a:pt x="0" y="640556"/>
                  </a:lnTo>
                  <a:cubicBezTo>
                    <a:pt x="25043" y="639774"/>
                    <a:pt x="80466" y="638940"/>
                    <a:pt x="111919" y="635794"/>
                  </a:cubicBezTo>
                  <a:cubicBezTo>
                    <a:pt x="115946" y="635391"/>
                    <a:pt x="119899" y="634394"/>
                    <a:pt x="123825" y="633412"/>
                  </a:cubicBezTo>
                  <a:cubicBezTo>
                    <a:pt x="126260" y="632803"/>
                    <a:pt x="128467" y="631231"/>
                    <a:pt x="130969" y="631031"/>
                  </a:cubicBezTo>
                  <a:cubicBezTo>
                    <a:pt x="148394" y="629637"/>
                    <a:pt x="165894" y="629444"/>
                    <a:pt x="183356" y="628650"/>
                  </a:cubicBezTo>
                  <a:cubicBezTo>
                    <a:pt x="188119" y="627856"/>
                    <a:pt x="192864" y="626952"/>
                    <a:pt x="197644" y="626269"/>
                  </a:cubicBezTo>
                  <a:cubicBezTo>
                    <a:pt x="203979" y="625364"/>
                    <a:pt x="210382" y="624939"/>
                    <a:pt x="216694" y="623887"/>
                  </a:cubicBezTo>
                  <a:cubicBezTo>
                    <a:pt x="219922" y="623349"/>
                    <a:pt x="223072" y="622405"/>
                    <a:pt x="226219" y="621506"/>
                  </a:cubicBezTo>
                  <a:cubicBezTo>
                    <a:pt x="228632" y="620817"/>
                    <a:pt x="230874" y="619457"/>
                    <a:pt x="233362" y="619125"/>
                  </a:cubicBezTo>
                  <a:cubicBezTo>
                    <a:pt x="242836" y="617862"/>
                    <a:pt x="252412" y="617538"/>
                    <a:pt x="261937" y="616744"/>
                  </a:cubicBezTo>
                  <a:cubicBezTo>
                    <a:pt x="269081" y="614363"/>
                    <a:pt x="275897" y="610534"/>
                    <a:pt x="283369" y="609600"/>
                  </a:cubicBezTo>
                  <a:cubicBezTo>
                    <a:pt x="313474" y="605837"/>
                    <a:pt x="296036" y="607675"/>
                    <a:pt x="335756" y="604837"/>
                  </a:cubicBezTo>
                  <a:cubicBezTo>
                    <a:pt x="338137" y="604043"/>
                    <a:pt x="340465" y="603065"/>
                    <a:pt x="342900" y="602456"/>
                  </a:cubicBezTo>
                  <a:cubicBezTo>
                    <a:pt x="352186" y="600135"/>
                    <a:pt x="362065" y="599038"/>
                    <a:pt x="371475" y="597694"/>
                  </a:cubicBezTo>
                  <a:lnTo>
                    <a:pt x="385762" y="592931"/>
                  </a:lnTo>
                  <a:cubicBezTo>
                    <a:pt x="388143" y="592137"/>
                    <a:pt x="390661" y="591673"/>
                    <a:pt x="392906" y="590550"/>
                  </a:cubicBezTo>
                  <a:cubicBezTo>
                    <a:pt x="396081" y="588962"/>
                    <a:pt x="399118" y="587061"/>
                    <a:pt x="402431" y="585787"/>
                  </a:cubicBezTo>
                  <a:cubicBezTo>
                    <a:pt x="409459" y="583084"/>
                    <a:pt x="416665" y="580858"/>
                    <a:pt x="423862" y="578644"/>
                  </a:cubicBezTo>
                  <a:cubicBezTo>
                    <a:pt x="426990" y="577682"/>
                    <a:pt x="430323" y="577411"/>
                    <a:pt x="433387" y="576262"/>
                  </a:cubicBezTo>
                  <a:cubicBezTo>
                    <a:pt x="455914" y="567814"/>
                    <a:pt x="428733" y="574335"/>
                    <a:pt x="454819" y="569119"/>
                  </a:cubicBezTo>
                  <a:cubicBezTo>
                    <a:pt x="457200" y="567531"/>
                    <a:pt x="459477" y="565776"/>
                    <a:pt x="461962" y="564356"/>
                  </a:cubicBezTo>
                  <a:cubicBezTo>
                    <a:pt x="465044" y="562595"/>
                    <a:pt x="468477" y="561475"/>
                    <a:pt x="471487" y="559594"/>
                  </a:cubicBezTo>
                  <a:cubicBezTo>
                    <a:pt x="474853" y="557491"/>
                    <a:pt x="477783" y="554757"/>
                    <a:pt x="481012" y="552450"/>
                  </a:cubicBezTo>
                  <a:cubicBezTo>
                    <a:pt x="483341" y="550786"/>
                    <a:pt x="485775" y="549275"/>
                    <a:pt x="488156" y="547687"/>
                  </a:cubicBezTo>
                  <a:cubicBezTo>
                    <a:pt x="491669" y="542419"/>
                    <a:pt x="494565" y="537065"/>
                    <a:pt x="500062" y="533400"/>
                  </a:cubicBezTo>
                  <a:cubicBezTo>
                    <a:pt x="502151" y="532008"/>
                    <a:pt x="504825" y="531813"/>
                    <a:pt x="507206" y="531019"/>
                  </a:cubicBezTo>
                  <a:cubicBezTo>
                    <a:pt x="511969" y="527844"/>
                    <a:pt x="516915" y="524928"/>
                    <a:pt x="521494" y="521494"/>
                  </a:cubicBezTo>
                  <a:cubicBezTo>
                    <a:pt x="524669" y="519113"/>
                    <a:pt x="527768" y="516626"/>
                    <a:pt x="531019" y="514350"/>
                  </a:cubicBezTo>
                  <a:cubicBezTo>
                    <a:pt x="535708" y="511068"/>
                    <a:pt x="540937" y="508522"/>
                    <a:pt x="545306" y="504825"/>
                  </a:cubicBezTo>
                  <a:cubicBezTo>
                    <a:pt x="569282" y="484537"/>
                    <a:pt x="552753" y="491230"/>
                    <a:pt x="569119" y="485775"/>
                  </a:cubicBezTo>
                  <a:cubicBezTo>
                    <a:pt x="572294" y="483394"/>
                    <a:pt x="575414" y="480938"/>
                    <a:pt x="578644" y="478631"/>
                  </a:cubicBezTo>
                  <a:cubicBezTo>
                    <a:pt x="580973" y="476968"/>
                    <a:pt x="583764" y="475892"/>
                    <a:pt x="585787" y="473869"/>
                  </a:cubicBezTo>
                  <a:cubicBezTo>
                    <a:pt x="596558" y="463098"/>
                    <a:pt x="583787" y="468979"/>
                    <a:pt x="597694" y="464344"/>
                  </a:cubicBezTo>
                  <a:cubicBezTo>
                    <a:pt x="621706" y="440332"/>
                    <a:pt x="591383" y="469954"/>
                    <a:pt x="619125" y="445294"/>
                  </a:cubicBezTo>
                  <a:cubicBezTo>
                    <a:pt x="622481" y="442311"/>
                    <a:pt x="625241" y="438691"/>
                    <a:pt x="628650" y="435769"/>
                  </a:cubicBezTo>
                  <a:cubicBezTo>
                    <a:pt x="651306" y="416349"/>
                    <a:pt x="616573" y="449995"/>
                    <a:pt x="645319" y="423862"/>
                  </a:cubicBezTo>
                  <a:lnTo>
                    <a:pt x="669131" y="400050"/>
                  </a:lnTo>
                  <a:cubicBezTo>
                    <a:pt x="671512" y="397669"/>
                    <a:pt x="673473" y="394774"/>
                    <a:pt x="676275" y="392906"/>
                  </a:cubicBezTo>
                  <a:lnTo>
                    <a:pt x="683419" y="388144"/>
                  </a:lnTo>
                  <a:cubicBezTo>
                    <a:pt x="685800" y="384969"/>
                    <a:pt x="687892" y="381556"/>
                    <a:pt x="690562" y="378619"/>
                  </a:cubicBezTo>
                  <a:cubicBezTo>
                    <a:pt x="695848" y="372805"/>
                    <a:pt x="702322" y="368086"/>
                    <a:pt x="707231" y="361950"/>
                  </a:cubicBezTo>
                  <a:cubicBezTo>
                    <a:pt x="715497" y="351617"/>
                    <a:pt x="722698" y="341719"/>
                    <a:pt x="733425" y="333375"/>
                  </a:cubicBezTo>
                  <a:cubicBezTo>
                    <a:pt x="740569" y="327819"/>
                    <a:pt x="749426" y="323946"/>
                    <a:pt x="754856" y="316706"/>
                  </a:cubicBezTo>
                  <a:cubicBezTo>
                    <a:pt x="764130" y="304341"/>
                    <a:pt x="758450" y="308956"/>
                    <a:pt x="771525" y="302419"/>
                  </a:cubicBezTo>
                  <a:cubicBezTo>
                    <a:pt x="788151" y="285793"/>
                    <a:pt x="769730" y="302084"/>
                    <a:pt x="785812" y="292894"/>
                  </a:cubicBezTo>
                  <a:cubicBezTo>
                    <a:pt x="789258" y="290925"/>
                    <a:pt x="791972" y="287854"/>
                    <a:pt x="795337" y="285750"/>
                  </a:cubicBezTo>
                  <a:cubicBezTo>
                    <a:pt x="798347" y="283869"/>
                    <a:pt x="801852" y="282868"/>
                    <a:pt x="804862" y="280987"/>
                  </a:cubicBezTo>
                  <a:cubicBezTo>
                    <a:pt x="808227" y="278884"/>
                    <a:pt x="810837" y="275619"/>
                    <a:pt x="814387" y="273844"/>
                  </a:cubicBezTo>
                  <a:cubicBezTo>
                    <a:pt x="818877" y="271599"/>
                    <a:pt x="823912" y="270669"/>
                    <a:pt x="828675" y="269081"/>
                  </a:cubicBezTo>
                  <a:lnTo>
                    <a:pt x="835819" y="266700"/>
                  </a:lnTo>
                  <a:cubicBezTo>
                    <a:pt x="838200" y="265906"/>
                    <a:pt x="840477" y="264674"/>
                    <a:pt x="842962" y="264319"/>
                  </a:cubicBezTo>
                  <a:cubicBezTo>
                    <a:pt x="863638" y="261364"/>
                    <a:pt x="854127" y="263038"/>
                    <a:pt x="871537" y="259556"/>
                  </a:cubicBezTo>
                  <a:cubicBezTo>
                    <a:pt x="897731" y="260350"/>
                    <a:pt x="923949" y="260560"/>
                    <a:pt x="950119" y="261937"/>
                  </a:cubicBezTo>
                  <a:cubicBezTo>
                    <a:pt x="963597" y="262646"/>
                    <a:pt x="958737" y="264382"/>
                    <a:pt x="969169" y="266700"/>
                  </a:cubicBezTo>
                  <a:cubicBezTo>
                    <a:pt x="973882" y="267747"/>
                    <a:pt x="978722" y="268134"/>
                    <a:pt x="983456" y="269081"/>
                  </a:cubicBezTo>
                  <a:cubicBezTo>
                    <a:pt x="986665" y="269723"/>
                    <a:pt x="989786" y="270752"/>
                    <a:pt x="992981" y="271462"/>
                  </a:cubicBezTo>
                  <a:cubicBezTo>
                    <a:pt x="1006237" y="274408"/>
                    <a:pt x="1004932" y="273636"/>
                    <a:pt x="1019175" y="276225"/>
                  </a:cubicBezTo>
                  <a:cubicBezTo>
                    <a:pt x="1055785" y="282881"/>
                    <a:pt x="1003265" y="273971"/>
                    <a:pt x="1045369" y="280987"/>
                  </a:cubicBezTo>
                  <a:cubicBezTo>
                    <a:pt x="1050131" y="282575"/>
                    <a:pt x="1054704" y="284925"/>
                    <a:pt x="1059656" y="285750"/>
                  </a:cubicBezTo>
                  <a:cubicBezTo>
                    <a:pt x="1085714" y="290092"/>
                    <a:pt x="1069126" y="287810"/>
                    <a:pt x="1109662" y="290512"/>
                  </a:cubicBezTo>
                  <a:cubicBezTo>
                    <a:pt x="1114425" y="289718"/>
                    <a:pt x="1119467" y="289924"/>
                    <a:pt x="1123950" y="288131"/>
                  </a:cubicBezTo>
                  <a:cubicBezTo>
                    <a:pt x="1127635" y="286657"/>
                    <a:pt x="1129925" y="282762"/>
                    <a:pt x="1133475" y="280987"/>
                  </a:cubicBezTo>
                  <a:cubicBezTo>
                    <a:pt x="1136402" y="279523"/>
                    <a:pt x="1139825" y="279400"/>
                    <a:pt x="1143000" y="278606"/>
                  </a:cubicBezTo>
                  <a:cubicBezTo>
                    <a:pt x="1146969" y="276225"/>
                    <a:pt x="1151203" y="274239"/>
                    <a:pt x="1154906" y="271462"/>
                  </a:cubicBezTo>
                  <a:cubicBezTo>
                    <a:pt x="1174213" y="256982"/>
                    <a:pt x="1148862" y="270913"/>
                    <a:pt x="1171575" y="259556"/>
                  </a:cubicBezTo>
                  <a:cubicBezTo>
                    <a:pt x="1189595" y="235530"/>
                    <a:pt x="1166656" y="265179"/>
                    <a:pt x="1188244" y="240506"/>
                  </a:cubicBezTo>
                  <a:cubicBezTo>
                    <a:pt x="1190857" y="237519"/>
                    <a:pt x="1193080" y="234210"/>
                    <a:pt x="1195387" y="230981"/>
                  </a:cubicBezTo>
                  <a:cubicBezTo>
                    <a:pt x="1197051" y="228652"/>
                    <a:pt x="1198126" y="225861"/>
                    <a:pt x="1200150" y="223837"/>
                  </a:cubicBezTo>
                  <a:cubicBezTo>
                    <a:pt x="1203744" y="220243"/>
                    <a:pt x="1208332" y="217770"/>
                    <a:pt x="1212056" y="214312"/>
                  </a:cubicBezTo>
                  <a:cubicBezTo>
                    <a:pt x="1238046" y="190178"/>
                    <a:pt x="1223211" y="196306"/>
                    <a:pt x="1240631" y="190500"/>
                  </a:cubicBezTo>
                  <a:cubicBezTo>
                    <a:pt x="1251157" y="174711"/>
                    <a:pt x="1238787" y="192254"/>
                    <a:pt x="1252537" y="176212"/>
                  </a:cubicBezTo>
                  <a:cubicBezTo>
                    <a:pt x="1276241" y="148556"/>
                    <a:pt x="1233422" y="192945"/>
                    <a:pt x="1276350" y="150019"/>
                  </a:cubicBezTo>
                  <a:lnTo>
                    <a:pt x="1285875" y="140494"/>
                  </a:lnTo>
                  <a:cubicBezTo>
                    <a:pt x="1288256" y="138113"/>
                    <a:pt x="1290999" y="136044"/>
                    <a:pt x="1293019" y="133350"/>
                  </a:cubicBezTo>
                  <a:cubicBezTo>
                    <a:pt x="1295400" y="130175"/>
                    <a:pt x="1297356" y="126631"/>
                    <a:pt x="1300162" y="123825"/>
                  </a:cubicBezTo>
                  <a:cubicBezTo>
                    <a:pt x="1302186" y="121801"/>
                    <a:pt x="1305391" y="121189"/>
                    <a:pt x="1307306" y="119062"/>
                  </a:cubicBezTo>
                  <a:cubicBezTo>
                    <a:pt x="1312616" y="113162"/>
                    <a:pt x="1316831" y="106362"/>
                    <a:pt x="1321594" y="100012"/>
                  </a:cubicBezTo>
                  <a:cubicBezTo>
                    <a:pt x="1323975" y="96837"/>
                    <a:pt x="1325435" y="92688"/>
                    <a:pt x="1328737" y="90487"/>
                  </a:cubicBezTo>
                  <a:lnTo>
                    <a:pt x="1335881" y="85725"/>
                  </a:lnTo>
                  <a:cubicBezTo>
                    <a:pt x="1339980" y="79576"/>
                    <a:pt x="1347260" y="68083"/>
                    <a:pt x="1352550" y="61912"/>
                  </a:cubicBezTo>
                  <a:cubicBezTo>
                    <a:pt x="1354742" y="59355"/>
                    <a:pt x="1357313" y="57150"/>
                    <a:pt x="1359694" y="54769"/>
                  </a:cubicBezTo>
                  <a:cubicBezTo>
                    <a:pt x="1364329" y="40861"/>
                    <a:pt x="1358448" y="53634"/>
                    <a:pt x="1369219" y="42862"/>
                  </a:cubicBezTo>
                  <a:cubicBezTo>
                    <a:pt x="1372025" y="40056"/>
                    <a:pt x="1373779" y="36350"/>
                    <a:pt x="1376362" y="33337"/>
                  </a:cubicBezTo>
                  <a:cubicBezTo>
                    <a:pt x="1384539" y="23798"/>
                    <a:pt x="1382903" y="27732"/>
                    <a:pt x="1393031" y="19050"/>
                  </a:cubicBezTo>
                  <a:cubicBezTo>
                    <a:pt x="1395588" y="16858"/>
                    <a:pt x="1397435" y="13863"/>
                    <a:pt x="1400175" y="11906"/>
                  </a:cubicBezTo>
                  <a:cubicBezTo>
                    <a:pt x="1403064" y="9843"/>
                    <a:pt x="1406597" y="8868"/>
                    <a:pt x="1409700" y="7144"/>
                  </a:cubicBezTo>
                  <a:cubicBezTo>
                    <a:pt x="1413746" y="4896"/>
                    <a:pt x="1417637" y="2381"/>
                    <a:pt x="1421606" y="0"/>
                  </a:cubicBezTo>
                  <a:cubicBezTo>
                    <a:pt x="1430337" y="794"/>
                    <a:pt x="1439203" y="662"/>
                    <a:pt x="1447800" y="2381"/>
                  </a:cubicBezTo>
                  <a:cubicBezTo>
                    <a:pt x="1457969" y="4415"/>
                    <a:pt x="1459080" y="10626"/>
                    <a:pt x="1466850" y="16669"/>
                  </a:cubicBezTo>
                  <a:cubicBezTo>
                    <a:pt x="1470503" y="19510"/>
                    <a:pt x="1475053" y="21035"/>
                    <a:pt x="1478756" y="23812"/>
                  </a:cubicBezTo>
                  <a:cubicBezTo>
                    <a:pt x="1485845" y="29128"/>
                    <a:pt x="1487252" y="33723"/>
                    <a:pt x="1493044" y="40481"/>
                  </a:cubicBezTo>
                  <a:cubicBezTo>
                    <a:pt x="1495235" y="43038"/>
                    <a:pt x="1497806" y="45244"/>
                    <a:pt x="1500187" y="47625"/>
                  </a:cubicBezTo>
                  <a:cubicBezTo>
                    <a:pt x="1504432" y="60357"/>
                    <a:pt x="1500102" y="49879"/>
                    <a:pt x="1509712" y="64294"/>
                  </a:cubicBezTo>
                  <a:cubicBezTo>
                    <a:pt x="1512279" y="68145"/>
                    <a:pt x="1514289" y="72349"/>
                    <a:pt x="1516856" y="76200"/>
                  </a:cubicBezTo>
                  <a:cubicBezTo>
                    <a:pt x="1519058" y="79502"/>
                    <a:pt x="1521897" y="82359"/>
                    <a:pt x="1524000" y="85725"/>
                  </a:cubicBezTo>
                  <a:cubicBezTo>
                    <a:pt x="1529222" y="94081"/>
                    <a:pt x="1528108" y="94297"/>
                    <a:pt x="1531144" y="102394"/>
                  </a:cubicBezTo>
                  <a:cubicBezTo>
                    <a:pt x="1532645" y="106396"/>
                    <a:pt x="1534170" y="110394"/>
                    <a:pt x="1535906" y="114300"/>
                  </a:cubicBezTo>
                  <a:cubicBezTo>
                    <a:pt x="1537348" y="117544"/>
                    <a:pt x="1539271" y="120562"/>
                    <a:pt x="1540669" y="123825"/>
                  </a:cubicBezTo>
                  <a:cubicBezTo>
                    <a:pt x="1541658" y="126132"/>
                    <a:pt x="1542061" y="128662"/>
                    <a:pt x="1543050" y="130969"/>
                  </a:cubicBezTo>
                  <a:cubicBezTo>
                    <a:pt x="1544448" y="134232"/>
                    <a:pt x="1546414" y="137231"/>
                    <a:pt x="1547812" y="140494"/>
                  </a:cubicBezTo>
                  <a:cubicBezTo>
                    <a:pt x="1551179" y="148352"/>
                    <a:pt x="1552595" y="157193"/>
                    <a:pt x="1557337" y="164306"/>
                  </a:cubicBezTo>
                  <a:cubicBezTo>
                    <a:pt x="1564069" y="174403"/>
                    <a:pt x="1560820" y="168890"/>
                    <a:pt x="1566862" y="180975"/>
                  </a:cubicBezTo>
                  <a:cubicBezTo>
                    <a:pt x="1571707" y="205190"/>
                    <a:pt x="1566742" y="182934"/>
                    <a:pt x="1571625" y="200025"/>
                  </a:cubicBezTo>
                  <a:cubicBezTo>
                    <a:pt x="1572524" y="203172"/>
                    <a:pt x="1572717" y="206542"/>
                    <a:pt x="1574006" y="209550"/>
                  </a:cubicBezTo>
                  <a:cubicBezTo>
                    <a:pt x="1575133" y="212181"/>
                    <a:pt x="1577181" y="214313"/>
                    <a:pt x="1578769" y="216694"/>
                  </a:cubicBezTo>
                  <a:cubicBezTo>
                    <a:pt x="1579532" y="219746"/>
                    <a:pt x="1581823" y="229946"/>
                    <a:pt x="1583531" y="233362"/>
                  </a:cubicBezTo>
                  <a:cubicBezTo>
                    <a:pt x="1584811" y="235922"/>
                    <a:pt x="1586706" y="238125"/>
                    <a:pt x="1588294" y="240506"/>
                  </a:cubicBezTo>
                  <a:cubicBezTo>
                    <a:pt x="1596973" y="266546"/>
                    <a:pt x="1583134" y="227113"/>
                    <a:pt x="1595437" y="254794"/>
                  </a:cubicBezTo>
                  <a:cubicBezTo>
                    <a:pt x="1597476" y="259381"/>
                    <a:pt x="1597416" y="264904"/>
                    <a:pt x="1600200" y="269081"/>
                  </a:cubicBezTo>
                  <a:cubicBezTo>
                    <a:pt x="1607163" y="279527"/>
                    <a:pt x="1603245" y="273936"/>
                    <a:pt x="1612106" y="285750"/>
                  </a:cubicBezTo>
                  <a:cubicBezTo>
                    <a:pt x="1619382" y="314859"/>
                    <a:pt x="1607754" y="273577"/>
                    <a:pt x="1621631" y="304800"/>
                  </a:cubicBezTo>
                  <a:cubicBezTo>
                    <a:pt x="1623275" y="308498"/>
                    <a:pt x="1622629" y="312902"/>
                    <a:pt x="1624012" y="316706"/>
                  </a:cubicBezTo>
                  <a:cubicBezTo>
                    <a:pt x="1628209" y="328248"/>
                    <a:pt x="1631480" y="331426"/>
                    <a:pt x="1638300" y="340519"/>
                  </a:cubicBezTo>
                  <a:cubicBezTo>
                    <a:pt x="1639887" y="346075"/>
                    <a:pt x="1641402" y="351652"/>
                    <a:pt x="1643062" y="357187"/>
                  </a:cubicBezTo>
                  <a:cubicBezTo>
                    <a:pt x="1643783" y="359591"/>
                    <a:pt x="1644425" y="362037"/>
                    <a:pt x="1645444" y="364331"/>
                  </a:cubicBezTo>
                  <a:cubicBezTo>
                    <a:pt x="1647606" y="369197"/>
                    <a:pt x="1650001" y="373964"/>
                    <a:pt x="1652587" y="378619"/>
                  </a:cubicBezTo>
                  <a:cubicBezTo>
                    <a:pt x="1662046" y="395646"/>
                    <a:pt x="1652435" y="373551"/>
                    <a:pt x="1664494" y="397669"/>
                  </a:cubicBezTo>
                  <a:cubicBezTo>
                    <a:pt x="1667197" y="403076"/>
                    <a:pt x="1669467" y="408695"/>
                    <a:pt x="1671637" y="414337"/>
                  </a:cubicBezTo>
                  <a:cubicBezTo>
                    <a:pt x="1673439" y="419023"/>
                    <a:pt x="1673909" y="424266"/>
                    <a:pt x="1676400" y="428625"/>
                  </a:cubicBezTo>
                  <a:cubicBezTo>
                    <a:pt x="1680338" y="435517"/>
                    <a:pt x="1690687" y="447675"/>
                    <a:pt x="1690687" y="447675"/>
                  </a:cubicBezTo>
                  <a:cubicBezTo>
                    <a:pt x="1695054" y="460773"/>
                    <a:pt x="1690445" y="449038"/>
                    <a:pt x="1697831" y="461962"/>
                  </a:cubicBezTo>
                  <a:cubicBezTo>
                    <a:pt x="1699592" y="465044"/>
                    <a:pt x="1700464" y="468647"/>
                    <a:pt x="1702594" y="471487"/>
                  </a:cubicBezTo>
                  <a:cubicBezTo>
                    <a:pt x="1705288" y="475079"/>
                    <a:pt x="1708944" y="477837"/>
                    <a:pt x="1712119" y="481012"/>
                  </a:cubicBezTo>
                  <a:cubicBezTo>
                    <a:pt x="1719578" y="495932"/>
                    <a:pt x="1713719" y="485634"/>
                    <a:pt x="1724025" y="500062"/>
                  </a:cubicBezTo>
                  <a:cubicBezTo>
                    <a:pt x="1725688" y="502391"/>
                    <a:pt x="1726886" y="505067"/>
                    <a:pt x="1728787" y="507206"/>
                  </a:cubicBezTo>
                  <a:cubicBezTo>
                    <a:pt x="1733262" y="512240"/>
                    <a:pt x="1739339" y="515890"/>
                    <a:pt x="1743075" y="521494"/>
                  </a:cubicBezTo>
                  <a:cubicBezTo>
                    <a:pt x="1744662" y="523875"/>
                    <a:pt x="1745923" y="526510"/>
                    <a:pt x="1747837" y="528637"/>
                  </a:cubicBezTo>
                  <a:cubicBezTo>
                    <a:pt x="1753094" y="534478"/>
                    <a:pt x="1759791" y="539020"/>
                    <a:pt x="1764506" y="545306"/>
                  </a:cubicBezTo>
                  <a:cubicBezTo>
                    <a:pt x="1776412" y="561180"/>
                    <a:pt x="1768476" y="552451"/>
                    <a:pt x="1790700" y="569119"/>
                  </a:cubicBezTo>
                  <a:lnTo>
                    <a:pt x="1800225" y="576262"/>
                  </a:lnTo>
                  <a:cubicBezTo>
                    <a:pt x="1803400" y="578643"/>
                    <a:pt x="1806200" y="581631"/>
                    <a:pt x="1809750" y="583406"/>
                  </a:cubicBezTo>
                  <a:cubicBezTo>
                    <a:pt x="1831045" y="594054"/>
                    <a:pt x="1822065" y="590686"/>
                    <a:pt x="1835944" y="595312"/>
                  </a:cubicBezTo>
                  <a:cubicBezTo>
                    <a:pt x="1838325" y="596900"/>
                    <a:pt x="1840472" y="598913"/>
                    <a:pt x="1843087" y="600075"/>
                  </a:cubicBezTo>
                  <a:cubicBezTo>
                    <a:pt x="1853719" y="604800"/>
                    <a:pt x="1855632" y="603664"/>
                    <a:pt x="1864519" y="607219"/>
                  </a:cubicBezTo>
                  <a:cubicBezTo>
                    <a:pt x="1878756" y="612913"/>
                    <a:pt x="1872370" y="610630"/>
                    <a:pt x="1883569" y="614362"/>
                  </a:cubicBezTo>
                  <a:cubicBezTo>
                    <a:pt x="1885950" y="615950"/>
                    <a:pt x="1888152" y="617845"/>
                    <a:pt x="1890712" y="619125"/>
                  </a:cubicBezTo>
                  <a:cubicBezTo>
                    <a:pt x="1892957" y="620248"/>
                    <a:pt x="1895410" y="620942"/>
                    <a:pt x="1897856" y="621506"/>
                  </a:cubicBezTo>
                  <a:cubicBezTo>
                    <a:pt x="1898049" y="621551"/>
                    <a:pt x="1924662" y="626473"/>
                    <a:pt x="1931194" y="628650"/>
                  </a:cubicBezTo>
                  <a:cubicBezTo>
                    <a:pt x="1935249" y="630002"/>
                    <a:pt x="1938953" y="632375"/>
                    <a:pt x="1943100" y="633412"/>
                  </a:cubicBezTo>
                  <a:cubicBezTo>
                    <a:pt x="1948545" y="634773"/>
                    <a:pt x="1954247" y="634790"/>
                    <a:pt x="1959769" y="635794"/>
                  </a:cubicBezTo>
                  <a:cubicBezTo>
                    <a:pt x="1962989" y="636379"/>
                    <a:pt x="1966030" y="637933"/>
                    <a:pt x="1969294" y="638175"/>
                  </a:cubicBezTo>
                  <a:cubicBezTo>
                    <a:pt x="1987517" y="639525"/>
                    <a:pt x="2005799" y="639957"/>
                    <a:pt x="2024062" y="640556"/>
                  </a:cubicBezTo>
                  <a:cubicBezTo>
                    <a:pt x="2101148" y="643083"/>
                    <a:pt x="2087868" y="642937"/>
                    <a:pt x="2131219" y="642937"/>
                  </a:cubicBezTo>
                  <a:lnTo>
                    <a:pt x="2131219" y="642937"/>
                  </a:lnTo>
                  <a:lnTo>
                    <a:pt x="0" y="640556"/>
                  </a:lnTo>
                  <a:close/>
                </a:path>
              </a:pathLst>
            </a:cu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13" name="Picture 12">
              <a:extLst>
                <a:ext uri="{FF2B5EF4-FFF2-40B4-BE49-F238E27FC236}">
                  <a16:creationId xmlns:a16="http://schemas.microsoft.com/office/drawing/2014/main" id="{3F3B3DD2-1D71-60BB-D52D-46EC3A89E282}"/>
                </a:ext>
              </a:extLst>
            </p:cNvPr>
            <p:cNvPicPr>
              <a:picLocks noChangeAspect="1"/>
            </p:cNvPicPr>
            <p:nvPr/>
          </p:nvPicPr>
          <p:blipFill>
            <a:blip r:embed="rId3">
              <a:alphaModFix amt="85000"/>
            </a:blip>
            <a:srcRect b="58552"/>
            <a:stretch>
              <a:fillRect/>
            </a:stretch>
          </p:blipFill>
          <p:spPr>
            <a:xfrm>
              <a:off x="195001" y="1491151"/>
              <a:ext cx="3382600" cy="1721949"/>
            </a:xfrm>
            <a:prstGeom prst="rect">
              <a:avLst/>
            </a:prstGeom>
          </p:spPr>
        </p:pic>
      </p:grpSp>
      <p:sp>
        <p:nvSpPr>
          <p:cNvPr id="8" name="TextBox 7">
            <a:extLst>
              <a:ext uri="{FF2B5EF4-FFF2-40B4-BE49-F238E27FC236}">
                <a16:creationId xmlns:a16="http://schemas.microsoft.com/office/drawing/2014/main" id="{E1426B43-4DA3-6EB2-EA61-4D3A499E5375}"/>
              </a:ext>
            </a:extLst>
          </p:cNvPr>
          <p:cNvSpPr txBox="1"/>
          <p:nvPr/>
        </p:nvSpPr>
        <p:spPr>
          <a:xfrm>
            <a:off x="4571999" y="1554580"/>
            <a:ext cx="3789467" cy="3831818"/>
          </a:xfrm>
          <a:prstGeom prst="rect">
            <a:avLst/>
          </a:prstGeom>
          <a:noFill/>
          <a:effectLst/>
        </p:spPr>
        <p:txBody>
          <a:bodyPr wrap="square">
            <a:spAutoFit/>
          </a:bodyPr>
          <a:lstStyle/>
          <a:p>
            <a:r>
              <a:rPr lang="en-US" sz="900" b="1"/>
              <a:t>Insights </a:t>
            </a:r>
          </a:p>
          <a:p>
            <a:endParaRPr lang="en-US" sz="900" b="1"/>
          </a:p>
          <a:p>
            <a:pPr marL="171450" indent="-171450">
              <a:buFont typeface="Arial" panose="020B0604020202020204" pitchFamily="34" charset="0"/>
              <a:buChar char="•"/>
            </a:pPr>
            <a:r>
              <a:rPr lang="en-US" sz="900"/>
              <a:t>Current mean temp seldom exceeds 33.6°C</a:t>
            </a:r>
          </a:p>
          <a:p>
            <a:pPr marL="171450" indent="-171450">
              <a:buFont typeface="Arial" panose="020B0604020202020204" pitchFamily="34" charset="0"/>
              <a:buChar char="•"/>
            </a:pPr>
            <a:r>
              <a:rPr lang="en-US" sz="900"/>
              <a:t>Minimum mortality temperature for </a:t>
            </a:r>
            <a:r>
              <a:rPr lang="en-US" sz="900" b="1"/>
              <a:t>Melbourne is 23.1°C</a:t>
            </a:r>
          </a:p>
          <a:p>
            <a:pPr marL="171450" indent="-171450">
              <a:buFont typeface="Arial" panose="020B0604020202020204" pitchFamily="34" charset="0"/>
              <a:buChar char="•"/>
            </a:pPr>
            <a:r>
              <a:rPr lang="en-US" sz="900" b="1"/>
              <a:t>At 34°C </a:t>
            </a:r>
            <a:r>
              <a:rPr lang="en-US" sz="900"/>
              <a:t>there is a RR of 1.4 or 40% increase in risk of death </a:t>
            </a:r>
          </a:p>
          <a:p>
            <a:pPr marL="171450" indent="-171450">
              <a:buFont typeface="Arial" panose="020B0604020202020204" pitchFamily="34" charset="0"/>
              <a:buChar char="•"/>
            </a:pPr>
            <a:r>
              <a:rPr lang="en-US" sz="900"/>
              <a:t>Similar RR for 7°C  </a:t>
            </a:r>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r>
              <a:rPr lang="en-US" sz="900"/>
              <a:t>Similar maximum mean temp but distribution is shifted to the right</a:t>
            </a:r>
          </a:p>
          <a:p>
            <a:pPr marL="171450" indent="-171450">
              <a:buFont typeface="Arial" panose="020B0604020202020204" pitchFamily="34" charset="0"/>
              <a:buChar char="•"/>
            </a:pPr>
            <a:r>
              <a:rPr lang="en-US" sz="900"/>
              <a:t>Minimum mortality temperature for </a:t>
            </a:r>
            <a:r>
              <a:rPr lang="en-US" sz="900" b="1"/>
              <a:t>Townsville is 25.3°C</a:t>
            </a:r>
          </a:p>
          <a:p>
            <a:pPr marL="171450" indent="-171450">
              <a:buFont typeface="Arial" panose="020B0604020202020204" pitchFamily="34" charset="0"/>
              <a:buChar char="•"/>
            </a:pPr>
            <a:r>
              <a:rPr lang="en-US" sz="900" b="1"/>
              <a:t>At 37°C </a:t>
            </a:r>
            <a:r>
              <a:rPr lang="en-US" sz="900"/>
              <a:t>there is a RR of 1.4 or 40% increase in risk of death </a:t>
            </a:r>
          </a:p>
          <a:p>
            <a:pPr marL="171450" indent="-171450">
              <a:buFont typeface="Arial" panose="020B0604020202020204" pitchFamily="34" charset="0"/>
              <a:buChar char="•"/>
            </a:pPr>
            <a:r>
              <a:rPr lang="en-US" sz="900"/>
              <a:t>Similar RR for 13°C </a:t>
            </a:r>
          </a:p>
          <a:p>
            <a:r>
              <a:rPr lang="en-US" sz="900"/>
              <a:t> </a:t>
            </a:r>
          </a:p>
          <a:p>
            <a:endParaRPr lang="en-US" sz="900"/>
          </a:p>
          <a:p>
            <a:endParaRPr lang="en-US" sz="900"/>
          </a:p>
          <a:p>
            <a:pPr marL="171450" indent="-171450">
              <a:buFont typeface="Arial" panose="020B0604020202020204" pitchFamily="34" charset="0"/>
              <a:buChar char="•"/>
            </a:pPr>
            <a:r>
              <a:rPr lang="en-US" sz="900"/>
              <a:t>Brisbane, Cairns, Sunshine Coast </a:t>
            </a:r>
            <a:r>
              <a:rPr lang="en-US" sz="900" err="1"/>
              <a:t>etc</a:t>
            </a:r>
            <a:r>
              <a:rPr lang="en-US" sz="900"/>
              <a:t> currently experience a higher mortality burden during cold days. </a:t>
            </a:r>
          </a:p>
          <a:p>
            <a:pPr marL="171450" indent="-171450">
              <a:buFont typeface="Arial" panose="020B0604020202020204" pitchFamily="34" charset="0"/>
              <a:buChar char="•"/>
            </a:pPr>
            <a:r>
              <a:rPr lang="en-US" sz="900"/>
              <a:t>With projected temperature increases these areas are projected to face greater mortality risks attributable to heat days.</a:t>
            </a:r>
          </a:p>
          <a:p>
            <a:pPr marL="171450" indent="-171450">
              <a:buFont typeface="Arial" panose="020B0604020202020204" pitchFamily="34" charset="0"/>
              <a:buChar char="•"/>
            </a:pPr>
            <a:r>
              <a:rPr lang="en-US" sz="900"/>
              <a:t>The current model does not include humidity, or other concurrent weather events/non-climatic factors. </a:t>
            </a:r>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a:p>
            <a:pPr marL="171450" indent="-171450">
              <a:buFont typeface="Arial" panose="020B0604020202020204" pitchFamily="34" charset="0"/>
              <a:buChar char="•"/>
            </a:pPr>
            <a:endParaRPr lang="en-US" sz="900"/>
          </a:p>
        </p:txBody>
      </p:sp>
      <p:sp>
        <p:nvSpPr>
          <p:cNvPr id="27" name="Rechteck 37">
            <a:extLst>
              <a:ext uri="{FF2B5EF4-FFF2-40B4-BE49-F238E27FC236}">
                <a16:creationId xmlns:a16="http://schemas.microsoft.com/office/drawing/2014/main" id="{19109DC6-51B6-3E37-FF55-12DB5685ED82}"/>
              </a:ext>
            </a:extLst>
          </p:cNvPr>
          <p:cNvSpPr/>
          <p:nvPr/>
        </p:nvSpPr>
        <p:spPr>
          <a:xfrm>
            <a:off x="300038" y="4825732"/>
            <a:ext cx="4769274" cy="205026"/>
          </a:xfrm>
          <a:prstGeom prst="rect">
            <a:avLst/>
          </a:prstGeom>
          <a:noFill/>
        </p:spPr>
        <p:txBody>
          <a:bodyPr vert="horz" lIns="0" tIns="0" rIns="0" bIns="0" rtlCol="0" anchor="b"/>
          <a:lstStyle/>
          <a:p>
            <a:r>
              <a:rPr lang="en-US" sz="600">
                <a:solidFill>
                  <a:schemeClr val="tx2"/>
                </a:solidFill>
              </a:rPr>
              <a:t>* </a:t>
            </a:r>
            <a:r>
              <a:rPr lang="en-GB" sz="600">
                <a:solidFill>
                  <a:schemeClr val="tx2"/>
                </a:solidFill>
              </a:rPr>
              <a:t>Australian Climate Service, 2025, </a:t>
            </a:r>
            <a:r>
              <a:rPr lang="en-GB" sz="600" i="1">
                <a:solidFill>
                  <a:schemeClr val="tx2"/>
                </a:solidFill>
              </a:rPr>
              <a:t>Health and Wellbeing Technical Report</a:t>
            </a:r>
            <a:endParaRPr lang="en-GB" sz="600">
              <a:solidFill>
                <a:schemeClr val="tx2"/>
              </a:solidFill>
            </a:endParaRPr>
          </a:p>
        </p:txBody>
      </p:sp>
      <p:grpSp>
        <p:nvGrpSpPr>
          <p:cNvPr id="34" name="Group 33">
            <a:extLst>
              <a:ext uri="{FF2B5EF4-FFF2-40B4-BE49-F238E27FC236}">
                <a16:creationId xmlns:a16="http://schemas.microsoft.com/office/drawing/2014/main" id="{0D880796-CB14-52EE-8E77-77560BEB1897}"/>
              </a:ext>
            </a:extLst>
          </p:cNvPr>
          <p:cNvGrpSpPr/>
          <p:nvPr/>
        </p:nvGrpSpPr>
        <p:grpSpPr>
          <a:xfrm>
            <a:off x="579120" y="1346420"/>
            <a:ext cx="3043556" cy="1815721"/>
            <a:chOff x="540060" y="3075923"/>
            <a:chExt cx="3062557" cy="1852391"/>
          </a:xfrm>
        </p:grpSpPr>
        <p:pic>
          <p:nvPicPr>
            <p:cNvPr id="35" name="Picture 34">
              <a:extLst>
                <a:ext uri="{FF2B5EF4-FFF2-40B4-BE49-F238E27FC236}">
                  <a16:creationId xmlns:a16="http://schemas.microsoft.com/office/drawing/2014/main" id="{3BC8DAE7-57A2-A254-ADA1-6932116DB5FF}"/>
                </a:ext>
              </a:extLst>
            </p:cNvPr>
            <p:cNvPicPr>
              <a:picLocks noChangeAspect="1"/>
            </p:cNvPicPr>
            <p:nvPr/>
          </p:nvPicPr>
          <p:blipFill>
            <a:blip r:embed="rId4">
              <a:alphaModFix/>
            </a:blip>
            <a:srcRect l="3365" b="40607"/>
            <a:stretch>
              <a:fillRect/>
            </a:stretch>
          </p:blipFill>
          <p:spPr>
            <a:xfrm>
              <a:off x="540060" y="3075923"/>
              <a:ext cx="3062557" cy="1721949"/>
            </a:xfrm>
            <a:prstGeom prst="rect">
              <a:avLst/>
            </a:prstGeom>
            <a:solidFill>
              <a:schemeClr val="accent1">
                <a:lumMod val="20000"/>
                <a:lumOff val="80000"/>
              </a:schemeClr>
            </a:solidFill>
          </p:spPr>
        </p:pic>
        <p:sp>
          <p:nvSpPr>
            <p:cNvPr id="36" name="Freeform: Shape 35">
              <a:extLst>
                <a:ext uri="{FF2B5EF4-FFF2-40B4-BE49-F238E27FC236}">
                  <a16:creationId xmlns:a16="http://schemas.microsoft.com/office/drawing/2014/main" id="{5CD2ED9D-DAC2-2F3A-37F1-1DEDEDC36BF0}"/>
                </a:ext>
              </a:extLst>
            </p:cNvPr>
            <p:cNvSpPr/>
            <p:nvPr/>
          </p:nvSpPr>
          <p:spPr>
            <a:xfrm>
              <a:off x="793969" y="3974093"/>
              <a:ext cx="2445544" cy="764381"/>
            </a:xfrm>
            <a:custGeom>
              <a:avLst/>
              <a:gdLst>
                <a:gd name="csX0" fmla="*/ 0 w 2445544"/>
                <a:gd name="csY0" fmla="*/ 764381 h 764381"/>
                <a:gd name="csX1" fmla="*/ 0 w 2445544"/>
                <a:gd name="csY1" fmla="*/ 764381 h 764381"/>
                <a:gd name="csX2" fmla="*/ 38100 w 2445544"/>
                <a:gd name="csY2" fmla="*/ 762000 h 764381"/>
                <a:gd name="csX3" fmla="*/ 45244 w 2445544"/>
                <a:gd name="csY3" fmla="*/ 759619 h 764381"/>
                <a:gd name="csX4" fmla="*/ 57150 w 2445544"/>
                <a:gd name="csY4" fmla="*/ 757237 h 764381"/>
                <a:gd name="csX5" fmla="*/ 114300 w 2445544"/>
                <a:gd name="csY5" fmla="*/ 747712 h 764381"/>
                <a:gd name="csX6" fmla="*/ 128588 w 2445544"/>
                <a:gd name="csY6" fmla="*/ 742950 h 764381"/>
                <a:gd name="csX7" fmla="*/ 138113 w 2445544"/>
                <a:gd name="csY7" fmla="*/ 740569 h 764381"/>
                <a:gd name="csX8" fmla="*/ 157163 w 2445544"/>
                <a:gd name="csY8" fmla="*/ 728662 h 764381"/>
                <a:gd name="csX9" fmla="*/ 180975 w 2445544"/>
                <a:gd name="csY9" fmla="*/ 714375 h 764381"/>
                <a:gd name="csX10" fmla="*/ 197644 w 2445544"/>
                <a:gd name="csY10" fmla="*/ 697706 h 764381"/>
                <a:gd name="csX11" fmla="*/ 204788 w 2445544"/>
                <a:gd name="csY11" fmla="*/ 688181 h 764381"/>
                <a:gd name="csX12" fmla="*/ 221457 w 2445544"/>
                <a:gd name="csY12" fmla="*/ 673894 h 764381"/>
                <a:gd name="csX13" fmla="*/ 235744 w 2445544"/>
                <a:gd name="csY13" fmla="*/ 654844 h 764381"/>
                <a:gd name="csX14" fmla="*/ 242888 w 2445544"/>
                <a:gd name="csY14" fmla="*/ 645319 h 764381"/>
                <a:gd name="csX15" fmla="*/ 247650 w 2445544"/>
                <a:gd name="csY15" fmla="*/ 635794 h 764381"/>
                <a:gd name="csX16" fmla="*/ 254794 w 2445544"/>
                <a:gd name="csY16" fmla="*/ 628650 h 764381"/>
                <a:gd name="csX17" fmla="*/ 259557 w 2445544"/>
                <a:gd name="csY17" fmla="*/ 619125 h 764381"/>
                <a:gd name="csX18" fmla="*/ 266700 w 2445544"/>
                <a:gd name="csY18" fmla="*/ 609600 h 764381"/>
                <a:gd name="csX19" fmla="*/ 273844 w 2445544"/>
                <a:gd name="csY19" fmla="*/ 595312 h 764381"/>
                <a:gd name="csX20" fmla="*/ 276225 w 2445544"/>
                <a:gd name="csY20" fmla="*/ 588169 h 764381"/>
                <a:gd name="csX21" fmla="*/ 292894 w 2445544"/>
                <a:gd name="csY21" fmla="*/ 566737 h 764381"/>
                <a:gd name="csX22" fmla="*/ 300038 w 2445544"/>
                <a:gd name="csY22" fmla="*/ 550069 h 764381"/>
                <a:gd name="csX23" fmla="*/ 304800 w 2445544"/>
                <a:gd name="csY23" fmla="*/ 538162 h 764381"/>
                <a:gd name="csX24" fmla="*/ 309563 w 2445544"/>
                <a:gd name="csY24" fmla="*/ 531019 h 764381"/>
                <a:gd name="csX25" fmla="*/ 316707 w 2445544"/>
                <a:gd name="csY25" fmla="*/ 519112 h 764381"/>
                <a:gd name="csX26" fmla="*/ 328613 w 2445544"/>
                <a:gd name="csY26" fmla="*/ 495300 h 764381"/>
                <a:gd name="csX27" fmla="*/ 333375 w 2445544"/>
                <a:gd name="csY27" fmla="*/ 488156 h 764381"/>
                <a:gd name="csX28" fmla="*/ 338138 w 2445544"/>
                <a:gd name="csY28" fmla="*/ 469106 h 764381"/>
                <a:gd name="csX29" fmla="*/ 340519 w 2445544"/>
                <a:gd name="csY29" fmla="*/ 459581 h 764381"/>
                <a:gd name="csX30" fmla="*/ 347663 w 2445544"/>
                <a:gd name="csY30" fmla="*/ 450056 h 764381"/>
                <a:gd name="csX31" fmla="*/ 350044 w 2445544"/>
                <a:gd name="csY31" fmla="*/ 440531 h 764381"/>
                <a:gd name="csX32" fmla="*/ 354807 w 2445544"/>
                <a:gd name="csY32" fmla="*/ 431006 h 764381"/>
                <a:gd name="csX33" fmla="*/ 359569 w 2445544"/>
                <a:gd name="csY33" fmla="*/ 419100 h 764381"/>
                <a:gd name="csX34" fmla="*/ 364332 w 2445544"/>
                <a:gd name="csY34" fmla="*/ 409575 h 764381"/>
                <a:gd name="csX35" fmla="*/ 373857 w 2445544"/>
                <a:gd name="csY35" fmla="*/ 388144 h 764381"/>
                <a:gd name="csX36" fmla="*/ 376238 w 2445544"/>
                <a:gd name="csY36" fmla="*/ 378619 h 764381"/>
                <a:gd name="csX37" fmla="*/ 383382 w 2445544"/>
                <a:gd name="csY37" fmla="*/ 364331 h 764381"/>
                <a:gd name="csX38" fmla="*/ 388144 w 2445544"/>
                <a:gd name="csY38" fmla="*/ 352425 h 764381"/>
                <a:gd name="csX39" fmla="*/ 400050 w 2445544"/>
                <a:gd name="csY39" fmla="*/ 314325 h 764381"/>
                <a:gd name="csX40" fmla="*/ 404813 w 2445544"/>
                <a:gd name="csY40" fmla="*/ 304800 h 764381"/>
                <a:gd name="csX41" fmla="*/ 409575 w 2445544"/>
                <a:gd name="csY41" fmla="*/ 297656 h 764381"/>
                <a:gd name="csX42" fmla="*/ 416719 w 2445544"/>
                <a:gd name="csY42" fmla="*/ 283369 h 764381"/>
                <a:gd name="csX43" fmla="*/ 421482 w 2445544"/>
                <a:gd name="csY43" fmla="*/ 269081 h 764381"/>
                <a:gd name="csX44" fmla="*/ 423863 w 2445544"/>
                <a:gd name="csY44" fmla="*/ 261937 h 764381"/>
                <a:gd name="csX45" fmla="*/ 428625 w 2445544"/>
                <a:gd name="csY45" fmla="*/ 245269 h 764381"/>
                <a:gd name="csX46" fmla="*/ 433388 w 2445544"/>
                <a:gd name="csY46" fmla="*/ 233362 h 764381"/>
                <a:gd name="csX47" fmla="*/ 442913 w 2445544"/>
                <a:gd name="csY47" fmla="*/ 214312 h 764381"/>
                <a:gd name="csX48" fmla="*/ 450057 w 2445544"/>
                <a:gd name="csY48" fmla="*/ 200025 h 764381"/>
                <a:gd name="csX49" fmla="*/ 457200 w 2445544"/>
                <a:gd name="csY49" fmla="*/ 185737 h 764381"/>
                <a:gd name="csX50" fmla="*/ 464344 w 2445544"/>
                <a:gd name="csY50" fmla="*/ 166687 h 764381"/>
                <a:gd name="csX51" fmla="*/ 478632 w 2445544"/>
                <a:gd name="csY51" fmla="*/ 138112 h 764381"/>
                <a:gd name="csX52" fmla="*/ 483394 w 2445544"/>
                <a:gd name="csY52" fmla="*/ 128587 h 764381"/>
                <a:gd name="csX53" fmla="*/ 485775 w 2445544"/>
                <a:gd name="csY53" fmla="*/ 119062 h 764381"/>
                <a:gd name="csX54" fmla="*/ 492919 w 2445544"/>
                <a:gd name="csY54" fmla="*/ 111919 h 764381"/>
                <a:gd name="csX55" fmla="*/ 502444 w 2445544"/>
                <a:gd name="csY55" fmla="*/ 95250 h 764381"/>
                <a:gd name="csX56" fmla="*/ 507207 w 2445544"/>
                <a:gd name="csY56" fmla="*/ 85725 h 764381"/>
                <a:gd name="csX57" fmla="*/ 526257 w 2445544"/>
                <a:gd name="csY57" fmla="*/ 59531 h 764381"/>
                <a:gd name="csX58" fmla="*/ 542925 w 2445544"/>
                <a:gd name="csY58" fmla="*/ 40481 h 764381"/>
                <a:gd name="csX59" fmla="*/ 564357 w 2445544"/>
                <a:gd name="csY59" fmla="*/ 23812 h 764381"/>
                <a:gd name="csX60" fmla="*/ 573882 w 2445544"/>
                <a:gd name="csY60" fmla="*/ 16669 h 764381"/>
                <a:gd name="csX61" fmla="*/ 588169 w 2445544"/>
                <a:gd name="csY61" fmla="*/ 11906 h 764381"/>
                <a:gd name="csX62" fmla="*/ 600075 w 2445544"/>
                <a:gd name="csY62" fmla="*/ 7144 h 764381"/>
                <a:gd name="csX63" fmla="*/ 609600 w 2445544"/>
                <a:gd name="csY63" fmla="*/ 4762 h 764381"/>
                <a:gd name="csX64" fmla="*/ 628650 w 2445544"/>
                <a:gd name="csY64" fmla="*/ 0 h 764381"/>
                <a:gd name="csX65" fmla="*/ 692944 w 2445544"/>
                <a:gd name="csY65" fmla="*/ 2381 h 764381"/>
                <a:gd name="csX66" fmla="*/ 709613 w 2445544"/>
                <a:gd name="csY66" fmla="*/ 16669 h 764381"/>
                <a:gd name="csX67" fmla="*/ 740569 w 2445544"/>
                <a:gd name="csY67" fmla="*/ 38100 h 764381"/>
                <a:gd name="csX68" fmla="*/ 766763 w 2445544"/>
                <a:gd name="csY68" fmla="*/ 59531 h 764381"/>
                <a:gd name="csX69" fmla="*/ 783432 w 2445544"/>
                <a:gd name="csY69" fmla="*/ 76200 h 764381"/>
                <a:gd name="csX70" fmla="*/ 790575 w 2445544"/>
                <a:gd name="csY70" fmla="*/ 80962 h 764381"/>
                <a:gd name="csX71" fmla="*/ 807244 w 2445544"/>
                <a:gd name="csY71" fmla="*/ 92869 h 764381"/>
                <a:gd name="csX72" fmla="*/ 816769 w 2445544"/>
                <a:gd name="csY72" fmla="*/ 97631 h 764381"/>
                <a:gd name="csX73" fmla="*/ 826294 w 2445544"/>
                <a:gd name="csY73" fmla="*/ 104775 h 764381"/>
                <a:gd name="csX74" fmla="*/ 835819 w 2445544"/>
                <a:gd name="csY74" fmla="*/ 109537 h 764381"/>
                <a:gd name="csX75" fmla="*/ 842963 w 2445544"/>
                <a:gd name="csY75" fmla="*/ 114300 h 764381"/>
                <a:gd name="csX76" fmla="*/ 852488 w 2445544"/>
                <a:gd name="csY76" fmla="*/ 119062 h 764381"/>
                <a:gd name="csX77" fmla="*/ 859632 w 2445544"/>
                <a:gd name="csY77" fmla="*/ 123825 h 764381"/>
                <a:gd name="csX78" fmla="*/ 878682 w 2445544"/>
                <a:gd name="csY78" fmla="*/ 128587 h 764381"/>
                <a:gd name="csX79" fmla="*/ 888207 w 2445544"/>
                <a:gd name="csY79" fmla="*/ 130969 h 764381"/>
                <a:gd name="csX80" fmla="*/ 1033463 w 2445544"/>
                <a:gd name="csY80" fmla="*/ 133350 h 764381"/>
                <a:gd name="csX81" fmla="*/ 1050132 w 2445544"/>
                <a:gd name="csY81" fmla="*/ 140494 h 764381"/>
                <a:gd name="csX82" fmla="*/ 1066800 w 2445544"/>
                <a:gd name="csY82" fmla="*/ 154781 h 764381"/>
                <a:gd name="csX83" fmla="*/ 1076325 w 2445544"/>
                <a:gd name="csY83" fmla="*/ 159544 h 764381"/>
                <a:gd name="csX84" fmla="*/ 1083469 w 2445544"/>
                <a:gd name="csY84" fmla="*/ 166687 h 764381"/>
                <a:gd name="csX85" fmla="*/ 1092994 w 2445544"/>
                <a:gd name="csY85" fmla="*/ 173831 h 764381"/>
                <a:gd name="csX86" fmla="*/ 1100138 w 2445544"/>
                <a:gd name="csY86" fmla="*/ 183356 h 764381"/>
                <a:gd name="csX87" fmla="*/ 1114425 w 2445544"/>
                <a:gd name="csY87" fmla="*/ 195262 h 764381"/>
                <a:gd name="csX88" fmla="*/ 1121569 w 2445544"/>
                <a:gd name="csY88" fmla="*/ 204787 h 764381"/>
                <a:gd name="csX89" fmla="*/ 1135857 w 2445544"/>
                <a:gd name="csY89" fmla="*/ 219075 h 764381"/>
                <a:gd name="csX90" fmla="*/ 1147763 w 2445544"/>
                <a:gd name="csY90" fmla="*/ 233362 h 764381"/>
                <a:gd name="csX91" fmla="*/ 1162050 w 2445544"/>
                <a:gd name="csY91" fmla="*/ 252412 h 764381"/>
                <a:gd name="csX92" fmla="*/ 1171575 w 2445544"/>
                <a:gd name="csY92" fmla="*/ 264319 h 764381"/>
                <a:gd name="csX93" fmla="*/ 1178719 w 2445544"/>
                <a:gd name="csY93" fmla="*/ 271462 h 764381"/>
                <a:gd name="csX94" fmla="*/ 1188244 w 2445544"/>
                <a:gd name="csY94" fmla="*/ 288131 h 764381"/>
                <a:gd name="csX95" fmla="*/ 1202532 w 2445544"/>
                <a:gd name="csY95" fmla="*/ 304800 h 764381"/>
                <a:gd name="csX96" fmla="*/ 1207294 w 2445544"/>
                <a:gd name="csY96" fmla="*/ 311944 h 764381"/>
                <a:gd name="csX97" fmla="*/ 1221582 w 2445544"/>
                <a:gd name="csY97" fmla="*/ 326231 h 764381"/>
                <a:gd name="csX98" fmla="*/ 1226344 w 2445544"/>
                <a:gd name="csY98" fmla="*/ 333375 h 764381"/>
                <a:gd name="csX99" fmla="*/ 1240632 w 2445544"/>
                <a:gd name="csY99" fmla="*/ 354806 h 764381"/>
                <a:gd name="csX100" fmla="*/ 1250157 w 2445544"/>
                <a:gd name="csY100" fmla="*/ 364331 h 764381"/>
                <a:gd name="csX101" fmla="*/ 1254919 w 2445544"/>
                <a:gd name="csY101" fmla="*/ 371475 h 764381"/>
                <a:gd name="csX102" fmla="*/ 1262063 w 2445544"/>
                <a:gd name="csY102" fmla="*/ 376237 h 764381"/>
                <a:gd name="csX103" fmla="*/ 1278732 w 2445544"/>
                <a:gd name="csY103" fmla="*/ 392906 h 764381"/>
                <a:gd name="csX104" fmla="*/ 1288257 w 2445544"/>
                <a:gd name="csY104" fmla="*/ 400050 h 764381"/>
                <a:gd name="csX105" fmla="*/ 1295400 w 2445544"/>
                <a:gd name="csY105" fmla="*/ 407194 h 764381"/>
                <a:gd name="csX106" fmla="*/ 1300163 w 2445544"/>
                <a:gd name="csY106" fmla="*/ 414337 h 764381"/>
                <a:gd name="csX107" fmla="*/ 1307307 w 2445544"/>
                <a:gd name="csY107" fmla="*/ 416719 h 764381"/>
                <a:gd name="csX108" fmla="*/ 1321594 w 2445544"/>
                <a:gd name="csY108" fmla="*/ 426244 h 764381"/>
                <a:gd name="csX109" fmla="*/ 1340644 w 2445544"/>
                <a:gd name="csY109" fmla="*/ 440531 h 764381"/>
                <a:gd name="csX110" fmla="*/ 1366838 w 2445544"/>
                <a:gd name="csY110" fmla="*/ 452437 h 764381"/>
                <a:gd name="csX111" fmla="*/ 1383507 w 2445544"/>
                <a:gd name="csY111" fmla="*/ 459581 h 764381"/>
                <a:gd name="csX112" fmla="*/ 1393032 w 2445544"/>
                <a:gd name="csY112" fmla="*/ 466725 h 764381"/>
                <a:gd name="csX113" fmla="*/ 1402557 w 2445544"/>
                <a:gd name="csY113" fmla="*/ 469106 h 764381"/>
                <a:gd name="csX114" fmla="*/ 1409700 w 2445544"/>
                <a:gd name="csY114" fmla="*/ 471487 h 764381"/>
                <a:gd name="csX115" fmla="*/ 1419225 w 2445544"/>
                <a:gd name="csY115" fmla="*/ 476250 h 764381"/>
                <a:gd name="csX116" fmla="*/ 1435894 w 2445544"/>
                <a:gd name="csY116" fmla="*/ 485775 h 764381"/>
                <a:gd name="csX117" fmla="*/ 1445419 w 2445544"/>
                <a:gd name="csY117" fmla="*/ 488156 h 764381"/>
                <a:gd name="csX118" fmla="*/ 1454944 w 2445544"/>
                <a:gd name="csY118" fmla="*/ 492919 h 764381"/>
                <a:gd name="csX119" fmla="*/ 1485900 w 2445544"/>
                <a:gd name="csY119" fmla="*/ 509587 h 764381"/>
                <a:gd name="csX120" fmla="*/ 1500188 w 2445544"/>
                <a:gd name="csY120" fmla="*/ 514350 h 764381"/>
                <a:gd name="csX121" fmla="*/ 1507332 w 2445544"/>
                <a:gd name="csY121" fmla="*/ 519112 h 764381"/>
                <a:gd name="csX122" fmla="*/ 1528763 w 2445544"/>
                <a:gd name="csY122" fmla="*/ 526256 h 764381"/>
                <a:gd name="csX123" fmla="*/ 1535907 w 2445544"/>
                <a:gd name="csY123" fmla="*/ 531019 h 764381"/>
                <a:gd name="csX124" fmla="*/ 1581150 w 2445544"/>
                <a:gd name="csY124" fmla="*/ 547687 h 764381"/>
                <a:gd name="csX125" fmla="*/ 1588294 w 2445544"/>
                <a:gd name="csY125" fmla="*/ 552450 h 764381"/>
                <a:gd name="csX126" fmla="*/ 1600200 w 2445544"/>
                <a:gd name="csY126" fmla="*/ 557212 h 764381"/>
                <a:gd name="csX127" fmla="*/ 1607344 w 2445544"/>
                <a:gd name="csY127" fmla="*/ 559594 h 764381"/>
                <a:gd name="csX128" fmla="*/ 1614488 w 2445544"/>
                <a:gd name="csY128" fmla="*/ 564356 h 764381"/>
                <a:gd name="csX129" fmla="*/ 1621632 w 2445544"/>
                <a:gd name="csY129" fmla="*/ 566737 h 764381"/>
                <a:gd name="csX130" fmla="*/ 1640682 w 2445544"/>
                <a:gd name="csY130" fmla="*/ 576262 h 764381"/>
                <a:gd name="csX131" fmla="*/ 1647825 w 2445544"/>
                <a:gd name="csY131" fmla="*/ 581025 h 764381"/>
                <a:gd name="csX132" fmla="*/ 1662113 w 2445544"/>
                <a:gd name="csY132" fmla="*/ 585787 h 764381"/>
                <a:gd name="csX133" fmla="*/ 1690688 w 2445544"/>
                <a:gd name="csY133" fmla="*/ 602456 h 764381"/>
                <a:gd name="csX134" fmla="*/ 1702594 w 2445544"/>
                <a:gd name="csY134" fmla="*/ 604837 h 764381"/>
                <a:gd name="csX135" fmla="*/ 1731169 w 2445544"/>
                <a:gd name="csY135" fmla="*/ 619125 h 764381"/>
                <a:gd name="csX136" fmla="*/ 1754982 w 2445544"/>
                <a:gd name="csY136" fmla="*/ 628650 h 764381"/>
                <a:gd name="csX137" fmla="*/ 1769269 w 2445544"/>
                <a:gd name="csY137" fmla="*/ 633412 h 764381"/>
                <a:gd name="csX138" fmla="*/ 1778794 w 2445544"/>
                <a:gd name="csY138" fmla="*/ 638175 h 764381"/>
                <a:gd name="csX139" fmla="*/ 1790700 w 2445544"/>
                <a:gd name="csY139" fmla="*/ 642937 h 764381"/>
                <a:gd name="csX140" fmla="*/ 1800225 w 2445544"/>
                <a:gd name="csY140" fmla="*/ 647700 h 764381"/>
                <a:gd name="csX141" fmla="*/ 1812132 w 2445544"/>
                <a:gd name="csY141" fmla="*/ 650081 h 764381"/>
                <a:gd name="csX142" fmla="*/ 1850232 w 2445544"/>
                <a:gd name="csY142" fmla="*/ 664369 h 764381"/>
                <a:gd name="csX143" fmla="*/ 1862138 w 2445544"/>
                <a:gd name="csY143" fmla="*/ 666750 h 764381"/>
                <a:gd name="csX144" fmla="*/ 1874044 w 2445544"/>
                <a:gd name="csY144" fmla="*/ 671512 h 764381"/>
                <a:gd name="csX145" fmla="*/ 1881188 w 2445544"/>
                <a:gd name="csY145" fmla="*/ 673894 h 764381"/>
                <a:gd name="csX146" fmla="*/ 1902619 w 2445544"/>
                <a:gd name="csY146" fmla="*/ 683419 h 764381"/>
                <a:gd name="csX147" fmla="*/ 1924050 w 2445544"/>
                <a:gd name="csY147" fmla="*/ 690562 h 764381"/>
                <a:gd name="csX148" fmla="*/ 1945482 w 2445544"/>
                <a:gd name="csY148" fmla="*/ 700087 h 764381"/>
                <a:gd name="csX149" fmla="*/ 1962150 w 2445544"/>
                <a:gd name="csY149" fmla="*/ 704850 h 764381"/>
                <a:gd name="csX150" fmla="*/ 1981200 w 2445544"/>
                <a:gd name="csY150" fmla="*/ 711994 h 764381"/>
                <a:gd name="csX151" fmla="*/ 2012157 w 2445544"/>
                <a:gd name="csY151" fmla="*/ 716756 h 764381"/>
                <a:gd name="csX152" fmla="*/ 2019300 w 2445544"/>
                <a:gd name="csY152" fmla="*/ 719137 h 764381"/>
                <a:gd name="csX153" fmla="*/ 2047875 w 2445544"/>
                <a:gd name="csY153" fmla="*/ 723900 h 764381"/>
                <a:gd name="csX154" fmla="*/ 2062163 w 2445544"/>
                <a:gd name="csY154" fmla="*/ 726281 h 764381"/>
                <a:gd name="csX155" fmla="*/ 2081213 w 2445544"/>
                <a:gd name="csY155" fmla="*/ 733425 h 764381"/>
                <a:gd name="csX156" fmla="*/ 2102644 w 2445544"/>
                <a:gd name="csY156" fmla="*/ 738187 h 764381"/>
                <a:gd name="csX157" fmla="*/ 2124075 w 2445544"/>
                <a:gd name="csY157" fmla="*/ 745331 h 764381"/>
                <a:gd name="csX158" fmla="*/ 2131219 w 2445544"/>
                <a:gd name="csY158" fmla="*/ 747712 h 764381"/>
                <a:gd name="csX159" fmla="*/ 2157413 w 2445544"/>
                <a:gd name="csY159" fmla="*/ 750094 h 764381"/>
                <a:gd name="csX160" fmla="*/ 2195513 w 2445544"/>
                <a:gd name="csY160" fmla="*/ 759619 h 764381"/>
                <a:gd name="csX161" fmla="*/ 2216944 w 2445544"/>
                <a:gd name="csY161" fmla="*/ 762000 h 764381"/>
                <a:gd name="csX162" fmla="*/ 2445544 w 2445544"/>
                <a:gd name="csY162" fmla="*/ 762000 h 764381"/>
                <a:gd name="csX163" fmla="*/ 0 w 2445544"/>
                <a:gd name="csY163" fmla="*/ 764381 h 764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Lst>
              <a:rect l="l" t="t" r="r" b="b"/>
              <a:pathLst>
                <a:path w="2445544" h="764381">
                  <a:moveTo>
                    <a:pt x="0" y="764381"/>
                  </a:moveTo>
                  <a:lnTo>
                    <a:pt x="0" y="764381"/>
                  </a:lnTo>
                  <a:cubicBezTo>
                    <a:pt x="12700" y="763587"/>
                    <a:pt x="25445" y="763332"/>
                    <a:pt x="38100" y="762000"/>
                  </a:cubicBezTo>
                  <a:cubicBezTo>
                    <a:pt x="40596" y="761737"/>
                    <a:pt x="42809" y="760228"/>
                    <a:pt x="45244" y="759619"/>
                  </a:cubicBezTo>
                  <a:cubicBezTo>
                    <a:pt x="49170" y="758637"/>
                    <a:pt x="53168" y="757961"/>
                    <a:pt x="57150" y="757237"/>
                  </a:cubicBezTo>
                  <a:cubicBezTo>
                    <a:pt x="76150" y="753782"/>
                    <a:pt x="95469" y="752143"/>
                    <a:pt x="114300" y="747712"/>
                  </a:cubicBezTo>
                  <a:cubicBezTo>
                    <a:pt x="119187" y="746562"/>
                    <a:pt x="123718" y="744167"/>
                    <a:pt x="128588" y="742950"/>
                  </a:cubicBezTo>
                  <a:lnTo>
                    <a:pt x="138113" y="740569"/>
                  </a:lnTo>
                  <a:cubicBezTo>
                    <a:pt x="162257" y="728496"/>
                    <a:pt x="132423" y="744124"/>
                    <a:pt x="157163" y="728662"/>
                  </a:cubicBezTo>
                  <a:cubicBezTo>
                    <a:pt x="171410" y="719758"/>
                    <a:pt x="164375" y="728421"/>
                    <a:pt x="180975" y="714375"/>
                  </a:cubicBezTo>
                  <a:cubicBezTo>
                    <a:pt x="186974" y="709299"/>
                    <a:pt x="192929" y="703992"/>
                    <a:pt x="197644" y="697706"/>
                  </a:cubicBezTo>
                  <a:cubicBezTo>
                    <a:pt x="200025" y="694531"/>
                    <a:pt x="201982" y="690987"/>
                    <a:pt x="204788" y="688181"/>
                  </a:cubicBezTo>
                  <a:cubicBezTo>
                    <a:pt x="226436" y="666534"/>
                    <a:pt x="193014" y="708026"/>
                    <a:pt x="221457" y="673894"/>
                  </a:cubicBezTo>
                  <a:cubicBezTo>
                    <a:pt x="226538" y="667796"/>
                    <a:pt x="230982" y="661194"/>
                    <a:pt x="235744" y="654844"/>
                  </a:cubicBezTo>
                  <a:cubicBezTo>
                    <a:pt x="238125" y="651669"/>
                    <a:pt x="241113" y="648869"/>
                    <a:pt x="242888" y="645319"/>
                  </a:cubicBezTo>
                  <a:cubicBezTo>
                    <a:pt x="244475" y="642144"/>
                    <a:pt x="245587" y="638683"/>
                    <a:pt x="247650" y="635794"/>
                  </a:cubicBezTo>
                  <a:cubicBezTo>
                    <a:pt x="249607" y="633054"/>
                    <a:pt x="252836" y="631390"/>
                    <a:pt x="254794" y="628650"/>
                  </a:cubicBezTo>
                  <a:cubicBezTo>
                    <a:pt x="256857" y="625761"/>
                    <a:pt x="257676" y="622135"/>
                    <a:pt x="259557" y="619125"/>
                  </a:cubicBezTo>
                  <a:cubicBezTo>
                    <a:pt x="261660" y="615760"/>
                    <a:pt x="264319" y="612775"/>
                    <a:pt x="266700" y="609600"/>
                  </a:cubicBezTo>
                  <a:cubicBezTo>
                    <a:pt x="272689" y="591639"/>
                    <a:pt x="264610" y="613781"/>
                    <a:pt x="273844" y="595312"/>
                  </a:cubicBezTo>
                  <a:cubicBezTo>
                    <a:pt x="274966" y="593067"/>
                    <a:pt x="274833" y="590257"/>
                    <a:pt x="276225" y="588169"/>
                  </a:cubicBezTo>
                  <a:cubicBezTo>
                    <a:pt x="284444" y="575841"/>
                    <a:pt x="286554" y="585758"/>
                    <a:pt x="292894" y="566737"/>
                  </a:cubicBezTo>
                  <a:cubicBezTo>
                    <a:pt x="297786" y="552060"/>
                    <a:pt x="292188" y="567732"/>
                    <a:pt x="300038" y="550069"/>
                  </a:cubicBezTo>
                  <a:cubicBezTo>
                    <a:pt x="301774" y="546163"/>
                    <a:pt x="302888" y="541985"/>
                    <a:pt x="304800" y="538162"/>
                  </a:cubicBezTo>
                  <a:cubicBezTo>
                    <a:pt x="306080" y="535602"/>
                    <a:pt x="308046" y="533446"/>
                    <a:pt x="309563" y="531019"/>
                  </a:cubicBezTo>
                  <a:cubicBezTo>
                    <a:pt x="312016" y="527094"/>
                    <a:pt x="314529" y="523196"/>
                    <a:pt x="316707" y="519112"/>
                  </a:cubicBezTo>
                  <a:cubicBezTo>
                    <a:pt x="320883" y="511282"/>
                    <a:pt x="323691" y="502684"/>
                    <a:pt x="328613" y="495300"/>
                  </a:cubicBezTo>
                  <a:cubicBezTo>
                    <a:pt x="330200" y="492919"/>
                    <a:pt x="332095" y="490716"/>
                    <a:pt x="333375" y="488156"/>
                  </a:cubicBezTo>
                  <a:cubicBezTo>
                    <a:pt x="335930" y="483046"/>
                    <a:pt x="337050" y="474004"/>
                    <a:pt x="338138" y="469106"/>
                  </a:cubicBezTo>
                  <a:cubicBezTo>
                    <a:pt x="338848" y="465911"/>
                    <a:pt x="339055" y="462508"/>
                    <a:pt x="340519" y="459581"/>
                  </a:cubicBezTo>
                  <a:cubicBezTo>
                    <a:pt x="342294" y="456031"/>
                    <a:pt x="345282" y="453231"/>
                    <a:pt x="347663" y="450056"/>
                  </a:cubicBezTo>
                  <a:cubicBezTo>
                    <a:pt x="348457" y="446881"/>
                    <a:pt x="348895" y="443595"/>
                    <a:pt x="350044" y="440531"/>
                  </a:cubicBezTo>
                  <a:cubicBezTo>
                    <a:pt x="351290" y="437207"/>
                    <a:pt x="353365" y="434250"/>
                    <a:pt x="354807" y="431006"/>
                  </a:cubicBezTo>
                  <a:cubicBezTo>
                    <a:pt x="356543" y="427100"/>
                    <a:pt x="357833" y="423006"/>
                    <a:pt x="359569" y="419100"/>
                  </a:cubicBezTo>
                  <a:cubicBezTo>
                    <a:pt x="361011" y="415856"/>
                    <a:pt x="362890" y="412819"/>
                    <a:pt x="364332" y="409575"/>
                  </a:cubicBezTo>
                  <a:cubicBezTo>
                    <a:pt x="376494" y="382211"/>
                    <a:pt x="362132" y="411592"/>
                    <a:pt x="373857" y="388144"/>
                  </a:cubicBezTo>
                  <a:cubicBezTo>
                    <a:pt x="374651" y="384969"/>
                    <a:pt x="375023" y="381658"/>
                    <a:pt x="376238" y="378619"/>
                  </a:cubicBezTo>
                  <a:cubicBezTo>
                    <a:pt x="378216" y="373675"/>
                    <a:pt x="381179" y="369179"/>
                    <a:pt x="383382" y="364331"/>
                  </a:cubicBezTo>
                  <a:cubicBezTo>
                    <a:pt x="385151" y="360440"/>
                    <a:pt x="386643" y="356427"/>
                    <a:pt x="388144" y="352425"/>
                  </a:cubicBezTo>
                  <a:cubicBezTo>
                    <a:pt x="392842" y="339896"/>
                    <a:pt x="393969" y="326486"/>
                    <a:pt x="400050" y="314325"/>
                  </a:cubicBezTo>
                  <a:cubicBezTo>
                    <a:pt x="401638" y="311150"/>
                    <a:pt x="403052" y="307882"/>
                    <a:pt x="404813" y="304800"/>
                  </a:cubicBezTo>
                  <a:cubicBezTo>
                    <a:pt x="406233" y="302315"/>
                    <a:pt x="408295" y="300216"/>
                    <a:pt x="409575" y="297656"/>
                  </a:cubicBezTo>
                  <a:cubicBezTo>
                    <a:pt x="419431" y="277944"/>
                    <a:pt x="403076" y="303833"/>
                    <a:pt x="416719" y="283369"/>
                  </a:cubicBezTo>
                  <a:lnTo>
                    <a:pt x="421482" y="269081"/>
                  </a:lnTo>
                  <a:cubicBezTo>
                    <a:pt x="422276" y="266700"/>
                    <a:pt x="423254" y="264372"/>
                    <a:pt x="423863" y="261937"/>
                  </a:cubicBezTo>
                  <a:cubicBezTo>
                    <a:pt x="425739" y="254431"/>
                    <a:pt x="426063" y="252101"/>
                    <a:pt x="428625" y="245269"/>
                  </a:cubicBezTo>
                  <a:cubicBezTo>
                    <a:pt x="430126" y="241266"/>
                    <a:pt x="431597" y="237243"/>
                    <a:pt x="433388" y="233362"/>
                  </a:cubicBezTo>
                  <a:cubicBezTo>
                    <a:pt x="436363" y="226916"/>
                    <a:pt x="440668" y="221047"/>
                    <a:pt x="442913" y="214312"/>
                  </a:cubicBezTo>
                  <a:cubicBezTo>
                    <a:pt x="446199" y="204454"/>
                    <a:pt x="443902" y="209257"/>
                    <a:pt x="450057" y="200025"/>
                  </a:cubicBezTo>
                  <a:cubicBezTo>
                    <a:pt x="456040" y="182075"/>
                    <a:pt x="447971" y="204195"/>
                    <a:pt x="457200" y="185737"/>
                  </a:cubicBezTo>
                  <a:cubicBezTo>
                    <a:pt x="474098" y="151941"/>
                    <a:pt x="454033" y="189372"/>
                    <a:pt x="464344" y="166687"/>
                  </a:cubicBezTo>
                  <a:cubicBezTo>
                    <a:pt x="464361" y="166650"/>
                    <a:pt x="476242" y="142892"/>
                    <a:pt x="478632" y="138112"/>
                  </a:cubicBezTo>
                  <a:cubicBezTo>
                    <a:pt x="480219" y="134937"/>
                    <a:pt x="482533" y="132031"/>
                    <a:pt x="483394" y="128587"/>
                  </a:cubicBezTo>
                  <a:cubicBezTo>
                    <a:pt x="484188" y="125412"/>
                    <a:pt x="484151" y="121903"/>
                    <a:pt x="485775" y="119062"/>
                  </a:cubicBezTo>
                  <a:cubicBezTo>
                    <a:pt x="487446" y="116138"/>
                    <a:pt x="490538" y="114300"/>
                    <a:pt x="492919" y="111919"/>
                  </a:cubicBezTo>
                  <a:cubicBezTo>
                    <a:pt x="497596" y="97885"/>
                    <a:pt x="492147" y="111724"/>
                    <a:pt x="502444" y="95250"/>
                  </a:cubicBezTo>
                  <a:cubicBezTo>
                    <a:pt x="504325" y="92240"/>
                    <a:pt x="505446" y="88807"/>
                    <a:pt x="507207" y="85725"/>
                  </a:cubicBezTo>
                  <a:cubicBezTo>
                    <a:pt x="510878" y="79301"/>
                    <a:pt x="525489" y="60555"/>
                    <a:pt x="526257" y="59531"/>
                  </a:cubicBezTo>
                  <a:cubicBezTo>
                    <a:pt x="532655" y="51001"/>
                    <a:pt x="534485" y="47622"/>
                    <a:pt x="542925" y="40481"/>
                  </a:cubicBezTo>
                  <a:cubicBezTo>
                    <a:pt x="549834" y="34635"/>
                    <a:pt x="557183" y="29330"/>
                    <a:pt x="564357" y="23812"/>
                  </a:cubicBezTo>
                  <a:cubicBezTo>
                    <a:pt x="567503" y="21392"/>
                    <a:pt x="570117" y="17924"/>
                    <a:pt x="573882" y="16669"/>
                  </a:cubicBezTo>
                  <a:cubicBezTo>
                    <a:pt x="578644" y="15081"/>
                    <a:pt x="583508" y="13770"/>
                    <a:pt x="588169" y="11906"/>
                  </a:cubicBezTo>
                  <a:cubicBezTo>
                    <a:pt x="592138" y="10319"/>
                    <a:pt x="596020" y="8496"/>
                    <a:pt x="600075" y="7144"/>
                  </a:cubicBezTo>
                  <a:cubicBezTo>
                    <a:pt x="603180" y="6109"/>
                    <a:pt x="606453" y="5661"/>
                    <a:pt x="609600" y="4762"/>
                  </a:cubicBezTo>
                  <a:cubicBezTo>
                    <a:pt x="626673" y="-117"/>
                    <a:pt x="604464" y="4837"/>
                    <a:pt x="628650" y="0"/>
                  </a:cubicBezTo>
                  <a:cubicBezTo>
                    <a:pt x="650081" y="794"/>
                    <a:pt x="671604" y="247"/>
                    <a:pt x="692944" y="2381"/>
                  </a:cubicBezTo>
                  <a:cubicBezTo>
                    <a:pt x="697169" y="2804"/>
                    <a:pt x="708504" y="15837"/>
                    <a:pt x="709613" y="16669"/>
                  </a:cubicBezTo>
                  <a:cubicBezTo>
                    <a:pt x="736406" y="36763"/>
                    <a:pt x="692949" y="-9520"/>
                    <a:pt x="740569" y="38100"/>
                  </a:cubicBezTo>
                  <a:cubicBezTo>
                    <a:pt x="761394" y="58925"/>
                    <a:pt x="751099" y="54311"/>
                    <a:pt x="766763" y="59531"/>
                  </a:cubicBezTo>
                  <a:cubicBezTo>
                    <a:pt x="792163" y="78582"/>
                    <a:pt x="761207" y="53975"/>
                    <a:pt x="783432" y="76200"/>
                  </a:cubicBezTo>
                  <a:cubicBezTo>
                    <a:pt x="785455" y="78223"/>
                    <a:pt x="788246" y="79299"/>
                    <a:pt x="790575" y="80962"/>
                  </a:cubicBezTo>
                  <a:cubicBezTo>
                    <a:pt x="795683" y="84610"/>
                    <a:pt x="801635" y="89664"/>
                    <a:pt x="807244" y="92869"/>
                  </a:cubicBezTo>
                  <a:cubicBezTo>
                    <a:pt x="810326" y="94630"/>
                    <a:pt x="813759" y="95750"/>
                    <a:pt x="816769" y="97631"/>
                  </a:cubicBezTo>
                  <a:cubicBezTo>
                    <a:pt x="820135" y="99734"/>
                    <a:pt x="822928" y="102672"/>
                    <a:pt x="826294" y="104775"/>
                  </a:cubicBezTo>
                  <a:cubicBezTo>
                    <a:pt x="829304" y="106656"/>
                    <a:pt x="832737" y="107776"/>
                    <a:pt x="835819" y="109537"/>
                  </a:cubicBezTo>
                  <a:cubicBezTo>
                    <a:pt x="838304" y="110957"/>
                    <a:pt x="840478" y="112880"/>
                    <a:pt x="842963" y="114300"/>
                  </a:cubicBezTo>
                  <a:cubicBezTo>
                    <a:pt x="846045" y="116061"/>
                    <a:pt x="849406" y="117301"/>
                    <a:pt x="852488" y="119062"/>
                  </a:cubicBezTo>
                  <a:cubicBezTo>
                    <a:pt x="854973" y="120482"/>
                    <a:pt x="856942" y="122847"/>
                    <a:pt x="859632" y="123825"/>
                  </a:cubicBezTo>
                  <a:cubicBezTo>
                    <a:pt x="865783" y="126062"/>
                    <a:pt x="872332" y="126999"/>
                    <a:pt x="878682" y="128587"/>
                  </a:cubicBezTo>
                  <a:cubicBezTo>
                    <a:pt x="881857" y="129381"/>
                    <a:pt x="884935" y="130915"/>
                    <a:pt x="888207" y="130969"/>
                  </a:cubicBezTo>
                  <a:lnTo>
                    <a:pt x="1033463" y="133350"/>
                  </a:lnTo>
                  <a:cubicBezTo>
                    <a:pt x="1039295" y="135294"/>
                    <a:pt x="1044980" y="136814"/>
                    <a:pt x="1050132" y="140494"/>
                  </a:cubicBezTo>
                  <a:cubicBezTo>
                    <a:pt x="1077410" y="159979"/>
                    <a:pt x="1034157" y="134378"/>
                    <a:pt x="1066800" y="154781"/>
                  </a:cubicBezTo>
                  <a:cubicBezTo>
                    <a:pt x="1069810" y="156662"/>
                    <a:pt x="1073436" y="157481"/>
                    <a:pt x="1076325" y="159544"/>
                  </a:cubicBezTo>
                  <a:cubicBezTo>
                    <a:pt x="1079065" y="161501"/>
                    <a:pt x="1080912" y="164496"/>
                    <a:pt x="1083469" y="166687"/>
                  </a:cubicBezTo>
                  <a:cubicBezTo>
                    <a:pt x="1086482" y="169270"/>
                    <a:pt x="1090188" y="171025"/>
                    <a:pt x="1092994" y="173831"/>
                  </a:cubicBezTo>
                  <a:cubicBezTo>
                    <a:pt x="1095800" y="176637"/>
                    <a:pt x="1097332" y="180550"/>
                    <a:pt x="1100138" y="183356"/>
                  </a:cubicBezTo>
                  <a:cubicBezTo>
                    <a:pt x="1122182" y="205400"/>
                    <a:pt x="1091024" y="167962"/>
                    <a:pt x="1114425" y="195262"/>
                  </a:cubicBezTo>
                  <a:cubicBezTo>
                    <a:pt x="1117008" y="198275"/>
                    <a:pt x="1118914" y="201837"/>
                    <a:pt x="1121569" y="204787"/>
                  </a:cubicBezTo>
                  <a:cubicBezTo>
                    <a:pt x="1126075" y="209793"/>
                    <a:pt x="1132121" y="213471"/>
                    <a:pt x="1135857" y="219075"/>
                  </a:cubicBezTo>
                  <a:cubicBezTo>
                    <a:pt x="1142487" y="229021"/>
                    <a:pt x="1138595" y="224195"/>
                    <a:pt x="1147763" y="233362"/>
                  </a:cubicBezTo>
                  <a:cubicBezTo>
                    <a:pt x="1152279" y="246911"/>
                    <a:pt x="1147564" y="236316"/>
                    <a:pt x="1162050" y="252412"/>
                  </a:cubicBezTo>
                  <a:cubicBezTo>
                    <a:pt x="1165450" y="256190"/>
                    <a:pt x="1168228" y="260494"/>
                    <a:pt x="1171575" y="264319"/>
                  </a:cubicBezTo>
                  <a:cubicBezTo>
                    <a:pt x="1173793" y="266853"/>
                    <a:pt x="1176563" y="268875"/>
                    <a:pt x="1178719" y="271462"/>
                  </a:cubicBezTo>
                  <a:cubicBezTo>
                    <a:pt x="1183995" y="277793"/>
                    <a:pt x="1184008" y="280718"/>
                    <a:pt x="1188244" y="288131"/>
                  </a:cubicBezTo>
                  <a:cubicBezTo>
                    <a:pt x="1194491" y="299064"/>
                    <a:pt x="1192562" y="293168"/>
                    <a:pt x="1202532" y="304800"/>
                  </a:cubicBezTo>
                  <a:cubicBezTo>
                    <a:pt x="1204394" y="306973"/>
                    <a:pt x="1205393" y="309805"/>
                    <a:pt x="1207294" y="311944"/>
                  </a:cubicBezTo>
                  <a:cubicBezTo>
                    <a:pt x="1211769" y="316978"/>
                    <a:pt x="1217846" y="320627"/>
                    <a:pt x="1221582" y="326231"/>
                  </a:cubicBezTo>
                  <a:cubicBezTo>
                    <a:pt x="1223169" y="328612"/>
                    <a:pt x="1224827" y="330948"/>
                    <a:pt x="1226344" y="333375"/>
                  </a:cubicBezTo>
                  <a:cubicBezTo>
                    <a:pt x="1232048" y="342501"/>
                    <a:pt x="1233697" y="346881"/>
                    <a:pt x="1240632" y="354806"/>
                  </a:cubicBezTo>
                  <a:cubicBezTo>
                    <a:pt x="1243589" y="358185"/>
                    <a:pt x="1247235" y="360922"/>
                    <a:pt x="1250157" y="364331"/>
                  </a:cubicBezTo>
                  <a:cubicBezTo>
                    <a:pt x="1252019" y="366504"/>
                    <a:pt x="1252895" y="369451"/>
                    <a:pt x="1254919" y="371475"/>
                  </a:cubicBezTo>
                  <a:cubicBezTo>
                    <a:pt x="1256943" y="373499"/>
                    <a:pt x="1259936" y="374323"/>
                    <a:pt x="1262063" y="376237"/>
                  </a:cubicBezTo>
                  <a:cubicBezTo>
                    <a:pt x="1267904" y="381494"/>
                    <a:pt x="1272446" y="388191"/>
                    <a:pt x="1278732" y="392906"/>
                  </a:cubicBezTo>
                  <a:cubicBezTo>
                    <a:pt x="1281907" y="395287"/>
                    <a:pt x="1285244" y="397467"/>
                    <a:pt x="1288257" y="400050"/>
                  </a:cubicBezTo>
                  <a:cubicBezTo>
                    <a:pt x="1290814" y="402242"/>
                    <a:pt x="1293244" y="404607"/>
                    <a:pt x="1295400" y="407194"/>
                  </a:cubicBezTo>
                  <a:cubicBezTo>
                    <a:pt x="1297232" y="409392"/>
                    <a:pt x="1297928" y="412549"/>
                    <a:pt x="1300163" y="414337"/>
                  </a:cubicBezTo>
                  <a:cubicBezTo>
                    <a:pt x="1302123" y="415905"/>
                    <a:pt x="1305113" y="415500"/>
                    <a:pt x="1307307" y="416719"/>
                  </a:cubicBezTo>
                  <a:cubicBezTo>
                    <a:pt x="1312310" y="419499"/>
                    <a:pt x="1317015" y="422810"/>
                    <a:pt x="1321594" y="426244"/>
                  </a:cubicBezTo>
                  <a:cubicBezTo>
                    <a:pt x="1327944" y="431006"/>
                    <a:pt x="1333114" y="438021"/>
                    <a:pt x="1340644" y="440531"/>
                  </a:cubicBezTo>
                  <a:cubicBezTo>
                    <a:pt x="1350759" y="443902"/>
                    <a:pt x="1356190" y="445338"/>
                    <a:pt x="1366838" y="452437"/>
                  </a:cubicBezTo>
                  <a:cubicBezTo>
                    <a:pt x="1376705" y="459015"/>
                    <a:pt x="1371205" y="456506"/>
                    <a:pt x="1383507" y="459581"/>
                  </a:cubicBezTo>
                  <a:cubicBezTo>
                    <a:pt x="1386682" y="461962"/>
                    <a:pt x="1389482" y="464950"/>
                    <a:pt x="1393032" y="466725"/>
                  </a:cubicBezTo>
                  <a:cubicBezTo>
                    <a:pt x="1395959" y="468189"/>
                    <a:pt x="1399410" y="468207"/>
                    <a:pt x="1402557" y="469106"/>
                  </a:cubicBezTo>
                  <a:cubicBezTo>
                    <a:pt x="1404970" y="469795"/>
                    <a:pt x="1407393" y="470498"/>
                    <a:pt x="1409700" y="471487"/>
                  </a:cubicBezTo>
                  <a:cubicBezTo>
                    <a:pt x="1412963" y="472885"/>
                    <a:pt x="1416143" y="474489"/>
                    <a:pt x="1419225" y="476250"/>
                  </a:cubicBezTo>
                  <a:cubicBezTo>
                    <a:pt x="1428012" y="481271"/>
                    <a:pt x="1425435" y="481853"/>
                    <a:pt x="1435894" y="485775"/>
                  </a:cubicBezTo>
                  <a:cubicBezTo>
                    <a:pt x="1438958" y="486924"/>
                    <a:pt x="1442244" y="487362"/>
                    <a:pt x="1445419" y="488156"/>
                  </a:cubicBezTo>
                  <a:cubicBezTo>
                    <a:pt x="1448594" y="489744"/>
                    <a:pt x="1451841" y="491195"/>
                    <a:pt x="1454944" y="492919"/>
                  </a:cubicBezTo>
                  <a:cubicBezTo>
                    <a:pt x="1465196" y="498614"/>
                    <a:pt x="1474587" y="505816"/>
                    <a:pt x="1485900" y="509587"/>
                  </a:cubicBezTo>
                  <a:cubicBezTo>
                    <a:pt x="1490663" y="511175"/>
                    <a:pt x="1496011" y="511565"/>
                    <a:pt x="1500188" y="514350"/>
                  </a:cubicBezTo>
                  <a:cubicBezTo>
                    <a:pt x="1502569" y="515937"/>
                    <a:pt x="1504772" y="517832"/>
                    <a:pt x="1507332" y="519112"/>
                  </a:cubicBezTo>
                  <a:cubicBezTo>
                    <a:pt x="1516302" y="523597"/>
                    <a:pt x="1519665" y="523982"/>
                    <a:pt x="1528763" y="526256"/>
                  </a:cubicBezTo>
                  <a:cubicBezTo>
                    <a:pt x="1531144" y="527844"/>
                    <a:pt x="1533265" y="529918"/>
                    <a:pt x="1535907" y="531019"/>
                  </a:cubicBezTo>
                  <a:cubicBezTo>
                    <a:pt x="1546357" y="535373"/>
                    <a:pt x="1572021" y="541601"/>
                    <a:pt x="1581150" y="547687"/>
                  </a:cubicBezTo>
                  <a:cubicBezTo>
                    <a:pt x="1583531" y="549275"/>
                    <a:pt x="1585734" y="551170"/>
                    <a:pt x="1588294" y="552450"/>
                  </a:cubicBezTo>
                  <a:cubicBezTo>
                    <a:pt x="1592117" y="554362"/>
                    <a:pt x="1596198" y="555711"/>
                    <a:pt x="1600200" y="557212"/>
                  </a:cubicBezTo>
                  <a:cubicBezTo>
                    <a:pt x="1602550" y="558093"/>
                    <a:pt x="1605099" y="558471"/>
                    <a:pt x="1607344" y="559594"/>
                  </a:cubicBezTo>
                  <a:cubicBezTo>
                    <a:pt x="1609904" y="560874"/>
                    <a:pt x="1611928" y="563076"/>
                    <a:pt x="1614488" y="564356"/>
                  </a:cubicBezTo>
                  <a:cubicBezTo>
                    <a:pt x="1616733" y="565478"/>
                    <a:pt x="1619387" y="565614"/>
                    <a:pt x="1621632" y="566737"/>
                  </a:cubicBezTo>
                  <a:cubicBezTo>
                    <a:pt x="1644126" y="577984"/>
                    <a:pt x="1624572" y="570893"/>
                    <a:pt x="1640682" y="576262"/>
                  </a:cubicBezTo>
                  <a:cubicBezTo>
                    <a:pt x="1643063" y="577850"/>
                    <a:pt x="1645210" y="579863"/>
                    <a:pt x="1647825" y="581025"/>
                  </a:cubicBezTo>
                  <a:cubicBezTo>
                    <a:pt x="1652413" y="583064"/>
                    <a:pt x="1657683" y="583425"/>
                    <a:pt x="1662113" y="585787"/>
                  </a:cubicBezTo>
                  <a:cubicBezTo>
                    <a:pt x="1681326" y="596034"/>
                    <a:pt x="1676658" y="598949"/>
                    <a:pt x="1690688" y="602456"/>
                  </a:cubicBezTo>
                  <a:cubicBezTo>
                    <a:pt x="1694614" y="603438"/>
                    <a:pt x="1698625" y="604043"/>
                    <a:pt x="1702594" y="604837"/>
                  </a:cubicBezTo>
                  <a:cubicBezTo>
                    <a:pt x="1712119" y="609600"/>
                    <a:pt x="1721281" y="615170"/>
                    <a:pt x="1731169" y="619125"/>
                  </a:cubicBezTo>
                  <a:cubicBezTo>
                    <a:pt x="1739107" y="622300"/>
                    <a:pt x="1746872" y="625947"/>
                    <a:pt x="1754982" y="628650"/>
                  </a:cubicBezTo>
                  <a:cubicBezTo>
                    <a:pt x="1759744" y="630237"/>
                    <a:pt x="1764608" y="631548"/>
                    <a:pt x="1769269" y="633412"/>
                  </a:cubicBezTo>
                  <a:cubicBezTo>
                    <a:pt x="1772565" y="634730"/>
                    <a:pt x="1775550" y="636733"/>
                    <a:pt x="1778794" y="638175"/>
                  </a:cubicBezTo>
                  <a:cubicBezTo>
                    <a:pt x="1782700" y="639911"/>
                    <a:pt x="1786794" y="641201"/>
                    <a:pt x="1790700" y="642937"/>
                  </a:cubicBezTo>
                  <a:cubicBezTo>
                    <a:pt x="1793944" y="644379"/>
                    <a:pt x="1796857" y="646577"/>
                    <a:pt x="1800225" y="647700"/>
                  </a:cubicBezTo>
                  <a:cubicBezTo>
                    <a:pt x="1804065" y="648980"/>
                    <a:pt x="1808163" y="649287"/>
                    <a:pt x="1812132" y="650081"/>
                  </a:cubicBezTo>
                  <a:cubicBezTo>
                    <a:pt x="1822439" y="654204"/>
                    <a:pt x="1838502" y="661170"/>
                    <a:pt x="1850232" y="664369"/>
                  </a:cubicBezTo>
                  <a:cubicBezTo>
                    <a:pt x="1854137" y="665434"/>
                    <a:pt x="1858261" y="665587"/>
                    <a:pt x="1862138" y="666750"/>
                  </a:cubicBezTo>
                  <a:cubicBezTo>
                    <a:pt x="1866232" y="667978"/>
                    <a:pt x="1870042" y="670011"/>
                    <a:pt x="1874044" y="671512"/>
                  </a:cubicBezTo>
                  <a:cubicBezTo>
                    <a:pt x="1876394" y="672393"/>
                    <a:pt x="1878838" y="673013"/>
                    <a:pt x="1881188" y="673894"/>
                  </a:cubicBezTo>
                  <a:cubicBezTo>
                    <a:pt x="1903797" y="682373"/>
                    <a:pt x="1883119" y="674752"/>
                    <a:pt x="1902619" y="683419"/>
                  </a:cubicBezTo>
                  <a:cubicBezTo>
                    <a:pt x="1946620" y="702975"/>
                    <a:pt x="1888131" y="676748"/>
                    <a:pt x="1924050" y="690562"/>
                  </a:cubicBezTo>
                  <a:cubicBezTo>
                    <a:pt x="1931347" y="693368"/>
                    <a:pt x="1938162" y="697342"/>
                    <a:pt x="1945482" y="700087"/>
                  </a:cubicBezTo>
                  <a:cubicBezTo>
                    <a:pt x="1950892" y="702116"/>
                    <a:pt x="1956668" y="703023"/>
                    <a:pt x="1962150" y="704850"/>
                  </a:cubicBezTo>
                  <a:cubicBezTo>
                    <a:pt x="1968584" y="706995"/>
                    <a:pt x="1974718" y="710000"/>
                    <a:pt x="1981200" y="711994"/>
                  </a:cubicBezTo>
                  <a:cubicBezTo>
                    <a:pt x="1988662" y="714290"/>
                    <a:pt x="2006040" y="715991"/>
                    <a:pt x="2012157" y="716756"/>
                  </a:cubicBezTo>
                  <a:cubicBezTo>
                    <a:pt x="2014538" y="717550"/>
                    <a:pt x="2016865" y="718528"/>
                    <a:pt x="2019300" y="719137"/>
                  </a:cubicBezTo>
                  <a:cubicBezTo>
                    <a:pt x="2029368" y="721654"/>
                    <a:pt x="2037381" y="722286"/>
                    <a:pt x="2047875" y="723900"/>
                  </a:cubicBezTo>
                  <a:cubicBezTo>
                    <a:pt x="2052647" y="724634"/>
                    <a:pt x="2057400" y="725487"/>
                    <a:pt x="2062163" y="726281"/>
                  </a:cubicBezTo>
                  <a:cubicBezTo>
                    <a:pt x="2068461" y="728801"/>
                    <a:pt x="2074675" y="731557"/>
                    <a:pt x="2081213" y="733425"/>
                  </a:cubicBezTo>
                  <a:cubicBezTo>
                    <a:pt x="2089060" y="735667"/>
                    <a:pt x="2094460" y="736550"/>
                    <a:pt x="2102644" y="738187"/>
                  </a:cubicBezTo>
                  <a:cubicBezTo>
                    <a:pt x="2115073" y="746473"/>
                    <a:pt x="2104827" y="741054"/>
                    <a:pt x="2124075" y="745331"/>
                  </a:cubicBezTo>
                  <a:cubicBezTo>
                    <a:pt x="2126525" y="745875"/>
                    <a:pt x="2128734" y="747357"/>
                    <a:pt x="2131219" y="747712"/>
                  </a:cubicBezTo>
                  <a:cubicBezTo>
                    <a:pt x="2139898" y="748952"/>
                    <a:pt x="2148682" y="749300"/>
                    <a:pt x="2157413" y="750094"/>
                  </a:cubicBezTo>
                  <a:cubicBezTo>
                    <a:pt x="2171136" y="754014"/>
                    <a:pt x="2181083" y="757214"/>
                    <a:pt x="2195513" y="759619"/>
                  </a:cubicBezTo>
                  <a:cubicBezTo>
                    <a:pt x="2202603" y="760801"/>
                    <a:pt x="2209757" y="761932"/>
                    <a:pt x="2216944" y="762000"/>
                  </a:cubicBezTo>
                  <a:lnTo>
                    <a:pt x="2445544" y="762000"/>
                  </a:lnTo>
                  <a:lnTo>
                    <a:pt x="0" y="764381"/>
                  </a:lnTo>
                  <a:close/>
                </a:path>
              </a:pathLst>
            </a:custGeom>
            <a:solidFill>
              <a:srgbClr val="D4DBF3">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37" name="Picture 36">
              <a:extLst>
                <a:ext uri="{FF2B5EF4-FFF2-40B4-BE49-F238E27FC236}">
                  <a16:creationId xmlns:a16="http://schemas.microsoft.com/office/drawing/2014/main" id="{3C1922DF-5E94-E07D-AF85-1414F37178AD}"/>
                </a:ext>
              </a:extLst>
            </p:cNvPr>
            <p:cNvPicPr>
              <a:picLocks noChangeAspect="1"/>
            </p:cNvPicPr>
            <p:nvPr/>
          </p:nvPicPr>
          <p:blipFill>
            <a:blip r:embed="rId5"/>
            <a:stretch>
              <a:fillRect/>
            </a:stretch>
          </p:blipFill>
          <p:spPr>
            <a:xfrm>
              <a:off x="688874" y="4774253"/>
              <a:ext cx="2808657" cy="154061"/>
            </a:xfrm>
            <a:prstGeom prst="rect">
              <a:avLst/>
            </a:prstGeom>
          </p:spPr>
        </p:pic>
      </p:grpSp>
      <p:sp>
        <p:nvSpPr>
          <p:cNvPr id="40" name="TextBox 39">
            <a:extLst>
              <a:ext uri="{FF2B5EF4-FFF2-40B4-BE49-F238E27FC236}">
                <a16:creationId xmlns:a16="http://schemas.microsoft.com/office/drawing/2014/main" id="{E0D8F979-1F23-E9BD-0ABF-D9AB898D6628}"/>
              </a:ext>
            </a:extLst>
          </p:cNvPr>
          <p:cNvSpPr txBox="1"/>
          <p:nvPr/>
        </p:nvSpPr>
        <p:spPr>
          <a:xfrm>
            <a:off x="1237442" y="2365383"/>
            <a:ext cx="1107058" cy="169277"/>
          </a:xfrm>
          <a:prstGeom prst="rect">
            <a:avLst/>
          </a:prstGeom>
          <a:noFill/>
          <a:effectLst/>
        </p:spPr>
        <p:txBody>
          <a:bodyPr wrap="square">
            <a:spAutoFit/>
          </a:bodyPr>
          <a:lstStyle/>
          <a:p>
            <a:r>
              <a:rPr lang="en-AU" sz="500">
                <a:solidFill>
                  <a:schemeClr val="tx1">
                    <a:lumMod val="50000"/>
                    <a:lumOff val="50000"/>
                  </a:schemeClr>
                </a:solidFill>
              </a:rPr>
              <a:t>Temp </a:t>
            </a:r>
            <a:r>
              <a:rPr lang="en-AU" sz="500" err="1">
                <a:solidFill>
                  <a:schemeClr val="tx1">
                    <a:lumMod val="50000"/>
                    <a:lumOff val="50000"/>
                  </a:schemeClr>
                </a:solidFill>
              </a:rPr>
              <a:t>Distrib</a:t>
            </a:r>
            <a:endParaRPr lang="en-AU" sz="500">
              <a:solidFill>
                <a:schemeClr val="tx1">
                  <a:lumMod val="50000"/>
                  <a:lumOff val="50000"/>
                </a:schemeClr>
              </a:solidFill>
            </a:endParaRPr>
          </a:p>
        </p:txBody>
      </p:sp>
      <p:grpSp>
        <p:nvGrpSpPr>
          <p:cNvPr id="18" name="Group 17">
            <a:extLst>
              <a:ext uri="{FF2B5EF4-FFF2-40B4-BE49-F238E27FC236}">
                <a16:creationId xmlns:a16="http://schemas.microsoft.com/office/drawing/2014/main" id="{2859D31F-7CEF-231C-C233-708889270BF0}"/>
              </a:ext>
            </a:extLst>
          </p:cNvPr>
          <p:cNvGrpSpPr/>
          <p:nvPr/>
        </p:nvGrpSpPr>
        <p:grpSpPr>
          <a:xfrm>
            <a:off x="691970" y="3243471"/>
            <a:ext cx="3089616" cy="1629272"/>
            <a:chOff x="187381" y="3246051"/>
            <a:chExt cx="3382600" cy="1629272"/>
          </a:xfrm>
        </p:grpSpPr>
        <p:grpSp>
          <p:nvGrpSpPr>
            <p:cNvPr id="19" name="Group 18">
              <a:extLst>
                <a:ext uri="{FF2B5EF4-FFF2-40B4-BE49-F238E27FC236}">
                  <a16:creationId xmlns:a16="http://schemas.microsoft.com/office/drawing/2014/main" id="{700BA5E4-EE24-52FF-91F8-3F42C0B77C10}"/>
                </a:ext>
              </a:extLst>
            </p:cNvPr>
            <p:cNvGrpSpPr/>
            <p:nvPr/>
          </p:nvGrpSpPr>
          <p:grpSpPr>
            <a:xfrm>
              <a:off x="187381" y="3246051"/>
              <a:ext cx="3382600" cy="1567249"/>
              <a:chOff x="195001" y="1645851"/>
              <a:chExt cx="3382600" cy="1567249"/>
            </a:xfrm>
          </p:grpSpPr>
          <p:sp>
            <p:nvSpPr>
              <p:cNvPr id="21" name="Freeform: Shape 20">
                <a:extLst>
                  <a:ext uri="{FF2B5EF4-FFF2-40B4-BE49-F238E27FC236}">
                    <a16:creationId xmlns:a16="http://schemas.microsoft.com/office/drawing/2014/main" id="{065301C5-A273-FFA5-524A-0EA9F7592295}"/>
                  </a:ext>
                </a:extLst>
              </p:cNvPr>
              <p:cNvSpPr/>
              <p:nvPr/>
            </p:nvSpPr>
            <p:spPr>
              <a:xfrm>
                <a:off x="926307" y="2469347"/>
                <a:ext cx="2131219" cy="642938"/>
              </a:xfrm>
              <a:custGeom>
                <a:avLst/>
                <a:gdLst>
                  <a:gd name="csX0" fmla="*/ 0 w 2131219"/>
                  <a:gd name="csY0" fmla="*/ 640556 h 642938"/>
                  <a:gd name="csX1" fmla="*/ 0 w 2131219"/>
                  <a:gd name="csY1" fmla="*/ 640556 h 642938"/>
                  <a:gd name="csX2" fmla="*/ 111919 w 2131219"/>
                  <a:gd name="csY2" fmla="*/ 635794 h 642938"/>
                  <a:gd name="csX3" fmla="*/ 123825 w 2131219"/>
                  <a:gd name="csY3" fmla="*/ 633412 h 642938"/>
                  <a:gd name="csX4" fmla="*/ 130969 w 2131219"/>
                  <a:gd name="csY4" fmla="*/ 631031 h 642938"/>
                  <a:gd name="csX5" fmla="*/ 183356 w 2131219"/>
                  <a:gd name="csY5" fmla="*/ 628650 h 642938"/>
                  <a:gd name="csX6" fmla="*/ 197644 w 2131219"/>
                  <a:gd name="csY6" fmla="*/ 626269 h 642938"/>
                  <a:gd name="csX7" fmla="*/ 216694 w 2131219"/>
                  <a:gd name="csY7" fmla="*/ 623887 h 642938"/>
                  <a:gd name="csX8" fmla="*/ 226219 w 2131219"/>
                  <a:gd name="csY8" fmla="*/ 621506 h 642938"/>
                  <a:gd name="csX9" fmla="*/ 233362 w 2131219"/>
                  <a:gd name="csY9" fmla="*/ 619125 h 642938"/>
                  <a:gd name="csX10" fmla="*/ 261937 w 2131219"/>
                  <a:gd name="csY10" fmla="*/ 616744 h 642938"/>
                  <a:gd name="csX11" fmla="*/ 283369 w 2131219"/>
                  <a:gd name="csY11" fmla="*/ 609600 h 642938"/>
                  <a:gd name="csX12" fmla="*/ 335756 w 2131219"/>
                  <a:gd name="csY12" fmla="*/ 604837 h 642938"/>
                  <a:gd name="csX13" fmla="*/ 342900 w 2131219"/>
                  <a:gd name="csY13" fmla="*/ 602456 h 642938"/>
                  <a:gd name="csX14" fmla="*/ 371475 w 2131219"/>
                  <a:gd name="csY14" fmla="*/ 597694 h 642938"/>
                  <a:gd name="csX15" fmla="*/ 385762 w 2131219"/>
                  <a:gd name="csY15" fmla="*/ 592931 h 642938"/>
                  <a:gd name="csX16" fmla="*/ 392906 w 2131219"/>
                  <a:gd name="csY16" fmla="*/ 590550 h 642938"/>
                  <a:gd name="csX17" fmla="*/ 402431 w 2131219"/>
                  <a:gd name="csY17" fmla="*/ 585787 h 642938"/>
                  <a:gd name="csX18" fmla="*/ 423862 w 2131219"/>
                  <a:gd name="csY18" fmla="*/ 578644 h 642938"/>
                  <a:gd name="csX19" fmla="*/ 433387 w 2131219"/>
                  <a:gd name="csY19" fmla="*/ 576262 h 642938"/>
                  <a:gd name="csX20" fmla="*/ 454819 w 2131219"/>
                  <a:gd name="csY20" fmla="*/ 569119 h 642938"/>
                  <a:gd name="csX21" fmla="*/ 461962 w 2131219"/>
                  <a:gd name="csY21" fmla="*/ 564356 h 642938"/>
                  <a:gd name="csX22" fmla="*/ 471487 w 2131219"/>
                  <a:gd name="csY22" fmla="*/ 559594 h 642938"/>
                  <a:gd name="csX23" fmla="*/ 481012 w 2131219"/>
                  <a:gd name="csY23" fmla="*/ 552450 h 642938"/>
                  <a:gd name="csX24" fmla="*/ 488156 w 2131219"/>
                  <a:gd name="csY24" fmla="*/ 547687 h 642938"/>
                  <a:gd name="csX25" fmla="*/ 500062 w 2131219"/>
                  <a:gd name="csY25" fmla="*/ 533400 h 642938"/>
                  <a:gd name="csX26" fmla="*/ 507206 w 2131219"/>
                  <a:gd name="csY26" fmla="*/ 531019 h 642938"/>
                  <a:gd name="csX27" fmla="*/ 521494 w 2131219"/>
                  <a:gd name="csY27" fmla="*/ 521494 h 642938"/>
                  <a:gd name="csX28" fmla="*/ 531019 w 2131219"/>
                  <a:gd name="csY28" fmla="*/ 514350 h 642938"/>
                  <a:gd name="csX29" fmla="*/ 545306 w 2131219"/>
                  <a:gd name="csY29" fmla="*/ 504825 h 642938"/>
                  <a:gd name="csX30" fmla="*/ 569119 w 2131219"/>
                  <a:gd name="csY30" fmla="*/ 485775 h 642938"/>
                  <a:gd name="csX31" fmla="*/ 578644 w 2131219"/>
                  <a:gd name="csY31" fmla="*/ 478631 h 642938"/>
                  <a:gd name="csX32" fmla="*/ 585787 w 2131219"/>
                  <a:gd name="csY32" fmla="*/ 473869 h 642938"/>
                  <a:gd name="csX33" fmla="*/ 597694 w 2131219"/>
                  <a:gd name="csY33" fmla="*/ 464344 h 642938"/>
                  <a:gd name="csX34" fmla="*/ 619125 w 2131219"/>
                  <a:gd name="csY34" fmla="*/ 445294 h 642938"/>
                  <a:gd name="csX35" fmla="*/ 628650 w 2131219"/>
                  <a:gd name="csY35" fmla="*/ 435769 h 642938"/>
                  <a:gd name="csX36" fmla="*/ 645319 w 2131219"/>
                  <a:gd name="csY36" fmla="*/ 423862 h 642938"/>
                  <a:gd name="csX37" fmla="*/ 669131 w 2131219"/>
                  <a:gd name="csY37" fmla="*/ 400050 h 642938"/>
                  <a:gd name="csX38" fmla="*/ 676275 w 2131219"/>
                  <a:gd name="csY38" fmla="*/ 392906 h 642938"/>
                  <a:gd name="csX39" fmla="*/ 683419 w 2131219"/>
                  <a:gd name="csY39" fmla="*/ 388144 h 642938"/>
                  <a:gd name="csX40" fmla="*/ 690562 w 2131219"/>
                  <a:gd name="csY40" fmla="*/ 378619 h 642938"/>
                  <a:gd name="csX41" fmla="*/ 707231 w 2131219"/>
                  <a:gd name="csY41" fmla="*/ 361950 h 642938"/>
                  <a:gd name="csX42" fmla="*/ 733425 w 2131219"/>
                  <a:gd name="csY42" fmla="*/ 333375 h 642938"/>
                  <a:gd name="csX43" fmla="*/ 754856 w 2131219"/>
                  <a:gd name="csY43" fmla="*/ 316706 h 642938"/>
                  <a:gd name="csX44" fmla="*/ 771525 w 2131219"/>
                  <a:gd name="csY44" fmla="*/ 302419 h 642938"/>
                  <a:gd name="csX45" fmla="*/ 785812 w 2131219"/>
                  <a:gd name="csY45" fmla="*/ 292894 h 642938"/>
                  <a:gd name="csX46" fmla="*/ 795337 w 2131219"/>
                  <a:gd name="csY46" fmla="*/ 285750 h 642938"/>
                  <a:gd name="csX47" fmla="*/ 804862 w 2131219"/>
                  <a:gd name="csY47" fmla="*/ 280987 h 642938"/>
                  <a:gd name="csX48" fmla="*/ 814387 w 2131219"/>
                  <a:gd name="csY48" fmla="*/ 273844 h 642938"/>
                  <a:gd name="csX49" fmla="*/ 828675 w 2131219"/>
                  <a:gd name="csY49" fmla="*/ 269081 h 642938"/>
                  <a:gd name="csX50" fmla="*/ 835819 w 2131219"/>
                  <a:gd name="csY50" fmla="*/ 266700 h 642938"/>
                  <a:gd name="csX51" fmla="*/ 842962 w 2131219"/>
                  <a:gd name="csY51" fmla="*/ 264319 h 642938"/>
                  <a:gd name="csX52" fmla="*/ 871537 w 2131219"/>
                  <a:gd name="csY52" fmla="*/ 259556 h 642938"/>
                  <a:gd name="csX53" fmla="*/ 950119 w 2131219"/>
                  <a:gd name="csY53" fmla="*/ 261937 h 642938"/>
                  <a:gd name="csX54" fmla="*/ 969169 w 2131219"/>
                  <a:gd name="csY54" fmla="*/ 266700 h 642938"/>
                  <a:gd name="csX55" fmla="*/ 983456 w 2131219"/>
                  <a:gd name="csY55" fmla="*/ 269081 h 642938"/>
                  <a:gd name="csX56" fmla="*/ 992981 w 2131219"/>
                  <a:gd name="csY56" fmla="*/ 271462 h 642938"/>
                  <a:gd name="csX57" fmla="*/ 1019175 w 2131219"/>
                  <a:gd name="csY57" fmla="*/ 276225 h 642938"/>
                  <a:gd name="csX58" fmla="*/ 1045369 w 2131219"/>
                  <a:gd name="csY58" fmla="*/ 280987 h 642938"/>
                  <a:gd name="csX59" fmla="*/ 1059656 w 2131219"/>
                  <a:gd name="csY59" fmla="*/ 285750 h 642938"/>
                  <a:gd name="csX60" fmla="*/ 1109662 w 2131219"/>
                  <a:gd name="csY60" fmla="*/ 290512 h 642938"/>
                  <a:gd name="csX61" fmla="*/ 1123950 w 2131219"/>
                  <a:gd name="csY61" fmla="*/ 288131 h 642938"/>
                  <a:gd name="csX62" fmla="*/ 1133475 w 2131219"/>
                  <a:gd name="csY62" fmla="*/ 280987 h 642938"/>
                  <a:gd name="csX63" fmla="*/ 1143000 w 2131219"/>
                  <a:gd name="csY63" fmla="*/ 278606 h 642938"/>
                  <a:gd name="csX64" fmla="*/ 1154906 w 2131219"/>
                  <a:gd name="csY64" fmla="*/ 271462 h 642938"/>
                  <a:gd name="csX65" fmla="*/ 1171575 w 2131219"/>
                  <a:gd name="csY65" fmla="*/ 259556 h 642938"/>
                  <a:gd name="csX66" fmla="*/ 1188244 w 2131219"/>
                  <a:gd name="csY66" fmla="*/ 240506 h 642938"/>
                  <a:gd name="csX67" fmla="*/ 1195387 w 2131219"/>
                  <a:gd name="csY67" fmla="*/ 230981 h 642938"/>
                  <a:gd name="csX68" fmla="*/ 1200150 w 2131219"/>
                  <a:gd name="csY68" fmla="*/ 223837 h 642938"/>
                  <a:gd name="csX69" fmla="*/ 1212056 w 2131219"/>
                  <a:gd name="csY69" fmla="*/ 214312 h 642938"/>
                  <a:gd name="csX70" fmla="*/ 1240631 w 2131219"/>
                  <a:gd name="csY70" fmla="*/ 190500 h 642938"/>
                  <a:gd name="csX71" fmla="*/ 1252537 w 2131219"/>
                  <a:gd name="csY71" fmla="*/ 176212 h 642938"/>
                  <a:gd name="csX72" fmla="*/ 1276350 w 2131219"/>
                  <a:gd name="csY72" fmla="*/ 150019 h 642938"/>
                  <a:gd name="csX73" fmla="*/ 1285875 w 2131219"/>
                  <a:gd name="csY73" fmla="*/ 140494 h 642938"/>
                  <a:gd name="csX74" fmla="*/ 1293019 w 2131219"/>
                  <a:gd name="csY74" fmla="*/ 133350 h 642938"/>
                  <a:gd name="csX75" fmla="*/ 1300162 w 2131219"/>
                  <a:gd name="csY75" fmla="*/ 123825 h 642938"/>
                  <a:gd name="csX76" fmla="*/ 1307306 w 2131219"/>
                  <a:gd name="csY76" fmla="*/ 119062 h 642938"/>
                  <a:gd name="csX77" fmla="*/ 1321594 w 2131219"/>
                  <a:gd name="csY77" fmla="*/ 100012 h 642938"/>
                  <a:gd name="csX78" fmla="*/ 1328737 w 2131219"/>
                  <a:gd name="csY78" fmla="*/ 90487 h 642938"/>
                  <a:gd name="csX79" fmla="*/ 1335881 w 2131219"/>
                  <a:gd name="csY79" fmla="*/ 85725 h 642938"/>
                  <a:gd name="csX80" fmla="*/ 1352550 w 2131219"/>
                  <a:gd name="csY80" fmla="*/ 61912 h 642938"/>
                  <a:gd name="csX81" fmla="*/ 1359694 w 2131219"/>
                  <a:gd name="csY81" fmla="*/ 54769 h 642938"/>
                  <a:gd name="csX82" fmla="*/ 1369219 w 2131219"/>
                  <a:gd name="csY82" fmla="*/ 42862 h 642938"/>
                  <a:gd name="csX83" fmla="*/ 1376362 w 2131219"/>
                  <a:gd name="csY83" fmla="*/ 33337 h 642938"/>
                  <a:gd name="csX84" fmla="*/ 1393031 w 2131219"/>
                  <a:gd name="csY84" fmla="*/ 19050 h 642938"/>
                  <a:gd name="csX85" fmla="*/ 1400175 w 2131219"/>
                  <a:gd name="csY85" fmla="*/ 11906 h 642938"/>
                  <a:gd name="csX86" fmla="*/ 1409700 w 2131219"/>
                  <a:gd name="csY86" fmla="*/ 7144 h 642938"/>
                  <a:gd name="csX87" fmla="*/ 1421606 w 2131219"/>
                  <a:gd name="csY87" fmla="*/ 0 h 642938"/>
                  <a:gd name="csX88" fmla="*/ 1447800 w 2131219"/>
                  <a:gd name="csY88" fmla="*/ 2381 h 642938"/>
                  <a:gd name="csX89" fmla="*/ 1466850 w 2131219"/>
                  <a:gd name="csY89" fmla="*/ 16669 h 642938"/>
                  <a:gd name="csX90" fmla="*/ 1478756 w 2131219"/>
                  <a:gd name="csY90" fmla="*/ 23812 h 642938"/>
                  <a:gd name="csX91" fmla="*/ 1493044 w 2131219"/>
                  <a:gd name="csY91" fmla="*/ 40481 h 642938"/>
                  <a:gd name="csX92" fmla="*/ 1500187 w 2131219"/>
                  <a:gd name="csY92" fmla="*/ 47625 h 642938"/>
                  <a:gd name="csX93" fmla="*/ 1509712 w 2131219"/>
                  <a:gd name="csY93" fmla="*/ 64294 h 642938"/>
                  <a:gd name="csX94" fmla="*/ 1516856 w 2131219"/>
                  <a:gd name="csY94" fmla="*/ 76200 h 642938"/>
                  <a:gd name="csX95" fmla="*/ 1524000 w 2131219"/>
                  <a:gd name="csY95" fmla="*/ 85725 h 642938"/>
                  <a:gd name="csX96" fmla="*/ 1531144 w 2131219"/>
                  <a:gd name="csY96" fmla="*/ 102394 h 642938"/>
                  <a:gd name="csX97" fmla="*/ 1535906 w 2131219"/>
                  <a:gd name="csY97" fmla="*/ 114300 h 642938"/>
                  <a:gd name="csX98" fmla="*/ 1540669 w 2131219"/>
                  <a:gd name="csY98" fmla="*/ 123825 h 642938"/>
                  <a:gd name="csX99" fmla="*/ 1543050 w 2131219"/>
                  <a:gd name="csY99" fmla="*/ 130969 h 642938"/>
                  <a:gd name="csX100" fmla="*/ 1547812 w 2131219"/>
                  <a:gd name="csY100" fmla="*/ 140494 h 642938"/>
                  <a:gd name="csX101" fmla="*/ 1557337 w 2131219"/>
                  <a:gd name="csY101" fmla="*/ 164306 h 642938"/>
                  <a:gd name="csX102" fmla="*/ 1566862 w 2131219"/>
                  <a:gd name="csY102" fmla="*/ 180975 h 642938"/>
                  <a:gd name="csX103" fmla="*/ 1571625 w 2131219"/>
                  <a:gd name="csY103" fmla="*/ 200025 h 642938"/>
                  <a:gd name="csX104" fmla="*/ 1574006 w 2131219"/>
                  <a:gd name="csY104" fmla="*/ 209550 h 642938"/>
                  <a:gd name="csX105" fmla="*/ 1578769 w 2131219"/>
                  <a:gd name="csY105" fmla="*/ 216694 h 642938"/>
                  <a:gd name="csX106" fmla="*/ 1583531 w 2131219"/>
                  <a:gd name="csY106" fmla="*/ 233362 h 642938"/>
                  <a:gd name="csX107" fmla="*/ 1588294 w 2131219"/>
                  <a:gd name="csY107" fmla="*/ 240506 h 642938"/>
                  <a:gd name="csX108" fmla="*/ 1595437 w 2131219"/>
                  <a:gd name="csY108" fmla="*/ 254794 h 642938"/>
                  <a:gd name="csX109" fmla="*/ 1600200 w 2131219"/>
                  <a:gd name="csY109" fmla="*/ 269081 h 642938"/>
                  <a:gd name="csX110" fmla="*/ 1612106 w 2131219"/>
                  <a:gd name="csY110" fmla="*/ 285750 h 642938"/>
                  <a:gd name="csX111" fmla="*/ 1621631 w 2131219"/>
                  <a:gd name="csY111" fmla="*/ 304800 h 642938"/>
                  <a:gd name="csX112" fmla="*/ 1624012 w 2131219"/>
                  <a:gd name="csY112" fmla="*/ 316706 h 642938"/>
                  <a:gd name="csX113" fmla="*/ 1638300 w 2131219"/>
                  <a:gd name="csY113" fmla="*/ 340519 h 642938"/>
                  <a:gd name="csX114" fmla="*/ 1643062 w 2131219"/>
                  <a:gd name="csY114" fmla="*/ 357187 h 642938"/>
                  <a:gd name="csX115" fmla="*/ 1645444 w 2131219"/>
                  <a:gd name="csY115" fmla="*/ 364331 h 642938"/>
                  <a:gd name="csX116" fmla="*/ 1652587 w 2131219"/>
                  <a:gd name="csY116" fmla="*/ 378619 h 642938"/>
                  <a:gd name="csX117" fmla="*/ 1664494 w 2131219"/>
                  <a:gd name="csY117" fmla="*/ 397669 h 642938"/>
                  <a:gd name="csX118" fmla="*/ 1671637 w 2131219"/>
                  <a:gd name="csY118" fmla="*/ 414337 h 642938"/>
                  <a:gd name="csX119" fmla="*/ 1676400 w 2131219"/>
                  <a:gd name="csY119" fmla="*/ 428625 h 642938"/>
                  <a:gd name="csX120" fmla="*/ 1690687 w 2131219"/>
                  <a:gd name="csY120" fmla="*/ 447675 h 642938"/>
                  <a:gd name="csX121" fmla="*/ 1697831 w 2131219"/>
                  <a:gd name="csY121" fmla="*/ 461962 h 642938"/>
                  <a:gd name="csX122" fmla="*/ 1702594 w 2131219"/>
                  <a:gd name="csY122" fmla="*/ 471487 h 642938"/>
                  <a:gd name="csX123" fmla="*/ 1712119 w 2131219"/>
                  <a:gd name="csY123" fmla="*/ 481012 h 642938"/>
                  <a:gd name="csX124" fmla="*/ 1724025 w 2131219"/>
                  <a:gd name="csY124" fmla="*/ 500062 h 642938"/>
                  <a:gd name="csX125" fmla="*/ 1728787 w 2131219"/>
                  <a:gd name="csY125" fmla="*/ 507206 h 642938"/>
                  <a:gd name="csX126" fmla="*/ 1743075 w 2131219"/>
                  <a:gd name="csY126" fmla="*/ 521494 h 642938"/>
                  <a:gd name="csX127" fmla="*/ 1747837 w 2131219"/>
                  <a:gd name="csY127" fmla="*/ 528637 h 642938"/>
                  <a:gd name="csX128" fmla="*/ 1764506 w 2131219"/>
                  <a:gd name="csY128" fmla="*/ 545306 h 642938"/>
                  <a:gd name="csX129" fmla="*/ 1790700 w 2131219"/>
                  <a:gd name="csY129" fmla="*/ 569119 h 642938"/>
                  <a:gd name="csX130" fmla="*/ 1800225 w 2131219"/>
                  <a:gd name="csY130" fmla="*/ 576262 h 642938"/>
                  <a:gd name="csX131" fmla="*/ 1809750 w 2131219"/>
                  <a:gd name="csY131" fmla="*/ 583406 h 642938"/>
                  <a:gd name="csX132" fmla="*/ 1835944 w 2131219"/>
                  <a:gd name="csY132" fmla="*/ 595312 h 642938"/>
                  <a:gd name="csX133" fmla="*/ 1843087 w 2131219"/>
                  <a:gd name="csY133" fmla="*/ 600075 h 642938"/>
                  <a:gd name="csX134" fmla="*/ 1864519 w 2131219"/>
                  <a:gd name="csY134" fmla="*/ 607219 h 642938"/>
                  <a:gd name="csX135" fmla="*/ 1883569 w 2131219"/>
                  <a:gd name="csY135" fmla="*/ 614362 h 642938"/>
                  <a:gd name="csX136" fmla="*/ 1890712 w 2131219"/>
                  <a:gd name="csY136" fmla="*/ 619125 h 642938"/>
                  <a:gd name="csX137" fmla="*/ 1897856 w 2131219"/>
                  <a:gd name="csY137" fmla="*/ 621506 h 642938"/>
                  <a:gd name="csX138" fmla="*/ 1931194 w 2131219"/>
                  <a:gd name="csY138" fmla="*/ 628650 h 642938"/>
                  <a:gd name="csX139" fmla="*/ 1943100 w 2131219"/>
                  <a:gd name="csY139" fmla="*/ 633412 h 642938"/>
                  <a:gd name="csX140" fmla="*/ 1959769 w 2131219"/>
                  <a:gd name="csY140" fmla="*/ 635794 h 642938"/>
                  <a:gd name="csX141" fmla="*/ 1969294 w 2131219"/>
                  <a:gd name="csY141" fmla="*/ 638175 h 642938"/>
                  <a:gd name="csX142" fmla="*/ 2024062 w 2131219"/>
                  <a:gd name="csY142" fmla="*/ 640556 h 642938"/>
                  <a:gd name="csX143" fmla="*/ 2131219 w 2131219"/>
                  <a:gd name="csY143" fmla="*/ 642937 h 642938"/>
                  <a:gd name="csX144" fmla="*/ 2131219 w 2131219"/>
                  <a:gd name="csY144" fmla="*/ 642937 h 642938"/>
                  <a:gd name="csX145" fmla="*/ 0 w 2131219"/>
                  <a:gd name="csY145" fmla="*/ 640556 h 64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2131219" h="642938">
                    <a:moveTo>
                      <a:pt x="0" y="640556"/>
                    </a:moveTo>
                    <a:lnTo>
                      <a:pt x="0" y="640556"/>
                    </a:lnTo>
                    <a:cubicBezTo>
                      <a:pt x="25043" y="639774"/>
                      <a:pt x="80466" y="638940"/>
                      <a:pt x="111919" y="635794"/>
                    </a:cubicBezTo>
                    <a:cubicBezTo>
                      <a:pt x="115946" y="635391"/>
                      <a:pt x="119899" y="634394"/>
                      <a:pt x="123825" y="633412"/>
                    </a:cubicBezTo>
                    <a:cubicBezTo>
                      <a:pt x="126260" y="632803"/>
                      <a:pt x="128467" y="631231"/>
                      <a:pt x="130969" y="631031"/>
                    </a:cubicBezTo>
                    <a:cubicBezTo>
                      <a:pt x="148394" y="629637"/>
                      <a:pt x="165894" y="629444"/>
                      <a:pt x="183356" y="628650"/>
                    </a:cubicBezTo>
                    <a:cubicBezTo>
                      <a:pt x="188119" y="627856"/>
                      <a:pt x="192864" y="626952"/>
                      <a:pt x="197644" y="626269"/>
                    </a:cubicBezTo>
                    <a:cubicBezTo>
                      <a:pt x="203979" y="625364"/>
                      <a:pt x="210382" y="624939"/>
                      <a:pt x="216694" y="623887"/>
                    </a:cubicBezTo>
                    <a:cubicBezTo>
                      <a:pt x="219922" y="623349"/>
                      <a:pt x="223072" y="622405"/>
                      <a:pt x="226219" y="621506"/>
                    </a:cubicBezTo>
                    <a:cubicBezTo>
                      <a:pt x="228632" y="620817"/>
                      <a:pt x="230874" y="619457"/>
                      <a:pt x="233362" y="619125"/>
                    </a:cubicBezTo>
                    <a:cubicBezTo>
                      <a:pt x="242836" y="617862"/>
                      <a:pt x="252412" y="617538"/>
                      <a:pt x="261937" y="616744"/>
                    </a:cubicBezTo>
                    <a:cubicBezTo>
                      <a:pt x="269081" y="614363"/>
                      <a:pt x="275897" y="610534"/>
                      <a:pt x="283369" y="609600"/>
                    </a:cubicBezTo>
                    <a:cubicBezTo>
                      <a:pt x="313474" y="605837"/>
                      <a:pt x="296036" y="607675"/>
                      <a:pt x="335756" y="604837"/>
                    </a:cubicBezTo>
                    <a:cubicBezTo>
                      <a:pt x="338137" y="604043"/>
                      <a:pt x="340465" y="603065"/>
                      <a:pt x="342900" y="602456"/>
                    </a:cubicBezTo>
                    <a:cubicBezTo>
                      <a:pt x="352186" y="600135"/>
                      <a:pt x="362065" y="599038"/>
                      <a:pt x="371475" y="597694"/>
                    </a:cubicBezTo>
                    <a:lnTo>
                      <a:pt x="385762" y="592931"/>
                    </a:lnTo>
                    <a:cubicBezTo>
                      <a:pt x="388143" y="592137"/>
                      <a:pt x="390661" y="591673"/>
                      <a:pt x="392906" y="590550"/>
                    </a:cubicBezTo>
                    <a:cubicBezTo>
                      <a:pt x="396081" y="588962"/>
                      <a:pt x="399118" y="587061"/>
                      <a:pt x="402431" y="585787"/>
                    </a:cubicBezTo>
                    <a:cubicBezTo>
                      <a:pt x="409459" y="583084"/>
                      <a:pt x="416665" y="580858"/>
                      <a:pt x="423862" y="578644"/>
                    </a:cubicBezTo>
                    <a:cubicBezTo>
                      <a:pt x="426990" y="577682"/>
                      <a:pt x="430323" y="577411"/>
                      <a:pt x="433387" y="576262"/>
                    </a:cubicBezTo>
                    <a:cubicBezTo>
                      <a:pt x="455914" y="567814"/>
                      <a:pt x="428733" y="574335"/>
                      <a:pt x="454819" y="569119"/>
                    </a:cubicBezTo>
                    <a:cubicBezTo>
                      <a:pt x="457200" y="567531"/>
                      <a:pt x="459477" y="565776"/>
                      <a:pt x="461962" y="564356"/>
                    </a:cubicBezTo>
                    <a:cubicBezTo>
                      <a:pt x="465044" y="562595"/>
                      <a:pt x="468477" y="561475"/>
                      <a:pt x="471487" y="559594"/>
                    </a:cubicBezTo>
                    <a:cubicBezTo>
                      <a:pt x="474853" y="557491"/>
                      <a:pt x="477783" y="554757"/>
                      <a:pt x="481012" y="552450"/>
                    </a:cubicBezTo>
                    <a:cubicBezTo>
                      <a:pt x="483341" y="550786"/>
                      <a:pt x="485775" y="549275"/>
                      <a:pt x="488156" y="547687"/>
                    </a:cubicBezTo>
                    <a:cubicBezTo>
                      <a:pt x="491669" y="542419"/>
                      <a:pt x="494565" y="537065"/>
                      <a:pt x="500062" y="533400"/>
                    </a:cubicBezTo>
                    <a:cubicBezTo>
                      <a:pt x="502151" y="532008"/>
                      <a:pt x="504825" y="531813"/>
                      <a:pt x="507206" y="531019"/>
                    </a:cubicBezTo>
                    <a:cubicBezTo>
                      <a:pt x="511969" y="527844"/>
                      <a:pt x="516915" y="524928"/>
                      <a:pt x="521494" y="521494"/>
                    </a:cubicBezTo>
                    <a:cubicBezTo>
                      <a:pt x="524669" y="519113"/>
                      <a:pt x="527768" y="516626"/>
                      <a:pt x="531019" y="514350"/>
                    </a:cubicBezTo>
                    <a:cubicBezTo>
                      <a:pt x="535708" y="511068"/>
                      <a:pt x="540937" y="508522"/>
                      <a:pt x="545306" y="504825"/>
                    </a:cubicBezTo>
                    <a:cubicBezTo>
                      <a:pt x="569282" y="484537"/>
                      <a:pt x="552753" y="491230"/>
                      <a:pt x="569119" y="485775"/>
                    </a:cubicBezTo>
                    <a:cubicBezTo>
                      <a:pt x="572294" y="483394"/>
                      <a:pt x="575414" y="480938"/>
                      <a:pt x="578644" y="478631"/>
                    </a:cubicBezTo>
                    <a:cubicBezTo>
                      <a:pt x="580973" y="476968"/>
                      <a:pt x="583764" y="475892"/>
                      <a:pt x="585787" y="473869"/>
                    </a:cubicBezTo>
                    <a:cubicBezTo>
                      <a:pt x="596558" y="463098"/>
                      <a:pt x="583787" y="468979"/>
                      <a:pt x="597694" y="464344"/>
                    </a:cubicBezTo>
                    <a:cubicBezTo>
                      <a:pt x="621706" y="440332"/>
                      <a:pt x="591383" y="469954"/>
                      <a:pt x="619125" y="445294"/>
                    </a:cubicBezTo>
                    <a:cubicBezTo>
                      <a:pt x="622481" y="442311"/>
                      <a:pt x="625241" y="438691"/>
                      <a:pt x="628650" y="435769"/>
                    </a:cubicBezTo>
                    <a:cubicBezTo>
                      <a:pt x="651306" y="416349"/>
                      <a:pt x="616573" y="449995"/>
                      <a:pt x="645319" y="423862"/>
                    </a:cubicBezTo>
                    <a:lnTo>
                      <a:pt x="669131" y="400050"/>
                    </a:lnTo>
                    <a:cubicBezTo>
                      <a:pt x="671512" y="397669"/>
                      <a:pt x="673473" y="394774"/>
                      <a:pt x="676275" y="392906"/>
                    </a:cubicBezTo>
                    <a:lnTo>
                      <a:pt x="683419" y="388144"/>
                    </a:lnTo>
                    <a:cubicBezTo>
                      <a:pt x="685800" y="384969"/>
                      <a:pt x="687892" y="381556"/>
                      <a:pt x="690562" y="378619"/>
                    </a:cubicBezTo>
                    <a:cubicBezTo>
                      <a:pt x="695848" y="372805"/>
                      <a:pt x="702322" y="368086"/>
                      <a:pt x="707231" y="361950"/>
                    </a:cubicBezTo>
                    <a:cubicBezTo>
                      <a:pt x="715497" y="351617"/>
                      <a:pt x="722698" y="341719"/>
                      <a:pt x="733425" y="333375"/>
                    </a:cubicBezTo>
                    <a:cubicBezTo>
                      <a:pt x="740569" y="327819"/>
                      <a:pt x="749426" y="323946"/>
                      <a:pt x="754856" y="316706"/>
                    </a:cubicBezTo>
                    <a:cubicBezTo>
                      <a:pt x="764130" y="304341"/>
                      <a:pt x="758450" y="308956"/>
                      <a:pt x="771525" y="302419"/>
                    </a:cubicBezTo>
                    <a:cubicBezTo>
                      <a:pt x="788151" y="285793"/>
                      <a:pt x="769730" y="302084"/>
                      <a:pt x="785812" y="292894"/>
                    </a:cubicBezTo>
                    <a:cubicBezTo>
                      <a:pt x="789258" y="290925"/>
                      <a:pt x="791972" y="287854"/>
                      <a:pt x="795337" y="285750"/>
                    </a:cubicBezTo>
                    <a:cubicBezTo>
                      <a:pt x="798347" y="283869"/>
                      <a:pt x="801852" y="282868"/>
                      <a:pt x="804862" y="280987"/>
                    </a:cubicBezTo>
                    <a:cubicBezTo>
                      <a:pt x="808227" y="278884"/>
                      <a:pt x="810837" y="275619"/>
                      <a:pt x="814387" y="273844"/>
                    </a:cubicBezTo>
                    <a:cubicBezTo>
                      <a:pt x="818877" y="271599"/>
                      <a:pt x="823912" y="270669"/>
                      <a:pt x="828675" y="269081"/>
                    </a:cubicBezTo>
                    <a:lnTo>
                      <a:pt x="835819" y="266700"/>
                    </a:lnTo>
                    <a:cubicBezTo>
                      <a:pt x="838200" y="265906"/>
                      <a:pt x="840477" y="264674"/>
                      <a:pt x="842962" y="264319"/>
                    </a:cubicBezTo>
                    <a:cubicBezTo>
                      <a:pt x="863638" y="261364"/>
                      <a:pt x="854127" y="263038"/>
                      <a:pt x="871537" y="259556"/>
                    </a:cubicBezTo>
                    <a:cubicBezTo>
                      <a:pt x="897731" y="260350"/>
                      <a:pt x="923949" y="260560"/>
                      <a:pt x="950119" y="261937"/>
                    </a:cubicBezTo>
                    <a:cubicBezTo>
                      <a:pt x="963597" y="262646"/>
                      <a:pt x="958737" y="264382"/>
                      <a:pt x="969169" y="266700"/>
                    </a:cubicBezTo>
                    <a:cubicBezTo>
                      <a:pt x="973882" y="267747"/>
                      <a:pt x="978722" y="268134"/>
                      <a:pt x="983456" y="269081"/>
                    </a:cubicBezTo>
                    <a:cubicBezTo>
                      <a:pt x="986665" y="269723"/>
                      <a:pt x="989786" y="270752"/>
                      <a:pt x="992981" y="271462"/>
                    </a:cubicBezTo>
                    <a:cubicBezTo>
                      <a:pt x="1006237" y="274408"/>
                      <a:pt x="1004932" y="273636"/>
                      <a:pt x="1019175" y="276225"/>
                    </a:cubicBezTo>
                    <a:cubicBezTo>
                      <a:pt x="1055785" y="282881"/>
                      <a:pt x="1003265" y="273971"/>
                      <a:pt x="1045369" y="280987"/>
                    </a:cubicBezTo>
                    <a:cubicBezTo>
                      <a:pt x="1050131" y="282575"/>
                      <a:pt x="1054704" y="284925"/>
                      <a:pt x="1059656" y="285750"/>
                    </a:cubicBezTo>
                    <a:cubicBezTo>
                      <a:pt x="1085714" y="290092"/>
                      <a:pt x="1069126" y="287810"/>
                      <a:pt x="1109662" y="290512"/>
                    </a:cubicBezTo>
                    <a:cubicBezTo>
                      <a:pt x="1114425" y="289718"/>
                      <a:pt x="1119467" y="289924"/>
                      <a:pt x="1123950" y="288131"/>
                    </a:cubicBezTo>
                    <a:cubicBezTo>
                      <a:pt x="1127635" y="286657"/>
                      <a:pt x="1129925" y="282762"/>
                      <a:pt x="1133475" y="280987"/>
                    </a:cubicBezTo>
                    <a:cubicBezTo>
                      <a:pt x="1136402" y="279523"/>
                      <a:pt x="1139825" y="279400"/>
                      <a:pt x="1143000" y="278606"/>
                    </a:cubicBezTo>
                    <a:cubicBezTo>
                      <a:pt x="1146969" y="276225"/>
                      <a:pt x="1151203" y="274239"/>
                      <a:pt x="1154906" y="271462"/>
                    </a:cubicBezTo>
                    <a:cubicBezTo>
                      <a:pt x="1174213" y="256982"/>
                      <a:pt x="1148862" y="270913"/>
                      <a:pt x="1171575" y="259556"/>
                    </a:cubicBezTo>
                    <a:cubicBezTo>
                      <a:pt x="1189595" y="235530"/>
                      <a:pt x="1166656" y="265179"/>
                      <a:pt x="1188244" y="240506"/>
                    </a:cubicBezTo>
                    <a:cubicBezTo>
                      <a:pt x="1190857" y="237519"/>
                      <a:pt x="1193080" y="234210"/>
                      <a:pt x="1195387" y="230981"/>
                    </a:cubicBezTo>
                    <a:cubicBezTo>
                      <a:pt x="1197051" y="228652"/>
                      <a:pt x="1198126" y="225861"/>
                      <a:pt x="1200150" y="223837"/>
                    </a:cubicBezTo>
                    <a:cubicBezTo>
                      <a:pt x="1203744" y="220243"/>
                      <a:pt x="1208332" y="217770"/>
                      <a:pt x="1212056" y="214312"/>
                    </a:cubicBezTo>
                    <a:cubicBezTo>
                      <a:pt x="1238046" y="190178"/>
                      <a:pt x="1223211" y="196306"/>
                      <a:pt x="1240631" y="190500"/>
                    </a:cubicBezTo>
                    <a:cubicBezTo>
                      <a:pt x="1251157" y="174711"/>
                      <a:pt x="1238787" y="192254"/>
                      <a:pt x="1252537" y="176212"/>
                    </a:cubicBezTo>
                    <a:cubicBezTo>
                      <a:pt x="1276241" y="148556"/>
                      <a:pt x="1233422" y="192945"/>
                      <a:pt x="1276350" y="150019"/>
                    </a:cubicBezTo>
                    <a:lnTo>
                      <a:pt x="1285875" y="140494"/>
                    </a:lnTo>
                    <a:cubicBezTo>
                      <a:pt x="1288256" y="138113"/>
                      <a:pt x="1290999" y="136044"/>
                      <a:pt x="1293019" y="133350"/>
                    </a:cubicBezTo>
                    <a:cubicBezTo>
                      <a:pt x="1295400" y="130175"/>
                      <a:pt x="1297356" y="126631"/>
                      <a:pt x="1300162" y="123825"/>
                    </a:cubicBezTo>
                    <a:cubicBezTo>
                      <a:pt x="1302186" y="121801"/>
                      <a:pt x="1305391" y="121189"/>
                      <a:pt x="1307306" y="119062"/>
                    </a:cubicBezTo>
                    <a:cubicBezTo>
                      <a:pt x="1312616" y="113162"/>
                      <a:pt x="1316831" y="106362"/>
                      <a:pt x="1321594" y="100012"/>
                    </a:cubicBezTo>
                    <a:cubicBezTo>
                      <a:pt x="1323975" y="96837"/>
                      <a:pt x="1325435" y="92688"/>
                      <a:pt x="1328737" y="90487"/>
                    </a:cubicBezTo>
                    <a:lnTo>
                      <a:pt x="1335881" y="85725"/>
                    </a:lnTo>
                    <a:cubicBezTo>
                      <a:pt x="1339980" y="79576"/>
                      <a:pt x="1347260" y="68083"/>
                      <a:pt x="1352550" y="61912"/>
                    </a:cubicBezTo>
                    <a:cubicBezTo>
                      <a:pt x="1354742" y="59355"/>
                      <a:pt x="1357313" y="57150"/>
                      <a:pt x="1359694" y="54769"/>
                    </a:cubicBezTo>
                    <a:cubicBezTo>
                      <a:pt x="1364329" y="40861"/>
                      <a:pt x="1358448" y="53634"/>
                      <a:pt x="1369219" y="42862"/>
                    </a:cubicBezTo>
                    <a:cubicBezTo>
                      <a:pt x="1372025" y="40056"/>
                      <a:pt x="1373779" y="36350"/>
                      <a:pt x="1376362" y="33337"/>
                    </a:cubicBezTo>
                    <a:cubicBezTo>
                      <a:pt x="1384539" y="23798"/>
                      <a:pt x="1382903" y="27732"/>
                      <a:pt x="1393031" y="19050"/>
                    </a:cubicBezTo>
                    <a:cubicBezTo>
                      <a:pt x="1395588" y="16858"/>
                      <a:pt x="1397435" y="13863"/>
                      <a:pt x="1400175" y="11906"/>
                    </a:cubicBezTo>
                    <a:cubicBezTo>
                      <a:pt x="1403064" y="9843"/>
                      <a:pt x="1406597" y="8868"/>
                      <a:pt x="1409700" y="7144"/>
                    </a:cubicBezTo>
                    <a:cubicBezTo>
                      <a:pt x="1413746" y="4896"/>
                      <a:pt x="1417637" y="2381"/>
                      <a:pt x="1421606" y="0"/>
                    </a:cubicBezTo>
                    <a:cubicBezTo>
                      <a:pt x="1430337" y="794"/>
                      <a:pt x="1439203" y="662"/>
                      <a:pt x="1447800" y="2381"/>
                    </a:cubicBezTo>
                    <a:cubicBezTo>
                      <a:pt x="1457969" y="4415"/>
                      <a:pt x="1459080" y="10626"/>
                      <a:pt x="1466850" y="16669"/>
                    </a:cubicBezTo>
                    <a:cubicBezTo>
                      <a:pt x="1470503" y="19510"/>
                      <a:pt x="1475053" y="21035"/>
                      <a:pt x="1478756" y="23812"/>
                    </a:cubicBezTo>
                    <a:cubicBezTo>
                      <a:pt x="1485845" y="29128"/>
                      <a:pt x="1487252" y="33723"/>
                      <a:pt x="1493044" y="40481"/>
                    </a:cubicBezTo>
                    <a:cubicBezTo>
                      <a:pt x="1495235" y="43038"/>
                      <a:pt x="1497806" y="45244"/>
                      <a:pt x="1500187" y="47625"/>
                    </a:cubicBezTo>
                    <a:cubicBezTo>
                      <a:pt x="1504432" y="60357"/>
                      <a:pt x="1500102" y="49879"/>
                      <a:pt x="1509712" y="64294"/>
                    </a:cubicBezTo>
                    <a:cubicBezTo>
                      <a:pt x="1512279" y="68145"/>
                      <a:pt x="1514289" y="72349"/>
                      <a:pt x="1516856" y="76200"/>
                    </a:cubicBezTo>
                    <a:cubicBezTo>
                      <a:pt x="1519058" y="79502"/>
                      <a:pt x="1521897" y="82359"/>
                      <a:pt x="1524000" y="85725"/>
                    </a:cubicBezTo>
                    <a:cubicBezTo>
                      <a:pt x="1529222" y="94081"/>
                      <a:pt x="1528108" y="94297"/>
                      <a:pt x="1531144" y="102394"/>
                    </a:cubicBezTo>
                    <a:cubicBezTo>
                      <a:pt x="1532645" y="106396"/>
                      <a:pt x="1534170" y="110394"/>
                      <a:pt x="1535906" y="114300"/>
                    </a:cubicBezTo>
                    <a:cubicBezTo>
                      <a:pt x="1537348" y="117544"/>
                      <a:pt x="1539271" y="120562"/>
                      <a:pt x="1540669" y="123825"/>
                    </a:cubicBezTo>
                    <a:cubicBezTo>
                      <a:pt x="1541658" y="126132"/>
                      <a:pt x="1542061" y="128662"/>
                      <a:pt x="1543050" y="130969"/>
                    </a:cubicBezTo>
                    <a:cubicBezTo>
                      <a:pt x="1544448" y="134232"/>
                      <a:pt x="1546414" y="137231"/>
                      <a:pt x="1547812" y="140494"/>
                    </a:cubicBezTo>
                    <a:cubicBezTo>
                      <a:pt x="1551179" y="148352"/>
                      <a:pt x="1552595" y="157193"/>
                      <a:pt x="1557337" y="164306"/>
                    </a:cubicBezTo>
                    <a:cubicBezTo>
                      <a:pt x="1564069" y="174403"/>
                      <a:pt x="1560820" y="168890"/>
                      <a:pt x="1566862" y="180975"/>
                    </a:cubicBezTo>
                    <a:cubicBezTo>
                      <a:pt x="1571707" y="205190"/>
                      <a:pt x="1566742" y="182934"/>
                      <a:pt x="1571625" y="200025"/>
                    </a:cubicBezTo>
                    <a:cubicBezTo>
                      <a:pt x="1572524" y="203172"/>
                      <a:pt x="1572717" y="206542"/>
                      <a:pt x="1574006" y="209550"/>
                    </a:cubicBezTo>
                    <a:cubicBezTo>
                      <a:pt x="1575133" y="212181"/>
                      <a:pt x="1577181" y="214313"/>
                      <a:pt x="1578769" y="216694"/>
                    </a:cubicBezTo>
                    <a:cubicBezTo>
                      <a:pt x="1579532" y="219746"/>
                      <a:pt x="1581823" y="229946"/>
                      <a:pt x="1583531" y="233362"/>
                    </a:cubicBezTo>
                    <a:cubicBezTo>
                      <a:pt x="1584811" y="235922"/>
                      <a:pt x="1586706" y="238125"/>
                      <a:pt x="1588294" y="240506"/>
                    </a:cubicBezTo>
                    <a:cubicBezTo>
                      <a:pt x="1596973" y="266546"/>
                      <a:pt x="1583134" y="227113"/>
                      <a:pt x="1595437" y="254794"/>
                    </a:cubicBezTo>
                    <a:cubicBezTo>
                      <a:pt x="1597476" y="259381"/>
                      <a:pt x="1597416" y="264904"/>
                      <a:pt x="1600200" y="269081"/>
                    </a:cubicBezTo>
                    <a:cubicBezTo>
                      <a:pt x="1607163" y="279527"/>
                      <a:pt x="1603245" y="273936"/>
                      <a:pt x="1612106" y="285750"/>
                    </a:cubicBezTo>
                    <a:cubicBezTo>
                      <a:pt x="1619382" y="314859"/>
                      <a:pt x="1607754" y="273577"/>
                      <a:pt x="1621631" y="304800"/>
                    </a:cubicBezTo>
                    <a:cubicBezTo>
                      <a:pt x="1623275" y="308498"/>
                      <a:pt x="1622629" y="312902"/>
                      <a:pt x="1624012" y="316706"/>
                    </a:cubicBezTo>
                    <a:cubicBezTo>
                      <a:pt x="1628209" y="328248"/>
                      <a:pt x="1631480" y="331426"/>
                      <a:pt x="1638300" y="340519"/>
                    </a:cubicBezTo>
                    <a:cubicBezTo>
                      <a:pt x="1639887" y="346075"/>
                      <a:pt x="1641402" y="351652"/>
                      <a:pt x="1643062" y="357187"/>
                    </a:cubicBezTo>
                    <a:cubicBezTo>
                      <a:pt x="1643783" y="359591"/>
                      <a:pt x="1644425" y="362037"/>
                      <a:pt x="1645444" y="364331"/>
                    </a:cubicBezTo>
                    <a:cubicBezTo>
                      <a:pt x="1647606" y="369197"/>
                      <a:pt x="1650001" y="373964"/>
                      <a:pt x="1652587" y="378619"/>
                    </a:cubicBezTo>
                    <a:cubicBezTo>
                      <a:pt x="1662046" y="395646"/>
                      <a:pt x="1652435" y="373551"/>
                      <a:pt x="1664494" y="397669"/>
                    </a:cubicBezTo>
                    <a:cubicBezTo>
                      <a:pt x="1667197" y="403076"/>
                      <a:pt x="1669467" y="408695"/>
                      <a:pt x="1671637" y="414337"/>
                    </a:cubicBezTo>
                    <a:cubicBezTo>
                      <a:pt x="1673439" y="419023"/>
                      <a:pt x="1673909" y="424266"/>
                      <a:pt x="1676400" y="428625"/>
                    </a:cubicBezTo>
                    <a:cubicBezTo>
                      <a:pt x="1680338" y="435517"/>
                      <a:pt x="1690687" y="447675"/>
                      <a:pt x="1690687" y="447675"/>
                    </a:cubicBezTo>
                    <a:cubicBezTo>
                      <a:pt x="1695054" y="460773"/>
                      <a:pt x="1690445" y="449038"/>
                      <a:pt x="1697831" y="461962"/>
                    </a:cubicBezTo>
                    <a:cubicBezTo>
                      <a:pt x="1699592" y="465044"/>
                      <a:pt x="1700464" y="468647"/>
                      <a:pt x="1702594" y="471487"/>
                    </a:cubicBezTo>
                    <a:cubicBezTo>
                      <a:pt x="1705288" y="475079"/>
                      <a:pt x="1708944" y="477837"/>
                      <a:pt x="1712119" y="481012"/>
                    </a:cubicBezTo>
                    <a:cubicBezTo>
                      <a:pt x="1719578" y="495932"/>
                      <a:pt x="1713719" y="485634"/>
                      <a:pt x="1724025" y="500062"/>
                    </a:cubicBezTo>
                    <a:cubicBezTo>
                      <a:pt x="1725688" y="502391"/>
                      <a:pt x="1726886" y="505067"/>
                      <a:pt x="1728787" y="507206"/>
                    </a:cubicBezTo>
                    <a:cubicBezTo>
                      <a:pt x="1733262" y="512240"/>
                      <a:pt x="1739339" y="515890"/>
                      <a:pt x="1743075" y="521494"/>
                    </a:cubicBezTo>
                    <a:cubicBezTo>
                      <a:pt x="1744662" y="523875"/>
                      <a:pt x="1745923" y="526510"/>
                      <a:pt x="1747837" y="528637"/>
                    </a:cubicBezTo>
                    <a:cubicBezTo>
                      <a:pt x="1753094" y="534478"/>
                      <a:pt x="1759791" y="539020"/>
                      <a:pt x="1764506" y="545306"/>
                    </a:cubicBezTo>
                    <a:cubicBezTo>
                      <a:pt x="1776412" y="561180"/>
                      <a:pt x="1768476" y="552451"/>
                      <a:pt x="1790700" y="569119"/>
                    </a:cubicBezTo>
                    <a:lnTo>
                      <a:pt x="1800225" y="576262"/>
                    </a:lnTo>
                    <a:cubicBezTo>
                      <a:pt x="1803400" y="578643"/>
                      <a:pt x="1806200" y="581631"/>
                      <a:pt x="1809750" y="583406"/>
                    </a:cubicBezTo>
                    <a:cubicBezTo>
                      <a:pt x="1831045" y="594054"/>
                      <a:pt x="1822065" y="590686"/>
                      <a:pt x="1835944" y="595312"/>
                    </a:cubicBezTo>
                    <a:cubicBezTo>
                      <a:pt x="1838325" y="596900"/>
                      <a:pt x="1840472" y="598913"/>
                      <a:pt x="1843087" y="600075"/>
                    </a:cubicBezTo>
                    <a:cubicBezTo>
                      <a:pt x="1853719" y="604800"/>
                      <a:pt x="1855632" y="603664"/>
                      <a:pt x="1864519" y="607219"/>
                    </a:cubicBezTo>
                    <a:cubicBezTo>
                      <a:pt x="1878756" y="612913"/>
                      <a:pt x="1872370" y="610630"/>
                      <a:pt x="1883569" y="614362"/>
                    </a:cubicBezTo>
                    <a:cubicBezTo>
                      <a:pt x="1885950" y="615950"/>
                      <a:pt x="1888152" y="617845"/>
                      <a:pt x="1890712" y="619125"/>
                    </a:cubicBezTo>
                    <a:cubicBezTo>
                      <a:pt x="1892957" y="620248"/>
                      <a:pt x="1895410" y="620942"/>
                      <a:pt x="1897856" y="621506"/>
                    </a:cubicBezTo>
                    <a:cubicBezTo>
                      <a:pt x="1898049" y="621551"/>
                      <a:pt x="1924662" y="626473"/>
                      <a:pt x="1931194" y="628650"/>
                    </a:cubicBezTo>
                    <a:cubicBezTo>
                      <a:pt x="1935249" y="630002"/>
                      <a:pt x="1938953" y="632375"/>
                      <a:pt x="1943100" y="633412"/>
                    </a:cubicBezTo>
                    <a:cubicBezTo>
                      <a:pt x="1948545" y="634773"/>
                      <a:pt x="1954247" y="634790"/>
                      <a:pt x="1959769" y="635794"/>
                    </a:cubicBezTo>
                    <a:cubicBezTo>
                      <a:pt x="1962989" y="636379"/>
                      <a:pt x="1966030" y="637933"/>
                      <a:pt x="1969294" y="638175"/>
                    </a:cubicBezTo>
                    <a:cubicBezTo>
                      <a:pt x="1987517" y="639525"/>
                      <a:pt x="2005799" y="639957"/>
                      <a:pt x="2024062" y="640556"/>
                    </a:cubicBezTo>
                    <a:cubicBezTo>
                      <a:pt x="2101148" y="643083"/>
                      <a:pt x="2087868" y="642937"/>
                      <a:pt x="2131219" y="642937"/>
                    </a:cubicBezTo>
                    <a:lnTo>
                      <a:pt x="2131219" y="642937"/>
                    </a:lnTo>
                    <a:lnTo>
                      <a:pt x="0" y="640556"/>
                    </a:lnTo>
                    <a:close/>
                  </a:path>
                </a:pathLst>
              </a:cu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22" name="Picture 21">
                <a:extLst>
                  <a:ext uri="{FF2B5EF4-FFF2-40B4-BE49-F238E27FC236}">
                    <a16:creationId xmlns:a16="http://schemas.microsoft.com/office/drawing/2014/main" id="{09289680-7512-0ECD-4D14-C07FA8AC67D8}"/>
                  </a:ext>
                </a:extLst>
              </p:cNvPr>
              <p:cNvPicPr>
                <a:picLocks noChangeAspect="1"/>
              </p:cNvPicPr>
              <p:nvPr/>
            </p:nvPicPr>
            <p:blipFill>
              <a:blip r:embed="rId3">
                <a:alphaModFix amt="85000"/>
              </a:blip>
              <a:srcRect t="3724" b="58552"/>
              <a:stretch>
                <a:fillRect/>
              </a:stretch>
            </p:blipFill>
            <p:spPr>
              <a:xfrm>
                <a:off x="195001" y="1645851"/>
                <a:ext cx="3382600" cy="1567249"/>
              </a:xfrm>
              <a:prstGeom prst="rect">
                <a:avLst/>
              </a:prstGeom>
            </p:spPr>
          </p:pic>
        </p:grpSp>
        <p:pic>
          <p:nvPicPr>
            <p:cNvPr id="20" name="Picture 19">
              <a:extLst>
                <a:ext uri="{FF2B5EF4-FFF2-40B4-BE49-F238E27FC236}">
                  <a16:creationId xmlns:a16="http://schemas.microsoft.com/office/drawing/2014/main" id="{0ED13F74-B19D-D8CF-5E58-0C8060EFEBCD}"/>
                </a:ext>
              </a:extLst>
            </p:cNvPr>
            <p:cNvPicPr>
              <a:picLocks noChangeAspect="1"/>
            </p:cNvPicPr>
            <p:nvPr/>
          </p:nvPicPr>
          <p:blipFill>
            <a:blip r:embed="rId6"/>
            <a:stretch>
              <a:fillRect/>
            </a:stretch>
          </p:blipFill>
          <p:spPr>
            <a:xfrm>
              <a:off x="774914" y="4758947"/>
              <a:ext cx="2746480" cy="116376"/>
            </a:xfrm>
            <a:prstGeom prst="rect">
              <a:avLst/>
            </a:prstGeom>
          </p:spPr>
        </p:pic>
      </p:grpSp>
      <p:sp>
        <p:nvSpPr>
          <p:cNvPr id="23" name="TextBox 22">
            <a:extLst>
              <a:ext uri="{FF2B5EF4-FFF2-40B4-BE49-F238E27FC236}">
                <a16:creationId xmlns:a16="http://schemas.microsoft.com/office/drawing/2014/main" id="{314D2289-225D-71CB-D0E0-A98F2EBCC459}"/>
              </a:ext>
            </a:extLst>
          </p:cNvPr>
          <p:cNvSpPr txBox="1"/>
          <p:nvPr/>
        </p:nvSpPr>
        <p:spPr>
          <a:xfrm>
            <a:off x="1950468" y="4387486"/>
            <a:ext cx="1107058" cy="169277"/>
          </a:xfrm>
          <a:prstGeom prst="rect">
            <a:avLst/>
          </a:prstGeom>
          <a:noFill/>
          <a:effectLst/>
        </p:spPr>
        <p:txBody>
          <a:bodyPr wrap="square">
            <a:spAutoFit/>
          </a:bodyPr>
          <a:lstStyle/>
          <a:p>
            <a:r>
              <a:rPr lang="en-AU" sz="500">
                <a:solidFill>
                  <a:schemeClr val="tx1">
                    <a:lumMod val="50000"/>
                    <a:lumOff val="50000"/>
                  </a:schemeClr>
                </a:solidFill>
              </a:rPr>
              <a:t>Temp </a:t>
            </a:r>
            <a:r>
              <a:rPr lang="en-AU" sz="500" err="1">
                <a:solidFill>
                  <a:schemeClr val="tx1">
                    <a:lumMod val="50000"/>
                    <a:lumOff val="50000"/>
                  </a:schemeClr>
                </a:solidFill>
              </a:rPr>
              <a:t>Distrib</a:t>
            </a:r>
            <a:endParaRPr lang="en-AU" sz="500">
              <a:solidFill>
                <a:schemeClr val="tx1">
                  <a:lumMod val="50000"/>
                  <a:lumOff val="50000"/>
                </a:schemeClr>
              </a:solidFill>
            </a:endParaRPr>
          </a:p>
        </p:txBody>
      </p:sp>
      <p:grpSp>
        <p:nvGrpSpPr>
          <p:cNvPr id="25" name="Group 24">
            <a:extLst>
              <a:ext uri="{FF2B5EF4-FFF2-40B4-BE49-F238E27FC236}">
                <a16:creationId xmlns:a16="http://schemas.microsoft.com/office/drawing/2014/main" id="{DF1F2C53-28C2-D6E2-C167-9C2841389338}"/>
              </a:ext>
            </a:extLst>
          </p:cNvPr>
          <p:cNvGrpSpPr/>
          <p:nvPr/>
        </p:nvGrpSpPr>
        <p:grpSpPr>
          <a:xfrm>
            <a:off x="187381" y="3275123"/>
            <a:ext cx="3382600" cy="1600200"/>
            <a:chOff x="187381" y="3275123"/>
            <a:chExt cx="3382600" cy="1600200"/>
          </a:xfrm>
        </p:grpSpPr>
        <p:grpSp>
          <p:nvGrpSpPr>
            <p:cNvPr id="16" name="Group 15">
              <a:extLst>
                <a:ext uri="{FF2B5EF4-FFF2-40B4-BE49-F238E27FC236}">
                  <a16:creationId xmlns:a16="http://schemas.microsoft.com/office/drawing/2014/main" id="{A1F6E52F-C626-854C-1702-DB1D72380FF2}"/>
                </a:ext>
              </a:extLst>
            </p:cNvPr>
            <p:cNvGrpSpPr/>
            <p:nvPr/>
          </p:nvGrpSpPr>
          <p:grpSpPr>
            <a:xfrm>
              <a:off x="187381" y="3275123"/>
              <a:ext cx="3382600" cy="1600200"/>
              <a:chOff x="187381" y="3275123"/>
              <a:chExt cx="3382600" cy="1600200"/>
            </a:xfrm>
          </p:grpSpPr>
          <p:grpSp>
            <p:nvGrpSpPr>
              <p:cNvPr id="5" name="Group 4">
                <a:extLst>
                  <a:ext uri="{FF2B5EF4-FFF2-40B4-BE49-F238E27FC236}">
                    <a16:creationId xmlns:a16="http://schemas.microsoft.com/office/drawing/2014/main" id="{9E3DDFBF-DD68-8EB6-33EA-F1625601D2C4}"/>
                  </a:ext>
                </a:extLst>
              </p:cNvPr>
              <p:cNvGrpSpPr/>
              <p:nvPr/>
            </p:nvGrpSpPr>
            <p:grpSpPr>
              <a:xfrm>
                <a:off x="187381" y="3275123"/>
                <a:ext cx="3382600" cy="1538177"/>
                <a:chOff x="195001" y="1674923"/>
                <a:chExt cx="3382600" cy="1538177"/>
              </a:xfrm>
            </p:grpSpPr>
            <p:sp>
              <p:nvSpPr>
                <p:cNvPr id="7" name="Freeform: Shape 6">
                  <a:extLst>
                    <a:ext uri="{FF2B5EF4-FFF2-40B4-BE49-F238E27FC236}">
                      <a16:creationId xmlns:a16="http://schemas.microsoft.com/office/drawing/2014/main" id="{F1AD6715-2124-4CC3-F21C-87D0C41469F6}"/>
                    </a:ext>
                  </a:extLst>
                </p:cNvPr>
                <p:cNvSpPr/>
                <p:nvPr/>
              </p:nvSpPr>
              <p:spPr>
                <a:xfrm>
                  <a:off x="926307" y="2469347"/>
                  <a:ext cx="2131219" cy="642938"/>
                </a:xfrm>
                <a:custGeom>
                  <a:avLst/>
                  <a:gdLst>
                    <a:gd name="csX0" fmla="*/ 0 w 2131219"/>
                    <a:gd name="csY0" fmla="*/ 640556 h 642938"/>
                    <a:gd name="csX1" fmla="*/ 0 w 2131219"/>
                    <a:gd name="csY1" fmla="*/ 640556 h 642938"/>
                    <a:gd name="csX2" fmla="*/ 111919 w 2131219"/>
                    <a:gd name="csY2" fmla="*/ 635794 h 642938"/>
                    <a:gd name="csX3" fmla="*/ 123825 w 2131219"/>
                    <a:gd name="csY3" fmla="*/ 633412 h 642938"/>
                    <a:gd name="csX4" fmla="*/ 130969 w 2131219"/>
                    <a:gd name="csY4" fmla="*/ 631031 h 642938"/>
                    <a:gd name="csX5" fmla="*/ 183356 w 2131219"/>
                    <a:gd name="csY5" fmla="*/ 628650 h 642938"/>
                    <a:gd name="csX6" fmla="*/ 197644 w 2131219"/>
                    <a:gd name="csY6" fmla="*/ 626269 h 642938"/>
                    <a:gd name="csX7" fmla="*/ 216694 w 2131219"/>
                    <a:gd name="csY7" fmla="*/ 623887 h 642938"/>
                    <a:gd name="csX8" fmla="*/ 226219 w 2131219"/>
                    <a:gd name="csY8" fmla="*/ 621506 h 642938"/>
                    <a:gd name="csX9" fmla="*/ 233362 w 2131219"/>
                    <a:gd name="csY9" fmla="*/ 619125 h 642938"/>
                    <a:gd name="csX10" fmla="*/ 261937 w 2131219"/>
                    <a:gd name="csY10" fmla="*/ 616744 h 642938"/>
                    <a:gd name="csX11" fmla="*/ 283369 w 2131219"/>
                    <a:gd name="csY11" fmla="*/ 609600 h 642938"/>
                    <a:gd name="csX12" fmla="*/ 335756 w 2131219"/>
                    <a:gd name="csY12" fmla="*/ 604837 h 642938"/>
                    <a:gd name="csX13" fmla="*/ 342900 w 2131219"/>
                    <a:gd name="csY13" fmla="*/ 602456 h 642938"/>
                    <a:gd name="csX14" fmla="*/ 371475 w 2131219"/>
                    <a:gd name="csY14" fmla="*/ 597694 h 642938"/>
                    <a:gd name="csX15" fmla="*/ 385762 w 2131219"/>
                    <a:gd name="csY15" fmla="*/ 592931 h 642938"/>
                    <a:gd name="csX16" fmla="*/ 392906 w 2131219"/>
                    <a:gd name="csY16" fmla="*/ 590550 h 642938"/>
                    <a:gd name="csX17" fmla="*/ 402431 w 2131219"/>
                    <a:gd name="csY17" fmla="*/ 585787 h 642938"/>
                    <a:gd name="csX18" fmla="*/ 423862 w 2131219"/>
                    <a:gd name="csY18" fmla="*/ 578644 h 642938"/>
                    <a:gd name="csX19" fmla="*/ 433387 w 2131219"/>
                    <a:gd name="csY19" fmla="*/ 576262 h 642938"/>
                    <a:gd name="csX20" fmla="*/ 454819 w 2131219"/>
                    <a:gd name="csY20" fmla="*/ 569119 h 642938"/>
                    <a:gd name="csX21" fmla="*/ 461962 w 2131219"/>
                    <a:gd name="csY21" fmla="*/ 564356 h 642938"/>
                    <a:gd name="csX22" fmla="*/ 471487 w 2131219"/>
                    <a:gd name="csY22" fmla="*/ 559594 h 642938"/>
                    <a:gd name="csX23" fmla="*/ 481012 w 2131219"/>
                    <a:gd name="csY23" fmla="*/ 552450 h 642938"/>
                    <a:gd name="csX24" fmla="*/ 488156 w 2131219"/>
                    <a:gd name="csY24" fmla="*/ 547687 h 642938"/>
                    <a:gd name="csX25" fmla="*/ 500062 w 2131219"/>
                    <a:gd name="csY25" fmla="*/ 533400 h 642938"/>
                    <a:gd name="csX26" fmla="*/ 507206 w 2131219"/>
                    <a:gd name="csY26" fmla="*/ 531019 h 642938"/>
                    <a:gd name="csX27" fmla="*/ 521494 w 2131219"/>
                    <a:gd name="csY27" fmla="*/ 521494 h 642938"/>
                    <a:gd name="csX28" fmla="*/ 531019 w 2131219"/>
                    <a:gd name="csY28" fmla="*/ 514350 h 642938"/>
                    <a:gd name="csX29" fmla="*/ 545306 w 2131219"/>
                    <a:gd name="csY29" fmla="*/ 504825 h 642938"/>
                    <a:gd name="csX30" fmla="*/ 569119 w 2131219"/>
                    <a:gd name="csY30" fmla="*/ 485775 h 642938"/>
                    <a:gd name="csX31" fmla="*/ 578644 w 2131219"/>
                    <a:gd name="csY31" fmla="*/ 478631 h 642938"/>
                    <a:gd name="csX32" fmla="*/ 585787 w 2131219"/>
                    <a:gd name="csY32" fmla="*/ 473869 h 642938"/>
                    <a:gd name="csX33" fmla="*/ 597694 w 2131219"/>
                    <a:gd name="csY33" fmla="*/ 464344 h 642938"/>
                    <a:gd name="csX34" fmla="*/ 619125 w 2131219"/>
                    <a:gd name="csY34" fmla="*/ 445294 h 642938"/>
                    <a:gd name="csX35" fmla="*/ 628650 w 2131219"/>
                    <a:gd name="csY35" fmla="*/ 435769 h 642938"/>
                    <a:gd name="csX36" fmla="*/ 645319 w 2131219"/>
                    <a:gd name="csY36" fmla="*/ 423862 h 642938"/>
                    <a:gd name="csX37" fmla="*/ 669131 w 2131219"/>
                    <a:gd name="csY37" fmla="*/ 400050 h 642938"/>
                    <a:gd name="csX38" fmla="*/ 676275 w 2131219"/>
                    <a:gd name="csY38" fmla="*/ 392906 h 642938"/>
                    <a:gd name="csX39" fmla="*/ 683419 w 2131219"/>
                    <a:gd name="csY39" fmla="*/ 388144 h 642938"/>
                    <a:gd name="csX40" fmla="*/ 690562 w 2131219"/>
                    <a:gd name="csY40" fmla="*/ 378619 h 642938"/>
                    <a:gd name="csX41" fmla="*/ 707231 w 2131219"/>
                    <a:gd name="csY41" fmla="*/ 361950 h 642938"/>
                    <a:gd name="csX42" fmla="*/ 733425 w 2131219"/>
                    <a:gd name="csY42" fmla="*/ 333375 h 642938"/>
                    <a:gd name="csX43" fmla="*/ 754856 w 2131219"/>
                    <a:gd name="csY43" fmla="*/ 316706 h 642938"/>
                    <a:gd name="csX44" fmla="*/ 771525 w 2131219"/>
                    <a:gd name="csY44" fmla="*/ 302419 h 642938"/>
                    <a:gd name="csX45" fmla="*/ 785812 w 2131219"/>
                    <a:gd name="csY45" fmla="*/ 292894 h 642938"/>
                    <a:gd name="csX46" fmla="*/ 795337 w 2131219"/>
                    <a:gd name="csY46" fmla="*/ 285750 h 642938"/>
                    <a:gd name="csX47" fmla="*/ 804862 w 2131219"/>
                    <a:gd name="csY47" fmla="*/ 280987 h 642938"/>
                    <a:gd name="csX48" fmla="*/ 814387 w 2131219"/>
                    <a:gd name="csY48" fmla="*/ 273844 h 642938"/>
                    <a:gd name="csX49" fmla="*/ 828675 w 2131219"/>
                    <a:gd name="csY49" fmla="*/ 269081 h 642938"/>
                    <a:gd name="csX50" fmla="*/ 835819 w 2131219"/>
                    <a:gd name="csY50" fmla="*/ 266700 h 642938"/>
                    <a:gd name="csX51" fmla="*/ 842962 w 2131219"/>
                    <a:gd name="csY51" fmla="*/ 264319 h 642938"/>
                    <a:gd name="csX52" fmla="*/ 871537 w 2131219"/>
                    <a:gd name="csY52" fmla="*/ 259556 h 642938"/>
                    <a:gd name="csX53" fmla="*/ 950119 w 2131219"/>
                    <a:gd name="csY53" fmla="*/ 261937 h 642938"/>
                    <a:gd name="csX54" fmla="*/ 969169 w 2131219"/>
                    <a:gd name="csY54" fmla="*/ 266700 h 642938"/>
                    <a:gd name="csX55" fmla="*/ 983456 w 2131219"/>
                    <a:gd name="csY55" fmla="*/ 269081 h 642938"/>
                    <a:gd name="csX56" fmla="*/ 992981 w 2131219"/>
                    <a:gd name="csY56" fmla="*/ 271462 h 642938"/>
                    <a:gd name="csX57" fmla="*/ 1019175 w 2131219"/>
                    <a:gd name="csY57" fmla="*/ 276225 h 642938"/>
                    <a:gd name="csX58" fmla="*/ 1045369 w 2131219"/>
                    <a:gd name="csY58" fmla="*/ 280987 h 642938"/>
                    <a:gd name="csX59" fmla="*/ 1059656 w 2131219"/>
                    <a:gd name="csY59" fmla="*/ 285750 h 642938"/>
                    <a:gd name="csX60" fmla="*/ 1109662 w 2131219"/>
                    <a:gd name="csY60" fmla="*/ 290512 h 642938"/>
                    <a:gd name="csX61" fmla="*/ 1123950 w 2131219"/>
                    <a:gd name="csY61" fmla="*/ 288131 h 642938"/>
                    <a:gd name="csX62" fmla="*/ 1133475 w 2131219"/>
                    <a:gd name="csY62" fmla="*/ 280987 h 642938"/>
                    <a:gd name="csX63" fmla="*/ 1143000 w 2131219"/>
                    <a:gd name="csY63" fmla="*/ 278606 h 642938"/>
                    <a:gd name="csX64" fmla="*/ 1154906 w 2131219"/>
                    <a:gd name="csY64" fmla="*/ 271462 h 642938"/>
                    <a:gd name="csX65" fmla="*/ 1171575 w 2131219"/>
                    <a:gd name="csY65" fmla="*/ 259556 h 642938"/>
                    <a:gd name="csX66" fmla="*/ 1188244 w 2131219"/>
                    <a:gd name="csY66" fmla="*/ 240506 h 642938"/>
                    <a:gd name="csX67" fmla="*/ 1195387 w 2131219"/>
                    <a:gd name="csY67" fmla="*/ 230981 h 642938"/>
                    <a:gd name="csX68" fmla="*/ 1200150 w 2131219"/>
                    <a:gd name="csY68" fmla="*/ 223837 h 642938"/>
                    <a:gd name="csX69" fmla="*/ 1212056 w 2131219"/>
                    <a:gd name="csY69" fmla="*/ 214312 h 642938"/>
                    <a:gd name="csX70" fmla="*/ 1240631 w 2131219"/>
                    <a:gd name="csY70" fmla="*/ 190500 h 642938"/>
                    <a:gd name="csX71" fmla="*/ 1252537 w 2131219"/>
                    <a:gd name="csY71" fmla="*/ 176212 h 642938"/>
                    <a:gd name="csX72" fmla="*/ 1276350 w 2131219"/>
                    <a:gd name="csY72" fmla="*/ 150019 h 642938"/>
                    <a:gd name="csX73" fmla="*/ 1285875 w 2131219"/>
                    <a:gd name="csY73" fmla="*/ 140494 h 642938"/>
                    <a:gd name="csX74" fmla="*/ 1293019 w 2131219"/>
                    <a:gd name="csY74" fmla="*/ 133350 h 642938"/>
                    <a:gd name="csX75" fmla="*/ 1300162 w 2131219"/>
                    <a:gd name="csY75" fmla="*/ 123825 h 642938"/>
                    <a:gd name="csX76" fmla="*/ 1307306 w 2131219"/>
                    <a:gd name="csY76" fmla="*/ 119062 h 642938"/>
                    <a:gd name="csX77" fmla="*/ 1321594 w 2131219"/>
                    <a:gd name="csY77" fmla="*/ 100012 h 642938"/>
                    <a:gd name="csX78" fmla="*/ 1328737 w 2131219"/>
                    <a:gd name="csY78" fmla="*/ 90487 h 642938"/>
                    <a:gd name="csX79" fmla="*/ 1335881 w 2131219"/>
                    <a:gd name="csY79" fmla="*/ 85725 h 642938"/>
                    <a:gd name="csX80" fmla="*/ 1352550 w 2131219"/>
                    <a:gd name="csY80" fmla="*/ 61912 h 642938"/>
                    <a:gd name="csX81" fmla="*/ 1359694 w 2131219"/>
                    <a:gd name="csY81" fmla="*/ 54769 h 642938"/>
                    <a:gd name="csX82" fmla="*/ 1369219 w 2131219"/>
                    <a:gd name="csY82" fmla="*/ 42862 h 642938"/>
                    <a:gd name="csX83" fmla="*/ 1376362 w 2131219"/>
                    <a:gd name="csY83" fmla="*/ 33337 h 642938"/>
                    <a:gd name="csX84" fmla="*/ 1393031 w 2131219"/>
                    <a:gd name="csY84" fmla="*/ 19050 h 642938"/>
                    <a:gd name="csX85" fmla="*/ 1400175 w 2131219"/>
                    <a:gd name="csY85" fmla="*/ 11906 h 642938"/>
                    <a:gd name="csX86" fmla="*/ 1409700 w 2131219"/>
                    <a:gd name="csY86" fmla="*/ 7144 h 642938"/>
                    <a:gd name="csX87" fmla="*/ 1421606 w 2131219"/>
                    <a:gd name="csY87" fmla="*/ 0 h 642938"/>
                    <a:gd name="csX88" fmla="*/ 1447800 w 2131219"/>
                    <a:gd name="csY88" fmla="*/ 2381 h 642938"/>
                    <a:gd name="csX89" fmla="*/ 1466850 w 2131219"/>
                    <a:gd name="csY89" fmla="*/ 16669 h 642938"/>
                    <a:gd name="csX90" fmla="*/ 1478756 w 2131219"/>
                    <a:gd name="csY90" fmla="*/ 23812 h 642938"/>
                    <a:gd name="csX91" fmla="*/ 1493044 w 2131219"/>
                    <a:gd name="csY91" fmla="*/ 40481 h 642938"/>
                    <a:gd name="csX92" fmla="*/ 1500187 w 2131219"/>
                    <a:gd name="csY92" fmla="*/ 47625 h 642938"/>
                    <a:gd name="csX93" fmla="*/ 1509712 w 2131219"/>
                    <a:gd name="csY93" fmla="*/ 64294 h 642938"/>
                    <a:gd name="csX94" fmla="*/ 1516856 w 2131219"/>
                    <a:gd name="csY94" fmla="*/ 76200 h 642938"/>
                    <a:gd name="csX95" fmla="*/ 1524000 w 2131219"/>
                    <a:gd name="csY95" fmla="*/ 85725 h 642938"/>
                    <a:gd name="csX96" fmla="*/ 1531144 w 2131219"/>
                    <a:gd name="csY96" fmla="*/ 102394 h 642938"/>
                    <a:gd name="csX97" fmla="*/ 1535906 w 2131219"/>
                    <a:gd name="csY97" fmla="*/ 114300 h 642938"/>
                    <a:gd name="csX98" fmla="*/ 1540669 w 2131219"/>
                    <a:gd name="csY98" fmla="*/ 123825 h 642938"/>
                    <a:gd name="csX99" fmla="*/ 1543050 w 2131219"/>
                    <a:gd name="csY99" fmla="*/ 130969 h 642938"/>
                    <a:gd name="csX100" fmla="*/ 1547812 w 2131219"/>
                    <a:gd name="csY100" fmla="*/ 140494 h 642938"/>
                    <a:gd name="csX101" fmla="*/ 1557337 w 2131219"/>
                    <a:gd name="csY101" fmla="*/ 164306 h 642938"/>
                    <a:gd name="csX102" fmla="*/ 1566862 w 2131219"/>
                    <a:gd name="csY102" fmla="*/ 180975 h 642938"/>
                    <a:gd name="csX103" fmla="*/ 1571625 w 2131219"/>
                    <a:gd name="csY103" fmla="*/ 200025 h 642938"/>
                    <a:gd name="csX104" fmla="*/ 1574006 w 2131219"/>
                    <a:gd name="csY104" fmla="*/ 209550 h 642938"/>
                    <a:gd name="csX105" fmla="*/ 1578769 w 2131219"/>
                    <a:gd name="csY105" fmla="*/ 216694 h 642938"/>
                    <a:gd name="csX106" fmla="*/ 1583531 w 2131219"/>
                    <a:gd name="csY106" fmla="*/ 233362 h 642938"/>
                    <a:gd name="csX107" fmla="*/ 1588294 w 2131219"/>
                    <a:gd name="csY107" fmla="*/ 240506 h 642938"/>
                    <a:gd name="csX108" fmla="*/ 1595437 w 2131219"/>
                    <a:gd name="csY108" fmla="*/ 254794 h 642938"/>
                    <a:gd name="csX109" fmla="*/ 1600200 w 2131219"/>
                    <a:gd name="csY109" fmla="*/ 269081 h 642938"/>
                    <a:gd name="csX110" fmla="*/ 1612106 w 2131219"/>
                    <a:gd name="csY110" fmla="*/ 285750 h 642938"/>
                    <a:gd name="csX111" fmla="*/ 1621631 w 2131219"/>
                    <a:gd name="csY111" fmla="*/ 304800 h 642938"/>
                    <a:gd name="csX112" fmla="*/ 1624012 w 2131219"/>
                    <a:gd name="csY112" fmla="*/ 316706 h 642938"/>
                    <a:gd name="csX113" fmla="*/ 1638300 w 2131219"/>
                    <a:gd name="csY113" fmla="*/ 340519 h 642938"/>
                    <a:gd name="csX114" fmla="*/ 1643062 w 2131219"/>
                    <a:gd name="csY114" fmla="*/ 357187 h 642938"/>
                    <a:gd name="csX115" fmla="*/ 1645444 w 2131219"/>
                    <a:gd name="csY115" fmla="*/ 364331 h 642938"/>
                    <a:gd name="csX116" fmla="*/ 1652587 w 2131219"/>
                    <a:gd name="csY116" fmla="*/ 378619 h 642938"/>
                    <a:gd name="csX117" fmla="*/ 1664494 w 2131219"/>
                    <a:gd name="csY117" fmla="*/ 397669 h 642938"/>
                    <a:gd name="csX118" fmla="*/ 1671637 w 2131219"/>
                    <a:gd name="csY118" fmla="*/ 414337 h 642938"/>
                    <a:gd name="csX119" fmla="*/ 1676400 w 2131219"/>
                    <a:gd name="csY119" fmla="*/ 428625 h 642938"/>
                    <a:gd name="csX120" fmla="*/ 1690687 w 2131219"/>
                    <a:gd name="csY120" fmla="*/ 447675 h 642938"/>
                    <a:gd name="csX121" fmla="*/ 1697831 w 2131219"/>
                    <a:gd name="csY121" fmla="*/ 461962 h 642938"/>
                    <a:gd name="csX122" fmla="*/ 1702594 w 2131219"/>
                    <a:gd name="csY122" fmla="*/ 471487 h 642938"/>
                    <a:gd name="csX123" fmla="*/ 1712119 w 2131219"/>
                    <a:gd name="csY123" fmla="*/ 481012 h 642938"/>
                    <a:gd name="csX124" fmla="*/ 1724025 w 2131219"/>
                    <a:gd name="csY124" fmla="*/ 500062 h 642938"/>
                    <a:gd name="csX125" fmla="*/ 1728787 w 2131219"/>
                    <a:gd name="csY125" fmla="*/ 507206 h 642938"/>
                    <a:gd name="csX126" fmla="*/ 1743075 w 2131219"/>
                    <a:gd name="csY126" fmla="*/ 521494 h 642938"/>
                    <a:gd name="csX127" fmla="*/ 1747837 w 2131219"/>
                    <a:gd name="csY127" fmla="*/ 528637 h 642938"/>
                    <a:gd name="csX128" fmla="*/ 1764506 w 2131219"/>
                    <a:gd name="csY128" fmla="*/ 545306 h 642938"/>
                    <a:gd name="csX129" fmla="*/ 1790700 w 2131219"/>
                    <a:gd name="csY129" fmla="*/ 569119 h 642938"/>
                    <a:gd name="csX130" fmla="*/ 1800225 w 2131219"/>
                    <a:gd name="csY130" fmla="*/ 576262 h 642938"/>
                    <a:gd name="csX131" fmla="*/ 1809750 w 2131219"/>
                    <a:gd name="csY131" fmla="*/ 583406 h 642938"/>
                    <a:gd name="csX132" fmla="*/ 1835944 w 2131219"/>
                    <a:gd name="csY132" fmla="*/ 595312 h 642938"/>
                    <a:gd name="csX133" fmla="*/ 1843087 w 2131219"/>
                    <a:gd name="csY133" fmla="*/ 600075 h 642938"/>
                    <a:gd name="csX134" fmla="*/ 1864519 w 2131219"/>
                    <a:gd name="csY134" fmla="*/ 607219 h 642938"/>
                    <a:gd name="csX135" fmla="*/ 1883569 w 2131219"/>
                    <a:gd name="csY135" fmla="*/ 614362 h 642938"/>
                    <a:gd name="csX136" fmla="*/ 1890712 w 2131219"/>
                    <a:gd name="csY136" fmla="*/ 619125 h 642938"/>
                    <a:gd name="csX137" fmla="*/ 1897856 w 2131219"/>
                    <a:gd name="csY137" fmla="*/ 621506 h 642938"/>
                    <a:gd name="csX138" fmla="*/ 1931194 w 2131219"/>
                    <a:gd name="csY138" fmla="*/ 628650 h 642938"/>
                    <a:gd name="csX139" fmla="*/ 1943100 w 2131219"/>
                    <a:gd name="csY139" fmla="*/ 633412 h 642938"/>
                    <a:gd name="csX140" fmla="*/ 1959769 w 2131219"/>
                    <a:gd name="csY140" fmla="*/ 635794 h 642938"/>
                    <a:gd name="csX141" fmla="*/ 1969294 w 2131219"/>
                    <a:gd name="csY141" fmla="*/ 638175 h 642938"/>
                    <a:gd name="csX142" fmla="*/ 2024062 w 2131219"/>
                    <a:gd name="csY142" fmla="*/ 640556 h 642938"/>
                    <a:gd name="csX143" fmla="*/ 2131219 w 2131219"/>
                    <a:gd name="csY143" fmla="*/ 642937 h 642938"/>
                    <a:gd name="csX144" fmla="*/ 2131219 w 2131219"/>
                    <a:gd name="csY144" fmla="*/ 642937 h 642938"/>
                    <a:gd name="csX145" fmla="*/ 0 w 2131219"/>
                    <a:gd name="csY145" fmla="*/ 640556 h 64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2131219" h="642938">
                      <a:moveTo>
                        <a:pt x="0" y="640556"/>
                      </a:moveTo>
                      <a:lnTo>
                        <a:pt x="0" y="640556"/>
                      </a:lnTo>
                      <a:cubicBezTo>
                        <a:pt x="25043" y="639774"/>
                        <a:pt x="80466" y="638940"/>
                        <a:pt x="111919" y="635794"/>
                      </a:cubicBezTo>
                      <a:cubicBezTo>
                        <a:pt x="115946" y="635391"/>
                        <a:pt x="119899" y="634394"/>
                        <a:pt x="123825" y="633412"/>
                      </a:cubicBezTo>
                      <a:cubicBezTo>
                        <a:pt x="126260" y="632803"/>
                        <a:pt x="128467" y="631231"/>
                        <a:pt x="130969" y="631031"/>
                      </a:cubicBezTo>
                      <a:cubicBezTo>
                        <a:pt x="148394" y="629637"/>
                        <a:pt x="165894" y="629444"/>
                        <a:pt x="183356" y="628650"/>
                      </a:cubicBezTo>
                      <a:cubicBezTo>
                        <a:pt x="188119" y="627856"/>
                        <a:pt x="192864" y="626952"/>
                        <a:pt x="197644" y="626269"/>
                      </a:cubicBezTo>
                      <a:cubicBezTo>
                        <a:pt x="203979" y="625364"/>
                        <a:pt x="210382" y="624939"/>
                        <a:pt x="216694" y="623887"/>
                      </a:cubicBezTo>
                      <a:cubicBezTo>
                        <a:pt x="219922" y="623349"/>
                        <a:pt x="223072" y="622405"/>
                        <a:pt x="226219" y="621506"/>
                      </a:cubicBezTo>
                      <a:cubicBezTo>
                        <a:pt x="228632" y="620817"/>
                        <a:pt x="230874" y="619457"/>
                        <a:pt x="233362" y="619125"/>
                      </a:cubicBezTo>
                      <a:cubicBezTo>
                        <a:pt x="242836" y="617862"/>
                        <a:pt x="252412" y="617538"/>
                        <a:pt x="261937" y="616744"/>
                      </a:cubicBezTo>
                      <a:cubicBezTo>
                        <a:pt x="269081" y="614363"/>
                        <a:pt x="275897" y="610534"/>
                        <a:pt x="283369" y="609600"/>
                      </a:cubicBezTo>
                      <a:cubicBezTo>
                        <a:pt x="313474" y="605837"/>
                        <a:pt x="296036" y="607675"/>
                        <a:pt x="335756" y="604837"/>
                      </a:cubicBezTo>
                      <a:cubicBezTo>
                        <a:pt x="338137" y="604043"/>
                        <a:pt x="340465" y="603065"/>
                        <a:pt x="342900" y="602456"/>
                      </a:cubicBezTo>
                      <a:cubicBezTo>
                        <a:pt x="352186" y="600135"/>
                        <a:pt x="362065" y="599038"/>
                        <a:pt x="371475" y="597694"/>
                      </a:cubicBezTo>
                      <a:lnTo>
                        <a:pt x="385762" y="592931"/>
                      </a:lnTo>
                      <a:cubicBezTo>
                        <a:pt x="388143" y="592137"/>
                        <a:pt x="390661" y="591673"/>
                        <a:pt x="392906" y="590550"/>
                      </a:cubicBezTo>
                      <a:cubicBezTo>
                        <a:pt x="396081" y="588962"/>
                        <a:pt x="399118" y="587061"/>
                        <a:pt x="402431" y="585787"/>
                      </a:cubicBezTo>
                      <a:cubicBezTo>
                        <a:pt x="409459" y="583084"/>
                        <a:pt x="416665" y="580858"/>
                        <a:pt x="423862" y="578644"/>
                      </a:cubicBezTo>
                      <a:cubicBezTo>
                        <a:pt x="426990" y="577682"/>
                        <a:pt x="430323" y="577411"/>
                        <a:pt x="433387" y="576262"/>
                      </a:cubicBezTo>
                      <a:cubicBezTo>
                        <a:pt x="455914" y="567814"/>
                        <a:pt x="428733" y="574335"/>
                        <a:pt x="454819" y="569119"/>
                      </a:cubicBezTo>
                      <a:cubicBezTo>
                        <a:pt x="457200" y="567531"/>
                        <a:pt x="459477" y="565776"/>
                        <a:pt x="461962" y="564356"/>
                      </a:cubicBezTo>
                      <a:cubicBezTo>
                        <a:pt x="465044" y="562595"/>
                        <a:pt x="468477" y="561475"/>
                        <a:pt x="471487" y="559594"/>
                      </a:cubicBezTo>
                      <a:cubicBezTo>
                        <a:pt x="474853" y="557491"/>
                        <a:pt x="477783" y="554757"/>
                        <a:pt x="481012" y="552450"/>
                      </a:cubicBezTo>
                      <a:cubicBezTo>
                        <a:pt x="483341" y="550786"/>
                        <a:pt x="485775" y="549275"/>
                        <a:pt x="488156" y="547687"/>
                      </a:cubicBezTo>
                      <a:cubicBezTo>
                        <a:pt x="491669" y="542419"/>
                        <a:pt x="494565" y="537065"/>
                        <a:pt x="500062" y="533400"/>
                      </a:cubicBezTo>
                      <a:cubicBezTo>
                        <a:pt x="502151" y="532008"/>
                        <a:pt x="504825" y="531813"/>
                        <a:pt x="507206" y="531019"/>
                      </a:cubicBezTo>
                      <a:cubicBezTo>
                        <a:pt x="511969" y="527844"/>
                        <a:pt x="516915" y="524928"/>
                        <a:pt x="521494" y="521494"/>
                      </a:cubicBezTo>
                      <a:cubicBezTo>
                        <a:pt x="524669" y="519113"/>
                        <a:pt x="527768" y="516626"/>
                        <a:pt x="531019" y="514350"/>
                      </a:cubicBezTo>
                      <a:cubicBezTo>
                        <a:pt x="535708" y="511068"/>
                        <a:pt x="540937" y="508522"/>
                        <a:pt x="545306" y="504825"/>
                      </a:cubicBezTo>
                      <a:cubicBezTo>
                        <a:pt x="569282" y="484537"/>
                        <a:pt x="552753" y="491230"/>
                        <a:pt x="569119" y="485775"/>
                      </a:cubicBezTo>
                      <a:cubicBezTo>
                        <a:pt x="572294" y="483394"/>
                        <a:pt x="575414" y="480938"/>
                        <a:pt x="578644" y="478631"/>
                      </a:cubicBezTo>
                      <a:cubicBezTo>
                        <a:pt x="580973" y="476968"/>
                        <a:pt x="583764" y="475892"/>
                        <a:pt x="585787" y="473869"/>
                      </a:cubicBezTo>
                      <a:cubicBezTo>
                        <a:pt x="596558" y="463098"/>
                        <a:pt x="583787" y="468979"/>
                        <a:pt x="597694" y="464344"/>
                      </a:cubicBezTo>
                      <a:cubicBezTo>
                        <a:pt x="621706" y="440332"/>
                        <a:pt x="591383" y="469954"/>
                        <a:pt x="619125" y="445294"/>
                      </a:cubicBezTo>
                      <a:cubicBezTo>
                        <a:pt x="622481" y="442311"/>
                        <a:pt x="625241" y="438691"/>
                        <a:pt x="628650" y="435769"/>
                      </a:cubicBezTo>
                      <a:cubicBezTo>
                        <a:pt x="651306" y="416349"/>
                        <a:pt x="616573" y="449995"/>
                        <a:pt x="645319" y="423862"/>
                      </a:cubicBezTo>
                      <a:lnTo>
                        <a:pt x="669131" y="400050"/>
                      </a:lnTo>
                      <a:cubicBezTo>
                        <a:pt x="671512" y="397669"/>
                        <a:pt x="673473" y="394774"/>
                        <a:pt x="676275" y="392906"/>
                      </a:cubicBezTo>
                      <a:lnTo>
                        <a:pt x="683419" y="388144"/>
                      </a:lnTo>
                      <a:cubicBezTo>
                        <a:pt x="685800" y="384969"/>
                        <a:pt x="687892" y="381556"/>
                        <a:pt x="690562" y="378619"/>
                      </a:cubicBezTo>
                      <a:cubicBezTo>
                        <a:pt x="695848" y="372805"/>
                        <a:pt x="702322" y="368086"/>
                        <a:pt x="707231" y="361950"/>
                      </a:cubicBezTo>
                      <a:cubicBezTo>
                        <a:pt x="715497" y="351617"/>
                        <a:pt x="722698" y="341719"/>
                        <a:pt x="733425" y="333375"/>
                      </a:cubicBezTo>
                      <a:cubicBezTo>
                        <a:pt x="740569" y="327819"/>
                        <a:pt x="749426" y="323946"/>
                        <a:pt x="754856" y="316706"/>
                      </a:cubicBezTo>
                      <a:cubicBezTo>
                        <a:pt x="764130" y="304341"/>
                        <a:pt x="758450" y="308956"/>
                        <a:pt x="771525" y="302419"/>
                      </a:cubicBezTo>
                      <a:cubicBezTo>
                        <a:pt x="788151" y="285793"/>
                        <a:pt x="769730" y="302084"/>
                        <a:pt x="785812" y="292894"/>
                      </a:cubicBezTo>
                      <a:cubicBezTo>
                        <a:pt x="789258" y="290925"/>
                        <a:pt x="791972" y="287854"/>
                        <a:pt x="795337" y="285750"/>
                      </a:cubicBezTo>
                      <a:cubicBezTo>
                        <a:pt x="798347" y="283869"/>
                        <a:pt x="801852" y="282868"/>
                        <a:pt x="804862" y="280987"/>
                      </a:cubicBezTo>
                      <a:cubicBezTo>
                        <a:pt x="808227" y="278884"/>
                        <a:pt x="810837" y="275619"/>
                        <a:pt x="814387" y="273844"/>
                      </a:cubicBezTo>
                      <a:cubicBezTo>
                        <a:pt x="818877" y="271599"/>
                        <a:pt x="823912" y="270669"/>
                        <a:pt x="828675" y="269081"/>
                      </a:cubicBezTo>
                      <a:lnTo>
                        <a:pt x="835819" y="266700"/>
                      </a:lnTo>
                      <a:cubicBezTo>
                        <a:pt x="838200" y="265906"/>
                        <a:pt x="840477" y="264674"/>
                        <a:pt x="842962" y="264319"/>
                      </a:cubicBezTo>
                      <a:cubicBezTo>
                        <a:pt x="863638" y="261364"/>
                        <a:pt x="854127" y="263038"/>
                        <a:pt x="871537" y="259556"/>
                      </a:cubicBezTo>
                      <a:cubicBezTo>
                        <a:pt x="897731" y="260350"/>
                        <a:pt x="923949" y="260560"/>
                        <a:pt x="950119" y="261937"/>
                      </a:cubicBezTo>
                      <a:cubicBezTo>
                        <a:pt x="963597" y="262646"/>
                        <a:pt x="958737" y="264382"/>
                        <a:pt x="969169" y="266700"/>
                      </a:cubicBezTo>
                      <a:cubicBezTo>
                        <a:pt x="973882" y="267747"/>
                        <a:pt x="978722" y="268134"/>
                        <a:pt x="983456" y="269081"/>
                      </a:cubicBezTo>
                      <a:cubicBezTo>
                        <a:pt x="986665" y="269723"/>
                        <a:pt x="989786" y="270752"/>
                        <a:pt x="992981" y="271462"/>
                      </a:cubicBezTo>
                      <a:cubicBezTo>
                        <a:pt x="1006237" y="274408"/>
                        <a:pt x="1004932" y="273636"/>
                        <a:pt x="1019175" y="276225"/>
                      </a:cubicBezTo>
                      <a:cubicBezTo>
                        <a:pt x="1055785" y="282881"/>
                        <a:pt x="1003265" y="273971"/>
                        <a:pt x="1045369" y="280987"/>
                      </a:cubicBezTo>
                      <a:cubicBezTo>
                        <a:pt x="1050131" y="282575"/>
                        <a:pt x="1054704" y="284925"/>
                        <a:pt x="1059656" y="285750"/>
                      </a:cubicBezTo>
                      <a:cubicBezTo>
                        <a:pt x="1085714" y="290092"/>
                        <a:pt x="1069126" y="287810"/>
                        <a:pt x="1109662" y="290512"/>
                      </a:cubicBezTo>
                      <a:cubicBezTo>
                        <a:pt x="1114425" y="289718"/>
                        <a:pt x="1119467" y="289924"/>
                        <a:pt x="1123950" y="288131"/>
                      </a:cubicBezTo>
                      <a:cubicBezTo>
                        <a:pt x="1127635" y="286657"/>
                        <a:pt x="1129925" y="282762"/>
                        <a:pt x="1133475" y="280987"/>
                      </a:cubicBezTo>
                      <a:cubicBezTo>
                        <a:pt x="1136402" y="279523"/>
                        <a:pt x="1139825" y="279400"/>
                        <a:pt x="1143000" y="278606"/>
                      </a:cubicBezTo>
                      <a:cubicBezTo>
                        <a:pt x="1146969" y="276225"/>
                        <a:pt x="1151203" y="274239"/>
                        <a:pt x="1154906" y="271462"/>
                      </a:cubicBezTo>
                      <a:cubicBezTo>
                        <a:pt x="1174213" y="256982"/>
                        <a:pt x="1148862" y="270913"/>
                        <a:pt x="1171575" y="259556"/>
                      </a:cubicBezTo>
                      <a:cubicBezTo>
                        <a:pt x="1189595" y="235530"/>
                        <a:pt x="1166656" y="265179"/>
                        <a:pt x="1188244" y="240506"/>
                      </a:cubicBezTo>
                      <a:cubicBezTo>
                        <a:pt x="1190857" y="237519"/>
                        <a:pt x="1193080" y="234210"/>
                        <a:pt x="1195387" y="230981"/>
                      </a:cubicBezTo>
                      <a:cubicBezTo>
                        <a:pt x="1197051" y="228652"/>
                        <a:pt x="1198126" y="225861"/>
                        <a:pt x="1200150" y="223837"/>
                      </a:cubicBezTo>
                      <a:cubicBezTo>
                        <a:pt x="1203744" y="220243"/>
                        <a:pt x="1208332" y="217770"/>
                        <a:pt x="1212056" y="214312"/>
                      </a:cubicBezTo>
                      <a:cubicBezTo>
                        <a:pt x="1238046" y="190178"/>
                        <a:pt x="1223211" y="196306"/>
                        <a:pt x="1240631" y="190500"/>
                      </a:cubicBezTo>
                      <a:cubicBezTo>
                        <a:pt x="1251157" y="174711"/>
                        <a:pt x="1238787" y="192254"/>
                        <a:pt x="1252537" y="176212"/>
                      </a:cubicBezTo>
                      <a:cubicBezTo>
                        <a:pt x="1276241" y="148556"/>
                        <a:pt x="1233422" y="192945"/>
                        <a:pt x="1276350" y="150019"/>
                      </a:cubicBezTo>
                      <a:lnTo>
                        <a:pt x="1285875" y="140494"/>
                      </a:lnTo>
                      <a:cubicBezTo>
                        <a:pt x="1288256" y="138113"/>
                        <a:pt x="1290999" y="136044"/>
                        <a:pt x="1293019" y="133350"/>
                      </a:cubicBezTo>
                      <a:cubicBezTo>
                        <a:pt x="1295400" y="130175"/>
                        <a:pt x="1297356" y="126631"/>
                        <a:pt x="1300162" y="123825"/>
                      </a:cubicBezTo>
                      <a:cubicBezTo>
                        <a:pt x="1302186" y="121801"/>
                        <a:pt x="1305391" y="121189"/>
                        <a:pt x="1307306" y="119062"/>
                      </a:cubicBezTo>
                      <a:cubicBezTo>
                        <a:pt x="1312616" y="113162"/>
                        <a:pt x="1316831" y="106362"/>
                        <a:pt x="1321594" y="100012"/>
                      </a:cubicBezTo>
                      <a:cubicBezTo>
                        <a:pt x="1323975" y="96837"/>
                        <a:pt x="1325435" y="92688"/>
                        <a:pt x="1328737" y="90487"/>
                      </a:cubicBezTo>
                      <a:lnTo>
                        <a:pt x="1335881" y="85725"/>
                      </a:lnTo>
                      <a:cubicBezTo>
                        <a:pt x="1339980" y="79576"/>
                        <a:pt x="1347260" y="68083"/>
                        <a:pt x="1352550" y="61912"/>
                      </a:cubicBezTo>
                      <a:cubicBezTo>
                        <a:pt x="1354742" y="59355"/>
                        <a:pt x="1357313" y="57150"/>
                        <a:pt x="1359694" y="54769"/>
                      </a:cubicBezTo>
                      <a:cubicBezTo>
                        <a:pt x="1364329" y="40861"/>
                        <a:pt x="1358448" y="53634"/>
                        <a:pt x="1369219" y="42862"/>
                      </a:cubicBezTo>
                      <a:cubicBezTo>
                        <a:pt x="1372025" y="40056"/>
                        <a:pt x="1373779" y="36350"/>
                        <a:pt x="1376362" y="33337"/>
                      </a:cubicBezTo>
                      <a:cubicBezTo>
                        <a:pt x="1384539" y="23798"/>
                        <a:pt x="1382903" y="27732"/>
                        <a:pt x="1393031" y="19050"/>
                      </a:cubicBezTo>
                      <a:cubicBezTo>
                        <a:pt x="1395588" y="16858"/>
                        <a:pt x="1397435" y="13863"/>
                        <a:pt x="1400175" y="11906"/>
                      </a:cubicBezTo>
                      <a:cubicBezTo>
                        <a:pt x="1403064" y="9843"/>
                        <a:pt x="1406597" y="8868"/>
                        <a:pt x="1409700" y="7144"/>
                      </a:cubicBezTo>
                      <a:cubicBezTo>
                        <a:pt x="1413746" y="4896"/>
                        <a:pt x="1417637" y="2381"/>
                        <a:pt x="1421606" y="0"/>
                      </a:cubicBezTo>
                      <a:cubicBezTo>
                        <a:pt x="1430337" y="794"/>
                        <a:pt x="1439203" y="662"/>
                        <a:pt x="1447800" y="2381"/>
                      </a:cubicBezTo>
                      <a:cubicBezTo>
                        <a:pt x="1457969" y="4415"/>
                        <a:pt x="1459080" y="10626"/>
                        <a:pt x="1466850" y="16669"/>
                      </a:cubicBezTo>
                      <a:cubicBezTo>
                        <a:pt x="1470503" y="19510"/>
                        <a:pt x="1475053" y="21035"/>
                        <a:pt x="1478756" y="23812"/>
                      </a:cubicBezTo>
                      <a:cubicBezTo>
                        <a:pt x="1485845" y="29128"/>
                        <a:pt x="1487252" y="33723"/>
                        <a:pt x="1493044" y="40481"/>
                      </a:cubicBezTo>
                      <a:cubicBezTo>
                        <a:pt x="1495235" y="43038"/>
                        <a:pt x="1497806" y="45244"/>
                        <a:pt x="1500187" y="47625"/>
                      </a:cubicBezTo>
                      <a:cubicBezTo>
                        <a:pt x="1504432" y="60357"/>
                        <a:pt x="1500102" y="49879"/>
                        <a:pt x="1509712" y="64294"/>
                      </a:cubicBezTo>
                      <a:cubicBezTo>
                        <a:pt x="1512279" y="68145"/>
                        <a:pt x="1514289" y="72349"/>
                        <a:pt x="1516856" y="76200"/>
                      </a:cubicBezTo>
                      <a:cubicBezTo>
                        <a:pt x="1519058" y="79502"/>
                        <a:pt x="1521897" y="82359"/>
                        <a:pt x="1524000" y="85725"/>
                      </a:cubicBezTo>
                      <a:cubicBezTo>
                        <a:pt x="1529222" y="94081"/>
                        <a:pt x="1528108" y="94297"/>
                        <a:pt x="1531144" y="102394"/>
                      </a:cubicBezTo>
                      <a:cubicBezTo>
                        <a:pt x="1532645" y="106396"/>
                        <a:pt x="1534170" y="110394"/>
                        <a:pt x="1535906" y="114300"/>
                      </a:cubicBezTo>
                      <a:cubicBezTo>
                        <a:pt x="1537348" y="117544"/>
                        <a:pt x="1539271" y="120562"/>
                        <a:pt x="1540669" y="123825"/>
                      </a:cubicBezTo>
                      <a:cubicBezTo>
                        <a:pt x="1541658" y="126132"/>
                        <a:pt x="1542061" y="128662"/>
                        <a:pt x="1543050" y="130969"/>
                      </a:cubicBezTo>
                      <a:cubicBezTo>
                        <a:pt x="1544448" y="134232"/>
                        <a:pt x="1546414" y="137231"/>
                        <a:pt x="1547812" y="140494"/>
                      </a:cubicBezTo>
                      <a:cubicBezTo>
                        <a:pt x="1551179" y="148352"/>
                        <a:pt x="1552595" y="157193"/>
                        <a:pt x="1557337" y="164306"/>
                      </a:cubicBezTo>
                      <a:cubicBezTo>
                        <a:pt x="1564069" y="174403"/>
                        <a:pt x="1560820" y="168890"/>
                        <a:pt x="1566862" y="180975"/>
                      </a:cubicBezTo>
                      <a:cubicBezTo>
                        <a:pt x="1571707" y="205190"/>
                        <a:pt x="1566742" y="182934"/>
                        <a:pt x="1571625" y="200025"/>
                      </a:cubicBezTo>
                      <a:cubicBezTo>
                        <a:pt x="1572524" y="203172"/>
                        <a:pt x="1572717" y="206542"/>
                        <a:pt x="1574006" y="209550"/>
                      </a:cubicBezTo>
                      <a:cubicBezTo>
                        <a:pt x="1575133" y="212181"/>
                        <a:pt x="1577181" y="214313"/>
                        <a:pt x="1578769" y="216694"/>
                      </a:cubicBezTo>
                      <a:cubicBezTo>
                        <a:pt x="1579532" y="219746"/>
                        <a:pt x="1581823" y="229946"/>
                        <a:pt x="1583531" y="233362"/>
                      </a:cubicBezTo>
                      <a:cubicBezTo>
                        <a:pt x="1584811" y="235922"/>
                        <a:pt x="1586706" y="238125"/>
                        <a:pt x="1588294" y="240506"/>
                      </a:cubicBezTo>
                      <a:cubicBezTo>
                        <a:pt x="1596973" y="266546"/>
                        <a:pt x="1583134" y="227113"/>
                        <a:pt x="1595437" y="254794"/>
                      </a:cubicBezTo>
                      <a:cubicBezTo>
                        <a:pt x="1597476" y="259381"/>
                        <a:pt x="1597416" y="264904"/>
                        <a:pt x="1600200" y="269081"/>
                      </a:cubicBezTo>
                      <a:cubicBezTo>
                        <a:pt x="1607163" y="279527"/>
                        <a:pt x="1603245" y="273936"/>
                        <a:pt x="1612106" y="285750"/>
                      </a:cubicBezTo>
                      <a:cubicBezTo>
                        <a:pt x="1619382" y="314859"/>
                        <a:pt x="1607754" y="273577"/>
                        <a:pt x="1621631" y="304800"/>
                      </a:cubicBezTo>
                      <a:cubicBezTo>
                        <a:pt x="1623275" y="308498"/>
                        <a:pt x="1622629" y="312902"/>
                        <a:pt x="1624012" y="316706"/>
                      </a:cubicBezTo>
                      <a:cubicBezTo>
                        <a:pt x="1628209" y="328248"/>
                        <a:pt x="1631480" y="331426"/>
                        <a:pt x="1638300" y="340519"/>
                      </a:cubicBezTo>
                      <a:cubicBezTo>
                        <a:pt x="1639887" y="346075"/>
                        <a:pt x="1641402" y="351652"/>
                        <a:pt x="1643062" y="357187"/>
                      </a:cubicBezTo>
                      <a:cubicBezTo>
                        <a:pt x="1643783" y="359591"/>
                        <a:pt x="1644425" y="362037"/>
                        <a:pt x="1645444" y="364331"/>
                      </a:cubicBezTo>
                      <a:cubicBezTo>
                        <a:pt x="1647606" y="369197"/>
                        <a:pt x="1650001" y="373964"/>
                        <a:pt x="1652587" y="378619"/>
                      </a:cubicBezTo>
                      <a:cubicBezTo>
                        <a:pt x="1662046" y="395646"/>
                        <a:pt x="1652435" y="373551"/>
                        <a:pt x="1664494" y="397669"/>
                      </a:cubicBezTo>
                      <a:cubicBezTo>
                        <a:pt x="1667197" y="403076"/>
                        <a:pt x="1669467" y="408695"/>
                        <a:pt x="1671637" y="414337"/>
                      </a:cubicBezTo>
                      <a:cubicBezTo>
                        <a:pt x="1673439" y="419023"/>
                        <a:pt x="1673909" y="424266"/>
                        <a:pt x="1676400" y="428625"/>
                      </a:cubicBezTo>
                      <a:cubicBezTo>
                        <a:pt x="1680338" y="435517"/>
                        <a:pt x="1690687" y="447675"/>
                        <a:pt x="1690687" y="447675"/>
                      </a:cubicBezTo>
                      <a:cubicBezTo>
                        <a:pt x="1695054" y="460773"/>
                        <a:pt x="1690445" y="449038"/>
                        <a:pt x="1697831" y="461962"/>
                      </a:cubicBezTo>
                      <a:cubicBezTo>
                        <a:pt x="1699592" y="465044"/>
                        <a:pt x="1700464" y="468647"/>
                        <a:pt x="1702594" y="471487"/>
                      </a:cubicBezTo>
                      <a:cubicBezTo>
                        <a:pt x="1705288" y="475079"/>
                        <a:pt x="1708944" y="477837"/>
                        <a:pt x="1712119" y="481012"/>
                      </a:cubicBezTo>
                      <a:cubicBezTo>
                        <a:pt x="1719578" y="495932"/>
                        <a:pt x="1713719" y="485634"/>
                        <a:pt x="1724025" y="500062"/>
                      </a:cubicBezTo>
                      <a:cubicBezTo>
                        <a:pt x="1725688" y="502391"/>
                        <a:pt x="1726886" y="505067"/>
                        <a:pt x="1728787" y="507206"/>
                      </a:cubicBezTo>
                      <a:cubicBezTo>
                        <a:pt x="1733262" y="512240"/>
                        <a:pt x="1739339" y="515890"/>
                        <a:pt x="1743075" y="521494"/>
                      </a:cubicBezTo>
                      <a:cubicBezTo>
                        <a:pt x="1744662" y="523875"/>
                        <a:pt x="1745923" y="526510"/>
                        <a:pt x="1747837" y="528637"/>
                      </a:cubicBezTo>
                      <a:cubicBezTo>
                        <a:pt x="1753094" y="534478"/>
                        <a:pt x="1759791" y="539020"/>
                        <a:pt x="1764506" y="545306"/>
                      </a:cubicBezTo>
                      <a:cubicBezTo>
                        <a:pt x="1776412" y="561180"/>
                        <a:pt x="1768476" y="552451"/>
                        <a:pt x="1790700" y="569119"/>
                      </a:cubicBezTo>
                      <a:lnTo>
                        <a:pt x="1800225" y="576262"/>
                      </a:lnTo>
                      <a:cubicBezTo>
                        <a:pt x="1803400" y="578643"/>
                        <a:pt x="1806200" y="581631"/>
                        <a:pt x="1809750" y="583406"/>
                      </a:cubicBezTo>
                      <a:cubicBezTo>
                        <a:pt x="1831045" y="594054"/>
                        <a:pt x="1822065" y="590686"/>
                        <a:pt x="1835944" y="595312"/>
                      </a:cubicBezTo>
                      <a:cubicBezTo>
                        <a:pt x="1838325" y="596900"/>
                        <a:pt x="1840472" y="598913"/>
                        <a:pt x="1843087" y="600075"/>
                      </a:cubicBezTo>
                      <a:cubicBezTo>
                        <a:pt x="1853719" y="604800"/>
                        <a:pt x="1855632" y="603664"/>
                        <a:pt x="1864519" y="607219"/>
                      </a:cubicBezTo>
                      <a:cubicBezTo>
                        <a:pt x="1878756" y="612913"/>
                        <a:pt x="1872370" y="610630"/>
                        <a:pt x="1883569" y="614362"/>
                      </a:cubicBezTo>
                      <a:cubicBezTo>
                        <a:pt x="1885950" y="615950"/>
                        <a:pt x="1888152" y="617845"/>
                        <a:pt x="1890712" y="619125"/>
                      </a:cubicBezTo>
                      <a:cubicBezTo>
                        <a:pt x="1892957" y="620248"/>
                        <a:pt x="1895410" y="620942"/>
                        <a:pt x="1897856" y="621506"/>
                      </a:cubicBezTo>
                      <a:cubicBezTo>
                        <a:pt x="1898049" y="621551"/>
                        <a:pt x="1924662" y="626473"/>
                        <a:pt x="1931194" y="628650"/>
                      </a:cubicBezTo>
                      <a:cubicBezTo>
                        <a:pt x="1935249" y="630002"/>
                        <a:pt x="1938953" y="632375"/>
                        <a:pt x="1943100" y="633412"/>
                      </a:cubicBezTo>
                      <a:cubicBezTo>
                        <a:pt x="1948545" y="634773"/>
                        <a:pt x="1954247" y="634790"/>
                        <a:pt x="1959769" y="635794"/>
                      </a:cubicBezTo>
                      <a:cubicBezTo>
                        <a:pt x="1962989" y="636379"/>
                        <a:pt x="1966030" y="637933"/>
                        <a:pt x="1969294" y="638175"/>
                      </a:cubicBezTo>
                      <a:cubicBezTo>
                        <a:pt x="1987517" y="639525"/>
                        <a:pt x="2005799" y="639957"/>
                        <a:pt x="2024062" y="640556"/>
                      </a:cubicBezTo>
                      <a:cubicBezTo>
                        <a:pt x="2101148" y="643083"/>
                        <a:pt x="2087868" y="642937"/>
                        <a:pt x="2131219" y="642937"/>
                      </a:cubicBezTo>
                      <a:lnTo>
                        <a:pt x="2131219" y="642937"/>
                      </a:lnTo>
                      <a:lnTo>
                        <a:pt x="0" y="640556"/>
                      </a:lnTo>
                      <a:close/>
                    </a:path>
                  </a:pathLst>
                </a:cu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9" name="Picture 8">
                  <a:extLst>
                    <a:ext uri="{FF2B5EF4-FFF2-40B4-BE49-F238E27FC236}">
                      <a16:creationId xmlns:a16="http://schemas.microsoft.com/office/drawing/2014/main" id="{3C365580-CB19-0850-67B3-CD41FC07193B}"/>
                    </a:ext>
                  </a:extLst>
                </p:cNvPr>
                <p:cNvPicPr>
                  <a:picLocks noChangeAspect="1"/>
                </p:cNvPicPr>
                <p:nvPr/>
              </p:nvPicPr>
              <p:blipFill>
                <a:blip r:embed="rId3">
                  <a:alphaModFix amt="85000"/>
                </a:blip>
                <a:srcRect t="4423" b="58552"/>
                <a:stretch>
                  <a:fillRect/>
                </a:stretch>
              </p:blipFill>
              <p:spPr>
                <a:xfrm>
                  <a:off x="195001" y="1674923"/>
                  <a:ext cx="3382600" cy="1538177"/>
                </a:xfrm>
                <a:prstGeom prst="rect">
                  <a:avLst/>
                </a:prstGeom>
              </p:spPr>
            </p:pic>
          </p:grpSp>
          <p:pic>
            <p:nvPicPr>
              <p:cNvPr id="11" name="Picture 10">
                <a:extLst>
                  <a:ext uri="{FF2B5EF4-FFF2-40B4-BE49-F238E27FC236}">
                    <a16:creationId xmlns:a16="http://schemas.microsoft.com/office/drawing/2014/main" id="{ACA19C9E-41B5-431E-3EDD-409C4142727A}"/>
                  </a:ext>
                </a:extLst>
              </p:cNvPr>
              <p:cNvPicPr>
                <a:picLocks noChangeAspect="1"/>
              </p:cNvPicPr>
              <p:nvPr/>
            </p:nvPicPr>
            <p:blipFill>
              <a:blip r:embed="rId6"/>
              <a:stretch>
                <a:fillRect/>
              </a:stretch>
            </p:blipFill>
            <p:spPr>
              <a:xfrm>
                <a:off x="774914" y="4758947"/>
                <a:ext cx="2746480" cy="116376"/>
              </a:xfrm>
              <a:prstGeom prst="rect">
                <a:avLst/>
              </a:prstGeom>
            </p:spPr>
          </p:pic>
        </p:grpSp>
        <p:sp>
          <p:nvSpPr>
            <p:cNvPr id="24" name="TextBox 23">
              <a:extLst>
                <a:ext uri="{FF2B5EF4-FFF2-40B4-BE49-F238E27FC236}">
                  <a16:creationId xmlns:a16="http://schemas.microsoft.com/office/drawing/2014/main" id="{A3482C9C-5449-D108-49D8-F5EA1E709D86}"/>
                </a:ext>
              </a:extLst>
            </p:cNvPr>
            <p:cNvSpPr txBox="1"/>
            <p:nvPr/>
          </p:nvSpPr>
          <p:spPr>
            <a:xfrm>
              <a:off x="1653419" y="4384905"/>
              <a:ext cx="1107058" cy="169277"/>
            </a:xfrm>
            <a:prstGeom prst="rect">
              <a:avLst/>
            </a:prstGeom>
            <a:noFill/>
            <a:effectLst/>
          </p:spPr>
          <p:txBody>
            <a:bodyPr wrap="square">
              <a:spAutoFit/>
            </a:bodyPr>
            <a:lstStyle/>
            <a:p>
              <a:r>
                <a:rPr lang="en-AU" sz="500">
                  <a:solidFill>
                    <a:schemeClr val="tx1">
                      <a:lumMod val="50000"/>
                      <a:lumOff val="50000"/>
                    </a:schemeClr>
                  </a:solidFill>
                </a:rPr>
                <a:t>Temp </a:t>
              </a:r>
              <a:r>
                <a:rPr lang="en-AU" sz="500" err="1">
                  <a:solidFill>
                    <a:schemeClr val="tx1">
                      <a:lumMod val="50000"/>
                      <a:lumOff val="50000"/>
                    </a:schemeClr>
                  </a:solidFill>
                </a:rPr>
                <a:t>Distrib</a:t>
              </a:r>
              <a:endParaRPr lang="en-AU" sz="500">
                <a:solidFill>
                  <a:schemeClr val="tx1">
                    <a:lumMod val="50000"/>
                    <a:lumOff val="50000"/>
                  </a:schemeClr>
                </a:solidFill>
              </a:endParaRPr>
            </a:p>
          </p:txBody>
        </p:sp>
      </p:grpSp>
      <p:sp>
        <p:nvSpPr>
          <p:cNvPr id="12" name="Footer Placeholder 4">
            <a:extLst>
              <a:ext uri="{FF2B5EF4-FFF2-40B4-BE49-F238E27FC236}">
                <a16:creationId xmlns:a16="http://schemas.microsoft.com/office/drawing/2014/main" id="{6C89BF34-DFC3-1E35-6423-DF4B3D6191CE}"/>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41431907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6" end="1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7" end="1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8A6B4-1A22-C06C-5386-2FD3C3383305}"/>
            </a:ext>
          </a:extLst>
        </p:cNvPr>
        <p:cNvGrpSpPr/>
        <p:nvPr/>
      </p:nvGrpSpPr>
      <p:grpSpPr>
        <a:xfrm>
          <a:off x="0" y="0"/>
          <a:ext cx="0" cy="0"/>
          <a:chOff x="0" y="0"/>
          <a:chExt cx="0" cy="0"/>
        </a:xfrm>
      </p:grpSpPr>
      <p:sp>
        <p:nvSpPr>
          <p:cNvPr id="27" name="Rechteck 37">
            <a:extLst>
              <a:ext uri="{FF2B5EF4-FFF2-40B4-BE49-F238E27FC236}">
                <a16:creationId xmlns:a16="http://schemas.microsoft.com/office/drawing/2014/main" id="{1BD2FD25-FAF5-56BF-0E69-8149E2761FC2}"/>
              </a:ext>
            </a:extLst>
          </p:cNvPr>
          <p:cNvSpPr/>
          <p:nvPr/>
        </p:nvSpPr>
        <p:spPr>
          <a:xfrm>
            <a:off x="300038" y="4825732"/>
            <a:ext cx="4769274" cy="205026"/>
          </a:xfrm>
          <a:prstGeom prst="rect">
            <a:avLst/>
          </a:prstGeom>
          <a:noFill/>
        </p:spPr>
        <p:txBody>
          <a:bodyPr vert="horz" lIns="0" tIns="0" rIns="0" bIns="0" rtlCol="0" anchor="b"/>
          <a:lstStyle/>
          <a:p>
            <a:r>
              <a:rPr lang="en-US" sz="600"/>
              <a:t>* </a:t>
            </a:r>
            <a:r>
              <a:rPr lang="en-GB" sz="600">
                <a:solidFill>
                  <a:schemeClr val="tx2"/>
                </a:solidFill>
              </a:rPr>
              <a:t>Australian Climate Service, 2025, </a:t>
            </a:r>
            <a:r>
              <a:rPr lang="en-GB" sz="600" i="1">
                <a:solidFill>
                  <a:schemeClr val="tx2"/>
                </a:solidFill>
              </a:rPr>
              <a:t>Health and Wellbeing Technical Report</a:t>
            </a:r>
            <a:endParaRPr lang="en-US" sz="500"/>
          </a:p>
        </p:txBody>
      </p:sp>
      <p:sp>
        <p:nvSpPr>
          <p:cNvPr id="6" name="Title 5">
            <a:extLst>
              <a:ext uri="{FF2B5EF4-FFF2-40B4-BE49-F238E27FC236}">
                <a16:creationId xmlns:a16="http://schemas.microsoft.com/office/drawing/2014/main" id="{61EC6BCD-465E-8477-DCAE-0B0E9ECAB496}"/>
              </a:ext>
            </a:extLst>
          </p:cNvPr>
          <p:cNvSpPr>
            <a:spLocks noGrp="1"/>
          </p:cNvSpPr>
          <p:nvPr>
            <p:ph type="title"/>
          </p:nvPr>
        </p:nvSpPr>
        <p:spPr>
          <a:xfrm>
            <a:off x="252001" y="252000"/>
            <a:ext cx="5984298" cy="576000"/>
          </a:xfrm>
        </p:spPr>
        <p:txBody>
          <a:bodyPr vert="horz" lIns="0" tIns="0" rIns="0" bIns="0" rtlCol="0" anchor="t" anchorCtr="0">
            <a:noAutofit/>
          </a:bodyPr>
          <a:lstStyle/>
          <a:p>
            <a:r>
              <a:rPr lang="en-US"/>
              <a:t>Fortunately, populations </a:t>
            </a:r>
            <a:r>
              <a:rPr lang="en-US" err="1"/>
              <a:t>acclimatise</a:t>
            </a:r>
            <a:r>
              <a:rPr lang="en-US"/>
              <a:t> to local temps and there are options to manage heatwaves</a:t>
            </a:r>
            <a:endParaRPr lang="en-AU"/>
          </a:p>
        </p:txBody>
      </p:sp>
      <p:sp>
        <p:nvSpPr>
          <p:cNvPr id="30" name="Content Placeholder 29">
            <a:extLst>
              <a:ext uri="{FF2B5EF4-FFF2-40B4-BE49-F238E27FC236}">
                <a16:creationId xmlns:a16="http://schemas.microsoft.com/office/drawing/2014/main" id="{B71D4AD0-84FD-7D9F-E2D8-CEB8820A0C20}"/>
              </a:ext>
            </a:extLst>
          </p:cNvPr>
          <p:cNvSpPr>
            <a:spLocks noGrp="1"/>
          </p:cNvSpPr>
          <p:nvPr>
            <p:ph sz="quarter" idx="14"/>
          </p:nvPr>
        </p:nvSpPr>
        <p:spPr>
          <a:xfrm>
            <a:off x="4707000" y="1692000"/>
            <a:ext cx="4185000" cy="3163050"/>
          </a:xfrm>
        </p:spPr>
        <p:txBody>
          <a:bodyPr/>
          <a:lstStyle/>
          <a:p>
            <a:pPr marL="0" indent="0">
              <a:buNone/>
            </a:pPr>
            <a:r>
              <a:rPr lang="en-US" sz="1000" b="1"/>
              <a:t>Adjusting behaviors: </a:t>
            </a:r>
            <a:r>
              <a:rPr lang="en-US" sz="1000"/>
              <a:t>increasing water intake and seeking refuge </a:t>
            </a:r>
          </a:p>
          <a:p>
            <a:pPr marL="0" indent="0">
              <a:buNone/>
            </a:pPr>
            <a:r>
              <a:rPr lang="en-US" sz="1000" b="1"/>
              <a:t>Technology:</a:t>
            </a:r>
            <a:r>
              <a:rPr lang="en-US" sz="1000"/>
              <a:t> Remote control of air conditioning systems will receive increased Artificial Intelligence and automation updates to work more efficiently:</a:t>
            </a:r>
          </a:p>
          <a:p>
            <a:r>
              <a:rPr lang="en-US" sz="1000"/>
              <a:t>63% of AU households </a:t>
            </a:r>
            <a:br>
              <a:rPr lang="en-US" sz="1000"/>
            </a:br>
            <a:r>
              <a:rPr lang="en-US" sz="1000"/>
              <a:t>use AC</a:t>
            </a:r>
          </a:p>
          <a:p>
            <a:r>
              <a:rPr lang="en-US" sz="1000"/>
              <a:t>AC reduces heat-related</a:t>
            </a:r>
            <a:br>
              <a:rPr lang="en-US" sz="1000"/>
            </a:br>
            <a:r>
              <a:rPr lang="en-US" sz="1000"/>
              <a:t>deaths by 75%*</a:t>
            </a:r>
            <a:br>
              <a:rPr lang="en-US" sz="1000"/>
            </a:br>
            <a:endParaRPr lang="en-US" sz="1000"/>
          </a:p>
          <a:p>
            <a:endParaRPr lang="en-AU" sz="1000"/>
          </a:p>
        </p:txBody>
      </p:sp>
      <p:sp>
        <p:nvSpPr>
          <p:cNvPr id="10" name="Text Placeholder 9">
            <a:extLst>
              <a:ext uri="{FF2B5EF4-FFF2-40B4-BE49-F238E27FC236}">
                <a16:creationId xmlns:a16="http://schemas.microsoft.com/office/drawing/2014/main" id="{B020D75D-CE33-C06D-1199-330019F0DBBC}"/>
              </a:ext>
            </a:extLst>
          </p:cNvPr>
          <p:cNvSpPr>
            <a:spLocks noGrp="1"/>
          </p:cNvSpPr>
          <p:nvPr>
            <p:ph type="body" idx="1"/>
          </p:nvPr>
        </p:nvSpPr>
        <p:spPr/>
        <p:txBody>
          <a:bodyPr vert="horz" wrap="square" lIns="0" tIns="0" rIns="0" bIns="0" rtlCol="0" anchor="t">
            <a:noAutofit/>
          </a:bodyPr>
          <a:lstStyle/>
          <a:p>
            <a:r>
              <a:rPr lang="en-US" sz="1400"/>
              <a:t>Relative risk (RR) of mortality by temperature</a:t>
            </a:r>
            <a:endParaRPr lang="en-AU" sz="1400"/>
          </a:p>
        </p:txBody>
      </p:sp>
      <p:sp>
        <p:nvSpPr>
          <p:cNvPr id="14" name="Text Placeholder 10">
            <a:extLst>
              <a:ext uri="{FF2B5EF4-FFF2-40B4-BE49-F238E27FC236}">
                <a16:creationId xmlns:a16="http://schemas.microsoft.com/office/drawing/2014/main" id="{4CF21BE9-D600-9F5D-5BC9-4C83195AF5CE}"/>
              </a:ext>
            </a:extLst>
          </p:cNvPr>
          <p:cNvSpPr>
            <a:spLocks noGrp="1"/>
          </p:cNvSpPr>
          <p:nvPr>
            <p:ph type="body" sz="quarter" idx="3"/>
          </p:nvPr>
        </p:nvSpPr>
        <p:spPr/>
        <p:txBody>
          <a:bodyPr vert="horz" wrap="square" lIns="0" tIns="0" rIns="0" bIns="0" rtlCol="0" anchor="t">
            <a:noAutofit/>
          </a:bodyPr>
          <a:lstStyle/>
          <a:p>
            <a:r>
              <a:rPr lang="en-US" sz="1400"/>
              <a:t>Short term adaptation can be achieved in several different ways</a:t>
            </a:r>
            <a:endParaRPr lang="en-AU" sz="1400"/>
          </a:p>
        </p:txBody>
      </p:sp>
      <p:grpSp>
        <p:nvGrpSpPr>
          <p:cNvPr id="17" name="Group 16">
            <a:extLst>
              <a:ext uri="{FF2B5EF4-FFF2-40B4-BE49-F238E27FC236}">
                <a16:creationId xmlns:a16="http://schemas.microsoft.com/office/drawing/2014/main" id="{F4732014-9C70-E6C9-EEA5-AA151824C551}"/>
              </a:ext>
            </a:extLst>
          </p:cNvPr>
          <p:cNvGrpSpPr/>
          <p:nvPr/>
        </p:nvGrpSpPr>
        <p:grpSpPr>
          <a:xfrm>
            <a:off x="195001" y="1367167"/>
            <a:ext cx="3382600" cy="1721949"/>
            <a:chOff x="195001" y="1491151"/>
            <a:chExt cx="3382600" cy="1721949"/>
          </a:xfrm>
        </p:grpSpPr>
        <p:sp>
          <p:nvSpPr>
            <p:cNvPr id="15" name="Freeform: Shape 14">
              <a:extLst>
                <a:ext uri="{FF2B5EF4-FFF2-40B4-BE49-F238E27FC236}">
                  <a16:creationId xmlns:a16="http://schemas.microsoft.com/office/drawing/2014/main" id="{626080B0-2400-675E-BDDC-683850C906B1}"/>
                </a:ext>
              </a:extLst>
            </p:cNvPr>
            <p:cNvSpPr/>
            <p:nvPr/>
          </p:nvSpPr>
          <p:spPr>
            <a:xfrm>
              <a:off x="926307" y="2469347"/>
              <a:ext cx="2131219" cy="642938"/>
            </a:xfrm>
            <a:custGeom>
              <a:avLst/>
              <a:gdLst>
                <a:gd name="csX0" fmla="*/ 0 w 2131219"/>
                <a:gd name="csY0" fmla="*/ 640556 h 642938"/>
                <a:gd name="csX1" fmla="*/ 0 w 2131219"/>
                <a:gd name="csY1" fmla="*/ 640556 h 642938"/>
                <a:gd name="csX2" fmla="*/ 111919 w 2131219"/>
                <a:gd name="csY2" fmla="*/ 635794 h 642938"/>
                <a:gd name="csX3" fmla="*/ 123825 w 2131219"/>
                <a:gd name="csY3" fmla="*/ 633412 h 642938"/>
                <a:gd name="csX4" fmla="*/ 130969 w 2131219"/>
                <a:gd name="csY4" fmla="*/ 631031 h 642938"/>
                <a:gd name="csX5" fmla="*/ 183356 w 2131219"/>
                <a:gd name="csY5" fmla="*/ 628650 h 642938"/>
                <a:gd name="csX6" fmla="*/ 197644 w 2131219"/>
                <a:gd name="csY6" fmla="*/ 626269 h 642938"/>
                <a:gd name="csX7" fmla="*/ 216694 w 2131219"/>
                <a:gd name="csY7" fmla="*/ 623887 h 642938"/>
                <a:gd name="csX8" fmla="*/ 226219 w 2131219"/>
                <a:gd name="csY8" fmla="*/ 621506 h 642938"/>
                <a:gd name="csX9" fmla="*/ 233362 w 2131219"/>
                <a:gd name="csY9" fmla="*/ 619125 h 642938"/>
                <a:gd name="csX10" fmla="*/ 261937 w 2131219"/>
                <a:gd name="csY10" fmla="*/ 616744 h 642938"/>
                <a:gd name="csX11" fmla="*/ 283369 w 2131219"/>
                <a:gd name="csY11" fmla="*/ 609600 h 642938"/>
                <a:gd name="csX12" fmla="*/ 335756 w 2131219"/>
                <a:gd name="csY12" fmla="*/ 604837 h 642938"/>
                <a:gd name="csX13" fmla="*/ 342900 w 2131219"/>
                <a:gd name="csY13" fmla="*/ 602456 h 642938"/>
                <a:gd name="csX14" fmla="*/ 371475 w 2131219"/>
                <a:gd name="csY14" fmla="*/ 597694 h 642938"/>
                <a:gd name="csX15" fmla="*/ 385762 w 2131219"/>
                <a:gd name="csY15" fmla="*/ 592931 h 642938"/>
                <a:gd name="csX16" fmla="*/ 392906 w 2131219"/>
                <a:gd name="csY16" fmla="*/ 590550 h 642938"/>
                <a:gd name="csX17" fmla="*/ 402431 w 2131219"/>
                <a:gd name="csY17" fmla="*/ 585787 h 642938"/>
                <a:gd name="csX18" fmla="*/ 423862 w 2131219"/>
                <a:gd name="csY18" fmla="*/ 578644 h 642938"/>
                <a:gd name="csX19" fmla="*/ 433387 w 2131219"/>
                <a:gd name="csY19" fmla="*/ 576262 h 642938"/>
                <a:gd name="csX20" fmla="*/ 454819 w 2131219"/>
                <a:gd name="csY20" fmla="*/ 569119 h 642938"/>
                <a:gd name="csX21" fmla="*/ 461962 w 2131219"/>
                <a:gd name="csY21" fmla="*/ 564356 h 642938"/>
                <a:gd name="csX22" fmla="*/ 471487 w 2131219"/>
                <a:gd name="csY22" fmla="*/ 559594 h 642938"/>
                <a:gd name="csX23" fmla="*/ 481012 w 2131219"/>
                <a:gd name="csY23" fmla="*/ 552450 h 642938"/>
                <a:gd name="csX24" fmla="*/ 488156 w 2131219"/>
                <a:gd name="csY24" fmla="*/ 547687 h 642938"/>
                <a:gd name="csX25" fmla="*/ 500062 w 2131219"/>
                <a:gd name="csY25" fmla="*/ 533400 h 642938"/>
                <a:gd name="csX26" fmla="*/ 507206 w 2131219"/>
                <a:gd name="csY26" fmla="*/ 531019 h 642938"/>
                <a:gd name="csX27" fmla="*/ 521494 w 2131219"/>
                <a:gd name="csY27" fmla="*/ 521494 h 642938"/>
                <a:gd name="csX28" fmla="*/ 531019 w 2131219"/>
                <a:gd name="csY28" fmla="*/ 514350 h 642938"/>
                <a:gd name="csX29" fmla="*/ 545306 w 2131219"/>
                <a:gd name="csY29" fmla="*/ 504825 h 642938"/>
                <a:gd name="csX30" fmla="*/ 569119 w 2131219"/>
                <a:gd name="csY30" fmla="*/ 485775 h 642938"/>
                <a:gd name="csX31" fmla="*/ 578644 w 2131219"/>
                <a:gd name="csY31" fmla="*/ 478631 h 642938"/>
                <a:gd name="csX32" fmla="*/ 585787 w 2131219"/>
                <a:gd name="csY32" fmla="*/ 473869 h 642938"/>
                <a:gd name="csX33" fmla="*/ 597694 w 2131219"/>
                <a:gd name="csY33" fmla="*/ 464344 h 642938"/>
                <a:gd name="csX34" fmla="*/ 619125 w 2131219"/>
                <a:gd name="csY34" fmla="*/ 445294 h 642938"/>
                <a:gd name="csX35" fmla="*/ 628650 w 2131219"/>
                <a:gd name="csY35" fmla="*/ 435769 h 642938"/>
                <a:gd name="csX36" fmla="*/ 645319 w 2131219"/>
                <a:gd name="csY36" fmla="*/ 423862 h 642938"/>
                <a:gd name="csX37" fmla="*/ 669131 w 2131219"/>
                <a:gd name="csY37" fmla="*/ 400050 h 642938"/>
                <a:gd name="csX38" fmla="*/ 676275 w 2131219"/>
                <a:gd name="csY38" fmla="*/ 392906 h 642938"/>
                <a:gd name="csX39" fmla="*/ 683419 w 2131219"/>
                <a:gd name="csY39" fmla="*/ 388144 h 642938"/>
                <a:gd name="csX40" fmla="*/ 690562 w 2131219"/>
                <a:gd name="csY40" fmla="*/ 378619 h 642938"/>
                <a:gd name="csX41" fmla="*/ 707231 w 2131219"/>
                <a:gd name="csY41" fmla="*/ 361950 h 642938"/>
                <a:gd name="csX42" fmla="*/ 733425 w 2131219"/>
                <a:gd name="csY42" fmla="*/ 333375 h 642938"/>
                <a:gd name="csX43" fmla="*/ 754856 w 2131219"/>
                <a:gd name="csY43" fmla="*/ 316706 h 642938"/>
                <a:gd name="csX44" fmla="*/ 771525 w 2131219"/>
                <a:gd name="csY44" fmla="*/ 302419 h 642938"/>
                <a:gd name="csX45" fmla="*/ 785812 w 2131219"/>
                <a:gd name="csY45" fmla="*/ 292894 h 642938"/>
                <a:gd name="csX46" fmla="*/ 795337 w 2131219"/>
                <a:gd name="csY46" fmla="*/ 285750 h 642938"/>
                <a:gd name="csX47" fmla="*/ 804862 w 2131219"/>
                <a:gd name="csY47" fmla="*/ 280987 h 642938"/>
                <a:gd name="csX48" fmla="*/ 814387 w 2131219"/>
                <a:gd name="csY48" fmla="*/ 273844 h 642938"/>
                <a:gd name="csX49" fmla="*/ 828675 w 2131219"/>
                <a:gd name="csY49" fmla="*/ 269081 h 642938"/>
                <a:gd name="csX50" fmla="*/ 835819 w 2131219"/>
                <a:gd name="csY50" fmla="*/ 266700 h 642938"/>
                <a:gd name="csX51" fmla="*/ 842962 w 2131219"/>
                <a:gd name="csY51" fmla="*/ 264319 h 642938"/>
                <a:gd name="csX52" fmla="*/ 871537 w 2131219"/>
                <a:gd name="csY52" fmla="*/ 259556 h 642938"/>
                <a:gd name="csX53" fmla="*/ 950119 w 2131219"/>
                <a:gd name="csY53" fmla="*/ 261937 h 642938"/>
                <a:gd name="csX54" fmla="*/ 969169 w 2131219"/>
                <a:gd name="csY54" fmla="*/ 266700 h 642938"/>
                <a:gd name="csX55" fmla="*/ 983456 w 2131219"/>
                <a:gd name="csY55" fmla="*/ 269081 h 642938"/>
                <a:gd name="csX56" fmla="*/ 992981 w 2131219"/>
                <a:gd name="csY56" fmla="*/ 271462 h 642938"/>
                <a:gd name="csX57" fmla="*/ 1019175 w 2131219"/>
                <a:gd name="csY57" fmla="*/ 276225 h 642938"/>
                <a:gd name="csX58" fmla="*/ 1045369 w 2131219"/>
                <a:gd name="csY58" fmla="*/ 280987 h 642938"/>
                <a:gd name="csX59" fmla="*/ 1059656 w 2131219"/>
                <a:gd name="csY59" fmla="*/ 285750 h 642938"/>
                <a:gd name="csX60" fmla="*/ 1109662 w 2131219"/>
                <a:gd name="csY60" fmla="*/ 290512 h 642938"/>
                <a:gd name="csX61" fmla="*/ 1123950 w 2131219"/>
                <a:gd name="csY61" fmla="*/ 288131 h 642938"/>
                <a:gd name="csX62" fmla="*/ 1133475 w 2131219"/>
                <a:gd name="csY62" fmla="*/ 280987 h 642938"/>
                <a:gd name="csX63" fmla="*/ 1143000 w 2131219"/>
                <a:gd name="csY63" fmla="*/ 278606 h 642938"/>
                <a:gd name="csX64" fmla="*/ 1154906 w 2131219"/>
                <a:gd name="csY64" fmla="*/ 271462 h 642938"/>
                <a:gd name="csX65" fmla="*/ 1171575 w 2131219"/>
                <a:gd name="csY65" fmla="*/ 259556 h 642938"/>
                <a:gd name="csX66" fmla="*/ 1188244 w 2131219"/>
                <a:gd name="csY66" fmla="*/ 240506 h 642938"/>
                <a:gd name="csX67" fmla="*/ 1195387 w 2131219"/>
                <a:gd name="csY67" fmla="*/ 230981 h 642938"/>
                <a:gd name="csX68" fmla="*/ 1200150 w 2131219"/>
                <a:gd name="csY68" fmla="*/ 223837 h 642938"/>
                <a:gd name="csX69" fmla="*/ 1212056 w 2131219"/>
                <a:gd name="csY69" fmla="*/ 214312 h 642938"/>
                <a:gd name="csX70" fmla="*/ 1240631 w 2131219"/>
                <a:gd name="csY70" fmla="*/ 190500 h 642938"/>
                <a:gd name="csX71" fmla="*/ 1252537 w 2131219"/>
                <a:gd name="csY71" fmla="*/ 176212 h 642938"/>
                <a:gd name="csX72" fmla="*/ 1276350 w 2131219"/>
                <a:gd name="csY72" fmla="*/ 150019 h 642938"/>
                <a:gd name="csX73" fmla="*/ 1285875 w 2131219"/>
                <a:gd name="csY73" fmla="*/ 140494 h 642938"/>
                <a:gd name="csX74" fmla="*/ 1293019 w 2131219"/>
                <a:gd name="csY74" fmla="*/ 133350 h 642938"/>
                <a:gd name="csX75" fmla="*/ 1300162 w 2131219"/>
                <a:gd name="csY75" fmla="*/ 123825 h 642938"/>
                <a:gd name="csX76" fmla="*/ 1307306 w 2131219"/>
                <a:gd name="csY76" fmla="*/ 119062 h 642938"/>
                <a:gd name="csX77" fmla="*/ 1321594 w 2131219"/>
                <a:gd name="csY77" fmla="*/ 100012 h 642938"/>
                <a:gd name="csX78" fmla="*/ 1328737 w 2131219"/>
                <a:gd name="csY78" fmla="*/ 90487 h 642938"/>
                <a:gd name="csX79" fmla="*/ 1335881 w 2131219"/>
                <a:gd name="csY79" fmla="*/ 85725 h 642938"/>
                <a:gd name="csX80" fmla="*/ 1352550 w 2131219"/>
                <a:gd name="csY80" fmla="*/ 61912 h 642938"/>
                <a:gd name="csX81" fmla="*/ 1359694 w 2131219"/>
                <a:gd name="csY81" fmla="*/ 54769 h 642938"/>
                <a:gd name="csX82" fmla="*/ 1369219 w 2131219"/>
                <a:gd name="csY82" fmla="*/ 42862 h 642938"/>
                <a:gd name="csX83" fmla="*/ 1376362 w 2131219"/>
                <a:gd name="csY83" fmla="*/ 33337 h 642938"/>
                <a:gd name="csX84" fmla="*/ 1393031 w 2131219"/>
                <a:gd name="csY84" fmla="*/ 19050 h 642938"/>
                <a:gd name="csX85" fmla="*/ 1400175 w 2131219"/>
                <a:gd name="csY85" fmla="*/ 11906 h 642938"/>
                <a:gd name="csX86" fmla="*/ 1409700 w 2131219"/>
                <a:gd name="csY86" fmla="*/ 7144 h 642938"/>
                <a:gd name="csX87" fmla="*/ 1421606 w 2131219"/>
                <a:gd name="csY87" fmla="*/ 0 h 642938"/>
                <a:gd name="csX88" fmla="*/ 1447800 w 2131219"/>
                <a:gd name="csY88" fmla="*/ 2381 h 642938"/>
                <a:gd name="csX89" fmla="*/ 1466850 w 2131219"/>
                <a:gd name="csY89" fmla="*/ 16669 h 642938"/>
                <a:gd name="csX90" fmla="*/ 1478756 w 2131219"/>
                <a:gd name="csY90" fmla="*/ 23812 h 642938"/>
                <a:gd name="csX91" fmla="*/ 1493044 w 2131219"/>
                <a:gd name="csY91" fmla="*/ 40481 h 642938"/>
                <a:gd name="csX92" fmla="*/ 1500187 w 2131219"/>
                <a:gd name="csY92" fmla="*/ 47625 h 642938"/>
                <a:gd name="csX93" fmla="*/ 1509712 w 2131219"/>
                <a:gd name="csY93" fmla="*/ 64294 h 642938"/>
                <a:gd name="csX94" fmla="*/ 1516856 w 2131219"/>
                <a:gd name="csY94" fmla="*/ 76200 h 642938"/>
                <a:gd name="csX95" fmla="*/ 1524000 w 2131219"/>
                <a:gd name="csY95" fmla="*/ 85725 h 642938"/>
                <a:gd name="csX96" fmla="*/ 1531144 w 2131219"/>
                <a:gd name="csY96" fmla="*/ 102394 h 642938"/>
                <a:gd name="csX97" fmla="*/ 1535906 w 2131219"/>
                <a:gd name="csY97" fmla="*/ 114300 h 642938"/>
                <a:gd name="csX98" fmla="*/ 1540669 w 2131219"/>
                <a:gd name="csY98" fmla="*/ 123825 h 642938"/>
                <a:gd name="csX99" fmla="*/ 1543050 w 2131219"/>
                <a:gd name="csY99" fmla="*/ 130969 h 642938"/>
                <a:gd name="csX100" fmla="*/ 1547812 w 2131219"/>
                <a:gd name="csY100" fmla="*/ 140494 h 642938"/>
                <a:gd name="csX101" fmla="*/ 1557337 w 2131219"/>
                <a:gd name="csY101" fmla="*/ 164306 h 642938"/>
                <a:gd name="csX102" fmla="*/ 1566862 w 2131219"/>
                <a:gd name="csY102" fmla="*/ 180975 h 642938"/>
                <a:gd name="csX103" fmla="*/ 1571625 w 2131219"/>
                <a:gd name="csY103" fmla="*/ 200025 h 642938"/>
                <a:gd name="csX104" fmla="*/ 1574006 w 2131219"/>
                <a:gd name="csY104" fmla="*/ 209550 h 642938"/>
                <a:gd name="csX105" fmla="*/ 1578769 w 2131219"/>
                <a:gd name="csY105" fmla="*/ 216694 h 642938"/>
                <a:gd name="csX106" fmla="*/ 1583531 w 2131219"/>
                <a:gd name="csY106" fmla="*/ 233362 h 642938"/>
                <a:gd name="csX107" fmla="*/ 1588294 w 2131219"/>
                <a:gd name="csY107" fmla="*/ 240506 h 642938"/>
                <a:gd name="csX108" fmla="*/ 1595437 w 2131219"/>
                <a:gd name="csY108" fmla="*/ 254794 h 642938"/>
                <a:gd name="csX109" fmla="*/ 1600200 w 2131219"/>
                <a:gd name="csY109" fmla="*/ 269081 h 642938"/>
                <a:gd name="csX110" fmla="*/ 1612106 w 2131219"/>
                <a:gd name="csY110" fmla="*/ 285750 h 642938"/>
                <a:gd name="csX111" fmla="*/ 1621631 w 2131219"/>
                <a:gd name="csY111" fmla="*/ 304800 h 642938"/>
                <a:gd name="csX112" fmla="*/ 1624012 w 2131219"/>
                <a:gd name="csY112" fmla="*/ 316706 h 642938"/>
                <a:gd name="csX113" fmla="*/ 1638300 w 2131219"/>
                <a:gd name="csY113" fmla="*/ 340519 h 642938"/>
                <a:gd name="csX114" fmla="*/ 1643062 w 2131219"/>
                <a:gd name="csY114" fmla="*/ 357187 h 642938"/>
                <a:gd name="csX115" fmla="*/ 1645444 w 2131219"/>
                <a:gd name="csY115" fmla="*/ 364331 h 642938"/>
                <a:gd name="csX116" fmla="*/ 1652587 w 2131219"/>
                <a:gd name="csY116" fmla="*/ 378619 h 642938"/>
                <a:gd name="csX117" fmla="*/ 1664494 w 2131219"/>
                <a:gd name="csY117" fmla="*/ 397669 h 642938"/>
                <a:gd name="csX118" fmla="*/ 1671637 w 2131219"/>
                <a:gd name="csY118" fmla="*/ 414337 h 642938"/>
                <a:gd name="csX119" fmla="*/ 1676400 w 2131219"/>
                <a:gd name="csY119" fmla="*/ 428625 h 642938"/>
                <a:gd name="csX120" fmla="*/ 1690687 w 2131219"/>
                <a:gd name="csY120" fmla="*/ 447675 h 642938"/>
                <a:gd name="csX121" fmla="*/ 1697831 w 2131219"/>
                <a:gd name="csY121" fmla="*/ 461962 h 642938"/>
                <a:gd name="csX122" fmla="*/ 1702594 w 2131219"/>
                <a:gd name="csY122" fmla="*/ 471487 h 642938"/>
                <a:gd name="csX123" fmla="*/ 1712119 w 2131219"/>
                <a:gd name="csY123" fmla="*/ 481012 h 642938"/>
                <a:gd name="csX124" fmla="*/ 1724025 w 2131219"/>
                <a:gd name="csY124" fmla="*/ 500062 h 642938"/>
                <a:gd name="csX125" fmla="*/ 1728787 w 2131219"/>
                <a:gd name="csY125" fmla="*/ 507206 h 642938"/>
                <a:gd name="csX126" fmla="*/ 1743075 w 2131219"/>
                <a:gd name="csY126" fmla="*/ 521494 h 642938"/>
                <a:gd name="csX127" fmla="*/ 1747837 w 2131219"/>
                <a:gd name="csY127" fmla="*/ 528637 h 642938"/>
                <a:gd name="csX128" fmla="*/ 1764506 w 2131219"/>
                <a:gd name="csY128" fmla="*/ 545306 h 642938"/>
                <a:gd name="csX129" fmla="*/ 1790700 w 2131219"/>
                <a:gd name="csY129" fmla="*/ 569119 h 642938"/>
                <a:gd name="csX130" fmla="*/ 1800225 w 2131219"/>
                <a:gd name="csY130" fmla="*/ 576262 h 642938"/>
                <a:gd name="csX131" fmla="*/ 1809750 w 2131219"/>
                <a:gd name="csY131" fmla="*/ 583406 h 642938"/>
                <a:gd name="csX132" fmla="*/ 1835944 w 2131219"/>
                <a:gd name="csY132" fmla="*/ 595312 h 642938"/>
                <a:gd name="csX133" fmla="*/ 1843087 w 2131219"/>
                <a:gd name="csY133" fmla="*/ 600075 h 642938"/>
                <a:gd name="csX134" fmla="*/ 1864519 w 2131219"/>
                <a:gd name="csY134" fmla="*/ 607219 h 642938"/>
                <a:gd name="csX135" fmla="*/ 1883569 w 2131219"/>
                <a:gd name="csY135" fmla="*/ 614362 h 642938"/>
                <a:gd name="csX136" fmla="*/ 1890712 w 2131219"/>
                <a:gd name="csY136" fmla="*/ 619125 h 642938"/>
                <a:gd name="csX137" fmla="*/ 1897856 w 2131219"/>
                <a:gd name="csY137" fmla="*/ 621506 h 642938"/>
                <a:gd name="csX138" fmla="*/ 1931194 w 2131219"/>
                <a:gd name="csY138" fmla="*/ 628650 h 642938"/>
                <a:gd name="csX139" fmla="*/ 1943100 w 2131219"/>
                <a:gd name="csY139" fmla="*/ 633412 h 642938"/>
                <a:gd name="csX140" fmla="*/ 1959769 w 2131219"/>
                <a:gd name="csY140" fmla="*/ 635794 h 642938"/>
                <a:gd name="csX141" fmla="*/ 1969294 w 2131219"/>
                <a:gd name="csY141" fmla="*/ 638175 h 642938"/>
                <a:gd name="csX142" fmla="*/ 2024062 w 2131219"/>
                <a:gd name="csY142" fmla="*/ 640556 h 642938"/>
                <a:gd name="csX143" fmla="*/ 2131219 w 2131219"/>
                <a:gd name="csY143" fmla="*/ 642937 h 642938"/>
                <a:gd name="csX144" fmla="*/ 2131219 w 2131219"/>
                <a:gd name="csY144" fmla="*/ 642937 h 642938"/>
                <a:gd name="csX145" fmla="*/ 0 w 2131219"/>
                <a:gd name="csY145" fmla="*/ 640556 h 64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2131219" h="642938">
                  <a:moveTo>
                    <a:pt x="0" y="640556"/>
                  </a:moveTo>
                  <a:lnTo>
                    <a:pt x="0" y="640556"/>
                  </a:lnTo>
                  <a:cubicBezTo>
                    <a:pt x="25043" y="639774"/>
                    <a:pt x="80466" y="638940"/>
                    <a:pt x="111919" y="635794"/>
                  </a:cubicBezTo>
                  <a:cubicBezTo>
                    <a:pt x="115946" y="635391"/>
                    <a:pt x="119899" y="634394"/>
                    <a:pt x="123825" y="633412"/>
                  </a:cubicBezTo>
                  <a:cubicBezTo>
                    <a:pt x="126260" y="632803"/>
                    <a:pt x="128467" y="631231"/>
                    <a:pt x="130969" y="631031"/>
                  </a:cubicBezTo>
                  <a:cubicBezTo>
                    <a:pt x="148394" y="629637"/>
                    <a:pt x="165894" y="629444"/>
                    <a:pt x="183356" y="628650"/>
                  </a:cubicBezTo>
                  <a:cubicBezTo>
                    <a:pt x="188119" y="627856"/>
                    <a:pt x="192864" y="626952"/>
                    <a:pt x="197644" y="626269"/>
                  </a:cubicBezTo>
                  <a:cubicBezTo>
                    <a:pt x="203979" y="625364"/>
                    <a:pt x="210382" y="624939"/>
                    <a:pt x="216694" y="623887"/>
                  </a:cubicBezTo>
                  <a:cubicBezTo>
                    <a:pt x="219922" y="623349"/>
                    <a:pt x="223072" y="622405"/>
                    <a:pt x="226219" y="621506"/>
                  </a:cubicBezTo>
                  <a:cubicBezTo>
                    <a:pt x="228632" y="620817"/>
                    <a:pt x="230874" y="619457"/>
                    <a:pt x="233362" y="619125"/>
                  </a:cubicBezTo>
                  <a:cubicBezTo>
                    <a:pt x="242836" y="617862"/>
                    <a:pt x="252412" y="617538"/>
                    <a:pt x="261937" y="616744"/>
                  </a:cubicBezTo>
                  <a:cubicBezTo>
                    <a:pt x="269081" y="614363"/>
                    <a:pt x="275897" y="610534"/>
                    <a:pt x="283369" y="609600"/>
                  </a:cubicBezTo>
                  <a:cubicBezTo>
                    <a:pt x="313474" y="605837"/>
                    <a:pt x="296036" y="607675"/>
                    <a:pt x="335756" y="604837"/>
                  </a:cubicBezTo>
                  <a:cubicBezTo>
                    <a:pt x="338137" y="604043"/>
                    <a:pt x="340465" y="603065"/>
                    <a:pt x="342900" y="602456"/>
                  </a:cubicBezTo>
                  <a:cubicBezTo>
                    <a:pt x="352186" y="600135"/>
                    <a:pt x="362065" y="599038"/>
                    <a:pt x="371475" y="597694"/>
                  </a:cubicBezTo>
                  <a:lnTo>
                    <a:pt x="385762" y="592931"/>
                  </a:lnTo>
                  <a:cubicBezTo>
                    <a:pt x="388143" y="592137"/>
                    <a:pt x="390661" y="591673"/>
                    <a:pt x="392906" y="590550"/>
                  </a:cubicBezTo>
                  <a:cubicBezTo>
                    <a:pt x="396081" y="588962"/>
                    <a:pt x="399118" y="587061"/>
                    <a:pt x="402431" y="585787"/>
                  </a:cubicBezTo>
                  <a:cubicBezTo>
                    <a:pt x="409459" y="583084"/>
                    <a:pt x="416665" y="580858"/>
                    <a:pt x="423862" y="578644"/>
                  </a:cubicBezTo>
                  <a:cubicBezTo>
                    <a:pt x="426990" y="577682"/>
                    <a:pt x="430323" y="577411"/>
                    <a:pt x="433387" y="576262"/>
                  </a:cubicBezTo>
                  <a:cubicBezTo>
                    <a:pt x="455914" y="567814"/>
                    <a:pt x="428733" y="574335"/>
                    <a:pt x="454819" y="569119"/>
                  </a:cubicBezTo>
                  <a:cubicBezTo>
                    <a:pt x="457200" y="567531"/>
                    <a:pt x="459477" y="565776"/>
                    <a:pt x="461962" y="564356"/>
                  </a:cubicBezTo>
                  <a:cubicBezTo>
                    <a:pt x="465044" y="562595"/>
                    <a:pt x="468477" y="561475"/>
                    <a:pt x="471487" y="559594"/>
                  </a:cubicBezTo>
                  <a:cubicBezTo>
                    <a:pt x="474853" y="557491"/>
                    <a:pt x="477783" y="554757"/>
                    <a:pt x="481012" y="552450"/>
                  </a:cubicBezTo>
                  <a:cubicBezTo>
                    <a:pt x="483341" y="550786"/>
                    <a:pt x="485775" y="549275"/>
                    <a:pt x="488156" y="547687"/>
                  </a:cubicBezTo>
                  <a:cubicBezTo>
                    <a:pt x="491669" y="542419"/>
                    <a:pt x="494565" y="537065"/>
                    <a:pt x="500062" y="533400"/>
                  </a:cubicBezTo>
                  <a:cubicBezTo>
                    <a:pt x="502151" y="532008"/>
                    <a:pt x="504825" y="531813"/>
                    <a:pt x="507206" y="531019"/>
                  </a:cubicBezTo>
                  <a:cubicBezTo>
                    <a:pt x="511969" y="527844"/>
                    <a:pt x="516915" y="524928"/>
                    <a:pt x="521494" y="521494"/>
                  </a:cubicBezTo>
                  <a:cubicBezTo>
                    <a:pt x="524669" y="519113"/>
                    <a:pt x="527768" y="516626"/>
                    <a:pt x="531019" y="514350"/>
                  </a:cubicBezTo>
                  <a:cubicBezTo>
                    <a:pt x="535708" y="511068"/>
                    <a:pt x="540937" y="508522"/>
                    <a:pt x="545306" y="504825"/>
                  </a:cubicBezTo>
                  <a:cubicBezTo>
                    <a:pt x="569282" y="484537"/>
                    <a:pt x="552753" y="491230"/>
                    <a:pt x="569119" y="485775"/>
                  </a:cubicBezTo>
                  <a:cubicBezTo>
                    <a:pt x="572294" y="483394"/>
                    <a:pt x="575414" y="480938"/>
                    <a:pt x="578644" y="478631"/>
                  </a:cubicBezTo>
                  <a:cubicBezTo>
                    <a:pt x="580973" y="476968"/>
                    <a:pt x="583764" y="475892"/>
                    <a:pt x="585787" y="473869"/>
                  </a:cubicBezTo>
                  <a:cubicBezTo>
                    <a:pt x="596558" y="463098"/>
                    <a:pt x="583787" y="468979"/>
                    <a:pt x="597694" y="464344"/>
                  </a:cubicBezTo>
                  <a:cubicBezTo>
                    <a:pt x="621706" y="440332"/>
                    <a:pt x="591383" y="469954"/>
                    <a:pt x="619125" y="445294"/>
                  </a:cubicBezTo>
                  <a:cubicBezTo>
                    <a:pt x="622481" y="442311"/>
                    <a:pt x="625241" y="438691"/>
                    <a:pt x="628650" y="435769"/>
                  </a:cubicBezTo>
                  <a:cubicBezTo>
                    <a:pt x="651306" y="416349"/>
                    <a:pt x="616573" y="449995"/>
                    <a:pt x="645319" y="423862"/>
                  </a:cubicBezTo>
                  <a:lnTo>
                    <a:pt x="669131" y="400050"/>
                  </a:lnTo>
                  <a:cubicBezTo>
                    <a:pt x="671512" y="397669"/>
                    <a:pt x="673473" y="394774"/>
                    <a:pt x="676275" y="392906"/>
                  </a:cubicBezTo>
                  <a:lnTo>
                    <a:pt x="683419" y="388144"/>
                  </a:lnTo>
                  <a:cubicBezTo>
                    <a:pt x="685800" y="384969"/>
                    <a:pt x="687892" y="381556"/>
                    <a:pt x="690562" y="378619"/>
                  </a:cubicBezTo>
                  <a:cubicBezTo>
                    <a:pt x="695848" y="372805"/>
                    <a:pt x="702322" y="368086"/>
                    <a:pt x="707231" y="361950"/>
                  </a:cubicBezTo>
                  <a:cubicBezTo>
                    <a:pt x="715497" y="351617"/>
                    <a:pt x="722698" y="341719"/>
                    <a:pt x="733425" y="333375"/>
                  </a:cubicBezTo>
                  <a:cubicBezTo>
                    <a:pt x="740569" y="327819"/>
                    <a:pt x="749426" y="323946"/>
                    <a:pt x="754856" y="316706"/>
                  </a:cubicBezTo>
                  <a:cubicBezTo>
                    <a:pt x="764130" y="304341"/>
                    <a:pt x="758450" y="308956"/>
                    <a:pt x="771525" y="302419"/>
                  </a:cubicBezTo>
                  <a:cubicBezTo>
                    <a:pt x="788151" y="285793"/>
                    <a:pt x="769730" y="302084"/>
                    <a:pt x="785812" y="292894"/>
                  </a:cubicBezTo>
                  <a:cubicBezTo>
                    <a:pt x="789258" y="290925"/>
                    <a:pt x="791972" y="287854"/>
                    <a:pt x="795337" y="285750"/>
                  </a:cubicBezTo>
                  <a:cubicBezTo>
                    <a:pt x="798347" y="283869"/>
                    <a:pt x="801852" y="282868"/>
                    <a:pt x="804862" y="280987"/>
                  </a:cubicBezTo>
                  <a:cubicBezTo>
                    <a:pt x="808227" y="278884"/>
                    <a:pt x="810837" y="275619"/>
                    <a:pt x="814387" y="273844"/>
                  </a:cubicBezTo>
                  <a:cubicBezTo>
                    <a:pt x="818877" y="271599"/>
                    <a:pt x="823912" y="270669"/>
                    <a:pt x="828675" y="269081"/>
                  </a:cubicBezTo>
                  <a:lnTo>
                    <a:pt x="835819" y="266700"/>
                  </a:lnTo>
                  <a:cubicBezTo>
                    <a:pt x="838200" y="265906"/>
                    <a:pt x="840477" y="264674"/>
                    <a:pt x="842962" y="264319"/>
                  </a:cubicBezTo>
                  <a:cubicBezTo>
                    <a:pt x="863638" y="261364"/>
                    <a:pt x="854127" y="263038"/>
                    <a:pt x="871537" y="259556"/>
                  </a:cubicBezTo>
                  <a:cubicBezTo>
                    <a:pt x="897731" y="260350"/>
                    <a:pt x="923949" y="260560"/>
                    <a:pt x="950119" y="261937"/>
                  </a:cubicBezTo>
                  <a:cubicBezTo>
                    <a:pt x="963597" y="262646"/>
                    <a:pt x="958737" y="264382"/>
                    <a:pt x="969169" y="266700"/>
                  </a:cubicBezTo>
                  <a:cubicBezTo>
                    <a:pt x="973882" y="267747"/>
                    <a:pt x="978722" y="268134"/>
                    <a:pt x="983456" y="269081"/>
                  </a:cubicBezTo>
                  <a:cubicBezTo>
                    <a:pt x="986665" y="269723"/>
                    <a:pt x="989786" y="270752"/>
                    <a:pt x="992981" y="271462"/>
                  </a:cubicBezTo>
                  <a:cubicBezTo>
                    <a:pt x="1006237" y="274408"/>
                    <a:pt x="1004932" y="273636"/>
                    <a:pt x="1019175" y="276225"/>
                  </a:cubicBezTo>
                  <a:cubicBezTo>
                    <a:pt x="1055785" y="282881"/>
                    <a:pt x="1003265" y="273971"/>
                    <a:pt x="1045369" y="280987"/>
                  </a:cubicBezTo>
                  <a:cubicBezTo>
                    <a:pt x="1050131" y="282575"/>
                    <a:pt x="1054704" y="284925"/>
                    <a:pt x="1059656" y="285750"/>
                  </a:cubicBezTo>
                  <a:cubicBezTo>
                    <a:pt x="1085714" y="290092"/>
                    <a:pt x="1069126" y="287810"/>
                    <a:pt x="1109662" y="290512"/>
                  </a:cubicBezTo>
                  <a:cubicBezTo>
                    <a:pt x="1114425" y="289718"/>
                    <a:pt x="1119467" y="289924"/>
                    <a:pt x="1123950" y="288131"/>
                  </a:cubicBezTo>
                  <a:cubicBezTo>
                    <a:pt x="1127635" y="286657"/>
                    <a:pt x="1129925" y="282762"/>
                    <a:pt x="1133475" y="280987"/>
                  </a:cubicBezTo>
                  <a:cubicBezTo>
                    <a:pt x="1136402" y="279523"/>
                    <a:pt x="1139825" y="279400"/>
                    <a:pt x="1143000" y="278606"/>
                  </a:cubicBezTo>
                  <a:cubicBezTo>
                    <a:pt x="1146969" y="276225"/>
                    <a:pt x="1151203" y="274239"/>
                    <a:pt x="1154906" y="271462"/>
                  </a:cubicBezTo>
                  <a:cubicBezTo>
                    <a:pt x="1174213" y="256982"/>
                    <a:pt x="1148862" y="270913"/>
                    <a:pt x="1171575" y="259556"/>
                  </a:cubicBezTo>
                  <a:cubicBezTo>
                    <a:pt x="1189595" y="235530"/>
                    <a:pt x="1166656" y="265179"/>
                    <a:pt x="1188244" y="240506"/>
                  </a:cubicBezTo>
                  <a:cubicBezTo>
                    <a:pt x="1190857" y="237519"/>
                    <a:pt x="1193080" y="234210"/>
                    <a:pt x="1195387" y="230981"/>
                  </a:cubicBezTo>
                  <a:cubicBezTo>
                    <a:pt x="1197051" y="228652"/>
                    <a:pt x="1198126" y="225861"/>
                    <a:pt x="1200150" y="223837"/>
                  </a:cubicBezTo>
                  <a:cubicBezTo>
                    <a:pt x="1203744" y="220243"/>
                    <a:pt x="1208332" y="217770"/>
                    <a:pt x="1212056" y="214312"/>
                  </a:cubicBezTo>
                  <a:cubicBezTo>
                    <a:pt x="1238046" y="190178"/>
                    <a:pt x="1223211" y="196306"/>
                    <a:pt x="1240631" y="190500"/>
                  </a:cubicBezTo>
                  <a:cubicBezTo>
                    <a:pt x="1251157" y="174711"/>
                    <a:pt x="1238787" y="192254"/>
                    <a:pt x="1252537" y="176212"/>
                  </a:cubicBezTo>
                  <a:cubicBezTo>
                    <a:pt x="1276241" y="148556"/>
                    <a:pt x="1233422" y="192945"/>
                    <a:pt x="1276350" y="150019"/>
                  </a:cubicBezTo>
                  <a:lnTo>
                    <a:pt x="1285875" y="140494"/>
                  </a:lnTo>
                  <a:cubicBezTo>
                    <a:pt x="1288256" y="138113"/>
                    <a:pt x="1290999" y="136044"/>
                    <a:pt x="1293019" y="133350"/>
                  </a:cubicBezTo>
                  <a:cubicBezTo>
                    <a:pt x="1295400" y="130175"/>
                    <a:pt x="1297356" y="126631"/>
                    <a:pt x="1300162" y="123825"/>
                  </a:cubicBezTo>
                  <a:cubicBezTo>
                    <a:pt x="1302186" y="121801"/>
                    <a:pt x="1305391" y="121189"/>
                    <a:pt x="1307306" y="119062"/>
                  </a:cubicBezTo>
                  <a:cubicBezTo>
                    <a:pt x="1312616" y="113162"/>
                    <a:pt x="1316831" y="106362"/>
                    <a:pt x="1321594" y="100012"/>
                  </a:cubicBezTo>
                  <a:cubicBezTo>
                    <a:pt x="1323975" y="96837"/>
                    <a:pt x="1325435" y="92688"/>
                    <a:pt x="1328737" y="90487"/>
                  </a:cubicBezTo>
                  <a:lnTo>
                    <a:pt x="1335881" y="85725"/>
                  </a:lnTo>
                  <a:cubicBezTo>
                    <a:pt x="1339980" y="79576"/>
                    <a:pt x="1347260" y="68083"/>
                    <a:pt x="1352550" y="61912"/>
                  </a:cubicBezTo>
                  <a:cubicBezTo>
                    <a:pt x="1354742" y="59355"/>
                    <a:pt x="1357313" y="57150"/>
                    <a:pt x="1359694" y="54769"/>
                  </a:cubicBezTo>
                  <a:cubicBezTo>
                    <a:pt x="1364329" y="40861"/>
                    <a:pt x="1358448" y="53634"/>
                    <a:pt x="1369219" y="42862"/>
                  </a:cubicBezTo>
                  <a:cubicBezTo>
                    <a:pt x="1372025" y="40056"/>
                    <a:pt x="1373779" y="36350"/>
                    <a:pt x="1376362" y="33337"/>
                  </a:cubicBezTo>
                  <a:cubicBezTo>
                    <a:pt x="1384539" y="23798"/>
                    <a:pt x="1382903" y="27732"/>
                    <a:pt x="1393031" y="19050"/>
                  </a:cubicBezTo>
                  <a:cubicBezTo>
                    <a:pt x="1395588" y="16858"/>
                    <a:pt x="1397435" y="13863"/>
                    <a:pt x="1400175" y="11906"/>
                  </a:cubicBezTo>
                  <a:cubicBezTo>
                    <a:pt x="1403064" y="9843"/>
                    <a:pt x="1406597" y="8868"/>
                    <a:pt x="1409700" y="7144"/>
                  </a:cubicBezTo>
                  <a:cubicBezTo>
                    <a:pt x="1413746" y="4896"/>
                    <a:pt x="1417637" y="2381"/>
                    <a:pt x="1421606" y="0"/>
                  </a:cubicBezTo>
                  <a:cubicBezTo>
                    <a:pt x="1430337" y="794"/>
                    <a:pt x="1439203" y="662"/>
                    <a:pt x="1447800" y="2381"/>
                  </a:cubicBezTo>
                  <a:cubicBezTo>
                    <a:pt x="1457969" y="4415"/>
                    <a:pt x="1459080" y="10626"/>
                    <a:pt x="1466850" y="16669"/>
                  </a:cubicBezTo>
                  <a:cubicBezTo>
                    <a:pt x="1470503" y="19510"/>
                    <a:pt x="1475053" y="21035"/>
                    <a:pt x="1478756" y="23812"/>
                  </a:cubicBezTo>
                  <a:cubicBezTo>
                    <a:pt x="1485845" y="29128"/>
                    <a:pt x="1487252" y="33723"/>
                    <a:pt x="1493044" y="40481"/>
                  </a:cubicBezTo>
                  <a:cubicBezTo>
                    <a:pt x="1495235" y="43038"/>
                    <a:pt x="1497806" y="45244"/>
                    <a:pt x="1500187" y="47625"/>
                  </a:cubicBezTo>
                  <a:cubicBezTo>
                    <a:pt x="1504432" y="60357"/>
                    <a:pt x="1500102" y="49879"/>
                    <a:pt x="1509712" y="64294"/>
                  </a:cubicBezTo>
                  <a:cubicBezTo>
                    <a:pt x="1512279" y="68145"/>
                    <a:pt x="1514289" y="72349"/>
                    <a:pt x="1516856" y="76200"/>
                  </a:cubicBezTo>
                  <a:cubicBezTo>
                    <a:pt x="1519058" y="79502"/>
                    <a:pt x="1521897" y="82359"/>
                    <a:pt x="1524000" y="85725"/>
                  </a:cubicBezTo>
                  <a:cubicBezTo>
                    <a:pt x="1529222" y="94081"/>
                    <a:pt x="1528108" y="94297"/>
                    <a:pt x="1531144" y="102394"/>
                  </a:cubicBezTo>
                  <a:cubicBezTo>
                    <a:pt x="1532645" y="106396"/>
                    <a:pt x="1534170" y="110394"/>
                    <a:pt x="1535906" y="114300"/>
                  </a:cubicBezTo>
                  <a:cubicBezTo>
                    <a:pt x="1537348" y="117544"/>
                    <a:pt x="1539271" y="120562"/>
                    <a:pt x="1540669" y="123825"/>
                  </a:cubicBezTo>
                  <a:cubicBezTo>
                    <a:pt x="1541658" y="126132"/>
                    <a:pt x="1542061" y="128662"/>
                    <a:pt x="1543050" y="130969"/>
                  </a:cubicBezTo>
                  <a:cubicBezTo>
                    <a:pt x="1544448" y="134232"/>
                    <a:pt x="1546414" y="137231"/>
                    <a:pt x="1547812" y="140494"/>
                  </a:cubicBezTo>
                  <a:cubicBezTo>
                    <a:pt x="1551179" y="148352"/>
                    <a:pt x="1552595" y="157193"/>
                    <a:pt x="1557337" y="164306"/>
                  </a:cubicBezTo>
                  <a:cubicBezTo>
                    <a:pt x="1564069" y="174403"/>
                    <a:pt x="1560820" y="168890"/>
                    <a:pt x="1566862" y="180975"/>
                  </a:cubicBezTo>
                  <a:cubicBezTo>
                    <a:pt x="1571707" y="205190"/>
                    <a:pt x="1566742" y="182934"/>
                    <a:pt x="1571625" y="200025"/>
                  </a:cubicBezTo>
                  <a:cubicBezTo>
                    <a:pt x="1572524" y="203172"/>
                    <a:pt x="1572717" y="206542"/>
                    <a:pt x="1574006" y="209550"/>
                  </a:cubicBezTo>
                  <a:cubicBezTo>
                    <a:pt x="1575133" y="212181"/>
                    <a:pt x="1577181" y="214313"/>
                    <a:pt x="1578769" y="216694"/>
                  </a:cubicBezTo>
                  <a:cubicBezTo>
                    <a:pt x="1579532" y="219746"/>
                    <a:pt x="1581823" y="229946"/>
                    <a:pt x="1583531" y="233362"/>
                  </a:cubicBezTo>
                  <a:cubicBezTo>
                    <a:pt x="1584811" y="235922"/>
                    <a:pt x="1586706" y="238125"/>
                    <a:pt x="1588294" y="240506"/>
                  </a:cubicBezTo>
                  <a:cubicBezTo>
                    <a:pt x="1596973" y="266546"/>
                    <a:pt x="1583134" y="227113"/>
                    <a:pt x="1595437" y="254794"/>
                  </a:cubicBezTo>
                  <a:cubicBezTo>
                    <a:pt x="1597476" y="259381"/>
                    <a:pt x="1597416" y="264904"/>
                    <a:pt x="1600200" y="269081"/>
                  </a:cubicBezTo>
                  <a:cubicBezTo>
                    <a:pt x="1607163" y="279527"/>
                    <a:pt x="1603245" y="273936"/>
                    <a:pt x="1612106" y="285750"/>
                  </a:cubicBezTo>
                  <a:cubicBezTo>
                    <a:pt x="1619382" y="314859"/>
                    <a:pt x="1607754" y="273577"/>
                    <a:pt x="1621631" y="304800"/>
                  </a:cubicBezTo>
                  <a:cubicBezTo>
                    <a:pt x="1623275" y="308498"/>
                    <a:pt x="1622629" y="312902"/>
                    <a:pt x="1624012" y="316706"/>
                  </a:cubicBezTo>
                  <a:cubicBezTo>
                    <a:pt x="1628209" y="328248"/>
                    <a:pt x="1631480" y="331426"/>
                    <a:pt x="1638300" y="340519"/>
                  </a:cubicBezTo>
                  <a:cubicBezTo>
                    <a:pt x="1639887" y="346075"/>
                    <a:pt x="1641402" y="351652"/>
                    <a:pt x="1643062" y="357187"/>
                  </a:cubicBezTo>
                  <a:cubicBezTo>
                    <a:pt x="1643783" y="359591"/>
                    <a:pt x="1644425" y="362037"/>
                    <a:pt x="1645444" y="364331"/>
                  </a:cubicBezTo>
                  <a:cubicBezTo>
                    <a:pt x="1647606" y="369197"/>
                    <a:pt x="1650001" y="373964"/>
                    <a:pt x="1652587" y="378619"/>
                  </a:cubicBezTo>
                  <a:cubicBezTo>
                    <a:pt x="1662046" y="395646"/>
                    <a:pt x="1652435" y="373551"/>
                    <a:pt x="1664494" y="397669"/>
                  </a:cubicBezTo>
                  <a:cubicBezTo>
                    <a:pt x="1667197" y="403076"/>
                    <a:pt x="1669467" y="408695"/>
                    <a:pt x="1671637" y="414337"/>
                  </a:cubicBezTo>
                  <a:cubicBezTo>
                    <a:pt x="1673439" y="419023"/>
                    <a:pt x="1673909" y="424266"/>
                    <a:pt x="1676400" y="428625"/>
                  </a:cubicBezTo>
                  <a:cubicBezTo>
                    <a:pt x="1680338" y="435517"/>
                    <a:pt x="1690687" y="447675"/>
                    <a:pt x="1690687" y="447675"/>
                  </a:cubicBezTo>
                  <a:cubicBezTo>
                    <a:pt x="1695054" y="460773"/>
                    <a:pt x="1690445" y="449038"/>
                    <a:pt x="1697831" y="461962"/>
                  </a:cubicBezTo>
                  <a:cubicBezTo>
                    <a:pt x="1699592" y="465044"/>
                    <a:pt x="1700464" y="468647"/>
                    <a:pt x="1702594" y="471487"/>
                  </a:cubicBezTo>
                  <a:cubicBezTo>
                    <a:pt x="1705288" y="475079"/>
                    <a:pt x="1708944" y="477837"/>
                    <a:pt x="1712119" y="481012"/>
                  </a:cubicBezTo>
                  <a:cubicBezTo>
                    <a:pt x="1719578" y="495932"/>
                    <a:pt x="1713719" y="485634"/>
                    <a:pt x="1724025" y="500062"/>
                  </a:cubicBezTo>
                  <a:cubicBezTo>
                    <a:pt x="1725688" y="502391"/>
                    <a:pt x="1726886" y="505067"/>
                    <a:pt x="1728787" y="507206"/>
                  </a:cubicBezTo>
                  <a:cubicBezTo>
                    <a:pt x="1733262" y="512240"/>
                    <a:pt x="1739339" y="515890"/>
                    <a:pt x="1743075" y="521494"/>
                  </a:cubicBezTo>
                  <a:cubicBezTo>
                    <a:pt x="1744662" y="523875"/>
                    <a:pt x="1745923" y="526510"/>
                    <a:pt x="1747837" y="528637"/>
                  </a:cubicBezTo>
                  <a:cubicBezTo>
                    <a:pt x="1753094" y="534478"/>
                    <a:pt x="1759791" y="539020"/>
                    <a:pt x="1764506" y="545306"/>
                  </a:cubicBezTo>
                  <a:cubicBezTo>
                    <a:pt x="1776412" y="561180"/>
                    <a:pt x="1768476" y="552451"/>
                    <a:pt x="1790700" y="569119"/>
                  </a:cubicBezTo>
                  <a:lnTo>
                    <a:pt x="1800225" y="576262"/>
                  </a:lnTo>
                  <a:cubicBezTo>
                    <a:pt x="1803400" y="578643"/>
                    <a:pt x="1806200" y="581631"/>
                    <a:pt x="1809750" y="583406"/>
                  </a:cubicBezTo>
                  <a:cubicBezTo>
                    <a:pt x="1831045" y="594054"/>
                    <a:pt x="1822065" y="590686"/>
                    <a:pt x="1835944" y="595312"/>
                  </a:cubicBezTo>
                  <a:cubicBezTo>
                    <a:pt x="1838325" y="596900"/>
                    <a:pt x="1840472" y="598913"/>
                    <a:pt x="1843087" y="600075"/>
                  </a:cubicBezTo>
                  <a:cubicBezTo>
                    <a:pt x="1853719" y="604800"/>
                    <a:pt x="1855632" y="603664"/>
                    <a:pt x="1864519" y="607219"/>
                  </a:cubicBezTo>
                  <a:cubicBezTo>
                    <a:pt x="1878756" y="612913"/>
                    <a:pt x="1872370" y="610630"/>
                    <a:pt x="1883569" y="614362"/>
                  </a:cubicBezTo>
                  <a:cubicBezTo>
                    <a:pt x="1885950" y="615950"/>
                    <a:pt x="1888152" y="617845"/>
                    <a:pt x="1890712" y="619125"/>
                  </a:cubicBezTo>
                  <a:cubicBezTo>
                    <a:pt x="1892957" y="620248"/>
                    <a:pt x="1895410" y="620942"/>
                    <a:pt x="1897856" y="621506"/>
                  </a:cubicBezTo>
                  <a:cubicBezTo>
                    <a:pt x="1898049" y="621551"/>
                    <a:pt x="1924662" y="626473"/>
                    <a:pt x="1931194" y="628650"/>
                  </a:cubicBezTo>
                  <a:cubicBezTo>
                    <a:pt x="1935249" y="630002"/>
                    <a:pt x="1938953" y="632375"/>
                    <a:pt x="1943100" y="633412"/>
                  </a:cubicBezTo>
                  <a:cubicBezTo>
                    <a:pt x="1948545" y="634773"/>
                    <a:pt x="1954247" y="634790"/>
                    <a:pt x="1959769" y="635794"/>
                  </a:cubicBezTo>
                  <a:cubicBezTo>
                    <a:pt x="1962989" y="636379"/>
                    <a:pt x="1966030" y="637933"/>
                    <a:pt x="1969294" y="638175"/>
                  </a:cubicBezTo>
                  <a:cubicBezTo>
                    <a:pt x="1987517" y="639525"/>
                    <a:pt x="2005799" y="639957"/>
                    <a:pt x="2024062" y="640556"/>
                  </a:cubicBezTo>
                  <a:cubicBezTo>
                    <a:pt x="2101148" y="643083"/>
                    <a:pt x="2087868" y="642937"/>
                    <a:pt x="2131219" y="642937"/>
                  </a:cubicBezTo>
                  <a:lnTo>
                    <a:pt x="2131219" y="642937"/>
                  </a:lnTo>
                  <a:lnTo>
                    <a:pt x="0" y="640556"/>
                  </a:lnTo>
                  <a:close/>
                </a:path>
              </a:pathLst>
            </a:cu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13" name="Picture 12">
              <a:extLst>
                <a:ext uri="{FF2B5EF4-FFF2-40B4-BE49-F238E27FC236}">
                  <a16:creationId xmlns:a16="http://schemas.microsoft.com/office/drawing/2014/main" id="{CDDEC202-C66D-6A9E-8CED-857C95C8A43D}"/>
                </a:ext>
              </a:extLst>
            </p:cNvPr>
            <p:cNvPicPr>
              <a:picLocks noChangeAspect="1"/>
            </p:cNvPicPr>
            <p:nvPr/>
          </p:nvPicPr>
          <p:blipFill>
            <a:blip r:embed="rId3">
              <a:alphaModFix amt="85000"/>
            </a:blip>
            <a:srcRect b="58552"/>
            <a:stretch>
              <a:fillRect/>
            </a:stretch>
          </p:blipFill>
          <p:spPr>
            <a:xfrm>
              <a:off x="195001" y="1491151"/>
              <a:ext cx="3382600" cy="1721949"/>
            </a:xfrm>
            <a:prstGeom prst="rect">
              <a:avLst/>
            </a:prstGeom>
          </p:spPr>
        </p:pic>
      </p:grpSp>
      <p:grpSp>
        <p:nvGrpSpPr>
          <p:cNvPr id="34" name="Group 33">
            <a:extLst>
              <a:ext uri="{FF2B5EF4-FFF2-40B4-BE49-F238E27FC236}">
                <a16:creationId xmlns:a16="http://schemas.microsoft.com/office/drawing/2014/main" id="{1E210D9E-F9B5-B7A2-D598-175F5FB944E6}"/>
              </a:ext>
            </a:extLst>
          </p:cNvPr>
          <p:cNvGrpSpPr/>
          <p:nvPr/>
        </p:nvGrpSpPr>
        <p:grpSpPr>
          <a:xfrm>
            <a:off x="579120" y="1346420"/>
            <a:ext cx="3043556" cy="1815721"/>
            <a:chOff x="540060" y="3075923"/>
            <a:chExt cx="3062557" cy="1852391"/>
          </a:xfrm>
        </p:grpSpPr>
        <p:pic>
          <p:nvPicPr>
            <p:cNvPr id="35" name="Picture 34">
              <a:extLst>
                <a:ext uri="{FF2B5EF4-FFF2-40B4-BE49-F238E27FC236}">
                  <a16:creationId xmlns:a16="http://schemas.microsoft.com/office/drawing/2014/main" id="{B203BABF-D22B-340F-8DFD-8AA8EBB6C8AA}"/>
                </a:ext>
              </a:extLst>
            </p:cNvPr>
            <p:cNvPicPr>
              <a:picLocks noChangeAspect="1"/>
            </p:cNvPicPr>
            <p:nvPr/>
          </p:nvPicPr>
          <p:blipFill>
            <a:blip r:embed="rId4">
              <a:alphaModFix/>
            </a:blip>
            <a:srcRect l="3365" b="40607"/>
            <a:stretch>
              <a:fillRect/>
            </a:stretch>
          </p:blipFill>
          <p:spPr>
            <a:xfrm>
              <a:off x="540060" y="3075923"/>
              <a:ext cx="3062557" cy="1721949"/>
            </a:xfrm>
            <a:prstGeom prst="rect">
              <a:avLst/>
            </a:prstGeom>
            <a:solidFill>
              <a:schemeClr val="accent1">
                <a:lumMod val="20000"/>
                <a:lumOff val="80000"/>
              </a:schemeClr>
            </a:solidFill>
          </p:spPr>
        </p:pic>
        <p:sp>
          <p:nvSpPr>
            <p:cNvPr id="36" name="Freeform: Shape 35">
              <a:extLst>
                <a:ext uri="{FF2B5EF4-FFF2-40B4-BE49-F238E27FC236}">
                  <a16:creationId xmlns:a16="http://schemas.microsoft.com/office/drawing/2014/main" id="{0D88EFA1-F84B-49BE-03C1-A73ABEC2D4EE}"/>
                </a:ext>
              </a:extLst>
            </p:cNvPr>
            <p:cNvSpPr/>
            <p:nvPr/>
          </p:nvSpPr>
          <p:spPr>
            <a:xfrm>
              <a:off x="793969" y="3974093"/>
              <a:ext cx="2445544" cy="764381"/>
            </a:xfrm>
            <a:custGeom>
              <a:avLst/>
              <a:gdLst>
                <a:gd name="csX0" fmla="*/ 0 w 2445544"/>
                <a:gd name="csY0" fmla="*/ 764381 h 764381"/>
                <a:gd name="csX1" fmla="*/ 0 w 2445544"/>
                <a:gd name="csY1" fmla="*/ 764381 h 764381"/>
                <a:gd name="csX2" fmla="*/ 38100 w 2445544"/>
                <a:gd name="csY2" fmla="*/ 762000 h 764381"/>
                <a:gd name="csX3" fmla="*/ 45244 w 2445544"/>
                <a:gd name="csY3" fmla="*/ 759619 h 764381"/>
                <a:gd name="csX4" fmla="*/ 57150 w 2445544"/>
                <a:gd name="csY4" fmla="*/ 757237 h 764381"/>
                <a:gd name="csX5" fmla="*/ 114300 w 2445544"/>
                <a:gd name="csY5" fmla="*/ 747712 h 764381"/>
                <a:gd name="csX6" fmla="*/ 128588 w 2445544"/>
                <a:gd name="csY6" fmla="*/ 742950 h 764381"/>
                <a:gd name="csX7" fmla="*/ 138113 w 2445544"/>
                <a:gd name="csY7" fmla="*/ 740569 h 764381"/>
                <a:gd name="csX8" fmla="*/ 157163 w 2445544"/>
                <a:gd name="csY8" fmla="*/ 728662 h 764381"/>
                <a:gd name="csX9" fmla="*/ 180975 w 2445544"/>
                <a:gd name="csY9" fmla="*/ 714375 h 764381"/>
                <a:gd name="csX10" fmla="*/ 197644 w 2445544"/>
                <a:gd name="csY10" fmla="*/ 697706 h 764381"/>
                <a:gd name="csX11" fmla="*/ 204788 w 2445544"/>
                <a:gd name="csY11" fmla="*/ 688181 h 764381"/>
                <a:gd name="csX12" fmla="*/ 221457 w 2445544"/>
                <a:gd name="csY12" fmla="*/ 673894 h 764381"/>
                <a:gd name="csX13" fmla="*/ 235744 w 2445544"/>
                <a:gd name="csY13" fmla="*/ 654844 h 764381"/>
                <a:gd name="csX14" fmla="*/ 242888 w 2445544"/>
                <a:gd name="csY14" fmla="*/ 645319 h 764381"/>
                <a:gd name="csX15" fmla="*/ 247650 w 2445544"/>
                <a:gd name="csY15" fmla="*/ 635794 h 764381"/>
                <a:gd name="csX16" fmla="*/ 254794 w 2445544"/>
                <a:gd name="csY16" fmla="*/ 628650 h 764381"/>
                <a:gd name="csX17" fmla="*/ 259557 w 2445544"/>
                <a:gd name="csY17" fmla="*/ 619125 h 764381"/>
                <a:gd name="csX18" fmla="*/ 266700 w 2445544"/>
                <a:gd name="csY18" fmla="*/ 609600 h 764381"/>
                <a:gd name="csX19" fmla="*/ 273844 w 2445544"/>
                <a:gd name="csY19" fmla="*/ 595312 h 764381"/>
                <a:gd name="csX20" fmla="*/ 276225 w 2445544"/>
                <a:gd name="csY20" fmla="*/ 588169 h 764381"/>
                <a:gd name="csX21" fmla="*/ 292894 w 2445544"/>
                <a:gd name="csY21" fmla="*/ 566737 h 764381"/>
                <a:gd name="csX22" fmla="*/ 300038 w 2445544"/>
                <a:gd name="csY22" fmla="*/ 550069 h 764381"/>
                <a:gd name="csX23" fmla="*/ 304800 w 2445544"/>
                <a:gd name="csY23" fmla="*/ 538162 h 764381"/>
                <a:gd name="csX24" fmla="*/ 309563 w 2445544"/>
                <a:gd name="csY24" fmla="*/ 531019 h 764381"/>
                <a:gd name="csX25" fmla="*/ 316707 w 2445544"/>
                <a:gd name="csY25" fmla="*/ 519112 h 764381"/>
                <a:gd name="csX26" fmla="*/ 328613 w 2445544"/>
                <a:gd name="csY26" fmla="*/ 495300 h 764381"/>
                <a:gd name="csX27" fmla="*/ 333375 w 2445544"/>
                <a:gd name="csY27" fmla="*/ 488156 h 764381"/>
                <a:gd name="csX28" fmla="*/ 338138 w 2445544"/>
                <a:gd name="csY28" fmla="*/ 469106 h 764381"/>
                <a:gd name="csX29" fmla="*/ 340519 w 2445544"/>
                <a:gd name="csY29" fmla="*/ 459581 h 764381"/>
                <a:gd name="csX30" fmla="*/ 347663 w 2445544"/>
                <a:gd name="csY30" fmla="*/ 450056 h 764381"/>
                <a:gd name="csX31" fmla="*/ 350044 w 2445544"/>
                <a:gd name="csY31" fmla="*/ 440531 h 764381"/>
                <a:gd name="csX32" fmla="*/ 354807 w 2445544"/>
                <a:gd name="csY32" fmla="*/ 431006 h 764381"/>
                <a:gd name="csX33" fmla="*/ 359569 w 2445544"/>
                <a:gd name="csY33" fmla="*/ 419100 h 764381"/>
                <a:gd name="csX34" fmla="*/ 364332 w 2445544"/>
                <a:gd name="csY34" fmla="*/ 409575 h 764381"/>
                <a:gd name="csX35" fmla="*/ 373857 w 2445544"/>
                <a:gd name="csY35" fmla="*/ 388144 h 764381"/>
                <a:gd name="csX36" fmla="*/ 376238 w 2445544"/>
                <a:gd name="csY36" fmla="*/ 378619 h 764381"/>
                <a:gd name="csX37" fmla="*/ 383382 w 2445544"/>
                <a:gd name="csY37" fmla="*/ 364331 h 764381"/>
                <a:gd name="csX38" fmla="*/ 388144 w 2445544"/>
                <a:gd name="csY38" fmla="*/ 352425 h 764381"/>
                <a:gd name="csX39" fmla="*/ 400050 w 2445544"/>
                <a:gd name="csY39" fmla="*/ 314325 h 764381"/>
                <a:gd name="csX40" fmla="*/ 404813 w 2445544"/>
                <a:gd name="csY40" fmla="*/ 304800 h 764381"/>
                <a:gd name="csX41" fmla="*/ 409575 w 2445544"/>
                <a:gd name="csY41" fmla="*/ 297656 h 764381"/>
                <a:gd name="csX42" fmla="*/ 416719 w 2445544"/>
                <a:gd name="csY42" fmla="*/ 283369 h 764381"/>
                <a:gd name="csX43" fmla="*/ 421482 w 2445544"/>
                <a:gd name="csY43" fmla="*/ 269081 h 764381"/>
                <a:gd name="csX44" fmla="*/ 423863 w 2445544"/>
                <a:gd name="csY44" fmla="*/ 261937 h 764381"/>
                <a:gd name="csX45" fmla="*/ 428625 w 2445544"/>
                <a:gd name="csY45" fmla="*/ 245269 h 764381"/>
                <a:gd name="csX46" fmla="*/ 433388 w 2445544"/>
                <a:gd name="csY46" fmla="*/ 233362 h 764381"/>
                <a:gd name="csX47" fmla="*/ 442913 w 2445544"/>
                <a:gd name="csY47" fmla="*/ 214312 h 764381"/>
                <a:gd name="csX48" fmla="*/ 450057 w 2445544"/>
                <a:gd name="csY48" fmla="*/ 200025 h 764381"/>
                <a:gd name="csX49" fmla="*/ 457200 w 2445544"/>
                <a:gd name="csY49" fmla="*/ 185737 h 764381"/>
                <a:gd name="csX50" fmla="*/ 464344 w 2445544"/>
                <a:gd name="csY50" fmla="*/ 166687 h 764381"/>
                <a:gd name="csX51" fmla="*/ 478632 w 2445544"/>
                <a:gd name="csY51" fmla="*/ 138112 h 764381"/>
                <a:gd name="csX52" fmla="*/ 483394 w 2445544"/>
                <a:gd name="csY52" fmla="*/ 128587 h 764381"/>
                <a:gd name="csX53" fmla="*/ 485775 w 2445544"/>
                <a:gd name="csY53" fmla="*/ 119062 h 764381"/>
                <a:gd name="csX54" fmla="*/ 492919 w 2445544"/>
                <a:gd name="csY54" fmla="*/ 111919 h 764381"/>
                <a:gd name="csX55" fmla="*/ 502444 w 2445544"/>
                <a:gd name="csY55" fmla="*/ 95250 h 764381"/>
                <a:gd name="csX56" fmla="*/ 507207 w 2445544"/>
                <a:gd name="csY56" fmla="*/ 85725 h 764381"/>
                <a:gd name="csX57" fmla="*/ 526257 w 2445544"/>
                <a:gd name="csY57" fmla="*/ 59531 h 764381"/>
                <a:gd name="csX58" fmla="*/ 542925 w 2445544"/>
                <a:gd name="csY58" fmla="*/ 40481 h 764381"/>
                <a:gd name="csX59" fmla="*/ 564357 w 2445544"/>
                <a:gd name="csY59" fmla="*/ 23812 h 764381"/>
                <a:gd name="csX60" fmla="*/ 573882 w 2445544"/>
                <a:gd name="csY60" fmla="*/ 16669 h 764381"/>
                <a:gd name="csX61" fmla="*/ 588169 w 2445544"/>
                <a:gd name="csY61" fmla="*/ 11906 h 764381"/>
                <a:gd name="csX62" fmla="*/ 600075 w 2445544"/>
                <a:gd name="csY62" fmla="*/ 7144 h 764381"/>
                <a:gd name="csX63" fmla="*/ 609600 w 2445544"/>
                <a:gd name="csY63" fmla="*/ 4762 h 764381"/>
                <a:gd name="csX64" fmla="*/ 628650 w 2445544"/>
                <a:gd name="csY64" fmla="*/ 0 h 764381"/>
                <a:gd name="csX65" fmla="*/ 692944 w 2445544"/>
                <a:gd name="csY65" fmla="*/ 2381 h 764381"/>
                <a:gd name="csX66" fmla="*/ 709613 w 2445544"/>
                <a:gd name="csY66" fmla="*/ 16669 h 764381"/>
                <a:gd name="csX67" fmla="*/ 740569 w 2445544"/>
                <a:gd name="csY67" fmla="*/ 38100 h 764381"/>
                <a:gd name="csX68" fmla="*/ 766763 w 2445544"/>
                <a:gd name="csY68" fmla="*/ 59531 h 764381"/>
                <a:gd name="csX69" fmla="*/ 783432 w 2445544"/>
                <a:gd name="csY69" fmla="*/ 76200 h 764381"/>
                <a:gd name="csX70" fmla="*/ 790575 w 2445544"/>
                <a:gd name="csY70" fmla="*/ 80962 h 764381"/>
                <a:gd name="csX71" fmla="*/ 807244 w 2445544"/>
                <a:gd name="csY71" fmla="*/ 92869 h 764381"/>
                <a:gd name="csX72" fmla="*/ 816769 w 2445544"/>
                <a:gd name="csY72" fmla="*/ 97631 h 764381"/>
                <a:gd name="csX73" fmla="*/ 826294 w 2445544"/>
                <a:gd name="csY73" fmla="*/ 104775 h 764381"/>
                <a:gd name="csX74" fmla="*/ 835819 w 2445544"/>
                <a:gd name="csY74" fmla="*/ 109537 h 764381"/>
                <a:gd name="csX75" fmla="*/ 842963 w 2445544"/>
                <a:gd name="csY75" fmla="*/ 114300 h 764381"/>
                <a:gd name="csX76" fmla="*/ 852488 w 2445544"/>
                <a:gd name="csY76" fmla="*/ 119062 h 764381"/>
                <a:gd name="csX77" fmla="*/ 859632 w 2445544"/>
                <a:gd name="csY77" fmla="*/ 123825 h 764381"/>
                <a:gd name="csX78" fmla="*/ 878682 w 2445544"/>
                <a:gd name="csY78" fmla="*/ 128587 h 764381"/>
                <a:gd name="csX79" fmla="*/ 888207 w 2445544"/>
                <a:gd name="csY79" fmla="*/ 130969 h 764381"/>
                <a:gd name="csX80" fmla="*/ 1033463 w 2445544"/>
                <a:gd name="csY80" fmla="*/ 133350 h 764381"/>
                <a:gd name="csX81" fmla="*/ 1050132 w 2445544"/>
                <a:gd name="csY81" fmla="*/ 140494 h 764381"/>
                <a:gd name="csX82" fmla="*/ 1066800 w 2445544"/>
                <a:gd name="csY82" fmla="*/ 154781 h 764381"/>
                <a:gd name="csX83" fmla="*/ 1076325 w 2445544"/>
                <a:gd name="csY83" fmla="*/ 159544 h 764381"/>
                <a:gd name="csX84" fmla="*/ 1083469 w 2445544"/>
                <a:gd name="csY84" fmla="*/ 166687 h 764381"/>
                <a:gd name="csX85" fmla="*/ 1092994 w 2445544"/>
                <a:gd name="csY85" fmla="*/ 173831 h 764381"/>
                <a:gd name="csX86" fmla="*/ 1100138 w 2445544"/>
                <a:gd name="csY86" fmla="*/ 183356 h 764381"/>
                <a:gd name="csX87" fmla="*/ 1114425 w 2445544"/>
                <a:gd name="csY87" fmla="*/ 195262 h 764381"/>
                <a:gd name="csX88" fmla="*/ 1121569 w 2445544"/>
                <a:gd name="csY88" fmla="*/ 204787 h 764381"/>
                <a:gd name="csX89" fmla="*/ 1135857 w 2445544"/>
                <a:gd name="csY89" fmla="*/ 219075 h 764381"/>
                <a:gd name="csX90" fmla="*/ 1147763 w 2445544"/>
                <a:gd name="csY90" fmla="*/ 233362 h 764381"/>
                <a:gd name="csX91" fmla="*/ 1162050 w 2445544"/>
                <a:gd name="csY91" fmla="*/ 252412 h 764381"/>
                <a:gd name="csX92" fmla="*/ 1171575 w 2445544"/>
                <a:gd name="csY92" fmla="*/ 264319 h 764381"/>
                <a:gd name="csX93" fmla="*/ 1178719 w 2445544"/>
                <a:gd name="csY93" fmla="*/ 271462 h 764381"/>
                <a:gd name="csX94" fmla="*/ 1188244 w 2445544"/>
                <a:gd name="csY94" fmla="*/ 288131 h 764381"/>
                <a:gd name="csX95" fmla="*/ 1202532 w 2445544"/>
                <a:gd name="csY95" fmla="*/ 304800 h 764381"/>
                <a:gd name="csX96" fmla="*/ 1207294 w 2445544"/>
                <a:gd name="csY96" fmla="*/ 311944 h 764381"/>
                <a:gd name="csX97" fmla="*/ 1221582 w 2445544"/>
                <a:gd name="csY97" fmla="*/ 326231 h 764381"/>
                <a:gd name="csX98" fmla="*/ 1226344 w 2445544"/>
                <a:gd name="csY98" fmla="*/ 333375 h 764381"/>
                <a:gd name="csX99" fmla="*/ 1240632 w 2445544"/>
                <a:gd name="csY99" fmla="*/ 354806 h 764381"/>
                <a:gd name="csX100" fmla="*/ 1250157 w 2445544"/>
                <a:gd name="csY100" fmla="*/ 364331 h 764381"/>
                <a:gd name="csX101" fmla="*/ 1254919 w 2445544"/>
                <a:gd name="csY101" fmla="*/ 371475 h 764381"/>
                <a:gd name="csX102" fmla="*/ 1262063 w 2445544"/>
                <a:gd name="csY102" fmla="*/ 376237 h 764381"/>
                <a:gd name="csX103" fmla="*/ 1278732 w 2445544"/>
                <a:gd name="csY103" fmla="*/ 392906 h 764381"/>
                <a:gd name="csX104" fmla="*/ 1288257 w 2445544"/>
                <a:gd name="csY104" fmla="*/ 400050 h 764381"/>
                <a:gd name="csX105" fmla="*/ 1295400 w 2445544"/>
                <a:gd name="csY105" fmla="*/ 407194 h 764381"/>
                <a:gd name="csX106" fmla="*/ 1300163 w 2445544"/>
                <a:gd name="csY106" fmla="*/ 414337 h 764381"/>
                <a:gd name="csX107" fmla="*/ 1307307 w 2445544"/>
                <a:gd name="csY107" fmla="*/ 416719 h 764381"/>
                <a:gd name="csX108" fmla="*/ 1321594 w 2445544"/>
                <a:gd name="csY108" fmla="*/ 426244 h 764381"/>
                <a:gd name="csX109" fmla="*/ 1340644 w 2445544"/>
                <a:gd name="csY109" fmla="*/ 440531 h 764381"/>
                <a:gd name="csX110" fmla="*/ 1366838 w 2445544"/>
                <a:gd name="csY110" fmla="*/ 452437 h 764381"/>
                <a:gd name="csX111" fmla="*/ 1383507 w 2445544"/>
                <a:gd name="csY111" fmla="*/ 459581 h 764381"/>
                <a:gd name="csX112" fmla="*/ 1393032 w 2445544"/>
                <a:gd name="csY112" fmla="*/ 466725 h 764381"/>
                <a:gd name="csX113" fmla="*/ 1402557 w 2445544"/>
                <a:gd name="csY113" fmla="*/ 469106 h 764381"/>
                <a:gd name="csX114" fmla="*/ 1409700 w 2445544"/>
                <a:gd name="csY114" fmla="*/ 471487 h 764381"/>
                <a:gd name="csX115" fmla="*/ 1419225 w 2445544"/>
                <a:gd name="csY115" fmla="*/ 476250 h 764381"/>
                <a:gd name="csX116" fmla="*/ 1435894 w 2445544"/>
                <a:gd name="csY116" fmla="*/ 485775 h 764381"/>
                <a:gd name="csX117" fmla="*/ 1445419 w 2445544"/>
                <a:gd name="csY117" fmla="*/ 488156 h 764381"/>
                <a:gd name="csX118" fmla="*/ 1454944 w 2445544"/>
                <a:gd name="csY118" fmla="*/ 492919 h 764381"/>
                <a:gd name="csX119" fmla="*/ 1485900 w 2445544"/>
                <a:gd name="csY119" fmla="*/ 509587 h 764381"/>
                <a:gd name="csX120" fmla="*/ 1500188 w 2445544"/>
                <a:gd name="csY120" fmla="*/ 514350 h 764381"/>
                <a:gd name="csX121" fmla="*/ 1507332 w 2445544"/>
                <a:gd name="csY121" fmla="*/ 519112 h 764381"/>
                <a:gd name="csX122" fmla="*/ 1528763 w 2445544"/>
                <a:gd name="csY122" fmla="*/ 526256 h 764381"/>
                <a:gd name="csX123" fmla="*/ 1535907 w 2445544"/>
                <a:gd name="csY123" fmla="*/ 531019 h 764381"/>
                <a:gd name="csX124" fmla="*/ 1581150 w 2445544"/>
                <a:gd name="csY124" fmla="*/ 547687 h 764381"/>
                <a:gd name="csX125" fmla="*/ 1588294 w 2445544"/>
                <a:gd name="csY125" fmla="*/ 552450 h 764381"/>
                <a:gd name="csX126" fmla="*/ 1600200 w 2445544"/>
                <a:gd name="csY126" fmla="*/ 557212 h 764381"/>
                <a:gd name="csX127" fmla="*/ 1607344 w 2445544"/>
                <a:gd name="csY127" fmla="*/ 559594 h 764381"/>
                <a:gd name="csX128" fmla="*/ 1614488 w 2445544"/>
                <a:gd name="csY128" fmla="*/ 564356 h 764381"/>
                <a:gd name="csX129" fmla="*/ 1621632 w 2445544"/>
                <a:gd name="csY129" fmla="*/ 566737 h 764381"/>
                <a:gd name="csX130" fmla="*/ 1640682 w 2445544"/>
                <a:gd name="csY130" fmla="*/ 576262 h 764381"/>
                <a:gd name="csX131" fmla="*/ 1647825 w 2445544"/>
                <a:gd name="csY131" fmla="*/ 581025 h 764381"/>
                <a:gd name="csX132" fmla="*/ 1662113 w 2445544"/>
                <a:gd name="csY132" fmla="*/ 585787 h 764381"/>
                <a:gd name="csX133" fmla="*/ 1690688 w 2445544"/>
                <a:gd name="csY133" fmla="*/ 602456 h 764381"/>
                <a:gd name="csX134" fmla="*/ 1702594 w 2445544"/>
                <a:gd name="csY134" fmla="*/ 604837 h 764381"/>
                <a:gd name="csX135" fmla="*/ 1731169 w 2445544"/>
                <a:gd name="csY135" fmla="*/ 619125 h 764381"/>
                <a:gd name="csX136" fmla="*/ 1754982 w 2445544"/>
                <a:gd name="csY136" fmla="*/ 628650 h 764381"/>
                <a:gd name="csX137" fmla="*/ 1769269 w 2445544"/>
                <a:gd name="csY137" fmla="*/ 633412 h 764381"/>
                <a:gd name="csX138" fmla="*/ 1778794 w 2445544"/>
                <a:gd name="csY138" fmla="*/ 638175 h 764381"/>
                <a:gd name="csX139" fmla="*/ 1790700 w 2445544"/>
                <a:gd name="csY139" fmla="*/ 642937 h 764381"/>
                <a:gd name="csX140" fmla="*/ 1800225 w 2445544"/>
                <a:gd name="csY140" fmla="*/ 647700 h 764381"/>
                <a:gd name="csX141" fmla="*/ 1812132 w 2445544"/>
                <a:gd name="csY141" fmla="*/ 650081 h 764381"/>
                <a:gd name="csX142" fmla="*/ 1850232 w 2445544"/>
                <a:gd name="csY142" fmla="*/ 664369 h 764381"/>
                <a:gd name="csX143" fmla="*/ 1862138 w 2445544"/>
                <a:gd name="csY143" fmla="*/ 666750 h 764381"/>
                <a:gd name="csX144" fmla="*/ 1874044 w 2445544"/>
                <a:gd name="csY144" fmla="*/ 671512 h 764381"/>
                <a:gd name="csX145" fmla="*/ 1881188 w 2445544"/>
                <a:gd name="csY145" fmla="*/ 673894 h 764381"/>
                <a:gd name="csX146" fmla="*/ 1902619 w 2445544"/>
                <a:gd name="csY146" fmla="*/ 683419 h 764381"/>
                <a:gd name="csX147" fmla="*/ 1924050 w 2445544"/>
                <a:gd name="csY147" fmla="*/ 690562 h 764381"/>
                <a:gd name="csX148" fmla="*/ 1945482 w 2445544"/>
                <a:gd name="csY148" fmla="*/ 700087 h 764381"/>
                <a:gd name="csX149" fmla="*/ 1962150 w 2445544"/>
                <a:gd name="csY149" fmla="*/ 704850 h 764381"/>
                <a:gd name="csX150" fmla="*/ 1981200 w 2445544"/>
                <a:gd name="csY150" fmla="*/ 711994 h 764381"/>
                <a:gd name="csX151" fmla="*/ 2012157 w 2445544"/>
                <a:gd name="csY151" fmla="*/ 716756 h 764381"/>
                <a:gd name="csX152" fmla="*/ 2019300 w 2445544"/>
                <a:gd name="csY152" fmla="*/ 719137 h 764381"/>
                <a:gd name="csX153" fmla="*/ 2047875 w 2445544"/>
                <a:gd name="csY153" fmla="*/ 723900 h 764381"/>
                <a:gd name="csX154" fmla="*/ 2062163 w 2445544"/>
                <a:gd name="csY154" fmla="*/ 726281 h 764381"/>
                <a:gd name="csX155" fmla="*/ 2081213 w 2445544"/>
                <a:gd name="csY155" fmla="*/ 733425 h 764381"/>
                <a:gd name="csX156" fmla="*/ 2102644 w 2445544"/>
                <a:gd name="csY156" fmla="*/ 738187 h 764381"/>
                <a:gd name="csX157" fmla="*/ 2124075 w 2445544"/>
                <a:gd name="csY157" fmla="*/ 745331 h 764381"/>
                <a:gd name="csX158" fmla="*/ 2131219 w 2445544"/>
                <a:gd name="csY158" fmla="*/ 747712 h 764381"/>
                <a:gd name="csX159" fmla="*/ 2157413 w 2445544"/>
                <a:gd name="csY159" fmla="*/ 750094 h 764381"/>
                <a:gd name="csX160" fmla="*/ 2195513 w 2445544"/>
                <a:gd name="csY160" fmla="*/ 759619 h 764381"/>
                <a:gd name="csX161" fmla="*/ 2216944 w 2445544"/>
                <a:gd name="csY161" fmla="*/ 762000 h 764381"/>
                <a:gd name="csX162" fmla="*/ 2445544 w 2445544"/>
                <a:gd name="csY162" fmla="*/ 762000 h 764381"/>
                <a:gd name="csX163" fmla="*/ 0 w 2445544"/>
                <a:gd name="csY163" fmla="*/ 764381 h 764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Lst>
              <a:rect l="l" t="t" r="r" b="b"/>
              <a:pathLst>
                <a:path w="2445544" h="764381">
                  <a:moveTo>
                    <a:pt x="0" y="764381"/>
                  </a:moveTo>
                  <a:lnTo>
                    <a:pt x="0" y="764381"/>
                  </a:lnTo>
                  <a:cubicBezTo>
                    <a:pt x="12700" y="763587"/>
                    <a:pt x="25445" y="763332"/>
                    <a:pt x="38100" y="762000"/>
                  </a:cubicBezTo>
                  <a:cubicBezTo>
                    <a:pt x="40596" y="761737"/>
                    <a:pt x="42809" y="760228"/>
                    <a:pt x="45244" y="759619"/>
                  </a:cubicBezTo>
                  <a:cubicBezTo>
                    <a:pt x="49170" y="758637"/>
                    <a:pt x="53168" y="757961"/>
                    <a:pt x="57150" y="757237"/>
                  </a:cubicBezTo>
                  <a:cubicBezTo>
                    <a:pt x="76150" y="753782"/>
                    <a:pt x="95469" y="752143"/>
                    <a:pt x="114300" y="747712"/>
                  </a:cubicBezTo>
                  <a:cubicBezTo>
                    <a:pt x="119187" y="746562"/>
                    <a:pt x="123718" y="744167"/>
                    <a:pt x="128588" y="742950"/>
                  </a:cubicBezTo>
                  <a:lnTo>
                    <a:pt x="138113" y="740569"/>
                  </a:lnTo>
                  <a:cubicBezTo>
                    <a:pt x="162257" y="728496"/>
                    <a:pt x="132423" y="744124"/>
                    <a:pt x="157163" y="728662"/>
                  </a:cubicBezTo>
                  <a:cubicBezTo>
                    <a:pt x="171410" y="719758"/>
                    <a:pt x="164375" y="728421"/>
                    <a:pt x="180975" y="714375"/>
                  </a:cubicBezTo>
                  <a:cubicBezTo>
                    <a:pt x="186974" y="709299"/>
                    <a:pt x="192929" y="703992"/>
                    <a:pt x="197644" y="697706"/>
                  </a:cubicBezTo>
                  <a:cubicBezTo>
                    <a:pt x="200025" y="694531"/>
                    <a:pt x="201982" y="690987"/>
                    <a:pt x="204788" y="688181"/>
                  </a:cubicBezTo>
                  <a:cubicBezTo>
                    <a:pt x="226436" y="666534"/>
                    <a:pt x="193014" y="708026"/>
                    <a:pt x="221457" y="673894"/>
                  </a:cubicBezTo>
                  <a:cubicBezTo>
                    <a:pt x="226538" y="667796"/>
                    <a:pt x="230982" y="661194"/>
                    <a:pt x="235744" y="654844"/>
                  </a:cubicBezTo>
                  <a:cubicBezTo>
                    <a:pt x="238125" y="651669"/>
                    <a:pt x="241113" y="648869"/>
                    <a:pt x="242888" y="645319"/>
                  </a:cubicBezTo>
                  <a:cubicBezTo>
                    <a:pt x="244475" y="642144"/>
                    <a:pt x="245587" y="638683"/>
                    <a:pt x="247650" y="635794"/>
                  </a:cubicBezTo>
                  <a:cubicBezTo>
                    <a:pt x="249607" y="633054"/>
                    <a:pt x="252836" y="631390"/>
                    <a:pt x="254794" y="628650"/>
                  </a:cubicBezTo>
                  <a:cubicBezTo>
                    <a:pt x="256857" y="625761"/>
                    <a:pt x="257676" y="622135"/>
                    <a:pt x="259557" y="619125"/>
                  </a:cubicBezTo>
                  <a:cubicBezTo>
                    <a:pt x="261660" y="615760"/>
                    <a:pt x="264319" y="612775"/>
                    <a:pt x="266700" y="609600"/>
                  </a:cubicBezTo>
                  <a:cubicBezTo>
                    <a:pt x="272689" y="591639"/>
                    <a:pt x="264610" y="613781"/>
                    <a:pt x="273844" y="595312"/>
                  </a:cubicBezTo>
                  <a:cubicBezTo>
                    <a:pt x="274966" y="593067"/>
                    <a:pt x="274833" y="590257"/>
                    <a:pt x="276225" y="588169"/>
                  </a:cubicBezTo>
                  <a:cubicBezTo>
                    <a:pt x="284444" y="575841"/>
                    <a:pt x="286554" y="585758"/>
                    <a:pt x="292894" y="566737"/>
                  </a:cubicBezTo>
                  <a:cubicBezTo>
                    <a:pt x="297786" y="552060"/>
                    <a:pt x="292188" y="567732"/>
                    <a:pt x="300038" y="550069"/>
                  </a:cubicBezTo>
                  <a:cubicBezTo>
                    <a:pt x="301774" y="546163"/>
                    <a:pt x="302888" y="541985"/>
                    <a:pt x="304800" y="538162"/>
                  </a:cubicBezTo>
                  <a:cubicBezTo>
                    <a:pt x="306080" y="535602"/>
                    <a:pt x="308046" y="533446"/>
                    <a:pt x="309563" y="531019"/>
                  </a:cubicBezTo>
                  <a:cubicBezTo>
                    <a:pt x="312016" y="527094"/>
                    <a:pt x="314529" y="523196"/>
                    <a:pt x="316707" y="519112"/>
                  </a:cubicBezTo>
                  <a:cubicBezTo>
                    <a:pt x="320883" y="511282"/>
                    <a:pt x="323691" y="502684"/>
                    <a:pt x="328613" y="495300"/>
                  </a:cubicBezTo>
                  <a:cubicBezTo>
                    <a:pt x="330200" y="492919"/>
                    <a:pt x="332095" y="490716"/>
                    <a:pt x="333375" y="488156"/>
                  </a:cubicBezTo>
                  <a:cubicBezTo>
                    <a:pt x="335930" y="483046"/>
                    <a:pt x="337050" y="474004"/>
                    <a:pt x="338138" y="469106"/>
                  </a:cubicBezTo>
                  <a:cubicBezTo>
                    <a:pt x="338848" y="465911"/>
                    <a:pt x="339055" y="462508"/>
                    <a:pt x="340519" y="459581"/>
                  </a:cubicBezTo>
                  <a:cubicBezTo>
                    <a:pt x="342294" y="456031"/>
                    <a:pt x="345282" y="453231"/>
                    <a:pt x="347663" y="450056"/>
                  </a:cubicBezTo>
                  <a:cubicBezTo>
                    <a:pt x="348457" y="446881"/>
                    <a:pt x="348895" y="443595"/>
                    <a:pt x="350044" y="440531"/>
                  </a:cubicBezTo>
                  <a:cubicBezTo>
                    <a:pt x="351290" y="437207"/>
                    <a:pt x="353365" y="434250"/>
                    <a:pt x="354807" y="431006"/>
                  </a:cubicBezTo>
                  <a:cubicBezTo>
                    <a:pt x="356543" y="427100"/>
                    <a:pt x="357833" y="423006"/>
                    <a:pt x="359569" y="419100"/>
                  </a:cubicBezTo>
                  <a:cubicBezTo>
                    <a:pt x="361011" y="415856"/>
                    <a:pt x="362890" y="412819"/>
                    <a:pt x="364332" y="409575"/>
                  </a:cubicBezTo>
                  <a:cubicBezTo>
                    <a:pt x="376494" y="382211"/>
                    <a:pt x="362132" y="411592"/>
                    <a:pt x="373857" y="388144"/>
                  </a:cubicBezTo>
                  <a:cubicBezTo>
                    <a:pt x="374651" y="384969"/>
                    <a:pt x="375023" y="381658"/>
                    <a:pt x="376238" y="378619"/>
                  </a:cubicBezTo>
                  <a:cubicBezTo>
                    <a:pt x="378216" y="373675"/>
                    <a:pt x="381179" y="369179"/>
                    <a:pt x="383382" y="364331"/>
                  </a:cubicBezTo>
                  <a:cubicBezTo>
                    <a:pt x="385151" y="360440"/>
                    <a:pt x="386643" y="356427"/>
                    <a:pt x="388144" y="352425"/>
                  </a:cubicBezTo>
                  <a:cubicBezTo>
                    <a:pt x="392842" y="339896"/>
                    <a:pt x="393969" y="326486"/>
                    <a:pt x="400050" y="314325"/>
                  </a:cubicBezTo>
                  <a:cubicBezTo>
                    <a:pt x="401638" y="311150"/>
                    <a:pt x="403052" y="307882"/>
                    <a:pt x="404813" y="304800"/>
                  </a:cubicBezTo>
                  <a:cubicBezTo>
                    <a:pt x="406233" y="302315"/>
                    <a:pt x="408295" y="300216"/>
                    <a:pt x="409575" y="297656"/>
                  </a:cubicBezTo>
                  <a:cubicBezTo>
                    <a:pt x="419431" y="277944"/>
                    <a:pt x="403076" y="303833"/>
                    <a:pt x="416719" y="283369"/>
                  </a:cubicBezTo>
                  <a:lnTo>
                    <a:pt x="421482" y="269081"/>
                  </a:lnTo>
                  <a:cubicBezTo>
                    <a:pt x="422276" y="266700"/>
                    <a:pt x="423254" y="264372"/>
                    <a:pt x="423863" y="261937"/>
                  </a:cubicBezTo>
                  <a:cubicBezTo>
                    <a:pt x="425739" y="254431"/>
                    <a:pt x="426063" y="252101"/>
                    <a:pt x="428625" y="245269"/>
                  </a:cubicBezTo>
                  <a:cubicBezTo>
                    <a:pt x="430126" y="241266"/>
                    <a:pt x="431597" y="237243"/>
                    <a:pt x="433388" y="233362"/>
                  </a:cubicBezTo>
                  <a:cubicBezTo>
                    <a:pt x="436363" y="226916"/>
                    <a:pt x="440668" y="221047"/>
                    <a:pt x="442913" y="214312"/>
                  </a:cubicBezTo>
                  <a:cubicBezTo>
                    <a:pt x="446199" y="204454"/>
                    <a:pt x="443902" y="209257"/>
                    <a:pt x="450057" y="200025"/>
                  </a:cubicBezTo>
                  <a:cubicBezTo>
                    <a:pt x="456040" y="182075"/>
                    <a:pt x="447971" y="204195"/>
                    <a:pt x="457200" y="185737"/>
                  </a:cubicBezTo>
                  <a:cubicBezTo>
                    <a:pt x="474098" y="151941"/>
                    <a:pt x="454033" y="189372"/>
                    <a:pt x="464344" y="166687"/>
                  </a:cubicBezTo>
                  <a:cubicBezTo>
                    <a:pt x="464361" y="166650"/>
                    <a:pt x="476242" y="142892"/>
                    <a:pt x="478632" y="138112"/>
                  </a:cubicBezTo>
                  <a:cubicBezTo>
                    <a:pt x="480219" y="134937"/>
                    <a:pt x="482533" y="132031"/>
                    <a:pt x="483394" y="128587"/>
                  </a:cubicBezTo>
                  <a:cubicBezTo>
                    <a:pt x="484188" y="125412"/>
                    <a:pt x="484151" y="121903"/>
                    <a:pt x="485775" y="119062"/>
                  </a:cubicBezTo>
                  <a:cubicBezTo>
                    <a:pt x="487446" y="116138"/>
                    <a:pt x="490538" y="114300"/>
                    <a:pt x="492919" y="111919"/>
                  </a:cubicBezTo>
                  <a:cubicBezTo>
                    <a:pt x="497596" y="97885"/>
                    <a:pt x="492147" y="111724"/>
                    <a:pt x="502444" y="95250"/>
                  </a:cubicBezTo>
                  <a:cubicBezTo>
                    <a:pt x="504325" y="92240"/>
                    <a:pt x="505446" y="88807"/>
                    <a:pt x="507207" y="85725"/>
                  </a:cubicBezTo>
                  <a:cubicBezTo>
                    <a:pt x="510878" y="79301"/>
                    <a:pt x="525489" y="60555"/>
                    <a:pt x="526257" y="59531"/>
                  </a:cubicBezTo>
                  <a:cubicBezTo>
                    <a:pt x="532655" y="51001"/>
                    <a:pt x="534485" y="47622"/>
                    <a:pt x="542925" y="40481"/>
                  </a:cubicBezTo>
                  <a:cubicBezTo>
                    <a:pt x="549834" y="34635"/>
                    <a:pt x="557183" y="29330"/>
                    <a:pt x="564357" y="23812"/>
                  </a:cubicBezTo>
                  <a:cubicBezTo>
                    <a:pt x="567503" y="21392"/>
                    <a:pt x="570117" y="17924"/>
                    <a:pt x="573882" y="16669"/>
                  </a:cubicBezTo>
                  <a:cubicBezTo>
                    <a:pt x="578644" y="15081"/>
                    <a:pt x="583508" y="13770"/>
                    <a:pt x="588169" y="11906"/>
                  </a:cubicBezTo>
                  <a:cubicBezTo>
                    <a:pt x="592138" y="10319"/>
                    <a:pt x="596020" y="8496"/>
                    <a:pt x="600075" y="7144"/>
                  </a:cubicBezTo>
                  <a:cubicBezTo>
                    <a:pt x="603180" y="6109"/>
                    <a:pt x="606453" y="5661"/>
                    <a:pt x="609600" y="4762"/>
                  </a:cubicBezTo>
                  <a:cubicBezTo>
                    <a:pt x="626673" y="-117"/>
                    <a:pt x="604464" y="4837"/>
                    <a:pt x="628650" y="0"/>
                  </a:cubicBezTo>
                  <a:cubicBezTo>
                    <a:pt x="650081" y="794"/>
                    <a:pt x="671604" y="247"/>
                    <a:pt x="692944" y="2381"/>
                  </a:cubicBezTo>
                  <a:cubicBezTo>
                    <a:pt x="697169" y="2804"/>
                    <a:pt x="708504" y="15837"/>
                    <a:pt x="709613" y="16669"/>
                  </a:cubicBezTo>
                  <a:cubicBezTo>
                    <a:pt x="736406" y="36763"/>
                    <a:pt x="692949" y="-9520"/>
                    <a:pt x="740569" y="38100"/>
                  </a:cubicBezTo>
                  <a:cubicBezTo>
                    <a:pt x="761394" y="58925"/>
                    <a:pt x="751099" y="54311"/>
                    <a:pt x="766763" y="59531"/>
                  </a:cubicBezTo>
                  <a:cubicBezTo>
                    <a:pt x="792163" y="78582"/>
                    <a:pt x="761207" y="53975"/>
                    <a:pt x="783432" y="76200"/>
                  </a:cubicBezTo>
                  <a:cubicBezTo>
                    <a:pt x="785455" y="78223"/>
                    <a:pt x="788246" y="79299"/>
                    <a:pt x="790575" y="80962"/>
                  </a:cubicBezTo>
                  <a:cubicBezTo>
                    <a:pt x="795683" y="84610"/>
                    <a:pt x="801635" y="89664"/>
                    <a:pt x="807244" y="92869"/>
                  </a:cubicBezTo>
                  <a:cubicBezTo>
                    <a:pt x="810326" y="94630"/>
                    <a:pt x="813759" y="95750"/>
                    <a:pt x="816769" y="97631"/>
                  </a:cubicBezTo>
                  <a:cubicBezTo>
                    <a:pt x="820135" y="99734"/>
                    <a:pt x="822928" y="102672"/>
                    <a:pt x="826294" y="104775"/>
                  </a:cubicBezTo>
                  <a:cubicBezTo>
                    <a:pt x="829304" y="106656"/>
                    <a:pt x="832737" y="107776"/>
                    <a:pt x="835819" y="109537"/>
                  </a:cubicBezTo>
                  <a:cubicBezTo>
                    <a:pt x="838304" y="110957"/>
                    <a:pt x="840478" y="112880"/>
                    <a:pt x="842963" y="114300"/>
                  </a:cubicBezTo>
                  <a:cubicBezTo>
                    <a:pt x="846045" y="116061"/>
                    <a:pt x="849406" y="117301"/>
                    <a:pt x="852488" y="119062"/>
                  </a:cubicBezTo>
                  <a:cubicBezTo>
                    <a:pt x="854973" y="120482"/>
                    <a:pt x="856942" y="122847"/>
                    <a:pt x="859632" y="123825"/>
                  </a:cubicBezTo>
                  <a:cubicBezTo>
                    <a:pt x="865783" y="126062"/>
                    <a:pt x="872332" y="126999"/>
                    <a:pt x="878682" y="128587"/>
                  </a:cubicBezTo>
                  <a:cubicBezTo>
                    <a:pt x="881857" y="129381"/>
                    <a:pt x="884935" y="130915"/>
                    <a:pt x="888207" y="130969"/>
                  </a:cubicBezTo>
                  <a:lnTo>
                    <a:pt x="1033463" y="133350"/>
                  </a:lnTo>
                  <a:cubicBezTo>
                    <a:pt x="1039295" y="135294"/>
                    <a:pt x="1044980" y="136814"/>
                    <a:pt x="1050132" y="140494"/>
                  </a:cubicBezTo>
                  <a:cubicBezTo>
                    <a:pt x="1077410" y="159979"/>
                    <a:pt x="1034157" y="134378"/>
                    <a:pt x="1066800" y="154781"/>
                  </a:cubicBezTo>
                  <a:cubicBezTo>
                    <a:pt x="1069810" y="156662"/>
                    <a:pt x="1073436" y="157481"/>
                    <a:pt x="1076325" y="159544"/>
                  </a:cubicBezTo>
                  <a:cubicBezTo>
                    <a:pt x="1079065" y="161501"/>
                    <a:pt x="1080912" y="164496"/>
                    <a:pt x="1083469" y="166687"/>
                  </a:cubicBezTo>
                  <a:cubicBezTo>
                    <a:pt x="1086482" y="169270"/>
                    <a:pt x="1090188" y="171025"/>
                    <a:pt x="1092994" y="173831"/>
                  </a:cubicBezTo>
                  <a:cubicBezTo>
                    <a:pt x="1095800" y="176637"/>
                    <a:pt x="1097332" y="180550"/>
                    <a:pt x="1100138" y="183356"/>
                  </a:cubicBezTo>
                  <a:cubicBezTo>
                    <a:pt x="1122182" y="205400"/>
                    <a:pt x="1091024" y="167962"/>
                    <a:pt x="1114425" y="195262"/>
                  </a:cubicBezTo>
                  <a:cubicBezTo>
                    <a:pt x="1117008" y="198275"/>
                    <a:pt x="1118914" y="201837"/>
                    <a:pt x="1121569" y="204787"/>
                  </a:cubicBezTo>
                  <a:cubicBezTo>
                    <a:pt x="1126075" y="209793"/>
                    <a:pt x="1132121" y="213471"/>
                    <a:pt x="1135857" y="219075"/>
                  </a:cubicBezTo>
                  <a:cubicBezTo>
                    <a:pt x="1142487" y="229021"/>
                    <a:pt x="1138595" y="224195"/>
                    <a:pt x="1147763" y="233362"/>
                  </a:cubicBezTo>
                  <a:cubicBezTo>
                    <a:pt x="1152279" y="246911"/>
                    <a:pt x="1147564" y="236316"/>
                    <a:pt x="1162050" y="252412"/>
                  </a:cubicBezTo>
                  <a:cubicBezTo>
                    <a:pt x="1165450" y="256190"/>
                    <a:pt x="1168228" y="260494"/>
                    <a:pt x="1171575" y="264319"/>
                  </a:cubicBezTo>
                  <a:cubicBezTo>
                    <a:pt x="1173793" y="266853"/>
                    <a:pt x="1176563" y="268875"/>
                    <a:pt x="1178719" y="271462"/>
                  </a:cubicBezTo>
                  <a:cubicBezTo>
                    <a:pt x="1183995" y="277793"/>
                    <a:pt x="1184008" y="280718"/>
                    <a:pt x="1188244" y="288131"/>
                  </a:cubicBezTo>
                  <a:cubicBezTo>
                    <a:pt x="1194491" y="299064"/>
                    <a:pt x="1192562" y="293168"/>
                    <a:pt x="1202532" y="304800"/>
                  </a:cubicBezTo>
                  <a:cubicBezTo>
                    <a:pt x="1204394" y="306973"/>
                    <a:pt x="1205393" y="309805"/>
                    <a:pt x="1207294" y="311944"/>
                  </a:cubicBezTo>
                  <a:cubicBezTo>
                    <a:pt x="1211769" y="316978"/>
                    <a:pt x="1217846" y="320627"/>
                    <a:pt x="1221582" y="326231"/>
                  </a:cubicBezTo>
                  <a:cubicBezTo>
                    <a:pt x="1223169" y="328612"/>
                    <a:pt x="1224827" y="330948"/>
                    <a:pt x="1226344" y="333375"/>
                  </a:cubicBezTo>
                  <a:cubicBezTo>
                    <a:pt x="1232048" y="342501"/>
                    <a:pt x="1233697" y="346881"/>
                    <a:pt x="1240632" y="354806"/>
                  </a:cubicBezTo>
                  <a:cubicBezTo>
                    <a:pt x="1243589" y="358185"/>
                    <a:pt x="1247235" y="360922"/>
                    <a:pt x="1250157" y="364331"/>
                  </a:cubicBezTo>
                  <a:cubicBezTo>
                    <a:pt x="1252019" y="366504"/>
                    <a:pt x="1252895" y="369451"/>
                    <a:pt x="1254919" y="371475"/>
                  </a:cubicBezTo>
                  <a:cubicBezTo>
                    <a:pt x="1256943" y="373499"/>
                    <a:pt x="1259936" y="374323"/>
                    <a:pt x="1262063" y="376237"/>
                  </a:cubicBezTo>
                  <a:cubicBezTo>
                    <a:pt x="1267904" y="381494"/>
                    <a:pt x="1272446" y="388191"/>
                    <a:pt x="1278732" y="392906"/>
                  </a:cubicBezTo>
                  <a:cubicBezTo>
                    <a:pt x="1281907" y="395287"/>
                    <a:pt x="1285244" y="397467"/>
                    <a:pt x="1288257" y="400050"/>
                  </a:cubicBezTo>
                  <a:cubicBezTo>
                    <a:pt x="1290814" y="402242"/>
                    <a:pt x="1293244" y="404607"/>
                    <a:pt x="1295400" y="407194"/>
                  </a:cubicBezTo>
                  <a:cubicBezTo>
                    <a:pt x="1297232" y="409392"/>
                    <a:pt x="1297928" y="412549"/>
                    <a:pt x="1300163" y="414337"/>
                  </a:cubicBezTo>
                  <a:cubicBezTo>
                    <a:pt x="1302123" y="415905"/>
                    <a:pt x="1305113" y="415500"/>
                    <a:pt x="1307307" y="416719"/>
                  </a:cubicBezTo>
                  <a:cubicBezTo>
                    <a:pt x="1312310" y="419499"/>
                    <a:pt x="1317015" y="422810"/>
                    <a:pt x="1321594" y="426244"/>
                  </a:cubicBezTo>
                  <a:cubicBezTo>
                    <a:pt x="1327944" y="431006"/>
                    <a:pt x="1333114" y="438021"/>
                    <a:pt x="1340644" y="440531"/>
                  </a:cubicBezTo>
                  <a:cubicBezTo>
                    <a:pt x="1350759" y="443902"/>
                    <a:pt x="1356190" y="445338"/>
                    <a:pt x="1366838" y="452437"/>
                  </a:cubicBezTo>
                  <a:cubicBezTo>
                    <a:pt x="1376705" y="459015"/>
                    <a:pt x="1371205" y="456506"/>
                    <a:pt x="1383507" y="459581"/>
                  </a:cubicBezTo>
                  <a:cubicBezTo>
                    <a:pt x="1386682" y="461962"/>
                    <a:pt x="1389482" y="464950"/>
                    <a:pt x="1393032" y="466725"/>
                  </a:cubicBezTo>
                  <a:cubicBezTo>
                    <a:pt x="1395959" y="468189"/>
                    <a:pt x="1399410" y="468207"/>
                    <a:pt x="1402557" y="469106"/>
                  </a:cubicBezTo>
                  <a:cubicBezTo>
                    <a:pt x="1404970" y="469795"/>
                    <a:pt x="1407393" y="470498"/>
                    <a:pt x="1409700" y="471487"/>
                  </a:cubicBezTo>
                  <a:cubicBezTo>
                    <a:pt x="1412963" y="472885"/>
                    <a:pt x="1416143" y="474489"/>
                    <a:pt x="1419225" y="476250"/>
                  </a:cubicBezTo>
                  <a:cubicBezTo>
                    <a:pt x="1428012" y="481271"/>
                    <a:pt x="1425435" y="481853"/>
                    <a:pt x="1435894" y="485775"/>
                  </a:cubicBezTo>
                  <a:cubicBezTo>
                    <a:pt x="1438958" y="486924"/>
                    <a:pt x="1442244" y="487362"/>
                    <a:pt x="1445419" y="488156"/>
                  </a:cubicBezTo>
                  <a:cubicBezTo>
                    <a:pt x="1448594" y="489744"/>
                    <a:pt x="1451841" y="491195"/>
                    <a:pt x="1454944" y="492919"/>
                  </a:cubicBezTo>
                  <a:cubicBezTo>
                    <a:pt x="1465196" y="498614"/>
                    <a:pt x="1474587" y="505816"/>
                    <a:pt x="1485900" y="509587"/>
                  </a:cubicBezTo>
                  <a:cubicBezTo>
                    <a:pt x="1490663" y="511175"/>
                    <a:pt x="1496011" y="511565"/>
                    <a:pt x="1500188" y="514350"/>
                  </a:cubicBezTo>
                  <a:cubicBezTo>
                    <a:pt x="1502569" y="515937"/>
                    <a:pt x="1504772" y="517832"/>
                    <a:pt x="1507332" y="519112"/>
                  </a:cubicBezTo>
                  <a:cubicBezTo>
                    <a:pt x="1516302" y="523597"/>
                    <a:pt x="1519665" y="523982"/>
                    <a:pt x="1528763" y="526256"/>
                  </a:cubicBezTo>
                  <a:cubicBezTo>
                    <a:pt x="1531144" y="527844"/>
                    <a:pt x="1533265" y="529918"/>
                    <a:pt x="1535907" y="531019"/>
                  </a:cubicBezTo>
                  <a:cubicBezTo>
                    <a:pt x="1546357" y="535373"/>
                    <a:pt x="1572021" y="541601"/>
                    <a:pt x="1581150" y="547687"/>
                  </a:cubicBezTo>
                  <a:cubicBezTo>
                    <a:pt x="1583531" y="549275"/>
                    <a:pt x="1585734" y="551170"/>
                    <a:pt x="1588294" y="552450"/>
                  </a:cubicBezTo>
                  <a:cubicBezTo>
                    <a:pt x="1592117" y="554362"/>
                    <a:pt x="1596198" y="555711"/>
                    <a:pt x="1600200" y="557212"/>
                  </a:cubicBezTo>
                  <a:cubicBezTo>
                    <a:pt x="1602550" y="558093"/>
                    <a:pt x="1605099" y="558471"/>
                    <a:pt x="1607344" y="559594"/>
                  </a:cubicBezTo>
                  <a:cubicBezTo>
                    <a:pt x="1609904" y="560874"/>
                    <a:pt x="1611928" y="563076"/>
                    <a:pt x="1614488" y="564356"/>
                  </a:cubicBezTo>
                  <a:cubicBezTo>
                    <a:pt x="1616733" y="565478"/>
                    <a:pt x="1619387" y="565614"/>
                    <a:pt x="1621632" y="566737"/>
                  </a:cubicBezTo>
                  <a:cubicBezTo>
                    <a:pt x="1644126" y="577984"/>
                    <a:pt x="1624572" y="570893"/>
                    <a:pt x="1640682" y="576262"/>
                  </a:cubicBezTo>
                  <a:cubicBezTo>
                    <a:pt x="1643063" y="577850"/>
                    <a:pt x="1645210" y="579863"/>
                    <a:pt x="1647825" y="581025"/>
                  </a:cubicBezTo>
                  <a:cubicBezTo>
                    <a:pt x="1652413" y="583064"/>
                    <a:pt x="1657683" y="583425"/>
                    <a:pt x="1662113" y="585787"/>
                  </a:cubicBezTo>
                  <a:cubicBezTo>
                    <a:pt x="1681326" y="596034"/>
                    <a:pt x="1676658" y="598949"/>
                    <a:pt x="1690688" y="602456"/>
                  </a:cubicBezTo>
                  <a:cubicBezTo>
                    <a:pt x="1694614" y="603438"/>
                    <a:pt x="1698625" y="604043"/>
                    <a:pt x="1702594" y="604837"/>
                  </a:cubicBezTo>
                  <a:cubicBezTo>
                    <a:pt x="1712119" y="609600"/>
                    <a:pt x="1721281" y="615170"/>
                    <a:pt x="1731169" y="619125"/>
                  </a:cubicBezTo>
                  <a:cubicBezTo>
                    <a:pt x="1739107" y="622300"/>
                    <a:pt x="1746872" y="625947"/>
                    <a:pt x="1754982" y="628650"/>
                  </a:cubicBezTo>
                  <a:cubicBezTo>
                    <a:pt x="1759744" y="630237"/>
                    <a:pt x="1764608" y="631548"/>
                    <a:pt x="1769269" y="633412"/>
                  </a:cubicBezTo>
                  <a:cubicBezTo>
                    <a:pt x="1772565" y="634730"/>
                    <a:pt x="1775550" y="636733"/>
                    <a:pt x="1778794" y="638175"/>
                  </a:cubicBezTo>
                  <a:cubicBezTo>
                    <a:pt x="1782700" y="639911"/>
                    <a:pt x="1786794" y="641201"/>
                    <a:pt x="1790700" y="642937"/>
                  </a:cubicBezTo>
                  <a:cubicBezTo>
                    <a:pt x="1793944" y="644379"/>
                    <a:pt x="1796857" y="646577"/>
                    <a:pt x="1800225" y="647700"/>
                  </a:cubicBezTo>
                  <a:cubicBezTo>
                    <a:pt x="1804065" y="648980"/>
                    <a:pt x="1808163" y="649287"/>
                    <a:pt x="1812132" y="650081"/>
                  </a:cubicBezTo>
                  <a:cubicBezTo>
                    <a:pt x="1822439" y="654204"/>
                    <a:pt x="1838502" y="661170"/>
                    <a:pt x="1850232" y="664369"/>
                  </a:cubicBezTo>
                  <a:cubicBezTo>
                    <a:pt x="1854137" y="665434"/>
                    <a:pt x="1858261" y="665587"/>
                    <a:pt x="1862138" y="666750"/>
                  </a:cubicBezTo>
                  <a:cubicBezTo>
                    <a:pt x="1866232" y="667978"/>
                    <a:pt x="1870042" y="670011"/>
                    <a:pt x="1874044" y="671512"/>
                  </a:cubicBezTo>
                  <a:cubicBezTo>
                    <a:pt x="1876394" y="672393"/>
                    <a:pt x="1878838" y="673013"/>
                    <a:pt x="1881188" y="673894"/>
                  </a:cubicBezTo>
                  <a:cubicBezTo>
                    <a:pt x="1903797" y="682373"/>
                    <a:pt x="1883119" y="674752"/>
                    <a:pt x="1902619" y="683419"/>
                  </a:cubicBezTo>
                  <a:cubicBezTo>
                    <a:pt x="1946620" y="702975"/>
                    <a:pt x="1888131" y="676748"/>
                    <a:pt x="1924050" y="690562"/>
                  </a:cubicBezTo>
                  <a:cubicBezTo>
                    <a:pt x="1931347" y="693368"/>
                    <a:pt x="1938162" y="697342"/>
                    <a:pt x="1945482" y="700087"/>
                  </a:cubicBezTo>
                  <a:cubicBezTo>
                    <a:pt x="1950892" y="702116"/>
                    <a:pt x="1956668" y="703023"/>
                    <a:pt x="1962150" y="704850"/>
                  </a:cubicBezTo>
                  <a:cubicBezTo>
                    <a:pt x="1968584" y="706995"/>
                    <a:pt x="1974718" y="710000"/>
                    <a:pt x="1981200" y="711994"/>
                  </a:cubicBezTo>
                  <a:cubicBezTo>
                    <a:pt x="1988662" y="714290"/>
                    <a:pt x="2006040" y="715991"/>
                    <a:pt x="2012157" y="716756"/>
                  </a:cubicBezTo>
                  <a:cubicBezTo>
                    <a:pt x="2014538" y="717550"/>
                    <a:pt x="2016865" y="718528"/>
                    <a:pt x="2019300" y="719137"/>
                  </a:cubicBezTo>
                  <a:cubicBezTo>
                    <a:pt x="2029368" y="721654"/>
                    <a:pt x="2037381" y="722286"/>
                    <a:pt x="2047875" y="723900"/>
                  </a:cubicBezTo>
                  <a:cubicBezTo>
                    <a:pt x="2052647" y="724634"/>
                    <a:pt x="2057400" y="725487"/>
                    <a:pt x="2062163" y="726281"/>
                  </a:cubicBezTo>
                  <a:cubicBezTo>
                    <a:pt x="2068461" y="728801"/>
                    <a:pt x="2074675" y="731557"/>
                    <a:pt x="2081213" y="733425"/>
                  </a:cubicBezTo>
                  <a:cubicBezTo>
                    <a:pt x="2089060" y="735667"/>
                    <a:pt x="2094460" y="736550"/>
                    <a:pt x="2102644" y="738187"/>
                  </a:cubicBezTo>
                  <a:cubicBezTo>
                    <a:pt x="2115073" y="746473"/>
                    <a:pt x="2104827" y="741054"/>
                    <a:pt x="2124075" y="745331"/>
                  </a:cubicBezTo>
                  <a:cubicBezTo>
                    <a:pt x="2126525" y="745875"/>
                    <a:pt x="2128734" y="747357"/>
                    <a:pt x="2131219" y="747712"/>
                  </a:cubicBezTo>
                  <a:cubicBezTo>
                    <a:pt x="2139898" y="748952"/>
                    <a:pt x="2148682" y="749300"/>
                    <a:pt x="2157413" y="750094"/>
                  </a:cubicBezTo>
                  <a:cubicBezTo>
                    <a:pt x="2171136" y="754014"/>
                    <a:pt x="2181083" y="757214"/>
                    <a:pt x="2195513" y="759619"/>
                  </a:cubicBezTo>
                  <a:cubicBezTo>
                    <a:pt x="2202603" y="760801"/>
                    <a:pt x="2209757" y="761932"/>
                    <a:pt x="2216944" y="762000"/>
                  </a:cubicBezTo>
                  <a:lnTo>
                    <a:pt x="2445544" y="762000"/>
                  </a:lnTo>
                  <a:lnTo>
                    <a:pt x="0" y="764381"/>
                  </a:lnTo>
                  <a:close/>
                </a:path>
              </a:pathLst>
            </a:custGeom>
            <a:solidFill>
              <a:srgbClr val="D4DBF3">
                <a:alpha val="50196"/>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37" name="Picture 36">
              <a:extLst>
                <a:ext uri="{FF2B5EF4-FFF2-40B4-BE49-F238E27FC236}">
                  <a16:creationId xmlns:a16="http://schemas.microsoft.com/office/drawing/2014/main" id="{CFFAFC48-9740-BA51-8615-B83E456CB565}"/>
                </a:ext>
              </a:extLst>
            </p:cNvPr>
            <p:cNvPicPr>
              <a:picLocks noChangeAspect="1"/>
            </p:cNvPicPr>
            <p:nvPr/>
          </p:nvPicPr>
          <p:blipFill>
            <a:blip r:embed="rId5"/>
            <a:stretch>
              <a:fillRect/>
            </a:stretch>
          </p:blipFill>
          <p:spPr>
            <a:xfrm>
              <a:off x="688874" y="4774253"/>
              <a:ext cx="2808657" cy="154061"/>
            </a:xfrm>
            <a:prstGeom prst="rect">
              <a:avLst/>
            </a:prstGeom>
          </p:spPr>
        </p:pic>
      </p:grpSp>
      <p:sp>
        <p:nvSpPr>
          <p:cNvPr id="40" name="TextBox 39">
            <a:extLst>
              <a:ext uri="{FF2B5EF4-FFF2-40B4-BE49-F238E27FC236}">
                <a16:creationId xmlns:a16="http://schemas.microsoft.com/office/drawing/2014/main" id="{647CDCD9-6902-C9E0-8FEC-149DD68C91E1}"/>
              </a:ext>
            </a:extLst>
          </p:cNvPr>
          <p:cNvSpPr txBox="1"/>
          <p:nvPr/>
        </p:nvSpPr>
        <p:spPr>
          <a:xfrm>
            <a:off x="1237442" y="2365383"/>
            <a:ext cx="1107058" cy="169277"/>
          </a:xfrm>
          <a:prstGeom prst="rect">
            <a:avLst/>
          </a:prstGeom>
          <a:noFill/>
          <a:effectLst/>
        </p:spPr>
        <p:txBody>
          <a:bodyPr wrap="square">
            <a:spAutoFit/>
          </a:bodyPr>
          <a:lstStyle/>
          <a:p>
            <a:r>
              <a:rPr lang="en-AU" sz="500">
                <a:solidFill>
                  <a:schemeClr val="tx1">
                    <a:lumMod val="50000"/>
                    <a:lumOff val="50000"/>
                  </a:schemeClr>
                </a:solidFill>
              </a:rPr>
              <a:t>Temp </a:t>
            </a:r>
            <a:r>
              <a:rPr lang="en-AU" sz="500" err="1">
                <a:solidFill>
                  <a:schemeClr val="tx1">
                    <a:lumMod val="50000"/>
                    <a:lumOff val="50000"/>
                  </a:schemeClr>
                </a:solidFill>
              </a:rPr>
              <a:t>Distrib</a:t>
            </a:r>
            <a:endParaRPr lang="en-AU" sz="500">
              <a:solidFill>
                <a:schemeClr val="tx1">
                  <a:lumMod val="50000"/>
                  <a:lumOff val="50000"/>
                </a:schemeClr>
              </a:solidFill>
            </a:endParaRPr>
          </a:p>
        </p:txBody>
      </p:sp>
      <p:grpSp>
        <p:nvGrpSpPr>
          <p:cNvPr id="18" name="Group 17">
            <a:extLst>
              <a:ext uri="{FF2B5EF4-FFF2-40B4-BE49-F238E27FC236}">
                <a16:creationId xmlns:a16="http://schemas.microsoft.com/office/drawing/2014/main" id="{0C9A4B7C-7FC7-A171-D27B-5DB0EAA44E54}"/>
              </a:ext>
            </a:extLst>
          </p:cNvPr>
          <p:cNvGrpSpPr/>
          <p:nvPr/>
        </p:nvGrpSpPr>
        <p:grpSpPr>
          <a:xfrm>
            <a:off x="691970" y="3243471"/>
            <a:ext cx="3089616" cy="1629272"/>
            <a:chOff x="187381" y="3246051"/>
            <a:chExt cx="3382600" cy="1629272"/>
          </a:xfrm>
        </p:grpSpPr>
        <p:grpSp>
          <p:nvGrpSpPr>
            <p:cNvPr id="19" name="Group 18">
              <a:extLst>
                <a:ext uri="{FF2B5EF4-FFF2-40B4-BE49-F238E27FC236}">
                  <a16:creationId xmlns:a16="http://schemas.microsoft.com/office/drawing/2014/main" id="{588C94E2-397C-272A-EB06-2A345F0C18D7}"/>
                </a:ext>
              </a:extLst>
            </p:cNvPr>
            <p:cNvGrpSpPr/>
            <p:nvPr/>
          </p:nvGrpSpPr>
          <p:grpSpPr>
            <a:xfrm>
              <a:off x="187381" y="3246051"/>
              <a:ext cx="3382600" cy="1567249"/>
              <a:chOff x="195001" y="1645851"/>
              <a:chExt cx="3382600" cy="1567249"/>
            </a:xfrm>
          </p:grpSpPr>
          <p:sp>
            <p:nvSpPr>
              <p:cNvPr id="21" name="Freeform: Shape 20">
                <a:extLst>
                  <a:ext uri="{FF2B5EF4-FFF2-40B4-BE49-F238E27FC236}">
                    <a16:creationId xmlns:a16="http://schemas.microsoft.com/office/drawing/2014/main" id="{CA447652-D29A-9FB9-7EC6-F0828BA174AA}"/>
                  </a:ext>
                </a:extLst>
              </p:cNvPr>
              <p:cNvSpPr/>
              <p:nvPr/>
            </p:nvSpPr>
            <p:spPr>
              <a:xfrm>
                <a:off x="926307" y="2469347"/>
                <a:ext cx="2131219" cy="642938"/>
              </a:xfrm>
              <a:custGeom>
                <a:avLst/>
                <a:gdLst>
                  <a:gd name="csX0" fmla="*/ 0 w 2131219"/>
                  <a:gd name="csY0" fmla="*/ 640556 h 642938"/>
                  <a:gd name="csX1" fmla="*/ 0 w 2131219"/>
                  <a:gd name="csY1" fmla="*/ 640556 h 642938"/>
                  <a:gd name="csX2" fmla="*/ 111919 w 2131219"/>
                  <a:gd name="csY2" fmla="*/ 635794 h 642938"/>
                  <a:gd name="csX3" fmla="*/ 123825 w 2131219"/>
                  <a:gd name="csY3" fmla="*/ 633412 h 642938"/>
                  <a:gd name="csX4" fmla="*/ 130969 w 2131219"/>
                  <a:gd name="csY4" fmla="*/ 631031 h 642938"/>
                  <a:gd name="csX5" fmla="*/ 183356 w 2131219"/>
                  <a:gd name="csY5" fmla="*/ 628650 h 642938"/>
                  <a:gd name="csX6" fmla="*/ 197644 w 2131219"/>
                  <a:gd name="csY6" fmla="*/ 626269 h 642938"/>
                  <a:gd name="csX7" fmla="*/ 216694 w 2131219"/>
                  <a:gd name="csY7" fmla="*/ 623887 h 642938"/>
                  <a:gd name="csX8" fmla="*/ 226219 w 2131219"/>
                  <a:gd name="csY8" fmla="*/ 621506 h 642938"/>
                  <a:gd name="csX9" fmla="*/ 233362 w 2131219"/>
                  <a:gd name="csY9" fmla="*/ 619125 h 642938"/>
                  <a:gd name="csX10" fmla="*/ 261937 w 2131219"/>
                  <a:gd name="csY10" fmla="*/ 616744 h 642938"/>
                  <a:gd name="csX11" fmla="*/ 283369 w 2131219"/>
                  <a:gd name="csY11" fmla="*/ 609600 h 642938"/>
                  <a:gd name="csX12" fmla="*/ 335756 w 2131219"/>
                  <a:gd name="csY12" fmla="*/ 604837 h 642938"/>
                  <a:gd name="csX13" fmla="*/ 342900 w 2131219"/>
                  <a:gd name="csY13" fmla="*/ 602456 h 642938"/>
                  <a:gd name="csX14" fmla="*/ 371475 w 2131219"/>
                  <a:gd name="csY14" fmla="*/ 597694 h 642938"/>
                  <a:gd name="csX15" fmla="*/ 385762 w 2131219"/>
                  <a:gd name="csY15" fmla="*/ 592931 h 642938"/>
                  <a:gd name="csX16" fmla="*/ 392906 w 2131219"/>
                  <a:gd name="csY16" fmla="*/ 590550 h 642938"/>
                  <a:gd name="csX17" fmla="*/ 402431 w 2131219"/>
                  <a:gd name="csY17" fmla="*/ 585787 h 642938"/>
                  <a:gd name="csX18" fmla="*/ 423862 w 2131219"/>
                  <a:gd name="csY18" fmla="*/ 578644 h 642938"/>
                  <a:gd name="csX19" fmla="*/ 433387 w 2131219"/>
                  <a:gd name="csY19" fmla="*/ 576262 h 642938"/>
                  <a:gd name="csX20" fmla="*/ 454819 w 2131219"/>
                  <a:gd name="csY20" fmla="*/ 569119 h 642938"/>
                  <a:gd name="csX21" fmla="*/ 461962 w 2131219"/>
                  <a:gd name="csY21" fmla="*/ 564356 h 642938"/>
                  <a:gd name="csX22" fmla="*/ 471487 w 2131219"/>
                  <a:gd name="csY22" fmla="*/ 559594 h 642938"/>
                  <a:gd name="csX23" fmla="*/ 481012 w 2131219"/>
                  <a:gd name="csY23" fmla="*/ 552450 h 642938"/>
                  <a:gd name="csX24" fmla="*/ 488156 w 2131219"/>
                  <a:gd name="csY24" fmla="*/ 547687 h 642938"/>
                  <a:gd name="csX25" fmla="*/ 500062 w 2131219"/>
                  <a:gd name="csY25" fmla="*/ 533400 h 642938"/>
                  <a:gd name="csX26" fmla="*/ 507206 w 2131219"/>
                  <a:gd name="csY26" fmla="*/ 531019 h 642938"/>
                  <a:gd name="csX27" fmla="*/ 521494 w 2131219"/>
                  <a:gd name="csY27" fmla="*/ 521494 h 642938"/>
                  <a:gd name="csX28" fmla="*/ 531019 w 2131219"/>
                  <a:gd name="csY28" fmla="*/ 514350 h 642938"/>
                  <a:gd name="csX29" fmla="*/ 545306 w 2131219"/>
                  <a:gd name="csY29" fmla="*/ 504825 h 642938"/>
                  <a:gd name="csX30" fmla="*/ 569119 w 2131219"/>
                  <a:gd name="csY30" fmla="*/ 485775 h 642938"/>
                  <a:gd name="csX31" fmla="*/ 578644 w 2131219"/>
                  <a:gd name="csY31" fmla="*/ 478631 h 642938"/>
                  <a:gd name="csX32" fmla="*/ 585787 w 2131219"/>
                  <a:gd name="csY32" fmla="*/ 473869 h 642938"/>
                  <a:gd name="csX33" fmla="*/ 597694 w 2131219"/>
                  <a:gd name="csY33" fmla="*/ 464344 h 642938"/>
                  <a:gd name="csX34" fmla="*/ 619125 w 2131219"/>
                  <a:gd name="csY34" fmla="*/ 445294 h 642938"/>
                  <a:gd name="csX35" fmla="*/ 628650 w 2131219"/>
                  <a:gd name="csY35" fmla="*/ 435769 h 642938"/>
                  <a:gd name="csX36" fmla="*/ 645319 w 2131219"/>
                  <a:gd name="csY36" fmla="*/ 423862 h 642938"/>
                  <a:gd name="csX37" fmla="*/ 669131 w 2131219"/>
                  <a:gd name="csY37" fmla="*/ 400050 h 642938"/>
                  <a:gd name="csX38" fmla="*/ 676275 w 2131219"/>
                  <a:gd name="csY38" fmla="*/ 392906 h 642938"/>
                  <a:gd name="csX39" fmla="*/ 683419 w 2131219"/>
                  <a:gd name="csY39" fmla="*/ 388144 h 642938"/>
                  <a:gd name="csX40" fmla="*/ 690562 w 2131219"/>
                  <a:gd name="csY40" fmla="*/ 378619 h 642938"/>
                  <a:gd name="csX41" fmla="*/ 707231 w 2131219"/>
                  <a:gd name="csY41" fmla="*/ 361950 h 642938"/>
                  <a:gd name="csX42" fmla="*/ 733425 w 2131219"/>
                  <a:gd name="csY42" fmla="*/ 333375 h 642938"/>
                  <a:gd name="csX43" fmla="*/ 754856 w 2131219"/>
                  <a:gd name="csY43" fmla="*/ 316706 h 642938"/>
                  <a:gd name="csX44" fmla="*/ 771525 w 2131219"/>
                  <a:gd name="csY44" fmla="*/ 302419 h 642938"/>
                  <a:gd name="csX45" fmla="*/ 785812 w 2131219"/>
                  <a:gd name="csY45" fmla="*/ 292894 h 642938"/>
                  <a:gd name="csX46" fmla="*/ 795337 w 2131219"/>
                  <a:gd name="csY46" fmla="*/ 285750 h 642938"/>
                  <a:gd name="csX47" fmla="*/ 804862 w 2131219"/>
                  <a:gd name="csY47" fmla="*/ 280987 h 642938"/>
                  <a:gd name="csX48" fmla="*/ 814387 w 2131219"/>
                  <a:gd name="csY48" fmla="*/ 273844 h 642938"/>
                  <a:gd name="csX49" fmla="*/ 828675 w 2131219"/>
                  <a:gd name="csY49" fmla="*/ 269081 h 642938"/>
                  <a:gd name="csX50" fmla="*/ 835819 w 2131219"/>
                  <a:gd name="csY50" fmla="*/ 266700 h 642938"/>
                  <a:gd name="csX51" fmla="*/ 842962 w 2131219"/>
                  <a:gd name="csY51" fmla="*/ 264319 h 642938"/>
                  <a:gd name="csX52" fmla="*/ 871537 w 2131219"/>
                  <a:gd name="csY52" fmla="*/ 259556 h 642938"/>
                  <a:gd name="csX53" fmla="*/ 950119 w 2131219"/>
                  <a:gd name="csY53" fmla="*/ 261937 h 642938"/>
                  <a:gd name="csX54" fmla="*/ 969169 w 2131219"/>
                  <a:gd name="csY54" fmla="*/ 266700 h 642938"/>
                  <a:gd name="csX55" fmla="*/ 983456 w 2131219"/>
                  <a:gd name="csY55" fmla="*/ 269081 h 642938"/>
                  <a:gd name="csX56" fmla="*/ 992981 w 2131219"/>
                  <a:gd name="csY56" fmla="*/ 271462 h 642938"/>
                  <a:gd name="csX57" fmla="*/ 1019175 w 2131219"/>
                  <a:gd name="csY57" fmla="*/ 276225 h 642938"/>
                  <a:gd name="csX58" fmla="*/ 1045369 w 2131219"/>
                  <a:gd name="csY58" fmla="*/ 280987 h 642938"/>
                  <a:gd name="csX59" fmla="*/ 1059656 w 2131219"/>
                  <a:gd name="csY59" fmla="*/ 285750 h 642938"/>
                  <a:gd name="csX60" fmla="*/ 1109662 w 2131219"/>
                  <a:gd name="csY60" fmla="*/ 290512 h 642938"/>
                  <a:gd name="csX61" fmla="*/ 1123950 w 2131219"/>
                  <a:gd name="csY61" fmla="*/ 288131 h 642938"/>
                  <a:gd name="csX62" fmla="*/ 1133475 w 2131219"/>
                  <a:gd name="csY62" fmla="*/ 280987 h 642938"/>
                  <a:gd name="csX63" fmla="*/ 1143000 w 2131219"/>
                  <a:gd name="csY63" fmla="*/ 278606 h 642938"/>
                  <a:gd name="csX64" fmla="*/ 1154906 w 2131219"/>
                  <a:gd name="csY64" fmla="*/ 271462 h 642938"/>
                  <a:gd name="csX65" fmla="*/ 1171575 w 2131219"/>
                  <a:gd name="csY65" fmla="*/ 259556 h 642938"/>
                  <a:gd name="csX66" fmla="*/ 1188244 w 2131219"/>
                  <a:gd name="csY66" fmla="*/ 240506 h 642938"/>
                  <a:gd name="csX67" fmla="*/ 1195387 w 2131219"/>
                  <a:gd name="csY67" fmla="*/ 230981 h 642938"/>
                  <a:gd name="csX68" fmla="*/ 1200150 w 2131219"/>
                  <a:gd name="csY68" fmla="*/ 223837 h 642938"/>
                  <a:gd name="csX69" fmla="*/ 1212056 w 2131219"/>
                  <a:gd name="csY69" fmla="*/ 214312 h 642938"/>
                  <a:gd name="csX70" fmla="*/ 1240631 w 2131219"/>
                  <a:gd name="csY70" fmla="*/ 190500 h 642938"/>
                  <a:gd name="csX71" fmla="*/ 1252537 w 2131219"/>
                  <a:gd name="csY71" fmla="*/ 176212 h 642938"/>
                  <a:gd name="csX72" fmla="*/ 1276350 w 2131219"/>
                  <a:gd name="csY72" fmla="*/ 150019 h 642938"/>
                  <a:gd name="csX73" fmla="*/ 1285875 w 2131219"/>
                  <a:gd name="csY73" fmla="*/ 140494 h 642938"/>
                  <a:gd name="csX74" fmla="*/ 1293019 w 2131219"/>
                  <a:gd name="csY74" fmla="*/ 133350 h 642938"/>
                  <a:gd name="csX75" fmla="*/ 1300162 w 2131219"/>
                  <a:gd name="csY75" fmla="*/ 123825 h 642938"/>
                  <a:gd name="csX76" fmla="*/ 1307306 w 2131219"/>
                  <a:gd name="csY76" fmla="*/ 119062 h 642938"/>
                  <a:gd name="csX77" fmla="*/ 1321594 w 2131219"/>
                  <a:gd name="csY77" fmla="*/ 100012 h 642938"/>
                  <a:gd name="csX78" fmla="*/ 1328737 w 2131219"/>
                  <a:gd name="csY78" fmla="*/ 90487 h 642938"/>
                  <a:gd name="csX79" fmla="*/ 1335881 w 2131219"/>
                  <a:gd name="csY79" fmla="*/ 85725 h 642938"/>
                  <a:gd name="csX80" fmla="*/ 1352550 w 2131219"/>
                  <a:gd name="csY80" fmla="*/ 61912 h 642938"/>
                  <a:gd name="csX81" fmla="*/ 1359694 w 2131219"/>
                  <a:gd name="csY81" fmla="*/ 54769 h 642938"/>
                  <a:gd name="csX82" fmla="*/ 1369219 w 2131219"/>
                  <a:gd name="csY82" fmla="*/ 42862 h 642938"/>
                  <a:gd name="csX83" fmla="*/ 1376362 w 2131219"/>
                  <a:gd name="csY83" fmla="*/ 33337 h 642938"/>
                  <a:gd name="csX84" fmla="*/ 1393031 w 2131219"/>
                  <a:gd name="csY84" fmla="*/ 19050 h 642938"/>
                  <a:gd name="csX85" fmla="*/ 1400175 w 2131219"/>
                  <a:gd name="csY85" fmla="*/ 11906 h 642938"/>
                  <a:gd name="csX86" fmla="*/ 1409700 w 2131219"/>
                  <a:gd name="csY86" fmla="*/ 7144 h 642938"/>
                  <a:gd name="csX87" fmla="*/ 1421606 w 2131219"/>
                  <a:gd name="csY87" fmla="*/ 0 h 642938"/>
                  <a:gd name="csX88" fmla="*/ 1447800 w 2131219"/>
                  <a:gd name="csY88" fmla="*/ 2381 h 642938"/>
                  <a:gd name="csX89" fmla="*/ 1466850 w 2131219"/>
                  <a:gd name="csY89" fmla="*/ 16669 h 642938"/>
                  <a:gd name="csX90" fmla="*/ 1478756 w 2131219"/>
                  <a:gd name="csY90" fmla="*/ 23812 h 642938"/>
                  <a:gd name="csX91" fmla="*/ 1493044 w 2131219"/>
                  <a:gd name="csY91" fmla="*/ 40481 h 642938"/>
                  <a:gd name="csX92" fmla="*/ 1500187 w 2131219"/>
                  <a:gd name="csY92" fmla="*/ 47625 h 642938"/>
                  <a:gd name="csX93" fmla="*/ 1509712 w 2131219"/>
                  <a:gd name="csY93" fmla="*/ 64294 h 642938"/>
                  <a:gd name="csX94" fmla="*/ 1516856 w 2131219"/>
                  <a:gd name="csY94" fmla="*/ 76200 h 642938"/>
                  <a:gd name="csX95" fmla="*/ 1524000 w 2131219"/>
                  <a:gd name="csY95" fmla="*/ 85725 h 642938"/>
                  <a:gd name="csX96" fmla="*/ 1531144 w 2131219"/>
                  <a:gd name="csY96" fmla="*/ 102394 h 642938"/>
                  <a:gd name="csX97" fmla="*/ 1535906 w 2131219"/>
                  <a:gd name="csY97" fmla="*/ 114300 h 642938"/>
                  <a:gd name="csX98" fmla="*/ 1540669 w 2131219"/>
                  <a:gd name="csY98" fmla="*/ 123825 h 642938"/>
                  <a:gd name="csX99" fmla="*/ 1543050 w 2131219"/>
                  <a:gd name="csY99" fmla="*/ 130969 h 642938"/>
                  <a:gd name="csX100" fmla="*/ 1547812 w 2131219"/>
                  <a:gd name="csY100" fmla="*/ 140494 h 642938"/>
                  <a:gd name="csX101" fmla="*/ 1557337 w 2131219"/>
                  <a:gd name="csY101" fmla="*/ 164306 h 642938"/>
                  <a:gd name="csX102" fmla="*/ 1566862 w 2131219"/>
                  <a:gd name="csY102" fmla="*/ 180975 h 642938"/>
                  <a:gd name="csX103" fmla="*/ 1571625 w 2131219"/>
                  <a:gd name="csY103" fmla="*/ 200025 h 642938"/>
                  <a:gd name="csX104" fmla="*/ 1574006 w 2131219"/>
                  <a:gd name="csY104" fmla="*/ 209550 h 642938"/>
                  <a:gd name="csX105" fmla="*/ 1578769 w 2131219"/>
                  <a:gd name="csY105" fmla="*/ 216694 h 642938"/>
                  <a:gd name="csX106" fmla="*/ 1583531 w 2131219"/>
                  <a:gd name="csY106" fmla="*/ 233362 h 642938"/>
                  <a:gd name="csX107" fmla="*/ 1588294 w 2131219"/>
                  <a:gd name="csY107" fmla="*/ 240506 h 642938"/>
                  <a:gd name="csX108" fmla="*/ 1595437 w 2131219"/>
                  <a:gd name="csY108" fmla="*/ 254794 h 642938"/>
                  <a:gd name="csX109" fmla="*/ 1600200 w 2131219"/>
                  <a:gd name="csY109" fmla="*/ 269081 h 642938"/>
                  <a:gd name="csX110" fmla="*/ 1612106 w 2131219"/>
                  <a:gd name="csY110" fmla="*/ 285750 h 642938"/>
                  <a:gd name="csX111" fmla="*/ 1621631 w 2131219"/>
                  <a:gd name="csY111" fmla="*/ 304800 h 642938"/>
                  <a:gd name="csX112" fmla="*/ 1624012 w 2131219"/>
                  <a:gd name="csY112" fmla="*/ 316706 h 642938"/>
                  <a:gd name="csX113" fmla="*/ 1638300 w 2131219"/>
                  <a:gd name="csY113" fmla="*/ 340519 h 642938"/>
                  <a:gd name="csX114" fmla="*/ 1643062 w 2131219"/>
                  <a:gd name="csY114" fmla="*/ 357187 h 642938"/>
                  <a:gd name="csX115" fmla="*/ 1645444 w 2131219"/>
                  <a:gd name="csY115" fmla="*/ 364331 h 642938"/>
                  <a:gd name="csX116" fmla="*/ 1652587 w 2131219"/>
                  <a:gd name="csY116" fmla="*/ 378619 h 642938"/>
                  <a:gd name="csX117" fmla="*/ 1664494 w 2131219"/>
                  <a:gd name="csY117" fmla="*/ 397669 h 642938"/>
                  <a:gd name="csX118" fmla="*/ 1671637 w 2131219"/>
                  <a:gd name="csY118" fmla="*/ 414337 h 642938"/>
                  <a:gd name="csX119" fmla="*/ 1676400 w 2131219"/>
                  <a:gd name="csY119" fmla="*/ 428625 h 642938"/>
                  <a:gd name="csX120" fmla="*/ 1690687 w 2131219"/>
                  <a:gd name="csY120" fmla="*/ 447675 h 642938"/>
                  <a:gd name="csX121" fmla="*/ 1697831 w 2131219"/>
                  <a:gd name="csY121" fmla="*/ 461962 h 642938"/>
                  <a:gd name="csX122" fmla="*/ 1702594 w 2131219"/>
                  <a:gd name="csY122" fmla="*/ 471487 h 642938"/>
                  <a:gd name="csX123" fmla="*/ 1712119 w 2131219"/>
                  <a:gd name="csY123" fmla="*/ 481012 h 642938"/>
                  <a:gd name="csX124" fmla="*/ 1724025 w 2131219"/>
                  <a:gd name="csY124" fmla="*/ 500062 h 642938"/>
                  <a:gd name="csX125" fmla="*/ 1728787 w 2131219"/>
                  <a:gd name="csY125" fmla="*/ 507206 h 642938"/>
                  <a:gd name="csX126" fmla="*/ 1743075 w 2131219"/>
                  <a:gd name="csY126" fmla="*/ 521494 h 642938"/>
                  <a:gd name="csX127" fmla="*/ 1747837 w 2131219"/>
                  <a:gd name="csY127" fmla="*/ 528637 h 642938"/>
                  <a:gd name="csX128" fmla="*/ 1764506 w 2131219"/>
                  <a:gd name="csY128" fmla="*/ 545306 h 642938"/>
                  <a:gd name="csX129" fmla="*/ 1790700 w 2131219"/>
                  <a:gd name="csY129" fmla="*/ 569119 h 642938"/>
                  <a:gd name="csX130" fmla="*/ 1800225 w 2131219"/>
                  <a:gd name="csY130" fmla="*/ 576262 h 642938"/>
                  <a:gd name="csX131" fmla="*/ 1809750 w 2131219"/>
                  <a:gd name="csY131" fmla="*/ 583406 h 642938"/>
                  <a:gd name="csX132" fmla="*/ 1835944 w 2131219"/>
                  <a:gd name="csY132" fmla="*/ 595312 h 642938"/>
                  <a:gd name="csX133" fmla="*/ 1843087 w 2131219"/>
                  <a:gd name="csY133" fmla="*/ 600075 h 642938"/>
                  <a:gd name="csX134" fmla="*/ 1864519 w 2131219"/>
                  <a:gd name="csY134" fmla="*/ 607219 h 642938"/>
                  <a:gd name="csX135" fmla="*/ 1883569 w 2131219"/>
                  <a:gd name="csY135" fmla="*/ 614362 h 642938"/>
                  <a:gd name="csX136" fmla="*/ 1890712 w 2131219"/>
                  <a:gd name="csY136" fmla="*/ 619125 h 642938"/>
                  <a:gd name="csX137" fmla="*/ 1897856 w 2131219"/>
                  <a:gd name="csY137" fmla="*/ 621506 h 642938"/>
                  <a:gd name="csX138" fmla="*/ 1931194 w 2131219"/>
                  <a:gd name="csY138" fmla="*/ 628650 h 642938"/>
                  <a:gd name="csX139" fmla="*/ 1943100 w 2131219"/>
                  <a:gd name="csY139" fmla="*/ 633412 h 642938"/>
                  <a:gd name="csX140" fmla="*/ 1959769 w 2131219"/>
                  <a:gd name="csY140" fmla="*/ 635794 h 642938"/>
                  <a:gd name="csX141" fmla="*/ 1969294 w 2131219"/>
                  <a:gd name="csY141" fmla="*/ 638175 h 642938"/>
                  <a:gd name="csX142" fmla="*/ 2024062 w 2131219"/>
                  <a:gd name="csY142" fmla="*/ 640556 h 642938"/>
                  <a:gd name="csX143" fmla="*/ 2131219 w 2131219"/>
                  <a:gd name="csY143" fmla="*/ 642937 h 642938"/>
                  <a:gd name="csX144" fmla="*/ 2131219 w 2131219"/>
                  <a:gd name="csY144" fmla="*/ 642937 h 642938"/>
                  <a:gd name="csX145" fmla="*/ 0 w 2131219"/>
                  <a:gd name="csY145" fmla="*/ 640556 h 64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Lst>
                <a:rect l="l" t="t" r="r" b="b"/>
                <a:pathLst>
                  <a:path w="2131219" h="642938">
                    <a:moveTo>
                      <a:pt x="0" y="640556"/>
                    </a:moveTo>
                    <a:lnTo>
                      <a:pt x="0" y="640556"/>
                    </a:lnTo>
                    <a:cubicBezTo>
                      <a:pt x="25043" y="639774"/>
                      <a:pt x="80466" y="638940"/>
                      <a:pt x="111919" y="635794"/>
                    </a:cubicBezTo>
                    <a:cubicBezTo>
                      <a:pt x="115946" y="635391"/>
                      <a:pt x="119899" y="634394"/>
                      <a:pt x="123825" y="633412"/>
                    </a:cubicBezTo>
                    <a:cubicBezTo>
                      <a:pt x="126260" y="632803"/>
                      <a:pt x="128467" y="631231"/>
                      <a:pt x="130969" y="631031"/>
                    </a:cubicBezTo>
                    <a:cubicBezTo>
                      <a:pt x="148394" y="629637"/>
                      <a:pt x="165894" y="629444"/>
                      <a:pt x="183356" y="628650"/>
                    </a:cubicBezTo>
                    <a:cubicBezTo>
                      <a:pt x="188119" y="627856"/>
                      <a:pt x="192864" y="626952"/>
                      <a:pt x="197644" y="626269"/>
                    </a:cubicBezTo>
                    <a:cubicBezTo>
                      <a:pt x="203979" y="625364"/>
                      <a:pt x="210382" y="624939"/>
                      <a:pt x="216694" y="623887"/>
                    </a:cubicBezTo>
                    <a:cubicBezTo>
                      <a:pt x="219922" y="623349"/>
                      <a:pt x="223072" y="622405"/>
                      <a:pt x="226219" y="621506"/>
                    </a:cubicBezTo>
                    <a:cubicBezTo>
                      <a:pt x="228632" y="620817"/>
                      <a:pt x="230874" y="619457"/>
                      <a:pt x="233362" y="619125"/>
                    </a:cubicBezTo>
                    <a:cubicBezTo>
                      <a:pt x="242836" y="617862"/>
                      <a:pt x="252412" y="617538"/>
                      <a:pt x="261937" y="616744"/>
                    </a:cubicBezTo>
                    <a:cubicBezTo>
                      <a:pt x="269081" y="614363"/>
                      <a:pt x="275897" y="610534"/>
                      <a:pt x="283369" y="609600"/>
                    </a:cubicBezTo>
                    <a:cubicBezTo>
                      <a:pt x="313474" y="605837"/>
                      <a:pt x="296036" y="607675"/>
                      <a:pt x="335756" y="604837"/>
                    </a:cubicBezTo>
                    <a:cubicBezTo>
                      <a:pt x="338137" y="604043"/>
                      <a:pt x="340465" y="603065"/>
                      <a:pt x="342900" y="602456"/>
                    </a:cubicBezTo>
                    <a:cubicBezTo>
                      <a:pt x="352186" y="600135"/>
                      <a:pt x="362065" y="599038"/>
                      <a:pt x="371475" y="597694"/>
                    </a:cubicBezTo>
                    <a:lnTo>
                      <a:pt x="385762" y="592931"/>
                    </a:lnTo>
                    <a:cubicBezTo>
                      <a:pt x="388143" y="592137"/>
                      <a:pt x="390661" y="591673"/>
                      <a:pt x="392906" y="590550"/>
                    </a:cubicBezTo>
                    <a:cubicBezTo>
                      <a:pt x="396081" y="588962"/>
                      <a:pt x="399118" y="587061"/>
                      <a:pt x="402431" y="585787"/>
                    </a:cubicBezTo>
                    <a:cubicBezTo>
                      <a:pt x="409459" y="583084"/>
                      <a:pt x="416665" y="580858"/>
                      <a:pt x="423862" y="578644"/>
                    </a:cubicBezTo>
                    <a:cubicBezTo>
                      <a:pt x="426990" y="577682"/>
                      <a:pt x="430323" y="577411"/>
                      <a:pt x="433387" y="576262"/>
                    </a:cubicBezTo>
                    <a:cubicBezTo>
                      <a:pt x="455914" y="567814"/>
                      <a:pt x="428733" y="574335"/>
                      <a:pt x="454819" y="569119"/>
                    </a:cubicBezTo>
                    <a:cubicBezTo>
                      <a:pt x="457200" y="567531"/>
                      <a:pt x="459477" y="565776"/>
                      <a:pt x="461962" y="564356"/>
                    </a:cubicBezTo>
                    <a:cubicBezTo>
                      <a:pt x="465044" y="562595"/>
                      <a:pt x="468477" y="561475"/>
                      <a:pt x="471487" y="559594"/>
                    </a:cubicBezTo>
                    <a:cubicBezTo>
                      <a:pt x="474853" y="557491"/>
                      <a:pt x="477783" y="554757"/>
                      <a:pt x="481012" y="552450"/>
                    </a:cubicBezTo>
                    <a:cubicBezTo>
                      <a:pt x="483341" y="550786"/>
                      <a:pt x="485775" y="549275"/>
                      <a:pt x="488156" y="547687"/>
                    </a:cubicBezTo>
                    <a:cubicBezTo>
                      <a:pt x="491669" y="542419"/>
                      <a:pt x="494565" y="537065"/>
                      <a:pt x="500062" y="533400"/>
                    </a:cubicBezTo>
                    <a:cubicBezTo>
                      <a:pt x="502151" y="532008"/>
                      <a:pt x="504825" y="531813"/>
                      <a:pt x="507206" y="531019"/>
                    </a:cubicBezTo>
                    <a:cubicBezTo>
                      <a:pt x="511969" y="527844"/>
                      <a:pt x="516915" y="524928"/>
                      <a:pt x="521494" y="521494"/>
                    </a:cubicBezTo>
                    <a:cubicBezTo>
                      <a:pt x="524669" y="519113"/>
                      <a:pt x="527768" y="516626"/>
                      <a:pt x="531019" y="514350"/>
                    </a:cubicBezTo>
                    <a:cubicBezTo>
                      <a:pt x="535708" y="511068"/>
                      <a:pt x="540937" y="508522"/>
                      <a:pt x="545306" y="504825"/>
                    </a:cubicBezTo>
                    <a:cubicBezTo>
                      <a:pt x="569282" y="484537"/>
                      <a:pt x="552753" y="491230"/>
                      <a:pt x="569119" y="485775"/>
                    </a:cubicBezTo>
                    <a:cubicBezTo>
                      <a:pt x="572294" y="483394"/>
                      <a:pt x="575414" y="480938"/>
                      <a:pt x="578644" y="478631"/>
                    </a:cubicBezTo>
                    <a:cubicBezTo>
                      <a:pt x="580973" y="476968"/>
                      <a:pt x="583764" y="475892"/>
                      <a:pt x="585787" y="473869"/>
                    </a:cubicBezTo>
                    <a:cubicBezTo>
                      <a:pt x="596558" y="463098"/>
                      <a:pt x="583787" y="468979"/>
                      <a:pt x="597694" y="464344"/>
                    </a:cubicBezTo>
                    <a:cubicBezTo>
                      <a:pt x="621706" y="440332"/>
                      <a:pt x="591383" y="469954"/>
                      <a:pt x="619125" y="445294"/>
                    </a:cubicBezTo>
                    <a:cubicBezTo>
                      <a:pt x="622481" y="442311"/>
                      <a:pt x="625241" y="438691"/>
                      <a:pt x="628650" y="435769"/>
                    </a:cubicBezTo>
                    <a:cubicBezTo>
                      <a:pt x="651306" y="416349"/>
                      <a:pt x="616573" y="449995"/>
                      <a:pt x="645319" y="423862"/>
                    </a:cubicBezTo>
                    <a:lnTo>
                      <a:pt x="669131" y="400050"/>
                    </a:lnTo>
                    <a:cubicBezTo>
                      <a:pt x="671512" y="397669"/>
                      <a:pt x="673473" y="394774"/>
                      <a:pt x="676275" y="392906"/>
                    </a:cubicBezTo>
                    <a:lnTo>
                      <a:pt x="683419" y="388144"/>
                    </a:lnTo>
                    <a:cubicBezTo>
                      <a:pt x="685800" y="384969"/>
                      <a:pt x="687892" y="381556"/>
                      <a:pt x="690562" y="378619"/>
                    </a:cubicBezTo>
                    <a:cubicBezTo>
                      <a:pt x="695848" y="372805"/>
                      <a:pt x="702322" y="368086"/>
                      <a:pt x="707231" y="361950"/>
                    </a:cubicBezTo>
                    <a:cubicBezTo>
                      <a:pt x="715497" y="351617"/>
                      <a:pt x="722698" y="341719"/>
                      <a:pt x="733425" y="333375"/>
                    </a:cubicBezTo>
                    <a:cubicBezTo>
                      <a:pt x="740569" y="327819"/>
                      <a:pt x="749426" y="323946"/>
                      <a:pt x="754856" y="316706"/>
                    </a:cubicBezTo>
                    <a:cubicBezTo>
                      <a:pt x="764130" y="304341"/>
                      <a:pt x="758450" y="308956"/>
                      <a:pt x="771525" y="302419"/>
                    </a:cubicBezTo>
                    <a:cubicBezTo>
                      <a:pt x="788151" y="285793"/>
                      <a:pt x="769730" y="302084"/>
                      <a:pt x="785812" y="292894"/>
                    </a:cubicBezTo>
                    <a:cubicBezTo>
                      <a:pt x="789258" y="290925"/>
                      <a:pt x="791972" y="287854"/>
                      <a:pt x="795337" y="285750"/>
                    </a:cubicBezTo>
                    <a:cubicBezTo>
                      <a:pt x="798347" y="283869"/>
                      <a:pt x="801852" y="282868"/>
                      <a:pt x="804862" y="280987"/>
                    </a:cubicBezTo>
                    <a:cubicBezTo>
                      <a:pt x="808227" y="278884"/>
                      <a:pt x="810837" y="275619"/>
                      <a:pt x="814387" y="273844"/>
                    </a:cubicBezTo>
                    <a:cubicBezTo>
                      <a:pt x="818877" y="271599"/>
                      <a:pt x="823912" y="270669"/>
                      <a:pt x="828675" y="269081"/>
                    </a:cubicBezTo>
                    <a:lnTo>
                      <a:pt x="835819" y="266700"/>
                    </a:lnTo>
                    <a:cubicBezTo>
                      <a:pt x="838200" y="265906"/>
                      <a:pt x="840477" y="264674"/>
                      <a:pt x="842962" y="264319"/>
                    </a:cubicBezTo>
                    <a:cubicBezTo>
                      <a:pt x="863638" y="261364"/>
                      <a:pt x="854127" y="263038"/>
                      <a:pt x="871537" y="259556"/>
                    </a:cubicBezTo>
                    <a:cubicBezTo>
                      <a:pt x="897731" y="260350"/>
                      <a:pt x="923949" y="260560"/>
                      <a:pt x="950119" y="261937"/>
                    </a:cubicBezTo>
                    <a:cubicBezTo>
                      <a:pt x="963597" y="262646"/>
                      <a:pt x="958737" y="264382"/>
                      <a:pt x="969169" y="266700"/>
                    </a:cubicBezTo>
                    <a:cubicBezTo>
                      <a:pt x="973882" y="267747"/>
                      <a:pt x="978722" y="268134"/>
                      <a:pt x="983456" y="269081"/>
                    </a:cubicBezTo>
                    <a:cubicBezTo>
                      <a:pt x="986665" y="269723"/>
                      <a:pt x="989786" y="270752"/>
                      <a:pt x="992981" y="271462"/>
                    </a:cubicBezTo>
                    <a:cubicBezTo>
                      <a:pt x="1006237" y="274408"/>
                      <a:pt x="1004932" y="273636"/>
                      <a:pt x="1019175" y="276225"/>
                    </a:cubicBezTo>
                    <a:cubicBezTo>
                      <a:pt x="1055785" y="282881"/>
                      <a:pt x="1003265" y="273971"/>
                      <a:pt x="1045369" y="280987"/>
                    </a:cubicBezTo>
                    <a:cubicBezTo>
                      <a:pt x="1050131" y="282575"/>
                      <a:pt x="1054704" y="284925"/>
                      <a:pt x="1059656" y="285750"/>
                    </a:cubicBezTo>
                    <a:cubicBezTo>
                      <a:pt x="1085714" y="290092"/>
                      <a:pt x="1069126" y="287810"/>
                      <a:pt x="1109662" y="290512"/>
                    </a:cubicBezTo>
                    <a:cubicBezTo>
                      <a:pt x="1114425" y="289718"/>
                      <a:pt x="1119467" y="289924"/>
                      <a:pt x="1123950" y="288131"/>
                    </a:cubicBezTo>
                    <a:cubicBezTo>
                      <a:pt x="1127635" y="286657"/>
                      <a:pt x="1129925" y="282762"/>
                      <a:pt x="1133475" y="280987"/>
                    </a:cubicBezTo>
                    <a:cubicBezTo>
                      <a:pt x="1136402" y="279523"/>
                      <a:pt x="1139825" y="279400"/>
                      <a:pt x="1143000" y="278606"/>
                    </a:cubicBezTo>
                    <a:cubicBezTo>
                      <a:pt x="1146969" y="276225"/>
                      <a:pt x="1151203" y="274239"/>
                      <a:pt x="1154906" y="271462"/>
                    </a:cubicBezTo>
                    <a:cubicBezTo>
                      <a:pt x="1174213" y="256982"/>
                      <a:pt x="1148862" y="270913"/>
                      <a:pt x="1171575" y="259556"/>
                    </a:cubicBezTo>
                    <a:cubicBezTo>
                      <a:pt x="1189595" y="235530"/>
                      <a:pt x="1166656" y="265179"/>
                      <a:pt x="1188244" y="240506"/>
                    </a:cubicBezTo>
                    <a:cubicBezTo>
                      <a:pt x="1190857" y="237519"/>
                      <a:pt x="1193080" y="234210"/>
                      <a:pt x="1195387" y="230981"/>
                    </a:cubicBezTo>
                    <a:cubicBezTo>
                      <a:pt x="1197051" y="228652"/>
                      <a:pt x="1198126" y="225861"/>
                      <a:pt x="1200150" y="223837"/>
                    </a:cubicBezTo>
                    <a:cubicBezTo>
                      <a:pt x="1203744" y="220243"/>
                      <a:pt x="1208332" y="217770"/>
                      <a:pt x="1212056" y="214312"/>
                    </a:cubicBezTo>
                    <a:cubicBezTo>
                      <a:pt x="1238046" y="190178"/>
                      <a:pt x="1223211" y="196306"/>
                      <a:pt x="1240631" y="190500"/>
                    </a:cubicBezTo>
                    <a:cubicBezTo>
                      <a:pt x="1251157" y="174711"/>
                      <a:pt x="1238787" y="192254"/>
                      <a:pt x="1252537" y="176212"/>
                    </a:cubicBezTo>
                    <a:cubicBezTo>
                      <a:pt x="1276241" y="148556"/>
                      <a:pt x="1233422" y="192945"/>
                      <a:pt x="1276350" y="150019"/>
                    </a:cubicBezTo>
                    <a:lnTo>
                      <a:pt x="1285875" y="140494"/>
                    </a:lnTo>
                    <a:cubicBezTo>
                      <a:pt x="1288256" y="138113"/>
                      <a:pt x="1290999" y="136044"/>
                      <a:pt x="1293019" y="133350"/>
                    </a:cubicBezTo>
                    <a:cubicBezTo>
                      <a:pt x="1295400" y="130175"/>
                      <a:pt x="1297356" y="126631"/>
                      <a:pt x="1300162" y="123825"/>
                    </a:cubicBezTo>
                    <a:cubicBezTo>
                      <a:pt x="1302186" y="121801"/>
                      <a:pt x="1305391" y="121189"/>
                      <a:pt x="1307306" y="119062"/>
                    </a:cubicBezTo>
                    <a:cubicBezTo>
                      <a:pt x="1312616" y="113162"/>
                      <a:pt x="1316831" y="106362"/>
                      <a:pt x="1321594" y="100012"/>
                    </a:cubicBezTo>
                    <a:cubicBezTo>
                      <a:pt x="1323975" y="96837"/>
                      <a:pt x="1325435" y="92688"/>
                      <a:pt x="1328737" y="90487"/>
                    </a:cubicBezTo>
                    <a:lnTo>
                      <a:pt x="1335881" y="85725"/>
                    </a:lnTo>
                    <a:cubicBezTo>
                      <a:pt x="1339980" y="79576"/>
                      <a:pt x="1347260" y="68083"/>
                      <a:pt x="1352550" y="61912"/>
                    </a:cubicBezTo>
                    <a:cubicBezTo>
                      <a:pt x="1354742" y="59355"/>
                      <a:pt x="1357313" y="57150"/>
                      <a:pt x="1359694" y="54769"/>
                    </a:cubicBezTo>
                    <a:cubicBezTo>
                      <a:pt x="1364329" y="40861"/>
                      <a:pt x="1358448" y="53634"/>
                      <a:pt x="1369219" y="42862"/>
                    </a:cubicBezTo>
                    <a:cubicBezTo>
                      <a:pt x="1372025" y="40056"/>
                      <a:pt x="1373779" y="36350"/>
                      <a:pt x="1376362" y="33337"/>
                    </a:cubicBezTo>
                    <a:cubicBezTo>
                      <a:pt x="1384539" y="23798"/>
                      <a:pt x="1382903" y="27732"/>
                      <a:pt x="1393031" y="19050"/>
                    </a:cubicBezTo>
                    <a:cubicBezTo>
                      <a:pt x="1395588" y="16858"/>
                      <a:pt x="1397435" y="13863"/>
                      <a:pt x="1400175" y="11906"/>
                    </a:cubicBezTo>
                    <a:cubicBezTo>
                      <a:pt x="1403064" y="9843"/>
                      <a:pt x="1406597" y="8868"/>
                      <a:pt x="1409700" y="7144"/>
                    </a:cubicBezTo>
                    <a:cubicBezTo>
                      <a:pt x="1413746" y="4896"/>
                      <a:pt x="1417637" y="2381"/>
                      <a:pt x="1421606" y="0"/>
                    </a:cubicBezTo>
                    <a:cubicBezTo>
                      <a:pt x="1430337" y="794"/>
                      <a:pt x="1439203" y="662"/>
                      <a:pt x="1447800" y="2381"/>
                    </a:cubicBezTo>
                    <a:cubicBezTo>
                      <a:pt x="1457969" y="4415"/>
                      <a:pt x="1459080" y="10626"/>
                      <a:pt x="1466850" y="16669"/>
                    </a:cubicBezTo>
                    <a:cubicBezTo>
                      <a:pt x="1470503" y="19510"/>
                      <a:pt x="1475053" y="21035"/>
                      <a:pt x="1478756" y="23812"/>
                    </a:cubicBezTo>
                    <a:cubicBezTo>
                      <a:pt x="1485845" y="29128"/>
                      <a:pt x="1487252" y="33723"/>
                      <a:pt x="1493044" y="40481"/>
                    </a:cubicBezTo>
                    <a:cubicBezTo>
                      <a:pt x="1495235" y="43038"/>
                      <a:pt x="1497806" y="45244"/>
                      <a:pt x="1500187" y="47625"/>
                    </a:cubicBezTo>
                    <a:cubicBezTo>
                      <a:pt x="1504432" y="60357"/>
                      <a:pt x="1500102" y="49879"/>
                      <a:pt x="1509712" y="64294"/>
                    </a:cubicBezTo>
                    <a:cubicBezTo>
                      <a:pt x="1512279" y="68145"/>
                      <a:pt x="1514289" y="72349"/>
                      <a:pt x="1516856" y="76200"/>
                    </a:cubicBezTo>
                    <a:cubicBezTo>
                      <a:pt x="1519058" y="79502"/>
                      <a:pt x="1521897" y="82359"/>
                      <a:pt x="1524000" y="85725"/>
                    </a:cubicBezTo>
                    <a:cubicBezTo>
                      <a:pt x="1529222" y="94081"/>
                      <a:pt x="1528108" y="94297"/>
                      <a:pt x="1531144" y="102394"/>
                    </a:cubicBezTo>
                    <a:cubicBezTo>
                      <a:pt x="1532645" y="106396"/>
                      <a:pt x="1534170" y="110394"/>
                      <a:pt x="1535906" y="114300"/>
                    </a:cubicBezTo>
                    <a:cubicBezTo>
                      <a:pt x="1537348" y="117544"/>
                      <a:pt x="1539271" y="120562"/>
                      <a:pt x="1540669" y="123825"/>
                    </a:cubicBezTo>
                    <a:cubicBezTo>
                      <a:pt x="1541658" y="126132"/>
                      <a:pt x="1542061" y="128662"/>
                      <a:pt x="1543050" y="130969"/>
                    </a:cubicBezTo>
                    <a:cubicBezTo>
                      <a:pt x="1544448" y="134232"/>
                      <a:pt x="1546414" y="137231"/>
                      <a:pt x="1547812" y="140494"/>
                    </a:cubicBezTo>
                    <a:cubicBezTo>
                      <a:pt x="1551179" y="148352"/>
                      <a:pt x="1552595" y="157193"/>
                      <a:pt x="1557337" y="164306"/>
                    </a:cubicBezTo>
                    <a:cubicBezTo>
                      <a:pt x="1564069" y="174403"/>
                      <a:pt x="1560820" y="168890"/>
                      <a:pt x="1566862" y="180975"/>
                    </a:cubicBezTo>
                    <a:cubicBezTo>
                      <a:pt x="1571707" y="205190"/>
                      <a:pt x="1566742" y="182934"/>
                      <a:pt x="1571625" y="200025"/>
                    </a:cubicBezTo>
                    <a:cubicBezTo>
                      <a:pt x="1572524" y="203172"/>
                      <a:pt x="1572717" y="206542"/>
                      <a:pt x="1574006" y="209550"/>
                    </a:cubicBezTo>
                    <a:cubicBezTo>
                      <a:pt x="1575133" y="212181"/>
                      <a:pt x="1577181" y="214313"/>
                      <a:pt x="1578769" y="216694"/>
                    </a:cubicBezTo>
                    <a:cubicBezTo>
                      <a:pt x="1579532" y="219746"/>
                      <a:pt x="1581823" y="229946"/>
                      <a:pt x="1583531" y="233362"/>
                    </a:cubicBezTo>
                    <a:cubicBezTo>
                      <a:pt x="1584811" y="235922"/>
                      <a:pt x="1586706" y="238125"/>
                      <a:pt x="1588294" y="240506"/>
                    </a:cubicBezTo>
                    <a:cubicBezTo>
                      <a:pt x="1596973" y="266546"/>
                      <a:pt x="1583134" y="227113"/>
                      <a:pt x="1595437" y="254794"/>
                    </a:cubicBezTo>
                    <a:cubicBezTo>
                      <a:pt x="1597476" y="259381"/>
                      <a:pt x="1597416" y="264904"/>
                      <a:pt x="1600200" y="269081"/>
                    </a:cubicBezTo>
                    <a:cubicBezTo>
                      <a:pt x="1607163" y="279527"/>
                      <a:pt x="1603245" y="273936"/>
                      <a:pt x="1612106" y="285750"/>
                    </a:cubicBezTo>
                    <a:cubicBezTo>
                      <a:pt x="1619382" y="314859"/>
                      <a:pt x="1607754" y="273577"/>
                      <a:pt x="1621631" y="304800"/>
                    </a:cubicBezTo>
                    <a:cubicBezTo>
                      <a:pt x="1623275" y="308498"/>
                      <a:pt x="1622629" y="312902"/>
                      <a:pt x="1624012" y="316706"/>
                    </a:cubicBezTo>
                    <a:cubicBezTo>
                      <a:pt x="1628209" y="328248"/>
                      <a:pt x="1631480" y="331426"/>
                      <a:pt x="1638300" y="340519"/>
                    </a:cubicBezTo>
                    <a:cubicBezTo>
                      <a:pt x="1639887" y="346075"/>
                      <a:pt x="1641402" y="351652"/>
                      <a:pt x="1643062" y="357187"/>
                    </a:cubicBezTo>
                    <a:cubicBezTo>
                      <a:pt x="1643783" y="359591"/>
                      <a:pt x="1644425" y="362037"/>
                      <a:pt x="1645444" y="364331"/>
                    </a:cubicBezTo>
                    <a:cubicBezTo>
                      <a:pt x="1647606" y="369197"/>
                      <a:pt x="1650001" y="373964"/>
                      <a:pt x="1652587" y="378619"/>
                    </a:cubicBezTo>
                    <a:cubicBezTo>
                      <a:pt x="1662046" y="395646"/>
                      <a:pt x="1652435" y="373551"/>
                      <a:pt x="1664494" y="397669"/>
                    </a:cubicBezTo>
                    <a:cubicBezTo>
                      <a:pt x="1667197" y="403076"/>
                      <a:pt x="1669467" y="408695"/>
                      <a:pt x="1671637" y="414337"/>
                    </a:cubicBezTo>
                    <a:cubicBezTo>
                      <a:pt x="1673439" y="419023"/>
                      <a:pt x="1673909" y="424266"/>
                      <a:pt x="1676400" y="428625"/>
                    </a:cubicBezTo>
                    <a:cubicBezTo>
                      <a:pt x="1680338" y="435517"/>
                      <a:pt x="1690687" y="447675"/>
                      <a:pt x="1690687" y="447675"/>
                    </a:cubicBezTo>
                    <a:cubicBezTo>
                      <a:pt x="1695054" y="460773"/>
                      <a:pt x="1690445" y="449038"/>
                      <a:pt x="1697831" y="461962"/>
                    </a:cubicBezTo>
                    <a:cubicBezTo>
                      <a:pt x="1699592" y="465044"/>
                      <a:pt x="1700464" y="468647"/>
                      <a:pt x="1702594" y="471487"/>
                    </a:cubicBezTo>
                    <a:cubicBezTo>
                      <a:pt x="1705288" y="475079"/>
                      <a:pt x="1708944" y="477837"/>
                      <a:pt x="1712119" y="481012"/>
                    </a:cubicBezTo>
                    <a:cubicBezTo>
                      <a:pt x="1719578" y="495932"/>
                      <a:pt x="1713719" y="485634"/>
                      <a:pt x="1724025" y="500062"/>
                    </a:cubicBezTo>
                    <a:cubicBezTo>
                      <a:pt x="1725688" y="502391"/>
                      <a:pt x="1726886" y="505067"/>
                      <a:pt x="1728787" y="507206"/>
                    </a:cubicBezTo>
                    <a:cubicBezTo>
                      <a:pt x="1733262" y="512240"/>
                      <a:pt x="1739339" y="515890"/>
                      <a:pt x="1743075" y="521494"/>
                    </a:cubicBezTo>
                    <a:cubicBezTo>
                      <a:pt x="1744662" y="523875"/>
                      <a:pt x="1745923" y="526510"/>
                      <a:pt x="1747837" y="528637"/>
                    </a:cubicBezTo>
                    <a:cubicBezTo>
                      <a:pt x="1753094" y="534478"/>
                      <a:pt x="1759791" y="539020"/>
                      <a:pt x="1764506" y="545306"/>
                    </a:cubicBezTo>
                    <a:cubicBezTo>
                      <a:pt x="1776412" y="561180"/>
                      <a:pt x="1768476" y="552451"/>
                      <a:pt x="1790700" y="569119"/>
                    </a:cubicBezTo>
                    <a:lnTo>
                      <a:pt x="1800225" y="576262"/>
                    </a:lnTo>
                    <a:cubicBezTo>
                      <a:pt x="1803400" y="578643"/>
                      <a:pt x="1806200" y="581631"/>
                      <a:pt x="1809750" y="583406"/>
                    </a:cubicBezTo>
                    <a:cubicBezTo>
                      <a:pt x="1831045" y="594054"/>
                      <a:pt x="1822065" y="590686"/>
                      <a:pt x="1835944" y="595312"/>
                    </a:cubicBezTo>
                    <a:cubicBezTo>
                      <a:pt x="1838325" y="596900"/>
                      <a:pt x="1840472" y="598913"/>
                      <a:pt x="1843087" y="600075"/>
                    </a:cubicBezTo>
                    <a:cubicBezTo>
                      <a:pt x="1853719" y="604800"/>
                      <a:pt x="1855632" y="603664"/>
                      <a:pt x="1864519" y="607219"/>
                    </a:cubicBezTo>
                    <a:cubicBezTo>
                      <a:pt x="1878756" y="612913"/>
                      <a:pt x="1872370" y="610630"/>
                      <a:pt x="1883569" y="614362"/>
                    </a:cubicBezTo>
                    <a:cubicBezTo>
                      <a:pt x="1885950" y="615950"/>
                      <a:pt x="1888152" y="617845"/>
                      <a:pt x="1890712" y="619125"/>
                    </a:cubicBezTo>
                    <a:cubicBezTo>
                      <a:pt x="1892957" y="620248"/>
                      <a:pt x="1895410" y="620942"/>
                      <a:pt x="1897856" y="621506"/>
                    </a:cubicBezTo>
                    <a:cubicBezTo>
                      <a:pt x="1898049" y="621551"/>
                      <a:pt x="1924662" y="626473"/>
                      <a:pt x="1931194" y="628650"/>
                    </a:cubicBezTo>
                    <a:cubicBezTo>
                      <a:pt x="1935249" y="630002"/>
                      <a:pt x="1938953" y="632375"/>
                      <a:pt x="1943100" y="633412"/>
                    </a:cubicBezTo>
                    <a:cubicBezTo>
                      <a:pt x="1948545" y="634773"/>
                      <a:pt x="1954247" y="634790"/>
                      <a:pt x="1959769" y="635794"/>
                    </a:cubicBezTo>
                    <a:cubicBezTo>
                      <a:pt x="1962989" y="636379"/>
                      <a:pt x="1966030" y="637933"/>
                      <a:pt x="1969294" y="638175"/>
                    </a:cubicBezTo>
                    <a:cubicBezTo>
                      <a:pt x="1987517" y="639525"/>
                      <a:pt x="2005799" y="639957"/>
                      <a:pt x="2024062" y="640556"/>
                    </a:cubicBezTo>
                    <a:cubicBezTo>
                      <a:pt x="2101148" y="643083"/>
                      <a:pt x="2087868" y="642937"/>
                      <a:pt x="2131219" y="642937"/>
                    </a:cubicBezTo>
                    <a:lnTo>
                      <a:pt x="2131219" y="642937"/>
                    </a:lnTo>
                    <a:lnTo>
                      <a:pt x="0" y="640556"/>
                    </a:lnTo>
                    <a:close/>
                  </a:path>
                </a:pathLst>
              </a:cu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AU" sz="1400">
                  <a:solidFill>
                    <a:schemeClr val="bg1"/>
                  </a:solidFill>
                </a:endParaRPr>
              </a:p>
            </p:txBody>
          </p:sp>
          <p:pic>
            <p:nvPicPr>
              <p:cNvPr id="22" name="Picture 21">
                <a:extLst>
                  <a:ext uri="{FF2B5EF4-FFF2-40B4-BE49-F238E27FC236}">
                    <a16:creationId xmlns:a16="http://schemas.microsoft.com/office/drawing/2014/main" id="{ADF6B922-FACE-9EA0-82D2-8BEC372DF643}"/>
                  </a:ext>
                </a:extLst>
              </p:cNvPr>
              <p:cNvPicPr>
                <a:picLocks noChangeAspect="1"/>
              </p:cNvPicPr>
              <p:nvPr/>
            </p:nvPicPr>
            <p:blipFill>
              <a:blip r:embed="rId3">
                <a:alphaModFix amt="85000"/>
              </a:blip>
              <a:srcRect t="3724" b="58552"/>
              <a:stretch>
                <a:fillRect/>
              </a:stretch>
            </p:blipFill>
            <p:spPr>
              <a:xfrm>
                <a:off x="195001" y="1645851"/>
                <a:ext cx="3382600" cy="1567249"/>
              </a:xfrm>
              <a:prstGeom prst="rect">
                <a:avLst/>
              </a:prstGeom>
            </p:spPr>
          </p:pic>
        </p:grpSp>
        <p:pic>
          <p:nvPicPr>
            <p:cNvPr id="20" name="Picture 19">
              <a:extLst>
                <a:ext uri="{FF2B5EF4-FFF2-40B4-BE49-F238E27FC236}">
                  <a16:creationId xmlns:a16="http://schemas.microsoft.com/office/drawing/2014/main" id="{BD0071D4-2F77-66BE-1ED3-54A70E3B9A47}"/>
                </a:ext>
              </a:extLst>
            </p:cNvPr>
            <p:cNvPicPr>
              <a:picLocks noChangeAspect="1"/>
            </p:cNvPicPr>
            <p:nvPr/>
          </p:nvPicPr>
          <p:blipFill>
            <a:blip r:embed="rId6"/>
            <a:stretch>
              <a:fillRect/>
            </a:stretch>
          </p:blipFill>
          <p:spPr>
            <a:xfrm>
              <a:off x="774914" y="4758947"/>
              <a:ext cx="2746480" cy="116376"/>
            </a:xfrm>
            <a:prstGeom prst="rect">
              <a:avLst/>
            </a:prstGeom>
          </p:spPr>
        </p:pic>
      </p:grpSp>
      <p:sp>
        <p:nvSpPr>
          <p:cNvPr id="23" name="TextBox 22">
            <a:extLst>
              <a:ext uri="{FF2B5EF4-FFF2-40B4-BE49-F238E27FC236}">
                <a16:creationId xmlns:a16="http://schemas.microsoft.com/office/drawing/2014/main" id="{B1FD16AB-C874-6A02-E27F-DEA0E7FF59E1}"/>
              </a:ext>
            </a:extLst>
          </p:cNvPr>
          <p:cNvSpPr txBox="1"/>
          <p:nvPr/>
        </p:nvSpPr>
        <p:spPr>
          <a:xfrm>
            <a:off x="1950468" y="4387486"/>
            <a:ext cx="1107058" cy="169277"/>
          </a:xfrm>
          <a:prstGeom prst="rect">
            <a:avLst/>
          </a:prstGeom>
          <a:noFill/>
          <a:effectLst/>
        </p:spPr>
        <p:txBody>
          <a:bodyPr wrap="square">
            <a:spAutoFit/>
          </a:bodyPr>
          <a:lstStyle/>
          <a:p>
            <a:r>
              <a:rPr lang="en-AU" sz="500">
                <a:solidFill>
                  <a:schemeClr val="tx1">
                    <a:lumMod val="50000"/>
                    <a:lumOff val="50000"/>
                  </a:schemeClr>
                </a:solidFill>
              </a:rPr>
              <a:t>Temp </a:t>
            </a:r>
            <a:r>
              <a:rPr lang="en-AU" sz="500" err="1">
                <a:solidFill>
                  <a:schemeClr val="tx1">
                    <a:lumMod val="50000"/>
                    <a:lumOff val="50000"/>
                  </a:schemeClr>
                </a:solidFill>
              </a:rPr>
              <a:t>Distrib</a:t>
            </a:r>
            <a:endParaRPr lang="en-AU" sz="500">
              <a:solidFill>
                <a:schemeClr val="tx1">
                  <a:lumMod val="50000"/>
                  <a:lumOff val="50000"/>
                </a:schemeClr>
              </a:solidFill>
            </a:endParaRPr>
          </a:p>
        </p:txBody>
      </p:sp>
      <p:grpSp>
        <p:nvGrpSpPr>
          <p:cNvPr id="39" name="Group 38">
            <a:extLst>
              <a:ext uri="{FF2B5EF4-FFF2-40B4-BE49-F238E27FC236}">
                <a16:creationId xmlns:a16="http://schemas.microsoft.com/office/drawing/2014/main" id="{11E1F45A-21D8-34D3-DBE8-F2EFDC13C6DC}"/>
              </a:ext>
            </a:extLst>
          </p:cNvPr>
          <p:cNvGrpSpPr/>
          <p:nvPr/>
        </p:nvGrpSpPr>
        <p:grpSpPr>
          <a:xfrm>
            <a:off x="6236299" y="2403559"/>
            <a:ext cx="2375266" cy="2306346"/>
            <a:chOff x="6873297" y="2757026"/>
            <a:chExt cx="2191745" cy="2118499"/>
          </a:xfrm>
        </p:grpSpPr>
        <p:pic>
          <p:nvPicPr>
            <p:cNvPr id="12" name="Content Placeholder 13">
              <a:extLst>
                <a:ext uri="{FF2B5EF4-FFF2-40B4-BE49-F238E27FC236}">
                  <a16:creationId xmlns:a16="http://schemas.microsoft.com/office/drawing/2014/main" id="{6A95D675-331C-368A-7595-13AACB02D026}"/>
                </a:ext>
              </a:extLst>
            </p:cNvPr>
            <p:cNvPicPr>
              <a:picLocks noChangeAspect="1"/>
            </p:cNvPicPr>
            <p:nvPr/>
          </p:nvPicPr>
          <p:blipFill>
            <a:blip r:embed="rId7"/>
            <a:srcRect l="7236" t="4369" r="14269" b="6132"/>
            <a:stretch>
              <a:fillRect/>
            </a:stretch>
          </p:blipFill>
          <p:spPr>
            <a:xfrm>
              <a:off x="6959818" y="2903220"/>
              <a:ext cx="2105224" cy="1972305"/>
            </a:xfrm>
            <a:prstGeom prst="rect">
              <a:avLst/>
            </a:prstGeom>
          </p:spPr>
        </p:pic>
        <p:sp>
          <p:nvSpPr>
            <p:cNvPr id="38" name="TextBox 37">
              <a:extLst>
                <a:ext uri="{FF2B5EF4-FFF2-40B4-BE49-F238E27FC236}">
                  <a16:creationId xmlns:a16="http://schemas.microsoft.com/office/drawing/2014/main" id="{9907B132-BAD1-DF72-F5E7-1A3D0CFFABBC}"/>
                </a:ext>
              </a:extLst>
            </p:cNvPr>
            <p:cNvSpPr txBox="1"/>
            <p:nvPr/>
          </p:nvSpPr>
          <p:spPr>
            <a:xfrm>
              <a:off x="6873297" y="2757026"/>
              <a:ext cx="2105224" cy="292388"/>
            </a:xfrm>
            <a:prstGeom prst="rect">
              <a:avLst/>
            </a:prstGeom>
            <a:noFill/>
            <a:effectLst/>
          </p:spPr>
          <p:txBody>
            <a:bodyPr wrap="square">
              <a:spAutoFit/>
            </a:bodyPr>
            <a:lstStyle/>
            <a:p>
              <a:pPr algn="r"/>
              <a:r>
                <a:rPr lang="en-AU" sz="800" b="1"/>
                <a:t>Proportion of people using AC by state</a:t>
              </a:r>
              <a:br>
                <a:rPr lang="en-AU" sz="800" b="1"/>
              </a:br>
              <a:r>
                <a:rPr lang="en-AU" sz="500"/>
                <a:t>(Source: </a:t>
              </a:r>
              <a:r>
                <a:rPr lang="en-AU" sz="500">
                  <a:hlinkClick r:id="rId8"/>
                </a:rPr>
                <a:t>finder</a:t>
              </a:r>
              <a:r>
                <a:rPr lang="en-AU" sz="500"/>
                <a:t>)</a:t>
              </a:r>
              <a:endParaRPr lang="en-AU" sz="800"/>
            </a:p>
          </p:txBody>
        </p:sp>
      </p:grpSp>
      <p:sp>
        <p:nvSpPr>
          <p:cNvPr id="32" name="TextBox 31">
            <a:extLst>
              <a:ext uri="{FF2B5EF4-FFF2-40B4-BE49-F238E27FC236}">
                <a16:creationId xmlns:a16="http://schemas.microsoft.com/office/drawing/2014/main" id="{800604DB-212F-8953-3C15-5248161876A7}"/>
              </a:ext>
            </a:extLst>
          </p:cNvPr>
          <p:cNvSpPr txBox="1"/>
          <p:nvPr/>
        </p:nvSpPr>
        <p:spPr>
          <a:xfrm>
            <a:off x="4634726" y="4350745"/>
            <a:ext cx="3976839" cy="400110"/>
          </a:xfrm>
          <a:prstGeom prst="rect">
            <a:avLst/>
          </a:prstGeom>
          <a:solidFill>
            <a:schemeClr val="tx2">
              <a:lumMod val="10000"/>
              <a:lumOff val="90000"/>
            </a:schemeClr>
          </a:solidFill>
          <a:effectLst/>
        </p:spPr>
        <p:txBody>
          <a:bodyPr wrap="square">
            <a:spAutoFit/>
          </a:bodyPr>
          <a:lstStyle/>
          <a:p>
            <a:r>
              <a:rPr lang="en-US" sz="1000">
                <a:hlinkClick r:id="rId9"/>
              </a:rPr>
              <a:t>ND-GAIN Index </a:t>
            </a:r>
            <a:r>
              <a:rPr lang="en-US" sz="1000"/>
              <a:t>ranks Aus 11th out of 181 countries with high adaptive capacity in terms of climate change vulnerabilities</a:t>
            </a:r>
          </a:p>
        </p:txBody>
      </p:sp>
      <p:cxnSp>
        <p:nvCxnSpPr>
          <p:cNvPr id="5" name="Gerader Verbinder 49">
            <a:extLst>
              <a:ext uri="{FF2B5EF4-FFF2-40B4-BE49-F238E27FC236}">
                <a16:creationId xmlns:a16="http://schemas.microsoft.com/office/drawing/2014/main" id="{F7591B1D-695F-F903-D1FF-7FA96A4796D1}"/>
              </a:ext>
            </a:extLst>
          </p:cNvPr>
          <p:cNvCxnSpPr>
            <a:cxnSpLocks/>
          </p:cNvCxnSpPr>
          <p:nvPr/>
        </p:nvCxnSpPr>
        <p:spPr>
          <a:xfrm>
            <a:off x="4508250" y="1116000"/>
            <a:ext cx="0" cy="3866320"/>
          </a:xfrm>
          <a:prstGeom prst="line">
            <a:avLst/>
          </a:prstGeom>
          <a:ln w="9525">
            <a:solidFill>
              <a:schemeClr val="tx2">
                <a:alpha val="30000"/>
              </a:schemeClr>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1597A751-6C12-70AD-2E76-695BE013901A}"/>
              </a:ext>
            </a:extLst>
          </p:cNvPr>
          <p:cNvSpPr txBox="1">
            <a:spLocks/>
          </p:cNvSpPr>
          <p:nvPr/>
        </p:nvSpPr>
        <p:spPr>
          <a:xfrm>
            <a:off x="2514600" y="4872761"/>
            <a:ext cx="4114800" cy="186484"/>
          </a:xfrm>
          <a:prstGeom prst="rect">
            <a:avLst/>
          </a:prstGeom>
        </p:spPr>
        <p:txBody>
          <a:bodyPr vert="horz" lIns="0" tIns="0" rIns="0" bIns="0" rtlCol="0" anchor="b" anchorCtr="0">
            <a:noAutofit/>
          </a:bodyPr>
          <a:lstStyle>
            <a:defPPr>
              <a:defRPr lang="x-none"/>
            </a:defPPr>
            <a:lvl1pPr marL="0" algn="ctr" defTabSz="685800" rtl="0" eaLnBrk="1" latinLnBrk="0" hangingPunct="1">
              <a:defRPr sz="1000" b="0" i="0" kern="1200">
                <a:solidFill>
                  <a:schemeClr val="bg1"/>
                </a:solidFill>
                <a:latin typeface="ABC Oracle Medium" panose="020B0504040202060203" pitchFamily="34" charset="77"/>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11143944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6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R _Template 16 to 9_MR_ÈN_GB">
  <a:themeElements>
    <a:clrScheme name="Munich Re">
      <a:dk1>
        <a:sysClr val="windowText" lastClr="000000"/>
      </a:dk1>
      <a:lt1>
        <a:sysClr val="window" lastClr="FFFFFF"/>
      </a:lt1>
      <a:dk2>
        <a:srgbClr val="0F1E32"/>
      </a:dk2>
      <a:lt2>
        <a:srgbClr val="008080"/>
      </a:lt2>
      <a:accent1>
        <a:srgbClr val="3350B8"/>
      </a:accent1>
      <a:accent2>
        <a:srgbClr val="4AD386"/>
      </a:accent2>
      <a:accent3>
        <a:srgbClr val="E1551E"/>
      </a:accent3>
      <a:accent4>
        <a:srgbClr val="1DB1D9"/>
      </a:accent4>
      <a:accent5>
        <a:srgbClr val="5DB1C3"/>
      </a:accent5>
      <a:accent6>
        <a:srgbClr val="914BFF"/>
      </a:accent6>
      <a:hlink>
        <a:srgbClr val="914BFF"/>
      </a:hlink>
      <a:folHlink>
        <a:srgbClr val="899AD4"/>
      </a:folHlink>
    </a:clrScheme>
    <a:fontScheme name="Munich Re">
      <a:majorFont>
        <a:latin typeface="Arial"/>
        <a:ea typeface="Arial Unicode MS"/>
        <a:cs typeface="Arial"/>
      </a:majorFont>
      <a:minorFont>
        <a:latin typeface="Arial"/>
        <a:ea typeface="Arial Unicode M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1"/>
          </a:solidFill>
        </a:ln>
      </a:spPr>
      <a:bodyPr rtlCol="0" anchor="ctr" anchorCtr="0"/>
      <a:lstStyle>
        <a:defPPr algn="ctr">
          <a:defRPr sz="14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effectLst/>
      </a:spPr>
      <a:bodyPr wrap="square" lIns="0" tIns="0" rIns="0" bIns="0" rtlCol="0">
        <a:spAutoFit/>
      </a:bodyPr>
      <a:lstStyle>
        <a:defPPr marL="269875" indent="-269875">
          <a:lnSpc>
            <a:spcPct val="110000"/>
          </a:lnSpc>
          <a:buFont typeface="Wingdings" panose="05000000000000000000" pitchFamily="2" charset="2"/>
          <a:buChar char="§"/>
          <a:defRPr sz="1400" dirty="0" err="1" smtClean="0">
            <a:solidFill>
              <a:schemeClr val="tx2"/>
            </a:solidFill>
          </a:defRPr>
        </a:defPPr>
      </a:lstStyle>
    </a:txDef>
  </a:objectDefaults>
  <a:extraClrSchemeLst/>
  <a:custClrLst>
    <a:custClr name="ERGO">
      <a:srgbClr val="BF1528"/>
    </a:custClr>
    <a:custClr name="ERGO L&amp;H Germany">
      <a:srgbClr val="009284"/>
    </a:custClr>
    <a:custClr name="ERGO P-C Germany">
      <a:srgbClr val="EEB500"/>
    </a:custClr>
    <a:custClr name="ERGO International">
      <a:srgbClr val="E87A16"/>
    </a:custClr>
    <a:custClr name="L&amp;H reinsurance">
      <a:srgbClr val="004DBF"/>
    </a:custClr>
    <a:custClr name="P-C reinsurance">
      <a:srgbClr val="00337F"/>
    </a:custClr>
    <a:custClr name="Risk Solution">
      <a:srgbClr val="00DCFA"/>
    </a:custClr>
    <a:custClr name="MEAG">
      <a:srgbClr val="9CB40D"/>
    </a:custClr>
  </a:custClrLst>
  <a:extLst>
    <a:ext uri="{05A4C25C-085E-4340-85A3-A5531E510DB2}">
      <thm15:themeFamily xmlns:thm15="http://schemas.microsoft.com/office/thememl/2012/main" name="MR Template_16 to 9_MR_EN_UK_V12_fertig.potx" id="{FD48BD75-0129-4CA4-A643-48740B486DAE}" vid="{AB62C7DE-7030-4B4B-9399-EB97A62A81EC}"/>
    </a:ext>
  </a:extLst>
</a:theme>
</file>

<file path=ppt/theme/theme2.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32</Value>
      <Value>29</Value>
      <Value>26</Value>
      <Value>24</Value>
      <Value>40</Value>
      <Value>38</Value>
      <Value>97</Value>
    </TaxCatchAll>
    <_dlc_DocId xmlns="7c09f450-3099-4ab0-9797-308ed8a26daf">CE6YYQN64SX3-786882053-16829</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https://actuaries.sharepoint.com/sites/DMS/_layouts/15/DocIdRedir.aspx?ID=CE6YYQN64SX3-786882053-16829</Url>
      <Description>CE6YYQN64SX3-786882053-16829</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insurance landscape is continually evolving in response to climate change, shifting demographics, and changing stakeholder expectations. For life insurers, maintaining resilience and achieving financial and social sustainability is paramount.
Our speakers will underscore the growing significance of understanding climate change impacts on mortality and morbidity risks. We will present research findings on climate change's influence on mortality and introduce a framework for assessing impacts on morbidity, with a particular focus on mental health.
As reporting requirements on climate change become increasingly stringent and quantitative, the industry must enhance its understanding of exposure, impacts, and future scenarios. This presentation will offer recommendations for proactive monitoring of climate change impacts and strategies for risk mitigation.
Beyond the direct effects on claims incidence, we will also examine:
1	The broader implications of climate change for life insurers, including client support for financial hardship, sales and marketing strategies, underwriting practices, and claims operations.
2	Key takeaways and recommendations for life insurers, emphasizing the need for enhanced scenario modelling and collaboration with other stakeholders to develop effective solutions to climate change challenges.
We look forward to your participation in this critical discussion.</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Climate and Sustainability</TermName>
          <TermId xmlns="http://schemas.microsoft.com/office/infopath/2007/PartnerControls">c8891243-3451-46d5-a28d-dc107004171e</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83AB2C32F28144B0C8BD1085137940" ma:contentTypeVersion="17" ma:contentTypeDescription="Create a new document." ma:contentTypeScope="" ma:versionID="8390d5b18fa2cfd55c867c36590d65da">
  <xsd:schema xmlns:xsd="http://www.w3.org/2001/XMLSchema" xmlns:xs="http://www.w3.org/2001/XMLSchema" xmlns:p="http://schemas.microsoft.com/office/2006/metadata/properties" xmlns:ns2="ca729617-940b-463d-a580-46cc6a3ad9da" xmlns:ns3="9b3d3182-8c2c-40fa-b7d7-19d84b60cb89" xmlns:ns4="7facde2e-7e90-4724-b0fa-ebdb6aca5c47" targetNamespace="http://schemas.microsoft.com/office/2006/metadata/properties" ma:root="true" ma:fieldsID="0651f48e7da64ad240667879db668109" ns2:_="" ns3:_="" ns4:_="">
    <xsd:import namespace="ca729617-940b-463d-a580-46cc6a3ad9da"/>
    <xsd:import namespace="9b3d3182-8c2c-40fa-b7d7-19d84b60cb89"/>
    <xsd:import namespace="7facde2e-7e90-4724-b0fa-ebdb6aca5c47"/>
    <xsd:element name="properties">
      <xsd:complexType>
        <xsd:sequence>
          <xsd:element name="documentManagement">
            <xsd:complexType>
              <xsd:all>
                <xsd:element ref="ns2:TaxCatchAll" minOccurs="0"/>
                <xsd:element ref="ns2:TaxCatchAllLabel" minOccurs="0"/>
                <xsd:element ref="ns3:SharedWithUsers" minOccurs="0"/>
                <xsd:element ref="ns3:SharedWithDetails" minOccurs="0"/>
                <xsd:element ref="ns4:MediaServiceMetadata" minOccurs="0"/>
                <xsd:element ref="ns4:MediaServiceFastMetadata" minOccurs="0"/>
                <xsd:element ref="ns4:MediaServiceSearchProperties" minOccurs="0"/>
                <xsd:element ref="ns4:MediaServiceObjectDetectorVersions" minOccurs="0"/>
                <xsd:element ref="ns4:lcf76f155ced4ddcb4097134ff3c332f" minOccurs="0"/>
                <xsd:element ref="ns4:MediaServiceOCR" minOccurs="0"/>
                <xsd:element ref="ns4:MediaServiceGenerationTime" minOccurs="0"/>
                <xsd:element ref="ns4:MediaServiceEventHashCode" minOccurs="0"/>
                <xsd:element ref="ns4:MediaLengthInSeconds" minOccurs="0"/>
                <xsd:element ref="ns4:MediaServiceDateTaken" minOccurs="0"/>
                <xsd:element ref="ns4:MediaServiceLocation"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729617-940b-463d-a580-46cc6a3ad9da"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603a094e-db67-4897-9221-1e67efed1f55}" ma:internalName="TaxCatchAll" ma:showField="CatchAllData" ma:web="9b3d3182-8c2c-40fa-b7d7-19d84b60cb89">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603a094e-db67-4897-9221-1e67efed1f55}" ma:internalName="TaxCatchAllLabel" ma:readOnly="true" ma:showField="CatchAllDataLabel" ma:web="9b3d3182-8c2c-40fa-b7d7-19d84b60cb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b3d3182-8c2c-40fa-b7d7-19d84b60cb8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facde2e-7e90-4724-b0fa-ebdb6aca5c47"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3c6f0c0-389c-4324-ac00-59fc67b57ed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haredContentType xmlns="Microsoft.SharePoint.Taxonomy.ContentTypeSync" SourceId="599de3cb-4d49-453d-b800-5d7115dc628a" ContentTypeId="0x0101005B474B5874136940B1FCFFA385B6F80C" PreviousValue="false"/>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3D436C2-2085-45A6-9F40-31074EEC5BCA}">
  <ds:schemaRefs>
    <ds:schemaRef ds:uri="http://schemas.microsoft.com/office/2006/documentManagement/types"/>
    <ds:schemaRef ds:uri="9b3d3182-8c2c-40fa-b7d7-19d84b60cb89"/>
    <ds:schemaRef ds:uri="http://schemas.microsoft.com/office/infopath/2007/PartnerControls"/>
    <ds:schemaRef ds:uri="http://www.w3.org/XML/1998/namespace"/>
    <ds:schemaRef ds:uri="http://purl.org/dc/dcmitype/"/>
    <ds:schemaRef ds:uri="http://purl.org/dc/terms/"/>
    <ds:schemaRef ds:uri="http://schemas.microsoft.com/office/2006/metadata/properties"/>
    <ds:schemaRef ds:uri="7facde2e-7e90-4724-b0fa-ebdb6aca5c47"/>
    <ds:schemaRef ds:uri="http://schemas.openxmlformats.org/package/2006/metadata/core-properties"/>
    <ds:schemaRef ds:uri="ca729617-940b-463d-a580-46cc6a3ad9da"/>
    <ds:schemaRef ds:uri="http://purl.org/dc/elements/1.1/"/>
  </ds:schemaRefs>
</ds:datastoreItem>
</file>

<file path=customXml/itemProps2.xml><?xml version="1.0" encoding="utf-8"?>
<ds:datastoreItem xmlns:ds="http://schemas.openxmlformats.org/officeDocument/2006/customXml" ds:itemID="{05B4DCD2-EF4C-4267-A2A9-262A216B6A82}">
  <ds:schemaRefs>
    <ds:schemaRef ds:uri="http://schemas.microsoft.com/sharepoint/v3/contenttype/forms"/>
  </ds:schemaRefs>
</ds:datastoreItem>
</file>

<file path=customXml/itemProps3.xml><?xml version="1.0" encoding="utf-8"?>
<ds:datastoreItem xmlns:ds="http://schemas.openxmlformats.org/officeDocument/2006/customXml" ds:itemID="{AD04F34F-9DA1-4037-A3F8-C02244D83EB9}">
  <ds:schemaRefs>
    <ds:schemaRef ds:uri="7facde2e-7e90-4724-b0fa-ebdb6aca5c47"/>
    <ds:schemaRef ds:uri="9b3d3182-8c2c-40fa-b7d7-19d84b60cb89"/>
    <ds:schemaRef ds:uri="ca729617-940b-463d-a580-46cc6a3ad9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C6C457C7-9FD7-4B37-89C4-3A419BFC0A51}"/>
</file>

<file path=customXml/itemProps5.xml><?xml version="1.0" encoding="utf-8"?>
<ds:datastoreItem xmlns:ds="http://schemas.openxmlformats.org/officeDocument/2006/customXml" ds:itemID="{51489153-8B84-4DF2-9342-21B208369469}"/>
</file>

<file path=customXml/itemProps6.xml><?xml version="1.0" encoding="utf-8"?>
<ds:datastoreItem xmlns:ds="http://schemas.openxmlformats.org/officeDocument/2006/customXml" ds:itemID="{F3B11F02-3FCC-42EB-A755-7A7FBC87D3E3}"/>
</file>

<file path=docProps/app.xml><?xml version="1.0" encoding="utf-8"?>
<Properties xmlns="http://schemas.openxmlformats.org/officeDocument/2006/extended-properties" xmlns:vt="http://schemas.openxmlformats.org/officeDocument/2006/docPropsVTypes">
  <Template>MR Template_16 to 9_MR_EN_GB_V13_fertig</Template>
  <TotalTime>0</TotalTime>
  <Words>9581</Words>
  <Application>Microsoft Office PowerPoint</Application>
  <PresentationFormat>On-screen Show (16:9)</PresentationFormat>
  <Paragraphs>950</Paragraphs>
  <Slides>39</Slides>
  <Notes>39</Notes>
  <HiddenSlides>1</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39</vt:i4>
      </vt:variant>
    </vt:vector>
  </HeadingPairs>
  <TitlesOfParts>
    <vt:vector size="50" baseType="lpstr">
      <vt:lpstr>ABC Oracle</vt:lpstr>
      <vt:lpstr>ABC Oracle Medium</vt:lpstr>
      <vt:lpstr>DengXian</vt:lpstr>
      <vt:lpstr>Aptos</vt:lpstr>
      <vt:lpstr>Arial</vt:lpstr>
      <vt:lpstr>Calibri</vt:lpstr>
      <vt:lpstr>Cambria Math</vt:lpstr>
      <vt:lpstr>Wingdings</vt:lpstr>
      <vt:lpstr>MR _Template 16 to 9_MR_ÈN_GB</vt:lpstr>
      <vt:lpstr>Office Theme</vt:lpstr>
      <vt:lpstr>think-cell Folie</vt:lpstr>
      <vt:lpstr>Climate Change Assessing and Preparing for the Impacts on  Life Insurance</vt:lpstr>
      <vt:lpstr>Sustainability Reporting Standards increasingly require mandatory Climate Reporting from Insurers</vt:lpstr>
      <vt:lpstr>Agenda</vt:lpstr>
      <vt:lpstr>Hopefully, we can all agree that global temperatures are rising, even if policy is challenging</vt:lpstr>
      <vt:lpstr>Australia is similarly expected to continue warming and to have more/longer heatwaves</vt:lpstr>
      <vt:lpstr>Australia is similarly expected to continue warming and to have more/longer heatwaves</vt:lpstr>
      <vt:lpstr>Fortunately, populations acclimatise to local temps and there are options to manage heatwaves</vt:lpstr>
      <vt:lpstr>Fortunately, populations acclimatise to local temps and there are options to manage heatwaves</vt:lpstr>
      <vt:lpstr>Fortunately, populations acclimatise to local temps and there are options to manage heatwaves</vt:lpstr>
      <vt:lpstr>But climate systems are non-linear and increasing temperatures are only part of the challenge</vt:lpstr>
      <vt:lpstr>Frequency and severity of extreme weather is set to continue increasing </vt:lpstr>
      <vt:lpstr>Frequency and severity of extreme weather is set to continue increasing </vt:lpstr>
      <vt:lpstr>Areas prone to climate events (fires, flooding, cyclone) likely to experience greater burden of mental disease</vt:lpstr>
      <vt:lpstr>Areas prone to climate events (fires, flooding, cyclone) likely to experience greater burden of mental disease</vt:lpstr>
      <vt:lpstr>And if that wasn’t enough… </vt:lpstr>
      <vt:lpstr>And if that wasn’t enough… </vt:lpstr>
      <vt:lpstr>Agenda</vt:lpstr>
      <vt:lpstr>Mental health makes up ~30% of disability claims and is widely acknowledged as a leading concern</vt:lpstr>
      <vt:lpstr>Mental health makes up ~30% of disability claims and is widely acknowledged as a leading concern</vt:lpstr>
      <vt:lpstr>Estimating the impact of climate change on mental health claims</vt:lpstr>
      <vt:lpstr>Estimating the impact of climate change on mental health claims</vt:lpstr>
      <vt:lpstr>Estimating the impact of climate change on mental health claims</vt:lpstr>
      <vt:lpstr>Estimating the impact of climate change on mental health claims</vt:lpstr>
      <vt:lpstr>Estimating the impact of climate change on mental health claims</vt:lpstr>
      <vt:lpstr>Estimating the impact of climate change on mental health claims</vt:lpstr>
      <vt:lpstr>Estimating the impact of climate change on mental health claims</vt:lpstr>
      <vt:lpstr>Estimating the impact of climate change on mental health claims</vt:lpstr>
      <vt:lpstr>Combining non-life expertise in climate risk modelling &amp; geospatial data with Life &amp; Health data</vt:lpstr>
      <vt:lpstr>Agenda</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Life insurers should consider action across the life insurance value chain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Assessing and Preparing for the Impacts of Climate Change on Life Insurance </dc:title>
  <dc:subject>Munich Re - MR - Munich-MR - EN-GB - Din A4</dc:subject>
  <dc:creator>Henk Meintjes and Jonathan Blunden</dc:creator>
  <cp:keywords>Munich-MR;</cp:keywords>
  <cp:lastModifiedBy>Jonathan Blunden</cp:lastModifiedBy>
  <cp:revision>1</cp:revision>
  <cp:lastPrinted>2026-05-20T04:25:14Z</cp:lastPrinted>
  <dcterms:created xsi:type="dcterms:W3CDTF">2024-09-30T07:16:37Z</dcterms:created>
  <dcterms:modified xsi:type="dcterms:W3CDTF">2026-05-23T12:19:57Z</dcterms:modified>
  <cp:category>Din A4</cp:category>
  <cp:contentStatus>MR</cp:contentStatus>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0fc50b-43ad-470e-9e61-c5661244cc48_Enabled">
    <vt:lpwstr>true</vt:lpwstr>
  </property>
  <property fmtid="{D5CDD505-2E9C-101B-9397-08002B2CF9AE}" pid="3" name="MSIP_Label_cd0fc50b-43ad-470e-9e61-c5661244cc48_SetDate">
    <vt:lpwstr>2024-10-12T10:32:54Z</vt:lpwstr>
  </property>
  <property fmtid="{D5CDD505-2E9C-101B-9397-08002B2CF9AE}" pid="4" name="MSIP_Label_cd0fc50b-43ad-470e-9e61-c5661244cc48_Method">
    <vt:lpwstr>Privileged</vt:lpwstr>
  </property>
  <property fmtid="{D5CDD505-2E9C-101B-9397-08002B2CF9AE}" pid="5" name="MSIP_Label_cd0fc50b-43ad-470e-9e61-c5661244cc48_Name">
    <vt:lpwstr>cd0fc50b-43ad-470e-9e61-c5661244cc48</vt:lpwstr>
  </property>
  <property fmtid="{D5CDD505-2E9C-101B-9397-08002B2CF9AE}" pid="6" name="MSIP_Label_cd0fc50b-43ad-470e-9e61-c5661244cc48_SiteId">
    <vt:lpwstr>582259a1-dcaa-4cca-b1cf-e60d3f045ecd</vt:lpwstr>
  </property>
  <property fmtid="{D5CDD505-2E9C-101B-9397-08002B2CF9AE}" pid="7" name="MSIP_Label_cd0fc50b-43ad-470e-9e61-c5661244cc48_ActionId">
    <vt:lpwstr>f3d67eb5-7858-45ba-8707-05801d3abcf6</vt:lpwstr>
  </property>
  <property fmtid="{D5CDD505-2E9C-101B-9397-08002B2CF9AE}" pid="8" name="MSIP_Label_cd0fc50b-43ad-470e-9e61-c5661244cc48_ContentBits">
    <vt:lpwstr>2</vt:lpwstr>
  </property>
  <property fmtid="{D5CDD505-2E9C-101B-9397-08002B2CF9AE}" pid="9" name="ClassificationContentMarkingFooterLocations">
    <vt:lpwstr>MR _Template 16 to 9_MR_ÈN_GB:9</vt:lpwstr>
  </property>
  <property fmtid="{D5CDD505-2E9C-101B-9397-08002B2CF9AE}" pid="10" name="ClassificationContentMarkingFooterText">
    <vt:lpwstr>Confidential (C3)</vt:lpwstr>
  </property>
  <property fmtid="{D5CDD505-2E9C-101B-9397-08002B2CF9AE}" pid="11" name="ContentTypeId">
    <vt:lpwstr>0x0101005B474B5874136940B1FCFFA385B6F80C00B91DFC3462D36342B5E9C63B1B6AF453</vt:lpwstr>
  </property>
  <property fmtid="{D5CDD505-2E9C-101B-9397-08002B2CF9AE}" pid="12" name="Order">
    <vt:lpwstr>413000.000000000</vt:lpwstr>
  </property>
  <property fmtid="{D5CDD505-2E9C-101B-9397-08002B2CF9AE}" pid="13" name="xd_ProgID">
    <vt:lpwstr/>
  </property>
  <property fmtid="{D5CDD505-2E9C-101B-9397-08002B2CF9AE}" pid="14" name="MediaServiceImageTags">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y fmtid="{D5CDD505-2E9C-101B-9397-08002B2CF9AE}" pid="19" name="xd_Signature">
    <vt:lpwstr/>
  </property>
  <property fmtid="{D5CDD505-2E9C-101B-9397-08002B2CF9AE}" pid="20" name="_dlc_DocIdItemGuid">
    <vt:lpwstr>9e705ea4-7678-4d38-8370-96a077f85889</vt:lpwstr>
  </property>
  <property fmtid="{D5CDD505-2E9C-101B-9397-08002B2CF9AE}" pid="21" name="Prototype_Education_Programs">
    <vt:lpwstr/>
  </property>
  <property fmtid="{D5CDD505-2E9C-101B-9397-08002B2CF9AE}" pid="22" name="Prototype_CPD_Activity_Format">
    <vt:lpwstr>33;#Presentation Slides|d40094d7-41bb-4670-ae67-14554674b2a3</vt:lpwstr>
  </property>
  <property fmtid="{D5CDD505-2E9C-101B-9397-08002B2CF9AE}" pid="23" name="Prototype_Practice_Area">
    <vt:lpwstr>32;#Climate and Sustainability|c8891243-3451-46d5-a28d-dc107004171e;#24;#Life Insurance|2f4b7b7b-e853-4c23-b89a-c367646d2d02;#26;#Risk Management|60753097-2a14-46e3-b374-f14a101be12e</vt:lpwstr>
  </property>
  <property fmtid="{D5CDD505-2E9C-101B-9397-08002B2CF9AE}" pid="24" name="Prototype_Tags">
    <vt:lpwstr>40;#Past Event|81820cd3-45f0-44e5-97c3-ef5505ffe26e;#97;#All Actuaries Summit|57ed7ee8-003a-406d-a47c-605a474390f3</vt:lpwstr>
  </property>
  <property fmtid="{D5CDD505-2E9C-101B-9397-08002B2CF9AE}" pid="25" name="lcf76f155ced4ddcb4097134ff3c332f">
    <vt:lpwstr/>
  </property>
  <property fmtid="{D5CDD505-2E9C-101B-9397-08002B2CF9AE}" pid="26" name="Prototype_Event_Types">
    <vt:lpwstr>38;#Major Events|741f9fd0-c1f0-4e98-ad79-70afc16eedf5</vt:lpwstr>
  </property>
  <property fmtid="{D5CDD505-2E9C-101B-9397-08002B2CF9AE}" pid="27" name="Prototype_Content_Types">
    <vt:lpwstr>29;#Presentation slides|82514a72-d478-4557-818e-561b0f30fbaf</vt:lpwstr>
  </property>
</Properties>
</file>